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57" r:id="rId1"/>
    <p:sldMasterId id="2147483678" r:id="rId2"/>
    <p:sldMasterId id="2147483690" r:id="rId3"/>
    <p:sldMasterId id="2147483694" r:id="rId4"/>
    <p:sldMasterId id="2147483699" r:id="rId5"/>
  </p:sldMasterIdLst>
  <p:notesMasterIdLst>
    <p:notesMasterId r:id="rId17"/>
  </p:notesMasterIdLst>
  <p:sldIdLst>
    <p:sldId id="271" r:id="rId6"/>
    <p:sldId id="327" r:id="rId7"/>
    <p:sldId id="2086" r:id="rId8"/>
    <p:sldId id="2083" r:id="rId9"/>
    <p:sldId id="2084" r:id="rId10"/>
    <p:sldId id="2088" r:id="rId11"/>
    <p:sldId id="2082" r:id="rId12"/>
    <p:sldId id="2085" r:id="rId13"/>
    <p:sldId id="2087" r:id="rId14"/>
    <p:sldId id="2075" r:id="rId15"/>
    <p:sldId id="46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C2D027E-5D98-4CF5-BFC8-A1D157BA6939}">
          <p14:sldIdLst>
            <p14:sldId id="271"/>
            <p14:sldId id="327"/>
            <p14:sldId id="2086"/>
            <p14:sldId id="2083"/>
            <p14:sldId id="2084"/>
            <p14:sldId id="2088"/>
            <p14:sldId id="2082"/>
            <p14:sldId id="2085"/>
            <p14:sldId id="2087"/>
            <p14:sldId id="2075"/>
            <p14:sldId id="461"/>
          </p14:sldIdLst>
        </p14:section>
      </p14:sectionLst>
    </p:ext>
    <p:ext uri="{EFAFB233-063F-42B5-8137-9DF3F51BA10A}">
      <p15:sldGuideLst xmlns:p15="http://schemas.microsoft.com/office/powerpoint/2012/main">
        <p15:guide id="1" orient="horz" pos="2999" userDrawn="1">
          <p15:clr>
            <a:srgbClr val="A4A3A4"/>
          </p15:clr>
        </p15:guide>
        <p15:guide id="2" pos="5133" userDrawn="1">
          <p15:clr>
            <a:srgbClr val="A4A3A4"/>
          </p15:clr>
        </p15:guide>
        <p15:guide id="3" orient="horz" pos="3906" userDrawn="1">
          <p15:clr>
            <a:srgbClr val="A4A3A4"/>
          </p15:clr>
        </p15:guide>
        <p15:guide id="4" pos="642" userDrawn="1">
          <p15:clr>
            <a:srgbClr val="A4A3A4"/>
          </p15:clr>
        </p15:guide>
        <p15:guide id="5" orient="horz" pos="459" userDrawn="1">
          <p15:clr>
            <a:srgbClr val="A4A3A4"/>
          </p15:clr>
        </p15:guide>
        <p15:guide id="6" orient="horz" pos="981" userDrawn="1">
          <p15:clr>
            <a:srgbClr val="A4A3A4"/>
          </p15:clr>
        </p15:guide>
        <p15:guide id="7" orient="horz" pos="4178" userDrawn="1">
          <p15:clr>
            <a:srgbClr val="A4A3A4"/>
          </p15:clr>
        </p15:guide>
        <p15:guide id="8" orient="horz" pos="2682" userDrawn="1">
          <p15:clr>
            <a:srgbClr val="A4A3A4"/>
          </p15:clr>
        </p15:guide>
        <p15:guide id="9" orient="horz" pos="406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2F2F2"/>
    <a:srgbClr val="1618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499" autoAdjust="0"/>
  </p:normalViewPr>
  <p:slideViewPr>
    <p:cSldViewPr snapToGrid="0">
      <p:cViewPr varScale="1">
        <p:scale>
          <a:sx n="110" d="100"/>
          <a:sy n="110" d="100"/>
        </p:scale>
        <p:origin x="492" y="108"/>
      </p:cViewPr>
      <p:guideLst>
        <p:guide orient="horz" pos="2999"/>
        <p:guide pos="5133"/>
        <p:guide orient="horz" pos="3906"/>
        <p:guide pos="642"/>
        <p:guide orient="horz" pos="459"/>
        <p:guide orient="horz" pos="981"/>
        <p:guide orient="horz" pos="4178"/>
        <p:guide orient="horz" pos="2682"/>
        <p:guide orient="horz" pos="4065"/>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w077668\AppData\Local\Microsoft\Windows\INetCache\Content.Outlook\0018VM8Y\1.%20Securitized%20performance%20comparison%20v2.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AU" b="1" dirty="0">
                <a:solidFill>
                  <a:schemeClr val="tx1"/>
                </a:solidFill>
              </a:rPr>
              <a:t>Securitized</a:t>
            </a:r>
            <a:r>
              <a:rPr lang="en-AU" b="1" baseline="0" dirty="0">
                <a:solidFill>
                  <a:schemeClr val="tx1"/>
                </a:solidFill>
              </a:rPr>
              <a:t> debt vs High yield bonds and loans</a:t>
            </a:r>
            <a:endParaRPr lang="en-AU" b="1" dirty="0">
              <a:solidFill>
                <a:schemeClr val="tx1"/>
              </a:solidFill>
            </a:endParaRPr>
          </a:p>
        </c:rich>
      </c:tx>
      <c:layout>
        <c:manualLayout>
          <c:xMode val="edge"/>
          <c:yMode val="edge"/>
          <c:x val="0.15986792517871934"/>
          <c:y val="1.1866322605601512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5"/>
          <c:order val="0"/>
          <c:tx>
            <c:strRef>
              <c:f>Sheet1!$R$1</c:f>
              <c:strCache>
                <c:ptCount val="1"/>
                <c:pt idx="0">
                  <c:v>TCW Sec Opps</c:v>
                </c:pt>
              </c:strCache>
            </c:strRef>
          </c:tx>
          <c:spPr>
            <a:ln w="28575" cap="rnd">
              <a:solidFill>
                <a:schemeClr val="tx1"/>
              </a:solidFill>
              <a:round/>
            </a:ln>
            <a:effectLst/>
          </c:spPr>
          <c:marker>
            <c:symbol val="none"/>
          </c:marker>
          <c:cat>
            <c:numRef>
              <c:f>Sheet1!$A$80:$A$178</c:f>
              <c:numCache>
                <c:formatCode>m/d/yyyy</c:formatCode>
                <c:ptCount val="99"/>
                <c:pt idx="0">
                  <c:v>41213</c:v>
                </c:pt>
                <c:pt idx="1">
                  <c:v>41243</c:v>
                </c:pt>
                <c:pt idx="2">
                  <c:v>41274</c:v>
                </c:pt>
                <c:pt idx="3">
                  <c:v>41305</c:v>
                </c:pt>
                <c:pt idx="4">
                  <c:v>41333</c:v>
                </c:pt>
                <c:pt idx="5">
                  <c:v>41364</c:v>
                </c:pt>
                <c:pt idx="6">
                  <c:v>41394</c:v>
                </c:pt>
                <c:pt idx="7">
                  <c:v>41425</c:v>
                </c:pt>
                <c:pt idx="8">
                  <c:v>41455</c:v>
                </c:pt>
                <c:pt idx="9">
                  <c:v>41486</c:v>
                </c:pt>
                <c:pt idx="10">
                  <c:v>41517</c:v>
                </c:pt>
                <c:pt idx="11">
                  <c:v>41547</c:v>
                </c:pt>
                <c:pt idx="12">
                  <c:v>41578</c:v>
                </c:pt>
                <c:pt idx="13">
                  <c:v>41608</c:v>
                </c:pt>
                <c:pt idx="14">
                  <c:v>41639</c:v>
                </c:pt>
                <c:pt idx="15">
                  <c:v>41670</c:v>
                </c:pt>
                <c:pt idx="16">
                  <c:v>41698</c:v>
                </c:pt>
                <c:pt idx="17">
                  <c:v>41729</c:v>
                </c:pt>
                <c:pt idx="18">
                  <c:v>41759</c:v>
                </c:pt>
                <c:pt idx="19">
                  <c:v>41790</c:v>
                </c:pt>
                <c:pt idx="20">
                  <c:v>41820</c:v>
                </c:pt>
                <c:pt idx="21">
                  <c:v>41851</c:v>
                </c:pt>
                <c:pt idx="22">
                  <c:v>41882</c:v>
                </c:pt>
                <c:pt idx="23">
                  <c:v>41912</c:v>
                </c:pt>
                <c:pt idx="24">
                  <c:v>41943</c:v>
                </c:pt>
                <c:pt idx="25">
                  <c:v>41973</c:v>
                </c:pt>
                <c:pt idx="26">
                  <c:v>42004</c:v>
                </c:pt>
                <c:pt idx="27">
                  <c:v>42035</c:v>
                </c:pt>
                <c:pt idx="28">
                  <c:v>42063</c:v>
                </c:pt>
                <c:pt idx="29">
                  <c:v>42094</c:v>
                </c:pt>
                <c:pt idx="30">
                  <c:v>42124</c:v>
                </c:pt>
                <c:pt idx="31">
                  <c:v>42155</c:v>
                </c:pt>
                <c:pt idx="32">
                  <c:v>42185</c:v>
                </c:pt>
                <c:pt idx="33">
                  <c:v>42216</c:v>
                </c:pt>
                <c:pt idx="34">
                  <c:v>42247</c:v>
                </c:pt>
                <c:pt idx="35">
                  <c:v>42277</c:v>
                </c:pt>
                <c:pt idx="36">
                  <c:v>42308</c:v>
                </c:pt>
                <c:pt idx="37">
                  <c:v>42338</c:v>
                </c:pt>
                <c:pt idx="38">
                  <c:v>42369</c:v>
                </c:pt>
                <c:pt idx="39">
                  <c:v>42400</c:v>
                </c:pt>
                <c:pt idx="40">
                  <c:v>42429</c:v>
                </c:pt>
                <c:pt idx="41">
                  <c:v>42460</c:v>
                </c:pt>
                <c:pt idx="42">
                  <c:v>42490</c:v>
                </c:pt>
                <c:pt idx="43">
                  <c:v>42521</c:v>
                </c:pt>
                <c:pt idx="44">
                  <c:v>42551</c:v>
                </c:pt>
                <c:pt idx="45">
                  <c:v>42582</c:v>
                </c:pt>
                <c:pt idx="46">
                  <c:v>42613</c:v>
                </c:pt>
                <c:pt idx="47">
                  <c:v>42643</c:v>
                </c:pt>
                <c:pt idx="48">
                  <c:v>42674</c:v>
                </c:pt>
                <c:pt idx="49">
                  <c:v>42704</c:v>
                </c:pt>
                <c:pt idx="50">
                  <c:v>42735</c:v>
                </c:pt>
                <c:pt idx="51">
                  <c:v>42766</c:v>
                </c:pt>
                <c:pt idx="52">
                  <c:v>42794</c:v>
                </c:pt>
                <c:pt idx="53">
                  <c:v>42825</c:v>
                </c:pt>
                <c:pt idx="54">
                  <c:v>42855</c:v>
                </c:pt>
                <c:pt idx="55">
                  <c:v>42886</c:v>
                </c:pt>
                <c:pt idx="56">
                  <c:v>42916</c:v>
                </c:pt>
                <c:pt idx="57">
                  <c:v>42947</c:v>
                </c:pt>
                <c:pt idx="58">
                  <c:v>42978</c:v>
                </c:pt>
                <c:pt idx="59">
                  <c:v>43008</c:v>
                </c:pt>
                <c:pt idx="60">
                  <c:v>43039</c:v>
                </c:pt>
                <c:pt idx="61">
                  <c:v>43069</c:v>
                </c:pt>
                <c:pt idx="62">
                  <c:v>43100</c:v>
                </c:pt>
                <c:pt idx="63">
                  <c:v>43131</c:v>
                </c:pt>
                <c:pt idx="64">
                  <c:v>43159</c:v>
                </c:pt>
                <c:pt idx="65">
                  <c:v>43190</c:v>
                </c:pt>
                <c:pt idx="66">
                  <c:v>43220</c:v>
                </c:pt>
                <c:pt idx="67">
                  <c:v>43251</c:v>
                </c:pt>
                <c:pt idx="68">
                  <c:v>43281</c:v>
                </c:pt>
                <c:pt idx="69">
                  <c:v>43312</c:v>
                </c:pt>
                <c:pt idx="70">
                  <c:v>43343</c:v>
                </c:pt>
                <c:pt idx="71">
                  <c:v>43373</c:v>
                </c:pt>
                <c:pt idx="72">
                  <c:v>43404</c:v>
                </c:pt>
                <c:pt idx="73">
                  <c:v>43434</c:v>
                </c:pt>
                <c:pt idx="74">
                  <c:v>43465</c:v>
                </c:pt>
                <c:pt idx="75">
                  <c:v>43496</c:v>
                </c:pt>
                <c:pt idx="76">
                  <c:v>43524</c:v>
                </c:pt>
                <c:pt idx="77">
                  <c:v>43555</c:v>
                </c:pt>
                <c:pt idx="78">
                  <c:v>43585</c:v>
                </c:pt>
                <c:pt idx="79">
                  <c:v>43616</c:v>
                </c:pt>
                <c:pt idx="80">
                  <c:v>43646</c:v>
                </c:pt>
                <c:pt idx="81">
                  <c:v>43677</c:v>
                </c:pt>
                <c:pt idx="82">
                  <c:v>43708</c:v>
                </c:pt>
                <c:pt idx="83">
                  <c:v>43738</c:v>
                </c:pt>
                <c:pt idx="84">
                  <c:v>43769</c:v>
                </c:pt>
                <c:pt idx="85">
                  <c:v>43799</c:v>
                </c:pt>
                <c:pt idx="86">
                  <c:v>43830</c:v>
                </c:pt>
                <c:pt idx="87">
                  <c:v>43861</c:v>
                </c:pt>
                <c:pt idx="88">
                  <c:v>43890</c:v>
                </c:pt>
                <c:pt idx="89">
                  <c:v>43921</c:v>
                </c:pt>
                <c:pt idx="90">
                  <c:v>43951</c:v>
                </c:pt>
                <c:pt idx="91">
                  <c:v>43982</c:v>
                </c:pt>
                <c:pt idx="92">
                  <c:v>44012</c:v>
                </c:pt>
                <c:pt idx="93">
                  <c:v>44043</c:v>
                </c:pt>
                <c:pt idx="94">
                  <c:v>44074</c:v>
                </c:pt>
                <c:pt idx="95">
                  <c:v>44104</c:v>
                </c:pt>
                <c:pt idx="96">
                  <c:v>44135</c:v>
                </c:pt>
                <c:pt idx="97">
                  <c:v>44165</c:v>
                </c:pt>
                <c:pt idx="98">
                  <c:v>44196</c:v>
                </c:pt>
              </c:numCache>
            </c:numRef>
          </c:cat>
          <c:val>
            <c:numRef>
              <c:f>Sheet1!$R$80:$R$178</c:f>
              <c:numCache>
                <c:formatCode>0.00%</c:formatCode>
                <c:ptCount val="99"/>
                <c:pt idx="0">
                  <c:v>0.50997920169574118</c:v>
                </c:pt>
                <c:pt idx="1">
                  <c:v>0.37935059667756765</c:v>
                </c:pt>
                <c:pt idx="2">
                  <c:v>0.32247380367768308</c:v>
                </c:pt>
                <c:pt idx="3">
                  <c:v>0.31635069851252995</c:v>
                </c:pt>
                <c:pt idx="4">
                  <c:v>0.27231178533942813</c:v>
                </c:pt>
                <c:pt idx="5">
                  <c:v>0.23286698033442654</c:v>
                </c:pt>
                <c:pt idx="6">
                  <c:v>0.24807978442613976</c:v>
                </c:pt>
                <c:pt idx="7">
                  <c:v>0.24847433006579434</c:v>
                </c:pt>
                <c:pt idx="8">
                  <c:v>0.21293988478677384</c:v>
                </c:pt>
                <c:pt idx="9">
                  <c:v>0.16224341029411127</c:v>
                </c:pt>
                <c:pt idx="10">
                  <c:v>0.13648823244002029</c:v>
                </c:pt>
                <c:pt idx="11">
                  <c:v>0.10840171969210566</c:v>
                </c:pt>
                <c:pt idx="12">
                  <c:v>0.11702385963652673</c:v>
                </c:pt>
                <c:pt idx="13">
                  <c:v>0.11419969425426046</c:v>
                </c:pt>
                <c:pt idx="14">
                  <c:v>0.10295449681413182</c:v>
                </c:pt>
                <c:pt idx="15">
                  <c:v>8.7499555211846047E-2</c:v>
                </c:pt>
                <c:pt idx="16">
                  <c:v>8.7743455545392424E-2</c:v>
                </c:pt>
                <c:pt idx="17">
                  <c:v>8.6962039189949492E-2</c:v>
                </c:pt>
                <c:pt idx="18">
                  <c:v>6.8760286948824634E-2</c:v>
                </c:pt>
                <c:pt idx="19">
                  <c:v>6.5484092477940292E-2</c:v>
                </c:pt>
                <c:pt idx="20">
                  <c:v>9.122079563807084E-2</c:v>
                </c:pt>
                <c:pt idx="21">
                  <c:v>9.2340888119859965E-2</c:v>
                </c:pt>
                <c:pt idx="22">
                  <c:v>8.5559059466859821E-2</c:v>
                </c:pt>
                <c:pt idx="23">
                  <c:v>8.3512613635745581E-2</c:v>
                </c:pt>
                <c:pt idx="24">
                  <c:v>6.2592247740374418E-2</c:v>
                </c:pt>
                <c:pt idx="25">
                  <c:v>5.9732009471446412E-2</c:v>
                </c:pt>
                <c:pt idx="26">
                  <c:v>5.3364589627222569E-2</c:v>
                </c:pt>
                <c:pt idx="27">
                  <c:v>4.148214674384243E-2</c:v>
                </c:pt>
                <c:pt idx="28">
                  <c:v>4.21038484355023E-2</c:v>
                </c:pt>
                <c:pt idx="29">
                  <c:v>3.7913482320747871E-2</c:v>
                </c:pt>
                <c:pt idx="30">
                  <c:v>3.5415122900026796E-2</c:v>
                </c:pt>
                <c:pt idx="31">
                  <c:v>2.8047807408070557E-2</c:v>
                </c:pt>
                <c:pt idx="32">
                  <c:v>2.5628553677427668E-2</c:v>
                </c:pt>
                <c:pt idx="33">
                  <c:v>1.7518450035219901E-2</c:v>
                </c:pt>
                <c:pt idx="34">
                  <c:v>1.6694018224065799E-2</c:v>
                </c:pt>
                <c:pt idx="35">
                  <c:v>1.3906268940146349E-2</c:v>
                </c:pt>
                <c:pt idx="36">
                  <c:v>1.4418417564921127E-2</c:v>
                </c:pt>
                <c:pt idx="37">
                  <c:v>1.2526936546688239E-2</c:v>
                </c:pt>
                <c:pt idx="38">
                  <c:v>1.1488169959666283E-2</c:v>
                </c:pt>
                <c:pt idx="39">
                  <c:v>1.0323817198760521E-2</c:v>
                </c:pt>
                <c:pt idx="40">
                  <c:v>2.1559049224264548E-3</c:v>
                </c:pt>
                <c:pt idx="41">
                  <c:v>2.8431449949970489E-3</c:v>
                </c:pt>
                <c:pt idx="42">
                  <c:v>8.2755203339439642E-3</c:v>
                </c:pt>
                <c:pt idx="43">
                  <c:v>8.658590514058595E-3</c:v>
                </c:pt>
                <c:pt idx="44">
                  <c:v>8.3569872819162505E-3</c:v>
                </c:pt>
                <c:pt idx="45">
                  <c:v>1.8454668479144676E-2</c:v>
                </c:pt>
                <c:pt idx="46">
                  <c:v>2.6664767718839633E-2</c:v>
                </c:pt>
                <c:pt idx="47">
                  <c:v>3.2693869038927126E-2</c:v>
                </c:pt>
                <c:pt idx="48">
                  <c:v>3.6709759480101134E-2</c:v>
                </c:pt>
                <c:pt idx="49">
                  <c:v>3.9571886793318134E-2</c:v>
                </c:pt>
                <c:pt idx="50">
                  <c:v>4.2809836034779947E-2</c:v>
                </c:pt>
                <c:pt idx="51">
                  <c:v>5.353481597111065E-2</c:v>
                </c:pt>
                <c:pt idx="52">
                  <c:v>6.4017655258047146E-2</c:v>
                </c:pt>
                <c:pt idx="53">
                  <c:v>6.6951395656543067E-2</c:v>
                </c:pt>
                <c:pt idx="54">
                  <c:v>6.226563480788827E-2</c:v>
                </c:pt>
                <c:pt idx="55">
                  <c:v>6.7066208740180322E-2</c:v>
                </c:pt>
                <c:pt idx="56">
                  <c:v>7.2184959010664906E-2</c:v>
                </c:pt>
                <c:pt idx="57">
                  <c:v>6.7381731861319905E-2</c:v>
                </c:pt>
                <c:pt idx="58">
                  <c:v>7.1784549778421303E-2</c:v>
                </c:pt>
                <c:pt idx="59">
                  <c:v>6.9413201777355882E-2</c:v>
                </c:pt>
                <c:pt idx="60">
                  <c:v>7.0252085395984265E-2</c:v>
                </c:pt>
                <c:pt idx="61">
                  <c:v>7.105928712695686E-2</c:v>
                </c:pt>
                <c:pt idx="62">
                  <c:v>7.0868224464419649E-2</c:v>
                </c:pt>
                <c:pt idx="63">
                  <c:v>6.6692404740866795E-2</c:v>
                </c:pt>
                <c:pt idx="64">
                  <c:v>6.2702184749309664E-2</c:v>
                </c:pt>
                <c:pt idx="65">
                  <c:v>6.0110322584394638E-2</c:v>
                </c:pt>
                <c:pt idx="66">
                  <c:v>5.8924707255301634E-2</c:v>
                </c:pt>
                <c:pt idx="67">
                  <c:v>5.5811683260079237E-2</c:v>
                </c:pt>
                <c:pt idx="68">
                  <c:v>5.141393732290922E-2</c:v>
                </c:pt>
                <c:pt idx="69">
                  <c:v>4.8355584704656618E-2</c:v>
                </c:pt>
                <c:pt idx="70">
                  <c:v>4.5978398590217573E-2</c:v>
                </c:pt>
                <c:pt idx="71">
                  <c:v>4.2263719463474958E-2</c:v>
                </c:pt>
                <c:pt idx="72">
                  <c:v>3.8589122075972648E-2</c:v>
                </c:pt>
                <c:pt idx="73">
                  <c:v>3.5071484628519167E-2</c:v>
                </c:pt>
                <c:pt idx="74">
                  <c:v>3.749610332237352E-2</c:v>
                </c:pt>
                <c:pt idx="75">
                  <c:v>3.9721907284117508E-2</c:v>
                </c:pt>
                <c:pt idx="76">
                  <c:v>4.1567524068827133E-2</c:v>
                </c:pt>
                <c:pt idx="77">
                  <c:v>4.8439012265624415E-2</c:v>
                </c:pt>
                <c:pt idx="78">
                  <c:v>4.9430763188256233E-2</c:v>
                </c:pt>
                <c:pt idx="79">
                  <c:v>5.6664589537392285E-2</c:v>
                </c:pt>
                <c:pt idx="80">
                  <c:v>6.0497566661675162E-2</c:v>
                </c:pt>
                <c:pt idx="81">
                  <c:v>6.2944257626106337E-2</c:v>
                </c:pt>
                <c:pt idx="82">
                  <c:v>6.647397063376359E-2</c:v>
                </c:pt>
                <c:pt idx="83">
                  <c:v>6.6784003414198878E-2</c:v>
                </c:pt>
                <c:pt idx="84">
                  <c:v>6.7644637624458381E-2</c:v>
                </c:pt>
                <c:pt idx="85">
                  <c:v>6.5980664437307102E-2</c:v>
                </c:pt>
                <c:pt idx="86">
                  <c:v>5.8468730651344059E-2</c:v>
                </c:pt>
                <c:pt idx="87">
                  <c:v>6.6499550698544185E-2</c:v>
                </c:pt>
                <c:pt idx="88">
                  <c:v>7.2540670184799705E-2</c:v>
                </c:pt>
                <c:pt idx="89">
                  <c:v>-4.6249495742199942E-3</c:v>
                </c:pt>
                <c:pt idx="90">
                  <c:v>1.5317750559344034E-2</c:v>
                </c:pt>
                <c:pt idx="91">
                  <c:v>2.064780534151911E-2</c:v>
                </c:pt>
                <c:pt idx="92">
                  <c:v>2.9733945997955091E-2</c:v>
                </c:pt>
                <c:pt idx="93">
                  <c:v>3.5267259806404105E-2</c:v>
                </c:pt>
                <c:pt idx="94">
                  <c:v>3.1231830122536275E-2</c:v>
                </c:pt>
                <c:pt idx="95">
                  <c:v>4.0624333773493726E-2</c:v>
                </c:pt>
                <c:pt idx="96">
                  <c:v>3.6462348344236339E-2</c:v>
                </c:pt>
                <c:pt idx="97">
                  <c:v>4.7278722308871091E-2</c:v>
                </c:pt>
                <c:pt idx="98">
                  <c:v>5.7482873257036493E-2</c:v>
                </c:pt>
              </c:numCache>
            </c:numRef>
          </c:val>
          <c:smooth val="0"/>
          <c:extLst>
            <c:ext xmlns:c16="http://schemas.microsoft.com/office/drawing/2014/chart" uri="{C3380CC4-5D6E-409C-BE32-E72D297353CC}">
              <c16:uniqueId val="{00000000-CC9B-4E37-BD60-D8B22085453A}"/>
            </c:ext>
          </c:extLst>
        </c:ser>
        <c:ser>
          <c:idx val="7"/>
          <c:order val="1"/>
          <c:tx>
            <c:strRef>
              <c:f>Sheet1!$T$1</c:f>
              <c:strCache>
                <c:ptCount val="1"/>
                <c:pt idx="0">
                  <c:v>S&amp;P/LSTA BB/B index</c:v>
                </c:pt>
              </c:strCache>
            </c:strRef>
          </c:tx>
          <c:spPr>
            <a:ln w="19050" cap="rnd">
              <a:solidFill>
                <a:schemeClr val="accent5"/>
              </a:solidFill>
              <a:prstDash val="solid"/>
              <a:round/>
            </a:ln>
            <a:effectLst/>
          </c:spPr>
          <c:marker>
            <c:symbol val="none"/>
          </c:marker>
          <c:cat>
            <c:numRef>
              <c:f>Sheet1!$A$80:$A$178</c:f>
              <c:numCache>
                <c:formatCode>m/d/yyyy</c:formatCode>
                <c:ptCount val="99"/>
                <c:pt idx="0">
                  <c:v>41213</c:v>
                </c:pt>
                <c:pt idx="1">
                  <c:v>41243</c:v>
                </c:pt>
                <c:pt idx="2">
                  <c:v>41274</c:v>
                </c:pt>
                <c:pt idx="3">
                  <c:v>41305</c:v>
                </c:pt>
                <c:pt idx="4">
                  <c:v>41333</c:v>
                </c:pt>
                <c:pt idx="5">
                  <c:v>41364</c:v>
                </c:pt>
                <c:pt idx="6">
                  <c:v>41394</c:v>
                </c:pt>
                <c:pt idx="7">
                  <c:v>41425</c:v>
                </c:pt>
                <c:pt idx="8">
                  <c:v>41455</c:v>
                </c:pt>
                <c:pt idx="9">
                  <c:v>41486</c:v>
                </c:pt>
                <c:pt idx="10">
                  <c:v>41517</c:v>
                </c:pt>
                <c:pt idx="11">
                  <c:v>41547</c:v>
                </c:pt>
                <c:pt idx="12">
                  <c:v>41578</c:v>
                </c:pt>
                <c:pt idx="13">
                  <c:v>41608</c:v>
                </c:pt>
                <c:pt idx="14">
                  <c:v>41639</c:v>
                </c:pt>
                <c:pt idx="15">
                  <c:v>41670</c:v>
                </c:pt>
                <c:pt idx="16">
                  <c:v>41698</c:v>
                </c:pt>
                <c:pt idx="17">
                  <c:v>41729</c:v>
                </c:pt>
                <c:pt idx="18">
                  <c:v>41759</c:v>
                </c:pt>
                <c:pt idx="19">
                  <c:v>41790</c:v>
                </c:pt>
                <c:pt idx="20">
                  <c:v>41820</c:v>
                </c:pt>
                <c:pt idx="21">
                  <c:v>41851</c:v>
                </c:pt>
                <c:pt idx="22">
                  <c:v>41882</c:v>
                </c:pt>
                <c:pt idx="23">
                  <c:v>41912</c:v>
                </c:pt>
                <c:pt idx="24">
                  <c:v>41943</c:v>
                </c:pt>
                <c:pt idx="25">
                  <c:v>41973</c:v>
                </c:pt>
                <c:pt idx="26">
                  <c:v>42004</c:v>
                </c:pt>
                <c:pt idx="27">
                  <c:v>42035</c:v>
                </c:pt>
                <c:pt idx="28">
                  <c:v>42063</c:v>
                </c:pt>
                <c:pt idx="29">
                  <c:v>42094</c:v>
                </c:pt>
                <c:pt idx="30">
                  <c:v>42124</c:v>
                </c:pt>
                <c:pt idx="31">
                  <c:v>42155</c:v>
                </c:pt>
                <c:pt idx="32">
                  <c:v>42185</c:v>
                </c:pt>
                <c:pt idx="33">
                  <c:v>42216</c:v>
                </c:pt>
                <c:pt idx="34">
                  <c:v>42247</c:v>
                </c:pt>
                <c:pt idx="35">
                  <c:v>42277</c:v>
                </c:pt>
                <c:pt idx="36">
                  <c:v>42308</c:v>
                </c:pt>
                <c:pt idx="37">
                  <c:v>42338</c:v>
                </c:pt>
                <c:pt idx="38">
                  <c:v>42369</c:v>
                </c:pt>
                <c:pt idx="39">
                  <c:v>42400</c:v>
                </c:pt>
                <c:pt idx="40">
                  <c:v>42429</c:v>
                </c:pt>
                <c:pt idx="41">
                  <c:v>42460</c:v>
                </c:pt>
                <c:pt idx="42">
                  <c:v>42490</c:v>
                </c:pt>
                <c:pt idx="43">
                  <c:v>42521</c:v>
                </c:pt>
                <c:pt idx="44">
                  <c:v>42551</c:v>
                </c:pt>
                <c:pt idx="45">
                  <c:v>42582</c:v>
                </c:pt>
                <c:pt idx="46">
                  <c:v>42613</c:v>
                </c:pt>
                <c:pt idx="47">
                  <c:v>42643</c:v>
                </c:pt>
                <c:pt idx="48">
                  <c:v>42674</c:v>
                </c:pt>
                <c:pt idx="49">
                  <c:v>42704</c:v>
                </c:pt>
                <c:pt idx="50">
                  <c:v>42735</c:v>
                </c:pt>
                <c:pt idx="51">
                  <c:v>42766</c:v>
                </c:pt>
                <c:pt idx="52">
                  <c:v>42794</c:v>
                </c:pt>
                <c:pt idx="53">
                  <c:v>42825</c:v>
                </c:pt>
                <c:pt idx="54">
                  <c:v>42855</c:v>
                </c:pt>
                <c:pt idx="55">
                  <c:v>42886</c:v>
                </c:pt>
                <c:pt idx="56">
                  <c:v>42916</c:v>
                </c:pt>
                <c:pt idx="57">
                  <c:v>42947</c:v>
                </c:pt>
                <c:pt idx="58">
                  <c:v>42978</c:v>
                </c:pt>
                <c:pt idx="59">
                  <c:v>43008</c:v>
                </c:pt>
                <c:pt idx="60">
                  <c:v>43039</c:v>
                </c:pt>
                <c:pt idx="61">
                  <c:v>43069</c:v>
                </c:pt>
                <c:pt idx="62">
                  <c:v>43100</c:v>
                </c:pt>
                <c:pt idx="63">
                  <c:v>43131</c:v>
                </c:pt>
                <c:pt idx="64">
                  <c:v>43159</c:v>
                </c:pt>
                <c:pt idx="65">
                  <c:v>43190</c:v>
                </c:pt>
                <c:pt idx="66">
                  <c:v>43220</c:v>
                </c:pt>
                <c:pt idx="67">
                  <c:v>43251</c:v>
                </c:pt>
                <c:pt idx="68">
                  <c:v>43281</c:v>
                </c:pt>
                <c:pt idx="69">
                  <c:v>43312</c:v>
                </c:pt>
                <c:pt idx="70">
                  <c:v>43343</c:v>
                </c:pt>
                <c:pt idx="71">
                  <c:v>43373</c:v>
                </c:pt>
                <c:pt idx="72">
                  <c:v>43404</c:v>
                </c:pt>
                <c:pt idx="73">
                  <c:v>43434</c:v>
                </c:pt>
                <c:pt idx="74">
                  <c:v>43465</c:v>
                </c:pt>
                <c:pt idx="75">
                  <c:v>43496</c:v>
                </c:pt>
                <c:pt idx="76">
                  <c:v>43524</c:v>
                </c:pt>
                <c:pt idx="77">
                  <c:v>43555</c:v>
                </c:pt>
                <c:pt idx="78">
                  <c:v>43585</c:v>
                </c:pt>
                <c:pt idx="79">
                  <c:v>43616</c:v>
                </c:pt>
                <c:pt idx="80">
                  <c:v>43646</c:v>
                </c:pt>
                <c:pt idx="81">
                  <c:v>43677</c:v>
                </c:pt>
                <c:pt idx="82">
                  <c:v>43708</c:v>
                </c:pt>
                <c:pt idx="83">
                  <c:v>43738</c:v>
                </c:pt>
                <c:pt idx="84">
                  <c:v>43769</c:v>
                </c:pt>
                <c:pt idx="85">
                  <c:v>43799</c:v>
                </c:pt>
                <c:pt idx="86">
                  <c:v>43830</c:v>
                </c:pt>
                <c:pt idx="87">
                  <c:v>43861</c:v>
                </c:pt>
                <c:pt idx="88">
                  <c:v>43890</c:v>
                </c:pt>
                <c:pt idx="89">
                  <c:v>43921</c:v>
                </c:pt>
                <c:pt idx="90">
                  <c:v>43951</c:v>
                </c:pt>
                <c:pt idx="91">
                  <c:v>43982</c:v>
                </c:pt>
                <c:pt idx="92">
                  <c:v>44012</c:v>
                </c:pt>
                <c:pt idx="93">
                  <c:v>44043</c:v>
                </c:pt>
                <c:pt idx="94">
                  <c:v>44074</c:v>
                </c:pt>
                <c:pt idx="95">
                  <c:v>44104</c:v>
                </c:pt>
                <c:pt idx="96">
                  <c:v>44135</c:v>
                </c:pt>
                <c:pt idx="97">
                  <c:v>44165</c:v>
                </c:pt>
                <c:pt idx="98">
                  <c:v>44196</c:v>
                </c:pt>
              </c:numCache>
            </c:numRef>
          </c:cat>
          <c:val>
            <c:numRef>
              <c:f>Sheet1!$T$80:$T$178</c:f>
              <c:numCache>
                <c:formatCode>0.00%</c:formatCode>
                <c:ptCount val="99"/>
                <c:pt idx="0">
                  <c:v>8.2991667558939719E-2</c:v>
                </c:pt>
                <c:pt idx="1">
                  <c:v>8.9851817710388637E-2</c:v>
                </c:pt>
                <c:pt idx="2">
                  <c:v>8.7237439357872093E-2</c:v>
                </c:pt>
                <c:pt idx="3">
                  <c:v>7.6414196047101202E-2</c:v>
                </c:pt>
                <c:pt idx="4">
                  <c:v>6.7827660741044182E-2</c:v>
                </c:pt>
                <c:pt idx="5">
                  <c:v>6.7149361255933071E-2</c:v>
                </c:pt>
                <c:pt idx="6">
                  <c:v>6.4142159448194791E-2</c:v>
                </c:pt>
                <c:pt idx="7">
                  <c:v>7.3456857150349775E-2</c:v>
                </c:pt>
                <c:pt idx="8">
                  <c:v>6.1203392709441973E-2</c:v>
                </c:pt>
                <c:pt idx="9">
                  <c:v>6.2656771418145851E-2</c:v>
                </c:pt>
                <c:pt idx="10">
                  <c:v>5.3962984696042104E-2</c:v>
                </c:pt>
                <c:pt idx="11">
                  <c:v>4.4985611978807016E-2</c:v>
                </c:pt>
                <c:pt idx="12">
                  <c:v>4.7696026742278574E-2</c:v>
                </c:pt>
                <c:pt idx="13">
                  <c:v>5.0003129775793687E-2</c:v>
                </c:pt>
                <c:pt idx="14">
                  <c:v>4.9563106115310784E-2</c:v>
                </c:pt>
                <c:pt idx="15">
                  <c:v>4.344243822780669E-2</c:v>
                </c:pt>
                <c:pt idx="16">
                  <c:v>4.3467900008902216E-2</c:v>
                </c:pt>
                <c:pt idx="17">
                  <c:v>3.9048358884721912E-2</c:v>
                </c:pt>
                <c:pt idx="18">
                  <c:v>3.4491124508189808E-2</c:v>
                </c:pt>
                <c:pt idx="19">
                  <c:v>3.9369338527855291E-2</c:v>
                </c:pt>
                <c:pt idx="20">
                  <c:v>4.9595531567306006E-2</c:v>
                </c:pt>
                <c:pt idx="21">
                  <c:v>4.0133548262343721E-2</c:v>
                </c:pt>
                <c:pt idx="22">
                  <c:v>4.1416507012455028E-2</c:v>
                </c:pt>
                <c:pt idx="23">
                  <c:v>3.3864190126399851E-2</c:v>
                </c:pt>
                <c:pt idx="24">
                  <c:v>3.0035110866095449E-2</c:v>
                </c:pt>
                <c:pt idx="25">
                  <c:v>3.1211433439297886E-2</c:v>
                </c:pt>
                <c:pt idx="26">
                  <c:v>1.4661900592505495E-2</c:v>
                </c:pt>
                <c:pt idx="27">
                  <c:v>1.280265054315799E-2</c:v>
                </c:pt>
                <c:pt idx="28">
                  <c:v>2.6235602635398703E-2</c:v>
                </c:pt>
                <c:pt idx="29">
                  <c:v>2.8423618325956745E-2</c:v>
                </c:pt>
                <c:pt idx="30">
                  <c:v>3.7931675037752521E-2</c:v>
                </c:pt>
                <c:pt idx="31">
                  <c:v>3.4288783374266218E-2</c:v>
                </c:pt>
                <c:pt idx="32">
                  <c:v>2.6570104305634779E-2</c:v>
                </c:pt>
                <c:pt idx="33">
                  <c:v>2.7131085087940043E-2</c:v>
                </c:pt>
                <c:pt idx="34">
                  <c:v>2.0054834867240023E-2</c:v>
                </c:pt>
                <c:pt idx="35">
                  <c:v>2.1204007403026859E-2</c:v>
                </c:pt>
                <c:pt idx="36">
                  <c:v>1.7103888558233749E-2</c:v>
                </c:pt>
                <c:pt idx="37">
                  <c:v>3.3786443799721511E-3</c:v>
                </c:pt>
                <c:pt idx="38">
                  <c:v>5.4733994551330323E-3</c:v>
                </c:pt>
                <c:pt idx="39">
                  <c:v>-2.9161212557387017E-3</c:v>
                </c:pt>
                <c:pt idx="40">
                  <c:v>-2.2307409960575897E-2</c:v>
                </c:pt>
                <c:pt idx="41">
                  <c:v>5.2235842622105899E-4</c:v>
                </c:pt>
                <c:pt idx="42">
                  <c:v>8.4702105516980541E-3</c:v>
                </c:pt>
                <c:pt idx="43">
                  <c:v>1.4366750103844472E-2</c:v>
                </c:pt>
                <c:pt idx="44">
                  <c:v>1.5984862476943196E-2</c:v>
                </c:pt>
                <c:pt idx="45">
                  <c:v>2.8331898893416918E-2</c:v>
                </c:pt>
                <c:pt idx="46">
                  <c:v>4.0906717349335819E-2</c:v>
                </c:pt>
                <c:pt idx="47">
                  <c:v>5.3584692812161494E-2</c:v>
                </c:pt>
                <c:pt idx="48">
                  <c:v>6.0524502153983528E-2</c:v>
                </c:pt>
                <c:pt idx="49">
                  <c:v>7.1666010574268579E-2</c:v>
                </c:pt>
                <c:pt idx="50">
                  <c:v>9.2285642838370929E-2</c:v>
                </c:pt>
                <c:pt idx="51">
                  <c:v>0.10173936519204085</c:v>
                </c:pt>
                <c:pt idx="52">
                  <c:v>0.1119323033924231</c:v>
                </c:pt>
                <c:pt idx="53">
                  <c:v>8.2880013808014352E-2</c:v>
                </c:pt>
                <c:pt idx="54">
                  <c:v>6.8339929016707268E-2</c:v>
                </c:pt>
                <c:pt idx="55">
                  <c:v>6.4000154008378995E-2</c:v>
                </c:pt>
                <c:pt idx="56">
                  <c:v>6.6069312287852844E-2</c:v>
                </c:pt>
                <c:pt idx="57">
                  <c:v>5.8642077455427488E-2</c:v>
                </c:pt>
                <c:pt idx="58">
                  <c:v>5.100290956914888E-2</c:v>
                </c:pt>
                <c:pt idx="59">
                  <c:v>4.6525402464485444E-2</c:v>
                </c:pt>
                <c:pt idx="60">
                  <c:v>4.6222925745322607E-2</c:v>
                </c:pt>
                <c:pt idx="61">
                  <c:v>4.5426545138829155E-2</c:v>
                </c:pt>
                <c:pt idx="62">
                  <c:v>3.9087445090504547E-2</c:v>
                </c:pt>
                <c:pt idx="63">
                  <c:v>4.4627926913402227E-2</c:v>
                </c:pt>
                <c:pt idx="64">
                  <c:v>4.1933255901088096E-2</c:v>
                </c:pt>
                <c:pt idx="65">
                  <c:v>4.3572768523624239E-2</c:v>
                </c:pt>
                <c:pt idx="66">
                  <c:v>4.4593389375218173E-2</c:v>
                </c:pt>
                <c:pt idx="67">
                  <c:v>4.170700023478946E-2</c:v>
                </c:pt>
                <c:pt idx="68">
                  <c:v>4.1925786309183755E-2</c:v>
                </c:pt>
                <c:pt idx="69">
                  <c:v>4.2057767440284222E-2</c:v>
                </c:pt>
                <c:pt idx="70">
                  <c:v>4.6955283148661708E-2</c:v>
                </c:pt>
                <c:pt idx="71">
                  <c:v>5.0132013634273553E-2</c:v>
                </c:pt>
                <c:pt idx="72">
                  <c:v>4.4108205092268982E-2</c:v>
                </c:pt>
                <c:pt idx="73">
                  <c:v>3.3656220720008623E-2</c:v>
                </c:pt>
                <c:pt idx="74">
                  <c:v>3.824065689692846E-3</c:v>
                </c:pt>
                <c:pt idx="75">
                  <c:v>2.1392741896695266E-2</c:v>
                </c:pt>
                <c:pt idx="76">
                  <c:v>3.6351022363955154E-2</c:v>
                </c:pt>
                <c:pt idx="77">
                  <c:v>3.0424474729949802E-2</c:v>
                </c:pt>
                <c:pt idx="78">
                  <c:v>4.359674492328014E-2</c:v>
                </c:pt>
                <c:pt idx="79">
                  <c:v>4.0100497632273635E-2</c:v>
                </c:pt>
                <c:pt idx="80">
                  <c:v>4.1618385704705219E-2</c:v>
                </c:pt>
                <c:pt idx="81">
                  <c:v>4.2797425148455748E-2</c:v>
                </c:pt>
                <c:pt idx="82">
                  <c:v>3.6022434857274188E-2</c:v>
                </c:pt>
                <c:pt idx="83">
                  <c:v>3.4846177973914205E-2</c:v>
                </c:pt>
                <c:pt idx="84">
                  <c:v>2.9943848039813981E-2</c:v>
                </c:pt>
                <c:pt idx="85">
                  <c:v>4.6618012986852975E-2</c:v>
                </c:pt>
                <c:pt idx="86">
                  <c:v>9.1200385363914505E-2</c:v>
                </c:pt>
                <c:pt idx="87">
                  <c:v>6.8711109344888666E-2</c:v>
                </c:pt>
                <c:pt idx="88">
                  <c:v>3.7738735141186197E-2</c:v>
                </c:pt>
                <c:pt idx="89">
                  <c:v>-8.6484463583561211E-2</c:v>
                </c:pt>
                <c:pt idx="90">
                  <c:v>-5.9440840334426759E-2</c:v>
                </c:pt>
                <c:pt idx="91">
                  <c:v>-1.9079612956937164E-2</c:v>
                </c:pt>
                <c:pt idx="92">
                  <c:v>-1.2550098439008894E-2</c:v>
                </c:pt>
                <c:pt idx="93">
                  <c:v>-9.3308234240718768E-4</c:v>
                </c:pt>
                <c:pt idx="94">
                  <c:v>1.4586064368509399E-2</c:v>
                </c:pt>
                <c:pt idx="95">
                  <c:v>1.4136844721762465E-2</c:v>
                </c:pt>
                <c:pt idx="96">
                  <c:v>2.0876364621553511E-2</c:v>
                </c:pt>
                <c:pt idx="97">
                  <c:v>3.2972002415536439E-2</c:v>
                </c:pt>
                <c:pt idx="98">
                  <c:v>3.0006229795024542E-2</c:v>
                </c:pt>
              </c:numCache>
            </c:numRef>
          </c:val>
          <c:smooth val="0"/>
          <c:extLst>
            <c:ext xmlns:c16="http://schemas.microsoft.com/office/drawing/2014/chart" uri="{C3380CC4-5D6E-409C-BE32-E72D297353CC}">
              <c16:uniqueId val="{00000001-CC9B-4E37-BD60-D8B22085453A}"/>
            </c:ext>
          </c:extLst>
        </c:ser>
        <c:ser>
          <c:idx val="8"/>
          <c:order val="2"/>
          <c:tx>
            <c:strRef>
              <c:f>Sheet1!$U$1</c:f>
              <c:strCache>
                <c:ptCount val="1"/>
                <c:pt idx="0">
                  <c:v>US HY index</c:v>
                </c:pt>
              </c:strCache>
            </c:strRef>
          </c:tx>
          <c:spPr>
            <a:ln w="19050" cap="rnd">
              <a:solidFill>
                <a:schemeClr val="accent1"/>
              </a:solidFill>
              <a:prstDash val="solid"/>
              <a:round/>
            </a:ln>
            <a:effectLst/>
          </c:spPr>
          <c:marker>
            <c:symbol val="none"/>
          </c:marker>
          <c:cat>
            <c:numRef>
              <c:f>Sheet1!$A$80:$A$178</c:f>
              <c:numCache>
                <c:formatCode>m/d/yyyy</c:formatCode>
                <c:ptCount val="99"/>
                <c:pt idx="0">
                  <c:v>41213</c:v>
                </c:pt>
                <c:pt idx="1">
                  <c:v>41243</c:v>
                </c:pt>
                <c:pt idx="2">
                  <c:v>41274</c:v>
                </c:pt>
                <c:pt idx="3">
                  <c:v>41305</c:v>
                </c:pt>
                <c:pt idx="4">
                  <c:v>41333</c:v>
                </c:pt>
                <c:pt idx="5">
                  <c:v>41364</c:v>
                </c:pt>
                <c:pt idx="6">
                  <c:v>41394</c:v>
                </c:pt>
                <c:pt idx="7">
                  <c:v>41425</c:v>
                </c:pt>
                <c:pt idx="8">
                  <c:v>41455</c:v>
                </c:pt>
                <c:pt idx="9">
                  <c:v>41486</c:v>
                </c:pt>
                <c:pt idx="10">
                  <c:v>41517</c:v>
                </c:pt>
                <c:pt idx="11">
                  <c:v>41547</c:v>
                </c:pt>
                <c:pt idx="12">
                  <c:v>41578</c:v>
                </c:pt>
                <c:pt idx="13">
                  <c:v>41608</c:v>
                </c:pt>
                <c:pt idx="14">
                  <c:v>41639</c:v>
                </c:pt>
                <c:pt idx="15">
                  <c:v>41670</c:v>
                </c:pt>
                <c:pt idx="16">
                  <c:v>41698</c:v>
                </c:pt>
                <c:pt idx="17">
                  <c:v>41729</c:v>
                </c:pt>
                <c:pt idx="18">
                  <c:v>41759</c:v>
                </c:pt>
                <c:pt idx="19">
                  <c:v>41790</c:v>
                </c:pt>
                <c:pt idx="20">
                  <c:v>41820</c:v>
                </c:pt>
                <c:pt idx="21">
                  <c:v>41851</c:v>
                </c:pt>
                <c:pt idx="22">
                  <c:v>41882</c:v>
                </c:pt>
                <c:pt idx="23">
                  <c:v>41912</c:v>
                </c:pt>
                <c:pt idx="24">
                  <c:v>41943</c:v>
                </c:pt>
                <c:pt idx="25">
                  <c:v>41973</c:v>
                </c:pt>
                <c:pt idx="26">
                  <c:v>42004</c:v>
                </c:pt>
                <c:pt idx="27">
                  <c:v>42035</c:v>
                </c:pt>
                <c:pt idx="28">
                  <c:v>42063</c:v>
                </c:pt>
                <c:pt idx="29">
                  <c:v>42094</c:v>
                </c:pt>
                <c:pt idx="30">
                  <c:v>42124</c:v>
                </c:pt>
                <c:pt idx="31">
                  <c:v>42155</c:v>
                </c:pt>
                <c:pt idx="32">
                  <c:v>42185</c:v>
                </c:pt>
                <c:pt idx="33">
                  <c:v>42216</c:v>
                </c:pt>
                <c:pt idx="34">
                  <c:v>42247</c:v>
                </c:pt>
                <c:pt idx="35">
                  <c:v>42277</c:v>
                </c:pt>
                <c:pt idx="36">
                  <c:v>42308</c:v>
                </c:pt>
                <c:pt idx="37">
                  <c:v>42338</c:v>
                </c:pt>
                <c:pt idx="38">
                  <c:v>42369</c:v>
                </c:pt>
                <c:pt idx="39">
                  <c:v>42400</c:v>
                </c:pt>
                <c:pt idx="40">
                  <c:v>42429</c:v>
                </c:pt>
                <c:pt idx="41">
                  <c:v>42460</c:v>
                </c:pt>
                <c:pt idx="42">
                  <c:v>42490</c:v>
                </c:pt>
                <c:pt idx="43">
                  <c:v>42521</c:v>
                </c:pt>
                <c:pt idx="44">
                  <c:v>42551</c:v>
                </c:pt>
                <c:pt idx="45">
                  <c:v>42582</c:v>
                </c:pt>
                <c:pt idx="46">
                  <c:v>42613</c:v>
                </c:pt>
                <c:pt idx="47">
                  <c:v>42643</c:v>
                </c:pt>
                <c:pt idx="48">
                  <c:v>42674</c:v>
                </c:pt>
                <c:pt idx="49">
                  <c:v>42704</c:v>
                </c:pt>
                <c:pt idx="50">
                  <c:v>42735</c:v>
                </c:pt>
                <c:pt idx="51">
                  <c:v>42766</c:v>
                </c:pt>
                <c:pt idx="52">
                  <c:v>42794</c:v>
                </c:pt>
                <c:pt idx="53">
                  <c:v>42825</c:v>
                </c:pt>
                <c:pt idx="54">
                  <c:v>42855</c:v>
                </c:pt>
                <c:pt idx="55">
                  <c:v>42886</c:v>
                </c:pt>
                <c:pt idx="56">
                  <c:v>42916</c:v>
                </c:pt>
                <c:pt idx="57">
                  <c:v>42947</c:v>
                </c:pt>
                <c:pt idx="58">
                  <c:v>42978</c:v>
                </c:pt>
                <c:pt idx="59">
                  <c:v>43008</c:v>
                </c:pt>
                <c:pt idx="60">
                  <c:v>43039</c:v>
                </c:pt>
                <c:pt idx="61">
                  <c:v>43069</c:v>
                </c:pt>
                <c:pt idx="62">
                  <c:v>43100</c:v>
                </c:pt>
                <c:pt idx="63">
                  <c:v>43131</c:v>
                </c:pt>
                <c:pt idx="64">
                  <c:v>43159</c:v>
                </c:pt>
                <c:pt idx="65">
                  <c:v>43190</c:v>
                </c:pt>
                <c:pt idx="66">
                  <c:v>43220</c:v>
                </c:pt>
                <c:pt idx="67">
                  <c:v>43251</c:v>
                </c:pt>
                <c:pt idx="68">
                  <c:v>43281</c:v>
                </c:pt>
                <c:pt idx="69">
                  <c:v>43312</c:v>
                </c:pt>
                <c:pt idx="70">
                  <c:v>43343</c:v>
                </c:pt>
                <c:pt idx="71">
                  <c:v>43373</c:v>
                </c:pt>
                <c:pt idx="72">
                  <c:v>43404</c:v>
                </c:pt>
                <c:pt idx="73">
                  <c:v>43434</c:v>
                </c:pt>
                <c:pt idx="74">
                  <c:v>43465</c:v>
                </c:pt>
                <c:pt idx="75">
                  <c:v>43496</c:v>
                </c:pt>
                <c:pt idx="76">
                  <c:v>43524</c:v>
                </c:pt>
                <c:pt idx="77">
                  <c:v>43555</c:v>
                </c:pt>
                <c:pt idx="78">
                  <c:v>43585</c:v>
                </c:pt>
                <c:pt idx="79">
                  <c:v>43616</c:v>
                </c:pt>
                <c:pt idx="80">
                  <c:v>43646</c:v>
                </c:pt>
                <c:pt idx="81">
                  <c:v>43677</c:v>
                </c:pt>
                <c:pt idx="82">
                  <c:v>43708</c:v>
                </c:pt>
                <c:pt idx="83">
                  <c:v>43738</c:v>
                </c:pt>
                <c:pt idx="84">
                  <c:v>43769</c:v>
                </c:pt>
                <c:pt idx="85">
                  <c:v>43799</c:v>
                </c:pt>
                <c:pt idx="86">
                  <c:v>43830</c:v>
                </c:pt>
                <c:pt idx="87">
                  <c:v>43861</c:v>
                </c:pt>
                <c:pt idx="88">
                  <c:v>43890</c:v>
                </c:pt>
                <c:pt idx="89">
                  <c:v>43921</c:v>
                </c:pt>
                <c:pt idx="90">
                  <c:v>43951</c:v>
                </c:pt>
                <c:pt idx="91">
                  <c:v>43982</c:v>
                </c:pt>
                <c:pt idx="92">
                  <c:v>44012</c:v>
                </c:pt>
                <c:pt idx="93">
                  <c:v>44043</c:v>
                </c:pt>
                <c:pt idx="94">
                  <c:v>44074</c:v>
                </c:pt>
                <c:pt idx="95">
                  <c:v>44104</c:v>
                </c:pt>
                <c:pt idx="96">
                  <c:v>44135</c:v>
                </c:pt>
                <c:pt idx="97">
                  <c:v>44165</c:v>
                </c:pt>
                <c:pt idx="98">
                  <c:v>44196</c:v>
                </c:pt>
              </c:numCache>
            </c:numRef>
          </c:cat>
          <c:val>
            <c:numRef>
              <c:f>Sheet1!$U$80:$U$178</c:f>
              <c:numCache>
                <c:formatCode>0.00%</c:formatCode>
                <c:ptCount val="99"/>
                <c:pt idx="0">
                  <c:v>0.13612397151568612</c:v>
                </c:pt>
                <c:pt idx="1">
                  <c:v>0.17045188738361228</c:v>
                </c:pt>
                <c:pt idx="2">
                  <c:v>0.15812600436183954</c:v>
                </c:pt>
                <c:pt idx="3">
                  <c:v>0.13907057815640256</c:v>
                </c:pt>
                <c:pt idx="4">
                  <c:v>0.11829696650845545</c:v>
                </c:pt>
                <c:pt idx="5">
                  <c:v>0.13125884358655027</c:v>
                </c:pt>
                <c:pt idx="6">
                  <c:v>0.13979283434958378</c:v>
                </c:pt>
                <c:pt idx="7">
                  <c:v>0.14817625543543311</c:v>
                </c:pt>
                <c:pt idx="8">
                  <c:v>9.4946589018496175E-2</c:v>
                </c:pt>
                <c:pt idx="9">
                  <c:v>9.4871635371855723E-2</c:v>
                </c:pt>
                <c:pt idx="10">
                  <c:v>7.5630649579666143E-2</c:v>
                </c:pt>
                <c:pt idx="11">
                  <c:v>7.1402492632599124E-2</c:v>
                </c:pt>
                <c:pt idx="12">
                  <c:v>8.8679471968563073E-2</c:v>
                </c:pt>
                <c:pt idx="13">
                  <c:v>8.5519666770931702E-2</c:v>
                </c:pt>
                <c:pt idx="14">
                  <c:v>7.4449280558003705E-2</c:v>
                </c:pt>
                <c:pt idx="15">
                  <c:v>6.7670316760134686E-2</c:v>
                </c:pt>
                <c:pt idx="16">
                  <c:v>8.3766981743636837E-2</c:v>
                </c:pt>
                <c:pt idx="17">
                  <c:v>7.5378125651772931E-2</c:v>
                </c:pt>
                <c:pt idx="18">
                  <c:v>6.2959171491855592E-2</c:v>
                </c:pt>
                <c:pt idx="19">
                  <c:v>7.8995386686047775E-2</c:v>
                </c:pt>
                <c:pt idx="20">
                  <c:v>0.1173054685337207</c:v>
                </c:pt>
                <c:pt idx="21">
                  <c:v>8.1901874839342526E-2</c:v>
                </c:pt>
                <c:pt idx="22">
                  <c:v>0.10576795242242421</c:v>
                </c:pt>
                <c:pt idx="23">
                  <c:v>7.196865180380585E-2</c:v>
                </c:pt>
                <c:pt idx="24">
                  <c:v>5.8203251356697017E-2</c:v>
                </c:pt>
                <c:pt idx="25">
                  <c:v>4.519052915944588E-2</c:v>
                </c:pt>
                <c:pt idx="26">
                  <c:v>2.4530481681936056E-2</c:v>
                </c:pt>
                <c:pt idx="27">
                  <c:v>2.4118872632880706E-2</c:v>
                </c:pt>
                <c:pt idx="28">
                  <c:v>2.8002595413954667E-2</c:v>
                </c:pt>
                <c:pt idx="29">
                  <c:v>1.9965607274851971E-2</c:v>
                </c:pt>
                <c:pt idx="30">
                  <c:v>2.577620949091064E-2</c:v>
                </c:pt>
                <c:pt idx="31">
                  <c:v>1.9511811243234645E-2</c:v>
                </c:pt>
                <c:pt idx="32">
                  <c:v>-3.9836886086985768E-3</c:v>
                </c:pt>
                <c:pt idx="33">
                  <c:v>3.5986294827634602E-3</c:v>
                </c:pt>
                <c:pt idx="34">
                  <c:v>-2.9272156920241543E-2</c:v>
                </c:pt>
                <c:pt idx="35">
                  <c:v>-3.4311113975459162E-2</c:v>
                </c:pt>
                <c:pt idx="36">
                  <c:v>-1.9422681467233249E-2</c:v>
                </c:pt>
                <c:pt idx="37">
                  <c:v>-3.4184318495086852E-2</c:v>
                </c:pt>
                <c:pt idx="38">
                  <c:v>-4.4679669268677946E-2</c:v>
                </c:pt>
                <c:pt idx="39">
                  <c:v>-6.6202116384613707E-2</c:v>
                </c:pt>
                <c:pt idx="40">
                  <c:v>-8.2965414124359538E-2</c:v>
                </c:pt>
                <c:pt idx="41">
                  <c:v>-3.693869058058008E-2</c:v>
                </c:pt>
                <c:pt idx="42">
                  <c:v>-1.1165746868096127E-2</c:v>
                </c:pt>
                <c:pt idx="43">
                  <c:v>-8.0708504728833619E-3</c:v>
                </c:pt>
                <c:pt idx="44">
                  <c:v>1.6185198412210555E-2</c:v>
                </c:pt>
                <c:pt idx="45">
                  <c:v>4.9774611370429378E-2</c:v>
                </c:pt>
                <c:pt idx="46">
                  <c:v>9.0735985158585608E-2</c:v>
                </c:pt>
                <c:pt idx="47">
                  <c:v>0.1273402254672551</c:v>
                </c:pt>
                <c:pt idx="48">
                  <c:v>0.10141411468392492</c:v>
                </c:pt>
                <c:pt idx="49">
                  <c:v>0.12110584199047203</c:v>
                </c:pt>
                <c:pt idx="50">
                  <c:v>0.17129744081454423</c:v>
                </c:pt>
                <c:pt idx="51">
                  <c:v>0.20771875520019667</c:v>
                </c:pt>
                <c:pt idx="52">
                  <c:v>0.21833236533757305</c:v>
                </c:pt>
                <c:pt idx="53">
                  <c:v>0.16388640706009139</c:v>
                </c:pt>
                <c:pt idx="54">
                  <c:v>0.13296957073954174</c:v>
                </c:pt>
                <c:pt idx="55">
                  <c:v>0.13580841836547286</c:v>
                </c:pt>
                <c:pt idx="56">
                  <c:v>0.12697249665408927</c:v>
                </c:pt>
                <c:pt idx="57">
                  <c:v>0.10945495304685959</c:v>
                </c:pt>
                <c:pt idx="58">
                  <c:v>8.6295796766797883E-2</c:v>
                </c:pt>
                <c:pt idx="59">
                  <c:v>8.8793118416295114E-2</c:v>
                </c:pt>
                <c:pt idx="60">
                  <c:v>8.9186018584093585E-2</c:v>
                </c:pt>
                <c:pt idx="61">
                  <c:v>9.1587724401058557E-2</c:v>
                </c:pt>
                <c:pt idx="62">
                  <c:v>7.5045378733114898E-2</c:v>
                </c:pt>
                <c:pt idx="63">
                  <c:v>6.6010092257241748E-2</c:v>
                </c:pt>
                <c:pt idx="64">
                  <c:v>4.1788276716568928E-2</c:v>
                </c:pt>
                <c:pt idx="65">
                  <c:v>3.7811660338046504E-2</c:v>
                </c:pt>
                <c:pt idx="66">
                  <c:v>3.2639756358584959E-2</c:v>
                </c:pt>
                <c:pt idx="67">
                  <c:v>2.3453561860852457E-2</c:v>
                </c:pt>
                <c:pt idx="68">
                  <c:v>2.6174025754915231E-2</c:v>
                </c:pt>
                <c:pt idx="69">
                  <c:v>2.6010224428839379E-2</c:v>
                </c:pt>
                <c:pt idx="70">
                  <c:v>3.3981831613300484E-2</c:v>
                </c:pt>
                <c:pt idx="71">
                  <c:v>3.048684746498731E-2</c:v>
                </c:pt>
                <c:pt idx="72">
                  <c:v>9.7481901635780854E-3</c:v>
                </c:pt>
                <c:pt idx="73">
                  <c:v>3.6230215176065172E-3</c:v>
                </c:pt>
                <c:pt idx="74">
                  <c:v>-2.0823774421673047E-2</c:v>
                </c:pt>
                <c:pt idx="75">
                  <c:v>1.7336360654043315E-2</c:v>
                </c:pt>
                <c:pt idx="76">
                  <c:v>4.3118957680574832E-2</c:v>
                </c:pt>
                <c:pt idx="77">
                  <c:v>5.932875843145613E-2</c:v>
                </c:pt>
                <c:pt idx="78">
                  <c:v>6.7444945889598262E-2</c:v>
                </c:pt>
                <c:pt idx="79">
                  <c:v>5.505157342223832E-2</c:v>
                </c:pt>
                <c:pt idx="80">
                  <c:v>7.4783103849294985E-2</c:v>
                </c:pt>
                <c:pt idx="81">
                  <c:v>6.9174824524694145E-2</c:v>
                </c:pt>
                <c:pt idx="82">
                  <c:v>6.5593377163827959E-2</c:v>
                </c:pt>
                <c:pt idx="83">
                  <c:v>6.3551476032541299E-2</c:v>
                </c:pt>
                <c:pt idx="84">
                  <c:v>8.3815161930054893E-2</c:v>
                </c:pt>
                <c:pt idx="85">
                  <c:v>9.6789496999393432E-2</c:v>
                </c:pt>
                <c:pt idx="86">
                  <c:v>0.14319351004996062</c:v>
                </c:pt>
                <c:pt idx="87">
                  <c:v>9.4043586610807806E-2</c:v>
                </c:pt>
                <c:pt idx="88">
                  <c:v>6.097314756252703E-2</c:v>
                </c:pt>
                <c:pt idx="89">
                  <c:v>-6.9363406021289986E-2</c:v>
                </c:pt>
                <c:pt idx="90">
                  <c:v>-4.1068549447629832E-2</c:v>
                </c:pt>
                <c:pt idx="91">
                  <c:v>1.3217835183901405E-2</c:v>
                </c:pt>
                <c:pt idx="92">
                  <c:v>3.3672322848121716E-4</c:v>
                </c:pt>
                <c:pt idx="93">
                  <c:v>4.136227776211876E-2</c:v>
                </c:pt>
                <c:pt idx="94">
                  <c:v>4.7073183175835531E-2</c:v>
                </c:pt>
                <c:pt idx="95">
                  <c:v>3.254304401998831E-2</c:v>
                </c:pt>
                <c:pt idx="96">
                  <c:v>3.4927984403906098E-2</c:v>
                </c:pt>
                <c:pt idx="97">
                  <c:v>7.2369122471581449E-2</c:v>
                </c:pt>
                <c:pt idx="98">
                  <c:v>7.1137411863426925E-2</c:v>
                </c:pt>
              </c:numCache>
            </c:numRef>
          </c:val>
          <c:smooth val="0"/>
          <c:extLst>
            <c:ext xmlns:c16="http://schemas.microsoft.com/office/drawing/2014/chart" uri="{C3380CC4-5D6E-409C-BE32-E72D297353CC}">
              <c16:uniqueId val="{00000002-CC9B-4E37-BD60-D8B22085453A}"/>
            </c:ext>
          </c:extLst>
        </c:ser>
        <c:dLbls>
          <c:showLegendKey val="0"/>
          <c:showVal val="0"/>
          <c:showCatName val="0"/>
          <c:showSerName val="0"/>
          <c:showPercent val="0"/>
          <c:showBubbleSize val="0"/>
        </c:dLbls>
        <c:smooth val="0"/>
        <c:axId val="967399032"/>
        <c:axId val="967399360"/>
      </c:lineChart>
      <c:dateAx>
        <c:axId val="967399032"/>
        <c:scaling>
          <c:orientation val="minMax"/>
        </c:scaling>
        <c:delete val="0"/>
        <c:axPos val="b"/>
        <c:numFmt formatCode="mmm\ yy" sourceLinked="0"/>
        <c:majorTickMark val="none"/>
        <c:minorTickMark val="none"/>
        <c:tickLblPos val="low"/>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967399360"/>
        <c:crosses val="autoZero"/>
        <c:auto val="1"/>
        <c:lblOffset val="100"/>
        <c:baseTimeUnit val="months"/>
      </c:dateAx>
      <c:valAx>
        <c:axId val="967399360"/>
        <c:scaling>
          <c:orientation val="minMax"/>
          <c:max val="0.30000000000000004"/>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9673990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3B7EA1-F210-44AD-8846-30C8A7EF738F}" type="datetimeFigureOut">
              <a:rPr lang="en-AU" smtClean="0"/>
              <a:t>21/01/2021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8B3C13-8830-4139-BEF1-7CD58A072009}" type="slidenum">
              <a:rPr lang="en-AU" smtClean="0"/>
              <a:t>‹#›</a:t>
            </a:fld>
            <a:endParaRPr lang="en-AU"/>
          </a:p>
        </p:txBody>
      </p:sp>
    </p:spTree>
    <p:extLst>
      <p:ext uri="{BB962C8B-B14F-4D97-AF65-F5344CB8AC3E}">
        <p14:creationId xmlns:p14="http://schemas.microsoft.com/office/powerpoint/2010/main" val="3161149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18B3C13-8830-4139-BEF1-7CD58A072009}" type="slidenum">
              <a:rPr lang="en-AU" smtClean="0"/>
              <a:t>1</a:t>
            </a:fld>
            <a:endParaRPr lang="en-AU"/>
          </a:p>
        </p:txBody>
      </p:sp>
    </p:spTree>
    <p:extLst>
      <p:ext uri="{BB962C8B-B14F-4D97-AF65-F5344CB8AC3E}">
        <p14:creationId xmlns:p14="http://schemas.microsoft.com/office/powerpoint/2010/main" val="556505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18B3C13-8830-4139-BEF1-7CD58A072009}" type="slidenum">
              <a:rPr lang="en-AU" smtClean="0"/>
              <a:t>10</a:t>
            </a:fld>
            <a:endParaRPr lang="en-AU"/>
          </a:p>
        </p:txBody>
      </p:sp>
    </p:spTree>
    <p:extLst>
      <p:ext uri="{BB962C8B-B14F-4D97-AF65-F5344CB8AC3E}">
        <p14:creationId xmlns:p14="http://schemas.microsoft.com/office/powerpoint/2010/main" val="2251100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18B3C13-8830-4139-BEF1-7CD58A072009}" type="slidenum">
              <a:rPr lang="en-AU" smtClean="0"/>
              <a:t>11</a:t>
            </a:fld>
            <a:endParaRPr lang="en-AU"/>
          </a:p>
        </p:txBody>
      </p:sp>
    </p:spTree>
    <p:extLst>
      <p:ext uri="{BB962C8B-B14F-4D97-AF65-F5344CB8AC3E}">
        <p14:creationId xmlns:p14="http://schemas.microsoft.com/office/powerpoint/2010/main" val="1331742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18B3C13-8830-4139-BEF1-7CD58A072009}" type="slidenum">
              <a:rPr lang="en-AU" smtClean="0"/>
              <a:t>2</a:t>
            </a:fld>
            <a:endParaRPr lang="en-AU"/>
          </a:p>
        </p:txBody>
      </p:sp>
    </p:spTree>
    <p:extLst>
      <p:ext uri="{BB962C8B-B14F-4D97-AF65-F5344CB8AC3E}">
        <p14:creationId xmlns:p14="http://schemas.microsoft.com/office/powerpoint/2010/main" val="3425552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dirty="0">
              <a:latin typeface="Arial" charset="0"/>
              <a:cs typeface="Arial" charset="0"/>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2D08A756-A2A8-4FAB-AF8E-9B34F4AC7B70}" type="slidenum">
              <a:rPr lang="en-AU" smtClean="0"/>
              <a:pPr eaLnBrk="1" fontAlgn="base" hangingPunct="1">
                <a:spcBef>
                  <a:spcPct val="0"/>
                </a:spcBef>
                <a:spcAft>
                  <a:spcPct val="0"/>
                </a:spcAft>
              </a:pPr>
              <a:t>3</a:t>
            </a:fld>
            <a:endParaRPr lang="en-AU" dirty="0"/>
          </a:p>
        </p:txBody>
      </p:sp>
    </p:spTree>
    <p:extLst>
      <p:ext uri="{BB962C8B-B14F-4D97-AF65-F5344CB8AC3E}">
        <p14:creationId xmlns:p14="http://schemas.microsoft.com/office/powerpoint/2010/main" val="1354479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dirty="0">
              <a:latin typeface="Arial" charset="0"/>
              <a:cs typeface="Arial" charset="0"/>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2D08A756-A2A8-4FAB-AF8E-9B34F4AC7B70}" type="slidenum">
              <a:rPr lang="en-AU" smtClean="0"/>
              <a:pPr eaLnBrk="1" fontAlgn="base" hangingPunct="1">
                <a:spcBef>
                  <a:spcPct val="0"/>
                </a:spcBef>
                <a:spcAft>
                  <a:spcPct val="0"/>
                </a:spcAft>
              </a:pPr>
              <a:t>4</a:t>
            </a:fld>
            <a:endParaRPr lang="en-AU" dirty="0"/>
          </a:p>
        </p:txBody>
      </p:sp>
    </p:spTree>
    <p:extLst>
      <p:ext uri="{BB962C8B-B14F-4D97-AF65-F5344CB8AC3E}">
        <p14:creationId xmlns:p14="http://schemas.microsoft.com/office/powerpoint/2010/main" val="1264920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dirty="0">
              <a:latin typeface="Arial" charset="0"/>
              <a:cs typeface="Arial" charset="0"/>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2D08A756-A2A8-4FAB-AF8E-9B34F4AC7B70}" type="slidenum">
              <a:rPr lang="en-AU" smtClean="0"/>
              <a:pPr eaLnBrk="1" fontAlgn="base" hangingPunct="1">
                <a:spcBef>
                  <a:spcPct val="0"/>
                </a:spcBef>
                <a:spcAft>
                  <a:spcPct val="0"/>
                </a:spcAft>
              </a:pPr>
              <a:t>5</a:t>
            </a:fld>
            <a:endParaRPr lang="en-AU" dirty="0"/>
          </a:p>
        </p:txBody>
      </p:sp>
    </p:spTree>
    <p:extLst>
      <p:ext uri="{BB962C8B-B14F-4D97-AF65-F5344CB8AC3E}">
        <p14:creationId xmlns:p14="http://schemas.microsoft.com/office/powerpoint/2010/main" val="3430637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dirty="0">
              <a:latin typeface="Arial" charset="0"/>
              <a:cs typeface="Arial" charset="0"/>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2D08A756-A2A8-4FAB-AF8E-9B34F4AC7B70}" type="slidenum">
              <a:rPr lang="en-AU" smtClean="0"/>
              <a:pPr eaLnBrk="1" fontAlgn="base" hangingPunct="1">
                <a:spcBef>
                  <a:spcPct val="0"/>
                </a:spcBef>
                <a:spcAft>
                  <a:spcPct val="0"/>
                </a:spcAft>
              </a:pPr>
              <a:t>6</a:t>
            </a:fld>
            <a:endParaRPr lang="en-AU" dirty="0"/>
          </a:p>
        </p:txBody>
      </p:sp>
    </p:spTree>
    <p:extLst>
      <p:ext uri="{BB962C8B-B14F-4D97-AF65-F5344CB8AC3E}">
        <p14:creationId xmlns:p14="http://schemas.microsoft.com/office/powerpoint/2010/main" val="1703820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dirty="0">
              <a:latin typeface="Arial" charset="0"/>
              <a:cs typeface="Arial" charset="0"/>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2D08A756-A2A8-4FAB-AF8E-9B34F4AC7B70}" type="slidenum">
              <a:rPr lang="en-AU" smtClean="0"/>
              <a:pPr eaLnBrk="1" fontAlgn="base" hangingPunct="1">
                <a:spcBef>
                  <a:spcPct val="0"/>
                </a:spcBef>
                <a:spcAft>
                  <a:spcPct val="0"/>
                </a:spcAft>
              </a:pPr>
              <a:t>7</a:t>
            </a:fld>
            <a:endParaRPr lang="en-AU" dirty="0"/>
          </a:p>
        </p:txBody>
      </p:sp>
    </p:spTree>
    <p:extLst>
      <p:ext uri="{BB962C8B-B14F-4D97-AF65-F5344CB8AC3E}">
        <p14:creationId xmlns:p14="http://schemas.microsoft.com/office/powerpoint/2010/main" val="924429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dirty="0">
              <a:latin typeface="Arial" charset="0"/>
              <a:cs typeface="Arial" charset="0"/>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2D08A756-A2A8-4FAB-AF8E-9B34F4AC7B70}" type="slidenum">
              <a:rPr lang="en-AU" smtClean="0"/>
              <a:pPr eaLnBrk="1" fontAlgn="base" hangingPunct="1">
                <a:spcBef>
                  <a:spcPct val="0"/>
                </a:spcBef>
                <a:spcAft>
                  <a:spcPct val="0"/>
                </a:spcAft>
              </a:pPr>
              <a:t>8</a:t>
            </a:fld>
            <a:endParaRPr lang="en-AU" dirty="0"/>
          </a:p>
        </p:txBody>
      </p:sp>
    </p:spTree>
    <p:extLst>
      <p:ext uri="{BB962C8B-B14F-4D97-AF65-F5344CB8AC3E}">
        <p14:creationId xmlns:p14="http://schemas.microsoft.com/office/powerpoint/2010/main" val="3179978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dirty="0">
              <a:latin typeface="Arial" charset="0"/>
              <a:cs typeface="Arial" charset="0"/>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2D08A756-A2A8-4FAB-AF8E-9B34F4AC7B70}" type="slidenum">
              <a:rPr lang="en-AU" smtClean="0"/>
              <a:pPr eaLnBrk="1" fontAlgn="base" hangingPunct="1">
                <a:spcBef>
                  <a:spcPct val="0"/>
                </a:spcBef>
                <a:spcAft>
                  <a:spcPct val="0"/>
                </a:spcAft>
              </a:pPr>
              <a:t>9</a:t>
            </a:fld>
            <a:endParaRPr lang="en-AU" dirty="0"/>
          </a:p>
        </p:txBody>
      </p:sp>
    </p:spTree>
    <p:extLst>
      <p:ext uri="{BB962C8B-B14F-4D97-AF65-F5344CB8AC3E}">
        <p14:creationId xmlns:p14="http://schemas.microsoft.com/office/powerpoint/2010/main" val="3032770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59A2AD-9E9B-466B-AD5B-0CB1B724FAC5}"/>
              </a:ext>
            </a:extLst>
          </p:cNvPr>
          <p:cNvSpPr>
            <a:spLocks noGrp="1"/>
          </p:cNvSpPr>
          <p:nvPr>
            <p:ph idx="1"/>
          </p:nvPr>
        </p:nvSpPr>
        <p:spPr>
          <a:xfrm>
            <a:off x="759001" y="1676404"/>
            <a:ext cx="9900000"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5B5B167B-D18E-48A8-AECC-3806BE2F3F07}" type="datetime1">
              <a:rPr lang="en-AU" smtClean="0"/>
              <a:t>21/01/2021</a:t>
            </a:fld>
            <a:endParaRPr lang="en-AU"/>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Tree>
    <p:extLst>
      <p:ext uri="{BB962C8B-B14F-4D97-AF65-F5344CB8AC3E}">
        <p14:creationId xmlns:p14="http://schemas.microsoft.com/office/powerpoint/2010/main" val="3143856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amp;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E68CB2FA-BE43-4373-8D44-85EC051077CE}" type="datetime1">
              <a:rPr lang="en-AU" smtClean="0"/>
              <a:t>21/01/2021</a:t>
            </a:fld>
            <a:endParaRPr lang="en-AU"/>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9" name="Table Placeholder 9">
            <a:extLst>
              <a:ext uri="{FF2B5EF4-FFF2-40B4-BE49-F238E27FC236}">
                <a16:creationId xmlns:a16="http://schemas.microsoft.com/office/drawing/2014/main" id="{A5124DE0-C3A8-44E9-9258-5E5E6FB53E54}"/>
              </a:ext>
            </a:extLst>
          </p:cNvPr>
          <p:cNvSpPr>
            <a:spLocks noGrp="1"/>
          </p:cNvSpPr>
          <p:nvPr>
            <p:ph type="tbl" sz="quarter" idx="13"/>
          </p:nvPr>
        </p:nvSpPr>
        <p:spPr>
          <a:xfrm>
            <a:off x="4589259" y="1676404"/>
            <a:ext cx="6069748" cy="4500563"/>
          </a:xfrm>
        </p:spPr>
        <p:txBody>
          <a:bodyPr anchor="ctr" anchorCtr="0"/>
          <a:lstStyle>
            <a:lvl1pPr marL="0" indent="0" algn="ctr">
              <a:buNone/>
              <a:defRPr/>
            </a:lvl1pPr>
          </a:lstStyle>
          <a:p>
            <a:r>
              <a:rPr lang="en-US"/>
              <a:t>Click icon to add table</a:t>
            </a:r>
            <a:endParaRPr lang="en-AU" dirty="0"/>
          </a:p>
        </p:txBody>
      </p:sp>
      <p:sp>
        <p:nvSpPr>
          <p:cNvPr id="11" name="Text Placeholder 10">
            <a:extLst>
              <a:ext uri="{FF2B5EF4-FFF2-40B4-BE49-F238E27FC236}">
                <a16:creationId xmlns:a16="http://schemas.microsoft.com/office/drawing/2014/main" id="{71AF6FE5-C6EA-466A-A689-65FA5BED6B0C}"/>
              </a:ext>
            </a:extLst>
          </p:cNvPr>
          <p:cNvSpPr>
            <a:spLocks noGrp="1"/>
          </p:cNvSpPr>
          <p:nvPr>
            <p:ph type="body" sz="quarter" idx="14"/>
          </p:nvPr>
        </p:nvSpPr>
        <p:spPr>
          <a:xfrm>
            <a:off x="759001" y="1676404"/>
            <a:ext cx="3420000" cy="450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396579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44CE4277-5BAC-4AA4-92C8-78692CDF08E1}" type="datetime1">
              <a:rPr lang="en-AU" smtClean="0"/>
              <a:t>21/01/2021</a:t>
            </a:fld>
            <a:endParaRPr lang="en-AU"/>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9" name="Chart Placeholder 8">
            <a:extLst>
              <a:ext uri="{FF2B5EF4-FFF2-40B4-BE49-F238E27FC236}">
                <a16:creationId xmlns:a16="http://schemas.microsoft.com/office/drawing/2014/main" id="{490C9A59-CC2D-4578-A146-C395EC81B9D3}"/>
              </a:ext>
            </a:extLst>
          </p:cNvPr>
          <p:cNvSpPr>
            <a:spLocks noGrp="1"/>
          </p:cNvSpPr>
          <p:nvPr>
            <p:ph type="chart" sz="quarter" idx="14"/>
          </p:nvPr>
        </p:nvSpPr>
        <p:spPr>
          <a:xfrm>
            <a:off x="1533001" y="1940944"/>
            <a:ext cx="9126000" cy="4236019"/>
          </a:xfrm>
        </p:spPr>
        <p:txBody>
          <a:bodyPr anchor="ctr" anchorCtr="0"/>
          <a:lstStyle>
            <a:lvl1pPr marL="0" indent="0" algn="ctr">
              <a:buNone/>
              <a:defRPr/>
            </a:lvl1pPr>
          </a:lstStyle>
          <a:p>
            <a:r>
              <a:rPr lang="en-US"/>
              <a:t>Click icon to add chart</a:t>
            </a:r>
            <a:endParaRPr lang="en-AU" dirty="0"/>
          </a:p>
        </p:txBody>
      </p:sp>
      <p:sp>
        <p:nvSpPr>
          <p:cNvPr id="11" name="Text Placeholder 2">
            <a:extLst>
              <a:ext uri="{FF2B5EF4-FFF2-40B4-BE49-F238E27FC236}">
                <a16:creationId xmlns:a16="http://schemas.microsoft.com/office/drawing/2014/main" id="{FE261E0B-C1A5-495E-969A-FF58508999A3}"/>
              </a:ext>
            </a:extLst>
          </p:cNvPr>
          <p:cNvSpPr>
            <a:spLocks noGrp="1"/>
          </p:cNvSpPr>
          <p:nvPr>
            <p:ph type="body" idx="13" hasCustomPrompt="1"/>
          </p:nvPr>
        </p:nvSpPr>
        <p:spPr>
          <a:xfrm>
            <a:off x="1533001" y="1676400"/>
            <a:ext cx="9126000" cy="264544"/>
          </a:xfrm>
        </p:spPr>
        <p:txBody>
          <a:bodyPr anchor="t" anchorCtr="0"/>
          <a:lstStyle>
            <a:lvl1pPr marL="0" indent="0" algn="ctr">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Tree>
    <p:extLst>
      <p:ext uri="{BB962C8B-B14F-4D97-AF65-F5344CB8AC3E}">
        <p14:creationId xmlns:p14="http://schemas.microsoft.com/office/powerpoint/2010/main" val="3038466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amp; Text">
    <p:spTree>
      <p:nvGrpSpPr>
        <p:cNvPr id="1" name=""/>
        <p:cNvGrpSpPr/>
        <p:nvPr/>
      </p:nvGrpSpPr>
      <p:grpSpPr>
        <a:xfrm>
          <a:off x="0" y="0"/>
          <a:ext cx="0" cy="0"/>
          <a:chOff x="0" y="0"/>
          <a:chExt cx="0" cy="0"/>
        </a:xfrm>
      </p:grpSpPr>
      <p:sp>
        <p:nvSpPr>
          <p:cNvPr id="11" name="Chart Placeholder 8">
            <a:extLst>
              <a:ext uri="{FF2B5EF4-FFF2-40B4-BE49-F238E27FC236}">
                <a16:creationId xmlns:a16="http://schemas.microsoft.com/office/drawing/2014/main" id="{431F1B57-1B5A-4CED-949E-8535449B5B50}"/>
              </a:ext>
            </a:extLst>
          </p:cNvPr>
          <p:cNvSpPr>
            <a:spLocks noGrp="1"/>
          </p:cNvSpPr>
          <p:nvPr>
            <p:ph type="chart" sz="quarter" idx="14"/>
          </p:nvPr>
        </p:nvSpPr>
        <p:spPr>
          <a:xfrm>
            <a:off x="4589260" y="1940944"/>
            <a:ext cx="6828873" cy="4236019"/>
          </a:xfrm>
        </p:spPr>
        <p:txBody>
          <a:bodyPr anchor="ctr" anchorCtr="0"/>
          <a:lstStyle>
            <a:lvl1pPr marL="0" indent="0" algn="ctr">
              <a:buNone/>
              <a:defRPr/>
            </a:lvl1pPr>
          </a:lstStyle>
          <a:p>
            <a:r>
              <a:rPr lang="en-US"/>
              <a:t>Click icon to add chart</a:t>
            </a:r>
            <a:endParaRPr lang="en-AU"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53B924F7-D572-438F-8AB5-CC8DF6380D59}" type="datetime1">
              <a:rPr lang="en-AU" smtClean="0"/>
              <a:t>21/01/2021</a:t>
            </a:fld>
            <a:endParaRPr lang="en-AU"/>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2" name="Text Placeholder 2">
            <a:extLst>
              <a:ext uri="{FF2B5EF4-FFF2-40B4-BE49-F238E27FC236}">
                <a16:creationId xmlns:a16="http://schemas.microsoft.com/office/drawing/2014/main" id="{F773F9B7-25F8-4E5D-919A-FB05B02081AB}"/>
              </a:ext>
            </a:extLst>
          </p:cNvPr>
          <p:cNvSpPr>
            <a:spLocks noGrp="1"/>
          </p:cNvSpPr>
          <p:nvPr>
            <p:ph type="body" idx="15" hasCustomPrompt="1"/>
          </p:nvPr>
        </p:nvSpPr>
        <p:spPr>
          <a:xfrm>
            <a:off x="4589260" y="1676400"/>
            <a:ext cx="6828873" cy="264544"/>
          </a:xfrm>
        </p:spPr>
        <p:txBody>
          <a:bodyPr anchor="t" anchorCtr="0"/>
          <a:lstStyle>
            <a:lvl1pPr marL="0" indent="0" algn="ctr">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14" name="Text Placeholder 10">
            <a:extLst>
              <a:ext uri="{FF2B5EF4-FFF2-40B4-BE49-F238E27FC236}">
                <a16:creationId xmlns:a16="http://schemas.microsoft.com/office/drawing/2014/main" id="{D7B1EA08-EA55-461B-8A9B-A398A732B6A4}"/>
              </a:ext>
            </a:extLst>
          </p:cNvPr>
          <p:cNvSpPr>
            <a:spLocks noGrp="1"/>
          </p:cNvSpPr>
          <p:nvPr>
            <p:ph type="body" sz="quarter" idx="16"/>
          </p:nvPr>
        </p:nvSpPr>
        <p:spPr>
          <a:xfrm>
            <a:off x="759001" y="1676404"/>
            <a:ext cx="3420000" cy="450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871912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harts &amp; Text">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54F6DC73-D2E5-4C44-B6A2-EB181445D050}"/>
              </a:ext>
            </a:extLst>
          </p:cNvPr>
          <p:cNvSpPr>
            <a:spLocks noGrp="1"/>
          </p:cNvSpPr>
          <p:nvPr>
            <p:ph sz="quarter" idx="16" hasCustomPrompt="1"/>
          </p:nvPr>
        </p:nvSpPr>
        <p:spPr>
          <a:xfrm>
            <a:off x="4589252" y="1940953"/>
            <a:ext cx="3240000" cy="4236017"/>
          </a:xfrm>
        </p:spPr>
        <p:txBody>
          <a:bodyPr anchor="ctr" anchorCtr="0"/>
          <a:lstStyle>
            <a:lvl1pPr marL="0" indent="0" algn="ctr">
              <a:buNone/>
              <a:defRPr/>
            </a:lvl1pPr>
          </a:lstStyle>
          <a:p>
            <a:pPr lvl="0"/>
            <a:r>
              <a:rPr lang="en-US" dirty="0"/>
              <a:t>Click icon to add chart or table</a:t>
            </a:r>
            <a:endParaRPr lang="en-AU"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99CE0241-2DE0-42C5-919F-AFFC1113C040}" type="datetime1">
              <a:rPr lang="en-AU" smtClean="0"/>
              <a:t>21/01/2021</a:t>
            </a:fld>
            <a:endParaRPr lang="en-AU"/>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2" name="Text Placeholder 2">
            <a:extLst>
              <a:ext uri="{FF2B5EF4-FFF2-40B4-BE49-F238E27FC236}">
                <a16:creationId xmlns:a16="http://schemas.microsoft.com/office/drawing/2014/main" id="{F773F9B7-25F8-4E5D-919A-FB05B02081AB}"/>
              </a:ext>
            </a:extLst>
          </p:cNvPr>
          <p:cNvSpPr>
            <a:spLocks noGrp="1"/>
          </p:cNvSpPr>
          <p:nvPr>
            <p:ph type="body" idx="15" hasCustomPrompt="1"/>
          </p:nvPr>
        </p:nvSpPr>
        <p:spPr>
          <a:xfrm>
            <a:off x="4589252" y="1676400"/>
            <a:ext cx="3240000" cy="264544"/>
          </a:xfrm>
        </p:spPr>
        <p:txBody>
          <a:bodyPr anchor="t" anchorCtr="0"/>
          <a:lstStyle>
            <a:lvl1pPr marL="0" indent="0" algn="ctr">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15" name="Content Placeholder 7">
            <a:extLst>
              <a:ext uri="{FF2B5EF4-FFF2-40B4-BE49-F238E27FC236}">
                <a16:creationId xmlns:a16="http://schemas.microsoft.com/office/drawing/2014/main" id="{12D3D275-DDAF-4C40-A0DF-D6866072262C}"/>
              </a:ext>
            </a:extLst>
          </p:cNvPr>
          <p:cNvSpPr>
            <a:spLocks noGrp="1"/>
          </p:cNvSpPr>
          <p:nvPr>
            <p:ph sz="quarter" idx="19" hasCustomPrompt="1"/>
          </p:nvPr>
        </p:nvSpPr>
        <p:spPr>
          <a:xfrm>
            <a:off x="8178127" y="1940953"/>
            <a:ext cx="3240000" cy="4236017"/>
          </a:xfrm>
        </p:spPr>
        <p:txBody>
          <a:bodyPr anchor="ctr" anchorCtr="0"/>
          <a:lstStyle>
            <a:lvl1pPr marL="0" indent="0" algn="ctr">
              <a:buNone/>
              <a:defRPr/>
            </a:lvl1pPr>
          </a:lstStyle>
          <a:p>
            <a:pPr lvl="0"/>
            <a:r>
              <a:rPr lang="en-US" dirty="0"/>
              <a:t>Click icon to add chart or table</a:t>
            </a:r>
            <a:endParaRPr lang="en-AU" dirty="0"/>
          </a:p>
        </p:txBody>
      </p:sp>
      <p:sp>
        <p:nvSpPr>
          <p:cNvPr id="16" name="Text Placeholder 2">
            <a:extLst>
              <a:ext uri="{FF2B5EF4-FFF2-40B4-BE49-F238E27FC236}">
                <a16:creationId xmlns:a16="http://schemas.microsoft.com/office/drawing/2014/main" id="{F5F04F51-A389-46FA-B78D-D767A5AECA4E}"/>
              </a:ext>
            </a:extLst>
          </p:cNvPr>
          <p:cNvSpPr>
            <a:spLocks noGrp="1"/>
          </p:cNvSpPr>
          <p:nvPr>
            <p:ph type="body" idx="20" hasCustomPrompt="1"/>
          </p:nvPr>
        </p:nvSpPr>
        <p:spPr>
          <a:xfrm>
            <a:off x="8178127" y="1676400"/>
            <a:ext cx="3240000" cy="264544"/>
          </a:xfrm>
        </p:spPr>
        <p:txBody>
          <a:bodyPr anchor="t" anchorCtr="0"/>
          <a:lstStyle>
            <a:lvl1pPr marL="0" indent="0" algn="ctr">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18" name="Text Placeholder 10">
            <a:extLst>
              <a:ext uri="{FF2B5EF4-FFF2-40B4-BE49-F238E27FC236}">
                <a16:creationId xmlns:a16="http://schemas.microsoft.com/office/drawing/2014/main" id="{82C31F2B-C266-490B-9609-D08B99689836}"/>
              </a:ext>
            </a:extLst>
          </p:cNvPr>
          <p:cNvSpPr>
            <a:spLocks noGrp="1"/>
          </p:cNvSpPr>
          <p:nvPr>
            <p:ph type="body" sz="quarter" idx="14"/>
          </p:nvPr>
        </p:nvSpPr>
        <p:spPr>
          <a:xfrm>
            <a:off x="759001" y="1676404"/>
            <a:ext cx="3420000" cy="450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501531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harts &amp; 2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79DBDF17-1311-4195-A4A9-4B1F47B28654}" type="datetime1">
              <a:rPr lang="en-AU" smtClean="0"/>
              <a:t>21/01/2021</a:t>
            </a:fld>
            <a:endParaRPr lang="en-AU"/>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0" name="Text Placeholder 10">
            <a:extLst>
              <a:ext uri="{FF2B5EF4-FFF2-40B4-BE49-F238E27FC236}">
                <a16:creationId xmlns:a16="http://schemas.microsoft.com/office/drawing/2014/main" id="{8099F59F-DBEE-4CC0-85AC-1C0EB8918FCD}"/>
              </a:ext>
            </a:extLst>
          </p:cNvPr>
          <p:cNvSpPr>
            <a:spLocks noGrp="1"/>
          </p:cNvSpPr>
          <p:nvPr>
            <p:ph type="body" sz="quarter" idx="14"/>
          </p:nvPr>
        </p:nvSpPr>
        <p:spPr>
          <a:xfrm>
            <a:off x="759001" y="1676400"/>
            <a:ext cx="4590000" cy="1834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1" name="Text Placeholder 10">
            <a:extLst>
              <a:ext uri="{FF2B5EF4-FFF2-40B4-BE49-F238E27FC236}">
                <a16:creationId xmlns:a16="http://schemas.microsoft.com/office/drawing/2014/main" id="{CF868681-AF25-46C0-A803-188E15239EB2}"/>
              </a:ext>
            </a:extLst>
          </p:cNvPr>
          <p:cNvSpPr>
            <a:spLocks noGrp="1"/>
          </p:cNvSpPr>
          <p:nvPr>
            <p:ph type="body" sz="quarter" idx="15"/>
          </p:nvPr>
        </p:nvSpPr>
        <p:spPr>
          <a:xfrm>
            <a:off x="6843001" y="1676400"/>
            <a:ext cx="4590000" cy="1834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6" name="Content Placeholder 7">
            <a:extLst>
              <a:ext uri="{FF2B5EF4-FFF2-40B4-BE49-F238E27FC236}">
                <a16:creationId xmlns:a16="http://schemas.microsoft.com/office/drawing/2014/main" id="{723EFDE4-A720-4C85-A0E1-6C69F11CB4A4}"/>
              </a:ext>
            </a:extLst>
          </p:cNvPr>
          <p:cNvSpPr>
            <a:spLocks noGrp="1"/>
          </p:cNvSpPr>
          <p:nvPr>
            <p:ph sz="quarter" idx="21" hasCustomPrompt="1"/>
          </p:nvPr>
        </p:nvSpPr>
        <p:spPr>
          <a:xfrm>
            <a:off x="759001" y="4013235"/>
            <a:ext cx="4590000" cy="2163732"/>
          </a:xfrm>
        </p:spPr>
        <p:txBody>
          <a:bodyPr anchor="ctr" anchorCtr="0"/>
          <a:lstStyle>
            <a:lvl1pPr marL="0" indent="0" algn="ctr">
              <a:buNone/>
              <a:defRPr sz="1401"/>
            </a:lvl1pPr>
          </a:lstStyle>
          <a:p>
            <a:pPr lvl="0"/>
            <a:r>
              <a:rPr lang="en-US" dirty="0"/>
              <a:t>Click icon to add chart or table</a:t>
            </a:r>
            <a:endParaRPr lang="en-AU" dirty="0"/>
          </a:p>
        </p:txBody>
      </p:sp>
      <p:sp>
        <p:nvSpPr>
          <p:cNvPr id="17" name="Text Placeholder 2">
            <a:extLst>
              <a:ext uri="{FF2B5EF4-FFF2-40B4-BE49-F238E27FC236}">
                <a16:creationId xmlns:a16="http://schemas.microsoft.com/office/drawing/2014/main" id="{68A527B0-4005-4D05-9EF6-708638E5BD7C}"/>
              </a:ext>
            </a:extLst>
          </p:cNvPr>
          <p:cNvSpPr>
            <a:spLocks noGrp="1"/>
          </p:cNvSpPr>
          <p:nvPr>
            <p:ph type="body" idx="17" hasCustomPrompt="1"/>
          </p:nvPr>
        </p:nvSpPr>
        <p:spPr>
          <a:xfrm>
            <a:off x="759001" y="3748685"/>
            <a:ext cx="459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20" name="Content Placeholder 7">
            <a:extLst>
              <a:ext uri="{FF2B5EF4-FFF2-40B4-BE49-F238E27FC236}">
                <a16:creationId xmlns:a16="http://schemas.microsoft.com/office/drawing/2014/main" id="{D47843A5-1EEE-42DE-AA1A-E40F7928E4EE}"/>
              </a:ext>
            </a:extLst>
          </p:cNvPr>
          <p:cNvSpPr>
            <a:spLocks noGrp="1"/>
          </p:cNvSpPr>
          <p:nvPr>
            <p:ph sz="quarter" idx="22" hasCustomPrompt="1"/>
          </p:nvPr>
        </p:nvSpPr>
        <p:spPr>
          <a:xfrm>
            <a:off x="6843001" y="4013235"/>
            <a:ext cx="4590000" cy="2163732"/>
          </a:xfrm>
        </p:spPr>
        <p:txBody>
          <a:bodyPr anchor="ctr" anchorCtr="0"/>
          <a:lstStyle>
            <a:lvl1pPr marL="0" indent="0" algn="ctr">
              <a:buNone/>
              <a:defRPr sz="1401"/>
            </a:lvl1pPr>
          </a:lstStyle>
          <a:p>
            <a:pPr lvl="0"/>
            <a:r>
              <a:rPr lang="en-US" dirty="0"/>
              <a:t>Click icon to add chart or table</a:t>
            </a:r>
            <a:endParaRPr lang="en-AU" dirty="0"/>
          </a:p>
        </p:txBody>
      </p:sp>
      <p:sp>
        <p:nvSpPr>
          <p:cNvPr id="21" name="Text Placeholder 2">
            <a:extLst>
              <a:ext uri="{FF2B5EF4-FFF2-40B4-BE49-F238E27FC236}">
                <a16:creationId xmlns:a16="http://schemas.microsoft.com/office/drawing/2014/main" id="{EEC0A187-1AEA-47F0-A19E-2A933ED63EE0}"/>
              </a:ext>
            </a:extLst>
          </p:cNvPr>
          <p:cNvSpPr>
            <a:spLocks noGrp="1"/>
          </p:cNvSpPr>
          <p:nvPr>
            <p:ph type="body" idx="23" hasCustomPrompt="1"/>
          </p:nvPr>
        </p:nvSpPr>
        <p:spPr>
          <a:xfrm>
            <a:off x="6843001" y="3748685"/>
            <a:ext cx="459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Tree>
    <p:extLst>
      <p:ext uri="{BB962C8B-B14F-4D97-AF65-F5344CB8AC3E}">
        <p14:creationId xmlns:p14="http://schemas.microsoft.com/office/powerpoint/2010/main" val="1942285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harts (on grey) &amp; 2 Tex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EF64D5F-250A-4878-8366-76EAA267EA6E}"/>
              </a:ext>
            </a:extLst>
          </p:cNvPr>
          <p:cNvSpPr/>
          <p:nvPr userDrawn="1"/>
        </p:nvSpPr>
        <p:spPr>
          <a:xfrm>
            <a:off x="759001" y="3976785"/>
            <a:ext cx="4590000" cy="220018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a:p>
        </p:txBody>
      </p:sp>
      <p:sp>
        <p:nvSpPr>
          <p:cNvPr id="13" name="Rectangle 12">
            <a:extLst>
              <a:ext uri="{FF2B5EF4-FFF2-40B4-BE49-F238E27FC236}">
                <a16:creationId xmlns:a16="http://schemas.microsoft.com/office/drawing/2014/main" id="{C9C94AE5-13A6-472F-BBC3-C440BC11D850}"/>
              </a:ext>
            </a:extLst>
          </p:cNvPr>
          <p:cNvSpPr/>
          <p:nvPr userDrawn="1"/>
        </p:nvSpPr>
        <p:spPr>
          <a:xfrm>
            <a:off x="6843001" y="3976785"/>
            <a:ext cx="4590000" cy="220018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a:p>
        </p:txBody>
      </p:sp>
      <p:sp>
        <p:nvSpPr>
          <p:cNvPr id="16" name="Content Placeholder 7">
            <a:extLst>
              <a:ext uri="{FF2B5EF4-FFF2-40B4-BE49-F238E27FC236}">
                <a16:creationId xmlns:a16="http://schemas.microsoft.com/office/drawing/2014/main" id="{723EFDE4-A720-4C85-A0E1-6C69F11CB4A4}"/>
              </a:ext>
            </a:extLst>
          </p:cNvPr>
          <p:cNvSpPr>
            <a:spLocks noGrp="1"/>
          </p:cNvSpPr>
          <p:nvPr>
            <p:ph sz="quarter" idx="21" hasCustomPrompt="1"/>
          </p:nvPr>
        </p:nvSpPr>
        <p:spPr>
          <a:xfrm>
            <a:off x="759001" y="4013232"/>
            <a:ext cx="4590000" cy="2163733"/>
          </a:xfrm>
        </p:spPr>
        <p:txBody>
          <a:bodyPr anchor="ctr" anchorCtr="0"/>
          <a:lstStyle>
            <a:lvl1pPr marL="0" indent="0" algn="ctr">
              <a:buNone/>
              <a:defRPr sz="1401"/>
            </a:lvl1pPr>
          </a:lstStyle>
          <a:p>
            <a:pPr lvl="0"/>
            <a:r>
              <a:rPr lang="en-US" dirty="0"/>
              <a:t>Click icon to add chart or table</a:t>
            </a:r>
            <a:endParaRPr lang="en-AU" dirty="0"/>
          </a:p>
        </p:txBody>
      </p:sp>
      <p:sp>
        <p:nvSpPr>
          <p:cNvPr id="20" name="Content Placeholder 7">
            <a:extLst>
              <a:ext uri="{FF2B5EF4-FFF2-40B4-BE49-F238E27FC236}">
                <a16:creationId xmlns:a16="http://schemas.microsoft.com/office/drawing/2014/main" id="{D47843A5-1EEE-42DE-AA1A-E40F7928E4EE}"/>
              </a:ext>
            </a:extLst>
          </p:cNvPr>
          <p:cNvSpPr>
            <a:spLocks noGrp="1"/>
          </p:cNvSpPr>
          <p:nvPr>
            <p:ph sz="quarter" idx="22" hasCustomPrompt="1"/>
          </p:nvPr>
        </p:nvSpPr>
        <p:spPr>
          <a:xfrm>
            <a:off x="6843001" y="4013232"/>
            <a:ext cx="4590000" cy="2163733"/>
          </a:xfrm>
        </p:spPr>
        <p:txBody>
          <a:bodyPr anchor="ctr" anchorCtr="0"/>
          <a:lstStyle>
            <a:lvl1pPr marL="0" indent="0" algn="ctr">
              <a:buNone/>
              <a:defRPr sz="1401"/>
            </a:lvl1pPr>
          </a:lstStyle>
          <a:p>
            <a:pPr lvl="0"/>
            <a:r>
              <a:rPr lang="en-US" dirty="0"/>
              <a:t>Click icon to add chart or table</a:t>
            </a:r>
            <a:endParaRPr lang="en-AU"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59ECB07B-DBC4-45A5-A24A-0184D9956638}" type="datetime1">
              <a:rPr lang="en-AU" smtClean="0"/>
              <a:t>21/01/2021</a:t>
            </a:fld>
            <a:endParaRPr lang="en-AU"/>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0" name="Text Placeholder 10">
            <a:extLst>
              <a:ext uri="{FF2B5EF4-FFF2-40B4-BE49-F238E27FC236}">
                <a16:creationId xmlns:a16="http://schemas.microsoft.com/office/drawing/2014/main" id="{8099F59F-DBEE-4CC0-85AC-1C0EB8918FCD}"/>
              </a:ext>
            </a:extLst>
          </p:cNvPr>
          <p:cNvSpPr>
            <a:spLocks noGrp="1"/>
          </p:cNvSpPr>
          <p:nvPr>
            <p:ph type="body" sz="quarter" idx="14"/>
          </p:nvPr>
        </p:nvSpPr>
        <p:spPr>
          <a:xfrm>
            <a:off x="759001" y="1676400"/>
            <a:ext cx="4590000" cy="1834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1" name="Text Placeholder 10">
            <a:extLst>
              <a:ext uri="{FF2B5EF4-FFF2-40B4-BE49-F238E27FC236}">
                <a16:creationId xmlns:a16="http://schemas.microsoft.com/office/drawing/2014/main" id="{CF868681-AF25-46C0-A803-188E15239EB2}"/>
              </a:ext>
            </a:extLst>
          </p:cNvPr>
          <p:cNvSpPr>
            <a:spLocks noGrp="1"/>
          </p:cNvSpPr>
          <p:nvPr>
            <p:ph type="body" sz="quarter" idx="15"/>
          </p:nvPr>
        </p:nvSpPr>
        <p:spPr>
          <a:xfrm>
            <a:off x="6843001" y="1676400"/>
            <a:ext cx="4590000" cy="1834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7" name="Text Placeholder 2">
            <a:extLst>
              <a:ext uri="{FF2B5EF4-FFF2-40B4-BE49-F238E27FC236}">
                <a16:creationId xmlns:a16="http://schemas.microsoft.com/office/drawing/2014/main" id="{68A527B0-4005-4D05-9EF6-708638E5BD7C}"/>
              </a:ext>
            </a:extLst>
          </p:cNvPr>
          <p:cNvSpPr>
            <a:spLocks noGrp="1"/>
          </p:cNvSpPr>
          <p:nvPr>
            <p:ph type="body" idx="17" hasCustomPrompt="1"/>
          </p:nvPr>
        </p:nvSpPr>
        <p:spPr>
          <a:xfrm>
            <a:off x="759001" y="3748685"/>
            <a:ext cx="459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21" name="Text Placeholder 2">
            <a:extLst>
              <a:ext uri="{FF2B5EF4-FFF2-40B4-BE49-F238E27FC236}">
                <a16:creationId xmlns:a16="http://schemas.microsoft.com/office/drawing/2014/main" id="{EEC0A187-1AEA-47F0-A19E-2A933ED63EE0}"/>
              </a:ext>
            </a:extLst>
          </p:cNvPr>
          <p:cNvSpPr>
            <a:spLocks noGrp="1"/>
          </p:cNvSpPr>
          <p:nvPr>
            <p:ph type="body" idx="23" hasCustomPrompt="1"/>
          </p:nvPr>
        </p:nvSpPr>
        <p:spPr>
          <a:xfrm>
            <a:off x="6843001" y="3748685"/>
            <a:ext cx="459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Tree>
    <p:extLst>
      <p:ext uri="{BB962C8B-B14F-4D97-AF65-F5344CB8AC3E}">
        <p14:creationId xmlns:p14="http://schemas.microsoft.com/office/powerpoint/2010/main" val="1150638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Charts &amp; Text">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54F6DC73-D2E5-4C44-B6A2-EB181445D050}"/>
              </a:ext>
            </a:extLst>
          </p:cNvPr>
          <p:cNvSpPr>
            <a:spLocks noGrp="1"/>
          </p:cNvSpPr>
          <p:nvPr>
            <p:ph sz="quarter" idx="16" hasCustomPrompt="1"/>
          </p:nvPr>
        </p:nvSpPr>
        <p:spPr>
          <a:xfrm>
            <a:off x="3925019" y="1940944"/>
            <a:ext cx="3600000" cy="2001328"/>
          </a:xfrm>
        </p:spPr>
        <p:txBody>
          <a:bodyPr anchor="ctr" anchorCtr="0"/>
          <a:lstStyle>
            <a:lvl1pPr marL="0" indent="0" algn="ctr">
              <a:buNone/>
              <a:defRPr sz="1401"/>
            </a:lvl1pPr>
          </a:lstStyle>
          <a:p>
            <a:pPr lvl="0"/>
            <a:r>
              <a:rPr lang="en-US" dirty="0"/>
              <a:t>Click icon to add chart or table</a:t>
            </a:r>
            <a:endParaRPr lang="en-AU"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6A091A42-BA5B-40A5-AA58-174A46D6088B}" type="datetime1">
              <a:rPr lang="en-AU" smtClean="0"/>
              <a:t>21/01/2021</a:t>
            </a:fld>
            <a:endParaRPr lang="en-AU"/>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2" name="Text Placeholder 2">
            <a:extLst>
              <a:ext uri="{FF2B5EF4-FFF2-40B4-BE49-F238E27FC236}">
                <a16:creationId xmlns:a16="http://schemas.microsoft.com/office/drawing/2014/main" id="{F773F9B7-25F8-4E5D-919A-FB05B02081AB}"/>
              </a:ext>
            </a:extLst>
          </p:cNvPr>
          <p:cNvSpPr>
            <a:spLocks noGrp="1"/>
          </p:cNvSpPr>
          <p:nvPr>
            <p:ph type="body" idx="15" hasCustomPrompt="1"/>
          </p:nvPr>
        </p:nvSpPr>
        <p:spPr>
          <a:xfrm>
            <a:off x="3925019" y="1676400"/>
            <a:ext cx="360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15" name="Content Placeholder 7">
            <a:extLst>
              <a:ext uri="{FF2B5EF4-FFF2-40B4-BE49-F238E27FC236}">
                <a16:creationId xmlns:a16="http://schemas.microsoft.com/office/drawing/2014/main" id="{12D3D275-DDAF-4C40-A0DF-D6866072262C}"/>
              </a:ext>
            </a:extLst>
          </p:cNvPr>
          <p:cNvSpPr>
            <a:spLocks noGrp="1"/>
          </p:cNvSpPr>
          <p:nvPr>
            <p:ph sz="quarter" idx="19" hasCustomPrompt="1"/>
          </p:nvPr>
        </p:nvSpPr>
        <p:spPr>
          <a:xfrm>
            <a:off x="7818127" y="1940944"/>
            <a:ext cx="3600000" cy="2001328"/>
          </a:xfrm>
        </p:spPr>
        <p:txBody>
          <a:bodyPr anchor="ctr" anchorCtr="0"/>
          <a:lstStyle>
            <a:lvl1pPr marL="0" indent="0" algn="ctr">
              <a:buNone/>
              <a:defRPr sz="1401"/>
            </a:lvl1pPr>
          </a:lstStyle>
          <a:p>
            <a:pPr lvl="0"/>
            <a:r>
              <a:rPr lang="en-US" dirty="0"/>
              <a:t>Click icon to add chart or table</a:t>
            </a:r>
            <a:endParaRPr lang="en-AU" dirty="0"/>
          </a:p>
        </p:txBody>
      </p:sp>
      <p:sp>
        <p:nvSpPr>
          <p:cNvPr id="16" name="Text Placeholder 2">
            <a:extLst>
              <a:ext uri="{FF2B5EF4-FFF2-40B4-BE49-F238E27FC236}">
                <a16:creationId xmlns:a16="http://schemas.microsoft.com/office/drawing/2014/main" id="{F5F04F51-A389-46FA-B78D-D767A5AECA4E}"/>
              </a:ext>
            </a:extLst>
          </p:cNvPr>
          <p:cNvSpPr>
            <a:spLocks noGrp="1"/>
          </p:cNvSpPr>
          <p:nvPr>
            <p:ph type="body" idx="20" hasCustomPrompt="1"/>
          </p:nvPr>
        </p:nvSpPr>
        <p:spPr>
          <a:xfrm>
            <a:off x="7818127" y="1676400"/>
            <a:ext cx="360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18" name="Content Placeholder 7">
            <a:extLst>
              <a:ext uri="{FF2B5EF4-FFF2-40B4-BE49-F238E27FC236}">
                <a16:creationId xmlns:a16="http://schemas.microsoft.com/office/drawing/2014/main" id="{1E7267D2-C32A-47A1-9405-712B6A92AD51}"/>
              </a:ext>
            </a:extLst>
          </p:cNvPr>
          <p:cNvSpPr>
            <a:spLocks noGrp="1"/>
          </p:cNvSpPr>
          <p:nvPr>
            <p:ph sz="quarter" idx="21" hasCustomPrompt="1"/>
          </p:nvPr>
        </p:nvSpPr>
        <p:spPr>
          <a:xfrm>
            <a:off x="3925019" y="4322284"/>
            <a:ext cx="3600000" cy="2001328"/>
          </a:xfrm>
        </p:spPr>
        <p:txBody>
          <a:bodyPr anchor="ctr" anchorCtr="0"/>
          <a:lstStyle>
            <a:lvl1pPr marL="0" indent="0" algn="ctr">
              <a:buNone/>
              <a:defRPr sz="1401"/>
            </a:lvl1pPr>
          </a:lstStyle>
          <a:p>
            <a:pPr lvl="0"/>
            <a:r>
              <a:rPr lang="en-US" dirty="0"/>
              <a:t>Click icon to add chart or table</a:t>
            </a:r>
            <a:endParaRPr lang="en-AU" dirty="0"/>
          </a:p>
        </p:txBody>
      </p:sp>
      <p:sp>
        <p:nvSpPr>
          <p:cNvPr id="19" name="Text Placeholder 2">
            <a:extLst>
              <a:ext uri="{FF2B5EF4-FFF2-40B4-BE49-F238E27FC236}">
                <a16:creationId xmlns:a16="http://schemas.microsoft.com/office/drawing/2014/main" id="{5E782376-C818-4FE4-B647-6C63AAE11D48}"/>
              </a:ext>
            </a:extLst>
          </p:cNvPr>
          <p:cNvSpPr>
            <a:spLocks noGrp="1"/>
          </p:cNvSpPr>
          <p:nvPr>
            <p:ph type="body" idx="22" hasCustomPrompt="1"/>
          </p:nvPr>
        </p:nvSpPr>
        <p:spPr>
          <a:xfrm>
            <a:off x="3925019" y="4057740"/>
            <a:ext cx="360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20" name="Content Placeholder 7">
            <a:extLst>
              <a:ext uri="{FF2B5EF4-FFF2-40B4-BE49-F238E27FC236}">
                <a16:creationId xmlns:a16="http://schemas.microsoft.com/office/drawing/2014/main" id="{A2A3DEBF-D699-4FD9-8B9A-C6722C2CF6F6}"/>
              </a:ext>
            </a:extLst>
          </p:cNvPr>
          <p:cNvSpPr>
            <a:spLocks noGrp="1"/>
          </p:cNvSpPr>
          <p:nvPr>
            <p:ph sz="quarter" idx="23" hasCustomPrompt="1"/>
          </p:nvPr>
        </p:nvSpPr>
        <p:spPr>
          <a:xfrm>
            <a:off x="7818127" y="4322284"/>
            <a:ext cx="3600000" cy="2001328"/>
          </a:xfrm>
        </p:spPr>
        <p:txBody>
          <a:bodyPr anchor="ctr" anchorCtr="0"/>
          <a:lstStyle>
            <a:lvl1pPr marL="0" indent="0" algn="ctr">
              <a:buNone/>
              <a:defRPr sz="1401"/>
            </a:lvl1pPr>
          </a:lstStyle>
          <a:p>
            <a:pPr lvl="0"/>
            <a:r>
              <a:rPr lang="en-US" dirty="0"/>
              <a:t>Click icon to add chart or table</a:t>
            </a:r>
            <a:endParaRPr lang="en-AU" dirty="0"/>
          </a:p>
        </p:txBody>
      </p:sp>
      <p:sp>
        <p:nvSpPr>
          <p:cNvPr id="21" name="Text Placeholder 2">
            <a:extLst>
              <a:ext uri="{FF2B5EF4-FFF2-40B4-BE49-F238E27FC236}">
                <a16:creationId xmlns:a16="http://schemas.microsoft.com/office/drawing/2014/main" id="{B5DC1914-60C2-4764-B8DB-054FEA1154BA}"/>
              </a:ext>
            </a:extLst>
          </p:cNvPr>
          <p:cNvSpPr>
            <a:spLocks noGrp="1"/>
          </p:cNvSpPr>
          <p:nvPr>
            <p:ph type="body" idx="24" hasCustomPrompt="1"/>
          </p:nvPr>
        </p:nvSpPr>
        <p:spPr>
          <a:xfrm>
            <a:off x="7818127" y="4057740"/>
            <a:ext cx="360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23" name="Text Placeholder 10">
            <a:extLst>
              <a:ext uri="{FF2B5EF4-FFF2-40B4-BE49-F238E27FC236}">
                <a16:creationId xmlns:a16="http://schemas.microsoft.com/office/drawing/2014/main" id="{68819E78-27FF-4ADE-AF18-768D8AAED959}"/>
              </a:ext>
            </a:extLst>
          </p:cNvPr>
          <p:cNvSpPr>
            <a:spLocks noGrp="1"/>
          </p:cNvSpPr>
          <p:nvPr>
            <p:ph type="body" sz="quarter" idx="14"/>
          </p:nvPr>
        </p:nvSpPr>
        <p:spPr>
          <a:xfrm>
            <a:off x="759001" y="1676404"/>
            <a:ext cx="2808000" cy="450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52606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Charts (on grey) &amp; Tex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79C501-22D6-4C9A-B46E-508BF0CC528C}"/>
              </a:ext>
            </a:extLst>
          </p:cNvPr>
          <p:cNvSpPr/>
          <p:nvPr userDrawn="1"/>
        </p:nvSpPr>
        <p:spPr>
          <a:xfrm>
            <a:off x="3925019" y="1905992"/>
            <a:ext cx="3600000" cy="203628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a:p>
        </p:txBody>
      </p:sp>
      <p:sp>
        <p:nvSpPr>
          <p:cNvPr id="17" name="Rectangle 16">
            <a:extLst>
              <a:ext uri="{FF2B5EF4-FFF2-40B4-BE49-F238E27FC236}">
                <a16:creationId xmlns:a16="http://schemas.microsoft.com/office/drawing/2014/main" id="{4A3A3A66-92CB-472E-B24A-8A51BF26D467}"/>
              </a:ext>
            </a:extLst>
          </p:cNvPr>
          <p:cNvSpPr/>
          <p:nvPr userDrawn="1"/>
        </p:nvSpPr>
        <p:spPr>
          <a:xfrm>
            <a:off x="3925019" y="4287332"/>
            <a:ext cx="3600000" cy="203628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a:p>
        </p:txBody>
      </p:sp>
      <p:sp>
        <p:nvSpPr>
          <p:cNvPr id="22" name="Rectangle 21">
            <a:extLst>
              <a:ext uri="{FF2B5EF4-FFF2-40B4-BE49-F238E27FC236}">
                <a16:creationId xmlns:a16="http://schemas.microsoft.com/office/drawing/2014/main" id="{F689A78C-D96F-4A9B-8175-FF89999333C1}"/>
              </a:ext>
            </a:extLst>
          </p:cNvPr>
          <p:cNvSpPr/>
          <p:nvPr userDrawn="1"/>
        </p:nvSpPr>
        <p:spPr>
          <a:xfrm>
            <a:off x="7818127" y="1905992"/>
            <a:ext cx="3600000" cy="203628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a:p>
        </p:txBody>
      </p:sp>
      <p:sp>
        <p:nvSpPr>
          <p:cNvPr id="24" name="Rectangle 23">
            <a:extLst>
              <a:ext uri="{FF2B5EF4-FFF2-40B4-BE49-F238E27FC236}">
                <a16:creationId xmlns:a16="http://schemas.microsoft.com/office/drawing/2014/main" id="{F37EEC7F-AB01-41A8-92DF-19E2AFC151AC}"/>
              </a:ext>
            </a:extLst>
          </p:cNvPr>
          <p:cNvSpPr/>
          <p:nvPr userDrawn="1"/>
        </p:nvSpPr>
        <p:spPr>
          <a:xfrm>
            <a:off x="7818127" y="4287332"/>
            <a:ext cx="3600000" cy="203628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a:p>
        </p:txBody>
      </p:sp>
      <p:sp>
        <p:nvSpPr>
          <p:cNvPr id="8" name="Content Placeholder 7">
            <a:extLst>
              <a:ext uri="{FF2B5EF4-FFF2-40B4-BE49-F238E27FC236}">
                <a16:creationId xmlns:a16="http://schemas.microsoft.com/office/drawing/2014/main" id="{54F6DC73-D2E5-4C44-B6A2-EB181445D050}"/>
              </a:ext>
            </a:extLst>
          </p:cNvPr>
          <p:cNvSpPr>
            <a:spLocks noGrp="1"/>
          </p:cNvSpPr>
          <p:nvPr>
            <p:ph sz="quarter" idx="16" hasCustomPrompt="1"/>
          </p:nvPr>
        </p:nvSpPr>
        <p:spPr>
          <a:xfrm>
            <a:off x="3925019" y="1940944"/>
            <a:ext cx="3600000" cy="2001328"/>
          </a:xfrm>
        </p:spPr>
        <p:txBody>
          <a:bodyPr anchor="ctr" anchorCtr="0"/>
          <a:lstStyle>
            <a:lvl1pPr marL="0" indent="0" algn="ctr">
              <a:buNone/>
              <a:defRPr sz="1401"/>
            </a:lvl1pPr>
          </a:lstStyle>
          <a:p>
            <a:pPr lvl="0"/>
            <a:r>
              <a:rPr lang="en-US" dirty="0"/>
              <a:t>Click icon to add chart or table</a:t>
            </a:r>
            <a:endParaRPr lang="en-AU" dirty="0"/>
          </a:p>
        </p:txBody>
      </p:sp>
      <p:sp>
        <p:nvSpPr>
          <p:cNvPr id="15" name="Content Placeholder 7">
            <a:extLst>
              <a:ext uri="{FF2B5EF4-FFF2-40B4-BE49-F238E27FC236}">
                <a16:creationId xmlns:a16="http://schemas.microsoft.com/office/drawing/2014/main" id="{12D3D275-DDAF-4C40-A0DF-D6866072262C}"/>
              </a:ext>
            </a:extLst>
          </p:cNvPr>
          <p:cNvSpPr>
            <a:spLocks noGrp="1"/>
          </p:cNvSpPr>
          <p:nvPr>
            <p:ph sz="quarter" idx="19" hasCustomPrompt="1"/>
          </p:nvPr>
        </p:nvSpPr>
        <p:spPr>
          <a:xfrm>
            <a:off x="7818127" y="1940944"/>
            <a:ext cx="3600000" cy="2001328"/>
          </a:xfrm>
        </p:spPr>
        <p:txBody>
          <a:bodyPr anchor="ctr" anchorCtr="0"/>
          <a:lstStyle>
            <a:lvl1pPr marL="0" indent="0" algn="ctr">
              <a:buNone/>
              <a:defRPr sz="1401"/>
            </a:lvl1pPr>
          </a:lstStyle>
          <a:p>
            <a:pPr lvl="0"/>
            <a:r>
              <a:rPr lang="en-US" dirty="0"/>
              <a:t>Click icon to add chart or table</a:t>
            </a:r>
            <a:endParaRPr lang="en-AU" dirty="0"/>
          </a:p>
        </p:txBody>
      </p:sp>
      <p:sp>
        <p:nvSpPr>
          <p:cNvPr id="18" name="Content Placeholder 7">
            <a:extLst>
              <a:ext uri="{FF2B5EF4-FFF2-40B4-BE49-F238E27FC236}">
                <a16:creationId xmlns:a16="http://schemas.microsoft.com/office/drawing/2014/main" id="{1E7267D2-C32A-47A1-9405-712B6A92AD51}"/>
              </a:ext>
            </a:extLst>
          </p:cNvPr>
          <p:cNvSpPr>
            <a:spLocks noGrp="1"/>
          </p:cNvSpPr>
          <p:nvPr>
            <p:ph sz="quarter" idx="21" hasCustomPrompt="1"/>
          </p:nvPr>
        </p:nvSpPr>
        <p:spPr>
          <a:xfrm>
            <a:off x="3925019" y="4322284"/>
            <a:ext cx="3600000" cy="2001328"/>
          </a:xfrm>
        </p:spPr>
        <p:txBody>
          <a:bodyPr anchor="ctr" anchorCtr="0"/>
          <a:lstStyle>
            <a:lvl1pPr marL="0" indent="0" algn="ctr">
              <a:buNone/>
              <a:defRPr sz="1401"/>
            </a:lvl1pPr>
          </a:lstStyle>
          <a:p>
            <a:pPr lvl="0"/>
            <a:r>
              <a:rPr lang="en-US" dirty="0"/>
              <a:t>Click icon to add chart or table</a:t>
            </a:r>
            <a:endParaRPr lang="en-AU" dirty="0"/>
          </a:p>
        </p:txBody>
      </p:sp>
      <p:sp>
        <p:nvSpPr>
          <p:cNvPr id="20" name="Content Placeholder 7">
            <a:extLst>
              <a:ext uri="{FF2B5EF4-FFF2-40B4-BE49-F238E27FC236}">
                <a16:creationId xmlns:a16="http://schemas.microsoft.com/office/drawing/2014/main" id="{A2A3DEBF-D699-4FD9-8B9A-C6722C2CF6F6}"/>
              </a:ext>
            </a:extLst>
          </p:cNvPr>
          <p:cNvSpPr>
            <a:spLocks noGrp="1"/>
          </p:cNvSpPr>
          <p:nvPr>
            <p:ph sz="quarter" idx="23" hasCustomPrompt="1"/>
          </p:nvPr>
        </p:nvSpPr>
        <p:spPr>
          <a:xfrm>
            <a:off x="7818127" y="4322284"/>
            <a:ext cx="3600000" cy="2001328"/>
          </a:xfrm>
        </p:spPr>
        <p:txBody>
          <a:bodyPr anchor="ctr" anchorCtr="0"/>
          <a:lstStyle>
            <a:lvl1pPr marL="0" indent="0" algn="ctr">
              <a:buNone/>
              <a:defRPr sz="1401"/>
            </a:lvl1pPr>
          </a:lstStyle>
          <a:p>
            <a:pPr lvl="0"/>
            <a:r>
              <a:rPr lang="en-US" dirty="0"/>
              <a:t>Click icon to add chart or table</a:t>
            </a:r>
            <a:endParaRPr lang="en-AU"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B791A034-7D9C-4111-B7E4-53357559EC0C}" type="datetime1">
              <a:rPr lang="en-AU" smtClean="0"/>
              <a:t>21/01/2021</a:t>
            </a:fld>
            <a:endParaRPr lang="en-AU"/>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2" name="Text Placeholder 2">
            <a:extLst>
              <a:ext uri="{FF2B5EF4-FFF2-40B4-BE49-F238E27FC236}">
                <a16:creationId xmlns:a16="http://schemas.microsoft.com/office/drawing/2014/main" id="{F773F9B7-25F8-4E5D-919A-FB05B02081AB}"/>
              </a:ext>
            </a:extLst>
          </p:cNvPr>
          <p:cNvSpPr>
            <a:spLocks noGrp="1"/>
          </p:cNvSpPr>
          <p:nvPr>
            <p:ph type="body" idx="15" hasCustomPrompt="1"/>
          </p:nvPr>
        </p:nvSpPr>
        <p:spPr>
          <a:xfrm>
            <a:off x="3925019" y="1676400"/>
            <a:ext cx="360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16" name="Text Placeholder 2">
            <a:extLst>
              <a:ext uri="{FF2B5EF4-FFF2-40B4-BE49-F238E27FC236}">
                <a16:creationId xmlns:a16="http://schemas.microsoft.com/office/drawing/2014/main" id="{F5F04F51-A389-46FA-B78D-D767A5AECA4E}"/>
              </a:ext>
            </a:extLst>
          </p:cNvPr>
          <p:cNvSpPr>
            <a:spLocks noGrp="1"/>
          </p:cNvSpPr>
          <p:nvPr>
            <p:ph type="body" idx="20" hasCustomPrompt="1"/>
          </p:nvPr>
        </p:nvSpPr>
        <p:spPr>
          <a:xfrm>
            <a:off x="7818127" y="1676400"/>
            <a:ext cx="360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19" name="Text Placeholder 2">
            <a:extLst>
              <a:ext uri="{FF2B5EF4-FFF2-40B4-BE49-F238E27FC236}">
                <a16:creationId xmlns:a16="http://schemas.microsoft.com/office/drawing/2014/main" id="{5E782376-C818-4FE4-B647-6C63AAE11D48}"/>
              </a:ext>
            </a:extLst>
          </p:cNvPr>
          <p:cNvSpPr>
            <a:spLocks noGrp="1"/>
          </p:cNvSpPr>
          <p:nvPr>
            <p:ph type="body" idx="22" hasCustomPrompt="1"/>
          </p:nvPr>
        </p:nvSpPr>
        <p:spPr>
          <a:xfrm>
            <a:off x="3925019" y="4057740"/>
            <a:ext cx="360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21" name="Text Placeholder 2">
            <a:extLst>
              <a:ext uri="{FF2B5EF4-FFF2-40B4-BE49-F238E27FC236}">
                <a16:creationId xmlns:a16="http://schemas.microsoft.com/office/drawing/2014/main" id="{B5DC1914-60C2-4764-B8DB-054FEA1154BA}"/>
              </a:ext>
            </a:extLst>
          </p:cNvPr>
          <p:cNvSpPr>
            <a:spLocks noGrp="1"/>
          </p:cNvSpPr>
          <p:nvPr>
            <p:ph type="body" idx="24" hasCustomPrompt="1"/>
          </p:nvPr>
        </p:nvSpPr>
        <p:spPr>
          <a:xfrm>
            <a:off x="7818127" y="4057740"/>
            <a:ext cx="360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23" name="Text Placeholder 10">
            <a:extLst>
              <a:ext uri="{FF2B5EF4-FFF2-40B4-BE49-F238E27FC236}">
                <a16:creationId xmlns:a16="http://schemas.microsoft.com/office/drawing/2014/main" id="{68819E78-27FF-4ADE-AF18-768D8AAED959}"/>
              </a:ext>
            </a:extLst>
          </p:cNvPr>
          <p:cNvSpPr>
            <a:spLocks noGrp="1"/>
          </p:cNvSpPr>
          <p:nvPr>
            <p:ph type="body" sz="quarter" idx="14"/>
          </p:nvPr>
        </p:nvSpPr>
        <p:spPr>
          <a:xfrm>
            <a:off x="759001" y="1676404"/>
            <a:ext cx="2808000" cy="450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093324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nfographic">
    <p:bg>
      <p:bgPr>
        <a:solidFill>
          <a:srgbClr val="161818"/>
        </a:solidFill>
        <a:effectLst/>
      </p:bgPr>
    </p:bg>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421CFA4C-1F09-4286-9E2C-41675C2750D5}"/>
              </a:ext>
            </a:extLst>
          </p:cNvPr>
          <p:cNvSpPr>
            <a:spLocks noGrp="1"/>
          </p:cNvSpPr>
          <p:nvPr>
            <p:ph type="pic" sz="quarter" idx="31" hasCustomPrompt="1"/>
          </p:nvPr>
        </p:nvSpPr>
        <p:spPr>
          <a:xfrm>
            <a:off x="9144000" y="3429000"/>
            <a:ext cx="3048000" cy="3429000"/>
          </a:xfrm>
          <a:prstGeom prst="rect">
            <a:avLst/>
          </a:prstGeom>
          <a:solidFill>
            <a:srgbClr val="F5F5F5"/>
          </a:solidFill>
        </p:spPr>
        <p:txBody>
          <a:bodyPr lIns="72000" tIns="72000" rIns="72000" bIns="72000" anchor="ctr" anchorCtr="0"/>
          <a:lstStyle>
            <a:lvl1pPr marL="0" indent="0" algn="ctr">
              <a:buNone/>
              <a:defRPr sz="1401">
                <a:solidFill>
                  <a:schemeClr val="tx1"/>
                </a:solidFill>
              </a:defRPr>
            </a:lvl1pPr>
          </a:lstStyle>
          <a:p>
            <a:r>
              <a:rPr lang="en-AU" dirty="0"/>
              <a:t>Click icon to add image</a:t>
            </a:r>
          </a:p>
        </p:txBody>
      </p:sp>
      <p:sp>
        <p:nvSpPr>
          <p:cNvPr id="11" name="Picture Placeholder 8">
            <a:extLst>
              <a:ext uri="{FF2B5EF4-FFF2-40B4-BE49-F238E27FC236}">
                <a16:creationId xmlns:a16="http://schemas.microsoft.com/office/drawing/2014/main" id="{81B87C67-486C-48FF-9B3D-EE58045C5027}"/>
              </a:ext>
            </a:extLst>
          </p:cNvPr>
          <p:cNvSpPr>
            <a:spLocks noGrp="1"/>
          </p:cNvSpPr>
          <p:nvPr>
            <p:ph type="pic" sz="quarter" idx="32" hasCustomPrompt="1"/>
          </p:nvPr>
        </p:nvSpPr>
        <p:spPr>
          <a:xfrm>
            <a:off x="0" y="3429000"/>
            <a:ext cx="6096000" cy="3429000"/>
          </a:xfrm>
          <a:prstGeom prst="rect">
            <a:avLst/>
          </a:prstGeom>
          <a:solidFill>
            <a:srgbClr val="F5F5F5"/>
          </a:solidFill>
        </p:spPr>
        <p:txBody>
          <a:bodyPr lIns="72000" tIns="72000" rIns="72000" bIns="72000" anchor="ctr" anchorCtr="0"/>
          <a:lstStyle>
            <a:lvl1pPr marL="0" indent="0" algn="ctr">
              <a:buNone/>
              <a:defRPr sz="1401">
                <a:solidFill>
                  <a:schemeClr val="tx1"/>
                </a:solidFill>
              </a:defRPr>
            </a:lvl1pPr>
          </a:lstStyle>
          <a:p>
            <a:r>
              <a:rPr lang="en-AU" dirty="0"/>
              <a:t>Click icon to add image</a:t>
            </a:r>
          </a:p>
        </p:txBody>
      </p:sp>
      <p:sp>
        <p:nvSpPr>
          <p:cNvPr id="12" name="Rectangle 11">
            <a:extLst>
              <a:ext uri="{FF2B5EF4-FFF2-40B4-BE49-F238E27FC236}">
                <a16:creationId xmlns:a16="http://schemas.microsoft.com/office/drawing/2014/main" id="{4B72BA0A-FC28-48D2-989D-7F55CC55DE27}"/>
              </a:ext>
            </a:extLst>
          </p:cNvPr>
          <p:cNvSpPr/>
          <p:nvPr userDrawn="1"/>
        </p:nvSpPr>
        <p:spPr>
          <a:xfrm>
            <a:off x="3048006" y="0"/>
            <a:ext cx="3047401"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1" tIns="22860" rIns="45721" bIns="22860" numCol="1" spcCol="0" rtlCol="0" fromWordArt="0" anchor="ctr" anchorCtr="0" forceAA="0" compatLnSpc="1">
            <a:prstTxWarp prst="textNoShape">
              <a:avLst/>
            </a:prstTxWarp>
            <a:noAutofit/>
          </a:bodyPr>
          <a:lstStyle/>
          <a:p>
            <a:pPr algn="ctr"/>
            <a:endParaRPr lang="en-AU" sz="900"/>
          </a:p>
        </p:txBody>
      </p:sp>
      <p:sp>
        <p:nvSpPr>
          <p:cNvPr id="15" name="Text Placeholder 2">
            <a:extLst>
              <a:ext uri="{FF2B5EF4-FFF2-40B4-BE49-F238E27FC236}">
                <a16:creationId xmlns:a16="http://schemas.microsoft.com/office/drawing/2014/main" id="{69485B5C-12AA-4DEC-839A-4C0AFC69B76D}"/>
              </a:ext>
            </a:extLst>
          </p:cNvPr>
          <p:cNvSpPr>
            <a:spLocks noGrp="1"/>
          </p:cNvSpPr>
          <p:nvPr>
            <p:ph type="body" idx="33" hasCustomPrompt="1"/>
          </p:nvPr>
        </p:nvSpPr>
        <p:spPr>
          <a:xfrm>
            <a:off x="3046800" y="0"/>
            <a:ext cx="3048000" cy="3429000"/>
          </a:xfrm>
        </p:spPr>
        <p:txBody>
          <a:bodyPr lIns="360000" rIns="360000" anchor="ctr" anchorCtr="0"/>
          <a:lstStyle>
            <a:lvl1pPr marL="0" indent="0" algn="ctr">
              <a:lnSpc>
                <a:spcPct val="100000"/>
              </a:lnSpc>
              <a:spcBef>
                <a:spcPts val="900"/>
              </a:spcBef>
              <a:buNone/>
              <a:defRPr sz="1801"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Click to add text and if you want to add a heading increase the font size to 28pt</a:t>
            </a:r>
          </a:p>
        </p:txBody>
      </p:sp>
      <p:sp>
        <p:nvSpPr>
          <p:cNvPr id="13" name="Rectangle 12">
            <a:extLst>
              <a:ext uri="{FF2B5EF4-FFF2-40B4-BE49-F238E27FC236}">
                <a16:creationId xmlns:a16="http://schemas.microsoft.com/office/drawing/2014/main" id="{DB37CDB6-C28E-45C3-B47E-C806888BE361}"/>
              </a:ext>
            </a:extLst>
          </p:cNvPr>
          <p:cNvSpPr/>
          <p:nvPr userDrawn="1"/>
        </p:nvSpPr>
        <p:spPr>
          <a:xfrm>
            <a:off x="9144605" y="0"/>
            <a:ext cx="3047401" cy="3429000"/>
          </a:xfrm>
          <a:prstGeom prst="rect">
            <a:avLst/>
          </a:prstGeom>
          <a:solidFill>
            <a:srgbClr val="16181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1" tIns="22860" rIns="45721" bIns="22860" numCol="1" spcCol="0" rtlCol="0" fromWordArt="0" anchor="ctr" anchorCtr="0" forceAA="0" compatLnSpc="1">
            <a:prstTxWarp prst="textNoShape">
              <a:avLst/>
            </a:prstTxWarp>
            <a:noAutofit/>
          </a:bodyPr>
          <a:lstStyle/>
          <a:p>
            <a:pPr algn="ctr"/>
            <a:endParaRPr lang="en-AU" sz="900">
              <a:solidFill>
                <a:schemeClr val="accent1"/>
              </a:solidFill>
            </a:endParaRPr>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lvl1pPr>
              <a:defRPr>
                <a:solidFill>
                  <a:schemeClr val="bg1"/>
                </a:solidFill>
              </a:defRPr>
            </a:lvl1pPr>
          </a:lstStyle>
          <a:p>
            <a:fld id="{751F3D3B-285D-4468-9BAC-3475055B510C}" type="datetime1">
              <a:rPr lang="en-AU" smtClean="0"/>
              <a:t>21/01/2021</a:t>
            </a:fld>
            <a:endParaRPr lang="en-AU"/>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lvl1pPr>
              <a:defRPr>
                <a:solidFill>
                  <a:schemeClr val="bg1"/>
                </a:solidFill>
              </a:defRPr>
            </a:lvl1pPr>
          </a:lstStyle>
          <a:p>
            <a:r>
              <a:rPr lang="en-AU"/>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lvl1pPr>
              <a:defRPr>
                <a:solidFill>
                  <a:schemeClr val="bg1"/>
                </a:solidFill>
              </a:defRPr>
            </a:lvl1pPr>
          </a:lstStyle>
          <a:p>
            <a:fld id="{E6316B6A-336A-44FF-82DA-A4D1594FA055}" type="slidenum">
              <a:rPr lang="en-AU" smtClean="0"/>
              <a:pPr/>
              <a:t>‹#›</a:t>
            </a:fld>
            <a:endParaRPr lang="en-AU"/>
          </a:p>
        </p:txBody>
      </p:sp>
      <p:sp>
        <p:nvSpPr>
          <p:cNvPr id="9" name="Picture Placeholder 8">
            <a:extLst>
              <a:ext uri="{FF2B5EF4-FFF2-40B4-BE49-F238E27FC236}">
                <a16:creationId xmlns:a16="http://schemas.microsoft.com/office/drawing/2014/main" id="{03C0A9C8-ABDD-48F5-BE57-B527AB1FEF1A}"/>
              </a:ext>
            </a:extLst>
          </p:cNvPr>
          <p:cNvSpPr>
            <a:spLocks noGrp="1"/>
          </p:cNvSpPr>
          <p:nvPr>
            <p:ph type="pic" sz="quarter" idx="30" hasCustomPrompt="1"/>
          </p:nvPr>
        </p:nvSpPr>
        <p:spPr>
          <a:xfrm>
            <a:off x="6096000" y="0"/>
            <a:ext cx="3048000" cy="3429000"/>
          </a:xfrm>
          <a:prstGeom prst="rect">
            <a:avLst/>
          </a:prstGeom>
          <a:solidFill>
            <a:srgbClr val="F5F5F5"/>
          </a:solidFill>
        </p:spPr>
        <p:txBody>
          <a:bodyPr lIns="72000" tIns="72000" rIns="72000" bIns="72000" anchor="ctr" anchorCtr="0"/>
          <a:lstStyle>
            <a:lvl1pPr marL="0" indent="0" algn="ctr">
              <a:buNone/>
              <a:defRPr sz="1401">
                <a:solidFill>
                  <a:schemeClr val="tx1"/>
                </a:solidFill>
              </a:defRPr>
            </a:lvl1pPr>
          </a:lstStyle>
          <a:p>
            <a:r>
              <a:rPr lang="en-AU" dirty="0"/>
              <a:t>Click icon to add image</a:t>
            </a:r>
          </a:p>
        </p:txBody>
      </p:sp>
      <p:sp>
        <p:nvSpPr>
          <p:cNvPr id="14" name="Text Placeholder 2">
            <a:extLst>
              <a:ext uri="{FF2B5EF4-FFF2-40B4-BE49-F238E27FC236}">
                <a16:creationId xmlns:a16="http://schemas.microsoft.com/office/drawing/2014/main" id="{B342483B-965A-45F9-BD9F-E53A2477E83B}"/>
              </a:ext>
            </a:extLst>
          </p:cNvPr>
          <p:cNvSpPr>
            <a:spLocks noGrp="1"/>
          </p:cNvSpPr>
          <p:nvPr>
            <p:ph type="body" idx="13" hasCustomPrompt="1"/>
          </p:nvPr>
        </p:nvSpPr>
        <p:spPr>
          <a:xfrm>
            <a:off x="6095401" y="3429000"/>
            <a:ext cx="3048000" cy="3429000"/>
          </a:xfrm>
        </p:spPr>
        <p:txBody>
          <a:bodyPr lIns="360000" rIns="360000" anchor="ctr" anchorCtr="0"/>
          <a:lstStyle>
            <a:lvl1pPr marL="0" marR="0" indent="0" algn="ctr" defTabSz="914332" rtl="0" eaLnBrk="1" fontAlgn="auto" latinLnBrk="0" hangingPunct="1">
              <a:lnSpc>
                <a:spcPct val="100000"/>
              </a:lnSpc>
              <a:spcBef>
                <a:spcPts val="900"/>
              </a:spcBef>
              <a:spcAft>
                <a:spcPts val="0"/>
              </a:spcAft>
              <a:buClr>
                <a:schemeClr val="accent1"/>
              </a:buClr>
              <a:buSzTx/>
              <a:buFont typeface="Arial" panose="020B0604020202020204" pitchFamily="34" charset="0"/>
              <a:buNone/>
              <a:tabLst/>
              <a:defRPr sz="1801"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marL="0" marR="0" lvl="0" indent="0" algn="ctr" defTabSz="914332" rtl="0" eaLnBrk="1" fontAlgn="auto" latinLnBrk="0" hangingPunct="1">
              <a:lnSpc>
                <a:spcPct val="100000"/>
              </a:lnSpc>
              <a:spcBef>
                <a:spcPts val="900"/>
              </a:spcBef>
              <a:spcAft>
                <a:spcPts val="0"/>
              </a:spcAft>
              <a:buClr>
                <a:schemeClr val="accent1"/>
              </a:buClr>
              <a:buSzTx/>
              <a:buFont typeface="Arial" panose="020B0604020202020204" pitchFamily="34" charset="0"/>
              <a:buNone/>
              <a:tabLst/>
              <a:defRPr/>
            </a:pPr>
            <a:r>
              <a:rPr lang="en-AU" noProof="0" dirty="0"/>
              <a:t>Click to add text and if you want to add a heading increase the font size to 28pt</a:t>
            </a:r>
          </a:p>
        </p:txBody>
      </p:sp>
      <p:sp>
        <p:nvSpPr>
          <p:cNvPr id="16" name="Text Placeholder 2">
            <a:extLst>
              <a:ext uri="{FF2B5EF4-FFF2-40B4-BE49-F238E27FC236}">
                <a16:creationId xmlns:a16="http://schemas.microsoft.com/office/drawing/2014/main" id="{0FB02AA9-3CFD-42F6-A89B-0E9879820066}"/>
              </a:ext>
            </a:extLst>
          </p:cNvPr>
          <p:cNvSpPr>
            <a:spLocks noGrp="1"/>
          </p:cNvSpPr>
          <p:nvPr>
            <p:ph type="body" idx="34" hasCustomPrompt="1"/>
          </p:nvPr>
        </p:nvSpPr>
        <p:spPr>
          <a:xfrm>
            <a:off x="9144000" y="0"/>
            <a:ext cx="3048000" cy="3429000"/>
          </a:xfrm>
        </p:spPr>
        <p:txBody>
          <a:bodyPr lIns="360000" rIns="360000" anchor="ctr" anchorCtr="0"/>
          <a:lstStyle>
            <a:lvl1pPr marL="0" marR="0" indent="0" algn="ctr" defTabSz="914332" rtl="0" eaLnBrk="1" fontAlgn="auto" latinLnBrk="0" hangingPunct="1">
              <a:lnSpc>
                <a:spcPct val="100000"/>
              </a:lnSpc>
              <a:spcBef>
                <a:spcPts val="900"/>
              </a:spcBef>
              <a:spcAft>
                <a:spcPts val="0"/>
              </a:spcAft>
              <a:buClr>
                <a:schemeClr val="accent1"/>
              </a:buClr>
              <a:buSzTx/>
              <a:buFont typeface="Arial" panose="020B0604020202020204" pitchFamily="34" charset="0"/>
              <a:buNone/>
              <a:tabLst/>
              <a:defRPr sz="1801" b="0">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marL="0" marR="0" lvl="0" indent="0" algn="ctr" defTabSz="914332" rtl="0" eaLnBrk="1" fontAlgn="auto" latinLnBrk="0" hangingPunct="1">
              <a:lnSpc>
                <a:spcPct val="100000"/>
              </a:lnSpc>
              <a:spcBef>
                <a:spcPts val="900"/>
              </a:spcBef>
              <a:spcAft>
                <a:spcPts val="0"/>
              </a:spcAft>
              <a:buClr>
                <a:schemeClr val="accent1"/>
              </a:buClr>
              <a:buSzTx/>
              <a:buFont typeface="Arial" panose="020B0604020202020204" pitchFamily="34" charset="0"/>
              <a:buNone/>
              <a:tabLst/>
              <a:defRPr/>
            </a:pPr>
            <a:r>
              <a:rPr lang="en-AU" noProof="0" dirty="0"/>
              <a:t>Click to add text and if you want to add a heading increase the font size to 28pt</a:t>
            </a:r>
          </a:p>
        </p:txBody>
      </p:sp>
      <p:sp>
        <p:nvSpPr>
          <p:cNvPr id="17" name="Text Placeholder 2">
            <a:extLst>
              <a:ext uri="{FF2B5EF4-FFF2-40B4-BE49-F238E27FC236}">
                <a16:creationId xmlns:a16="http://schemas.microsoft.com/office/drawing/2014/main" id="{74ECC1D4-01DB-4731-B9CC-9FB487D4251C}"/>
              </a:ext>
            </a:extLst>
          </p:cNvPr>
          <p:cNvSpPr>
            <a:spLocks noGrp="1"/>
          </p:cNvSpPr>
          <p:nvPr>
            <p:ph type="body" idx="35" hasCustomPrompt="1"/>
          </p:nvPr>
        </p:nvSpPr>
        <p:spPr>
          <a:xfrm>
            <a:off x="0" y="0"/>
            <a:ext cx="3048000" cy="3429000"/>
          </a:xfrm>
        </p:spPr>
        <p:txBody>
          <a:bodyPr lIns="360000" rIns="360000" anchor="ctr" anchorCtr="0">
            <a:normAutofit/>
          </a:bodyPr>
          <a:lstStyle>
            <a:lvl1pPr marL="0" indent="0" algn="ctr">
              <a:lnSpc>
                <a:spcPct val="100000"/>
              </a:lnSpc>
              <a:spcBef>
                <a:spcPts val="601"/>
              </a:spcBef>
              <a:buNone/>
              <a:defRPr sz="11000" b="1">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X%</a:t>
            </a:r>
          </a:p>
        </p:txBody>
      </p:sp>
    </p:spTree>
    <p:extLst>
      <p:ext uri="{BB962C8B-B14F-4D97-AF65-F5344CB8AC3E}">
        <p14:creationId xmlns:p14="http://schemas.microsoft.com/office/powerpoint/2010/main" val="24694185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97FB9-5938-48AD-BBB6-68F77AA9D38E}"/>
              </a:ext>
            </a:extLst>
          </p:cNvPr>
          <p:cNvSpPr>
            <a:spLocks noGrp="1"/>
          </p:cNvSpPr>
          <p:nvPr>
            <p:ph type="title"/>
          </p:nvPr>
        </p:nvSpPr>
        <p:spPr/>
        <p:txBody>
          <a:bodyPr/>
          <a:lstStyle/>
          <a:p>
            <a:r>
              <a:rPr lang="en-US" noProof="0"/>
              <a:t>Click to edit Master title style</a:t>
            </a:r>
            <a:endParaRPr lang="en-AU" noProof="0" dirty="0"/>
          </a:p>
        </p:txBody>
      </p:sp>
      <p:sp>
        <p:nvSpPr>
          <p:cNvPr id="3" name="Date Placeholder 2">
            <a:extLst>
              <a:ext uri="{FF2B5EF4-FFF2-40B4-BE49-F238E27FC236}">
                <a16:creationId xmlns:a16="http://schemas.microsoft.com/office/drawing/2014/main" id="{3094A408-4541-46F8-9F97-067C05877925}"/>
              </a:ext>
            </a:extLst>
          </p:cNvPr>
          <p:cNvSpPr>
            <a:spLocks noGrp="1"/>
          </p:cNvSpPr>
          <p:nvPr>
            <p:ph type="dt" sz="half" idx="10"/>
          </p:nvPr>
        </p:nvSpPr>
        <p:spPr/>
        <p:txBody>
          <a:bodyPr/>
          <a:lstStyle/>
          <a:p>
            <a:fld id="{FED32FA7-F17F-4455-ADE8-8D80A2059FEE}" type="datetime1">
              <a:rPr lang="en-AU" smtClean="0"/>
              <a:t>21/01/2021</a:t>
            </a:fld>
            <a:endParaRPr lang="en-AU"/>
          </a:p>
        </p:txBody>
      </p:sp>
      <p:sp>
        <p:nvSpPr>
          <p:cNvPr id="4" name="Footer Placeholder 3">
            <a:extLst>
              <a:ext uri="{FF2B5EF4-FFF2-40B4-BE49-F238E27FC236}">
                <a16:creationId xmlns:a16="http://schemas.microsoft.com/office/drawing/2014/main" id="{6D1E5D40-2E2F-4499-A847-0FE058F98D51}"/>
              </a:ext>
            </a:extLst>
          </p:cNvPr>
          <p:cNvSpPr>
            <a:spLocks noGrp="1"/>
          </p:cNvSpPr>
          <p:nvPr>
            <p:ph type="ftr" sz="quarter" idx="11"/>
          </p:nvPr>
        </p:nvSpPr>
        <p:spPr/>
        <p:txBody>
          <a:bodyPr/>
          <a:lstStyle/>
          <a:p>
            <a:r>
              <a:rPr lang="en-AU"/>
              <a:t>Presentation title</a:t>
            </a:r>
          </a:p>
        </p:txBody>
      </p:sp>
      <p:sp>
        <p:nvSpPr>
          <p:cNvPr id="5" name="Slide Number Placeholder 4">
            <a:extLst>
              <a:ext uri="{FF2B5EF4-FFF2-40B4-BE49-F238E27FC236}">
                <a16:creationId xmlns:a16="http://schemas.microsoft.com/office/drawing/2014/main" id="{AC4BECD1-C3A3-4EE1-AF23-B7B969BDFC86}"/>
              </a:ext>
            </a:extLst>
          </p:cNvPr>
          <p:cNvSpPr>
            <a:spLocks noGrp="1"/>
          </p:cNvSpPr>
          <p:nvPr>
            <p:ph type="sldNum" sz="quarter" idx="12"/>
          </p:nvPr>
        </p:nvSpPr>
        <p:spPr/>
        <p:txBody>
          <a:bodyPr/>
          <a:lstStyle/>
          <a:p>
            <a:fld id="{E6316B6A-336A-44FF-82DA-A4D1594FA055}" type="slidenum">
              <a:rPr lang="en-AU" smtClean="0"/>
              <a:t>‹#›</a:t>
            </a:fld>
            <a:endParaRPr lang="en-AU"/>
          </a:p>
        </p:txBody>
      </p:sp>
    </p:spTree>
    <p:extLst>
      <p:ext uri="{BB962C8B-B14F-4D97-AF65-F5344CB8AC3E}">
        <p14:creationId xmlns:p14="http://schemas.microsoft.com/office/powerpoint/2010/main" val="1123682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59A2AD-9E9B-466B-AD5B-0CB1B724FAC5}"/>
              </a:ext>
            </a:extLst>
          </p:cNvPr>
          <p:cNvSpPr>
            <a:spLocks noGrp="1"/>
          </p:cNvSpPr>
          <p:nvPr>
            <p:ph idx="1"/>
          </p:nvPr>
        </p:nvSpPr>
        <p:spPr>
          <a:xfrm>
            <a:off x="759001" y="1676404"/>
            <a:ext cx="4590000"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3AB96C29-4509-40E8-A35E-E7D0B497C169}" type="datetime1">
              <a:rPr lang="en-AU" smtClean="0"/>
              <a:t>21/01/2021</a:t>
            </a:fld>
            <a:endParaRPr lang="en-AU"/>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9" name="Content Placeholder 2">
            <a:extLst>
              <a:ext uri="{FF2B5EF4-FFF2-40B4-BE49-F238E27FC236}">
                <a16:creationId xmlns:a16="http://schemas.microsoft.com/office/drawing/2014/main" id="{0EDC6F4E-AE1E-4D17-B910-823AC842852A}"/>
              </a:ext>
            </a:extLst>
          </p:cNvPr>
          <p:cNvSpPr>
            <a:spLocks noGrp="1"/>
          </p:cNvSpPr>
          <p:nvPr>
            <p:ph idx="13"/>
          </p:nvPr>
        </p:nvSpPr>
        <p:spPr>
          <a:xfrm>
            <a:off x="6843001" y="1676404"/>
            <a:ext cx="4590000"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Tree>
    <p:extLst>
      <p:ext uri="{BB962C8B-B14F-4D97-AF65-F5344CB8AC3E}">
        <p14:creationId xmlns:p14="http://schemas.microsoft.com/office/powerpoint/2010/main" val="4734490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11781A-9133-4B2B-BBE1-07AEC1B6D6B6}"/>
              </a:ext>
            </a:extLst>
          </p:cNvPr>
          <p:cNvSpPr>
            <a:spLocks noGrp="1"/>
          </p:cNvSpPr>
          <p:nvPr>
            <p:ph type="dt" sz="half" idx="10"/>
          </p:nvPr>
        </p:nvSpPr>
        <p:spPr/>
        <p:txBody>
          <a:bodyPr/>
          <a:lstStyle/>
          <a:p>
            <a:fld id="{CCB55D8D-6DF1-4B68-9E5D-16BC82C5BF4F}" type="datetime1">
              <a:rPr lang="en-AU" smtClean="0"/>
              <a:t>21/01/2021</a:t>
            </a:fld>
            <a:endParaRPr lang="en-AU"/>
          </a:p>
        </p:txBody>
      </p:sp>
      <p:sp>
        <p:nvSpPr>
          <p:cNvPr id="3" name="Footer Placeholder 2">
            <a:extLst>
              <a:ext uri="{FF2B5EF4-FFF2-40B4-BE49-F238E27FC236}">
                <a16:creationId xmlns:a16="http://schemas.microsoft.com/office/drawing/2014/main" id="{D7F52EC3-9C09-446D-B2DA-292FFB5BABB5}"/>
              </a:ext>
            </a:extLst>
          </p:cNvPr>
          <p:cNvSpPr>
            <a:spLocks noGrp="1"/>
          </p:cNvSpPr>
          <p:nvPr>
            <p:ph type="ftr" sz="quarter" idx="11"/>
          </p:nvPr>
        </p:nvSpPr>
        <p:spPr/>
        <p:txBody>
          <a:bodyPr/>
          <a:lstStyle/>
          <a:p>
            <a:r>
              <a:rPr lang="en-AU"/>
              <a:t>Presentation title</a:t>
            </a:r>
          </a:p>
        </p:txBody>
      </p:sp>
      <p:sp>
        <p:nvSpPr>
          <p:cNvPr id="4" name="Slide Number Placeholder 3">
            <a:extLst>
              <a:ext uri="{FF2B5EF4-FFF2-40B4-BE49-F238E27FC236}">
                <a16:creationId xmlns:a16="http://schemas.microsoft.com/office/drawing/2014/main" id="{A61A54E2-78FF-4846-A79D-8C6297C910B1}"/>
              </a:ext>
            </a:extLst>
          </p:cNvPr>
          <p:cNvSpPr>
            <a:spLocks noGrp="1"/>
          </p:cNvSpPr>
          <p:nvPr>
            <p:ph type="sldNum" sz="quarter" idx="12"/>
          </p:nvPr>
        </p:nvSpPr>
        <p:spPr/>
        <p:txBody>
          <a:bodyPr/>
          <a:lstStyle/>
          <a:p>
            <a:fld id="{E6316B6A-336A-44FF-82DA-A4D1594FA055}" type="slidenum">
              <a:rPr lang="en-AU" smtClean="0"/>
              <a:t>‹#›</a:t>
            </a:fld>
            <a:endParaRPr lang="en-AU"/>
          </a:p>
        </p:txBody>
      </p:sp>
      <p:sp>
        <p:nvSpPr>
          <p:cNvPr id="5" name="Rectangle 4">
            <a:extLst>
              <a:ext uri="{FF2B5EF4-FFF2-40B4-BE49-F238E27FC236}">
                <a16:creationId xmlns:a16="http://schemas.microsoft.com/office/drawing/2014/main" id="{D01E817B-98CD-4DB6-81C7-C295F0412C0A}"/>
              </a:ext>
            </a:extLst>
          </p:cNvPr>
          <p:cNvSpPr/>
          <p:nvPr userDrawn="1"/>
        </p:nvSpPr>
        <p:spPr>
          <a:xfrm>
            <a:off x="6" y="0"/>
            <a:ext cx="3047401" cy="14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AU" sz="3600"/>
          </a:p>
        </p:txBody>
      </p:sp>
    </p:spTree>
    <p:extLst>
      <p:ext uri="{BB962C8B-B14F-4D97-AF65-F5344CB8AC3E}">
        <p14:creationId xmlns:p14="http://schemas.microsoft.com/office/powerpoint/2010/main" val="30901542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2"/>
          </p:nvPr>
        </p:nvSpPr>
        <p:spPr>
          <a:xfrm>
            <a:off x="742953" y="1548754"/>
            <a:ext cx="10752667" cy="4321175"/>
          </a:xfrm>
        </p:spPr>
        <p:txBody>
          <a:bodyPr/>
          <a:lstStyle>
            <a:lvl1pPr>
              <a:defRPr cap="none"/>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itle 1"/>
          <p:cNvSpPr>
            <a:spLocks noGrp="1"/>
          </p:cNvSpPr>
          <p:nvPr>
            <p:ph type="body" sz="quarter" idx="13"/>
          </p:nvPr>
        </p:nvSpPr>
        <p:spPr>
          <a:xfrm>
            <a:off x="742954" y="506117"/>
            <a:ext cx="8773429" cy="852653"/>
          </a:xfrm>
        </p:spPr>
        <p:txBody>
          <a:bodyPr anchor="t">
            <a:noAutofit/>
          </a:bodyPr>
          <a:lstStyle>
            <a:lvl1pPr>
              <a:lnSpc>
                <a:spcPct val="90000"/>
              </a:lnSpc>
              <a:spcAft>
                <a:spcPts val="0"/>
              </a:spcAft>
              <a:defRPr lang="en-US" sz="2300" cap="none" smtClean="0">
                <a:solidFill>
                  <a:schemeClr val="bg2"/>
                </a:solidFill>
                <a:latin typeface="+mj-lt"/>
                <a:ea typeface="+mj-ea"/>
                <a:cs typeface="Arial" pitchFamily="34" charset="0"/>
              </a:defRPr>
            </a:lvl1pPr>
            <a:lvl2pPr>
              <a:lnSpc>
                <a:spcPct val="90000"/>
              </a:lnSpc>
              <a:spcAft>
                <a:spcPts val="0"/>
              </a:spcAft>
              <a:defRPr lang="en-US" sz="2300" cap="none" baseline="0" smtClean="0">
                <a:solidFill>
                  <a:schemeClr val="bg2"/>
                </a:solidFill>
              </a:defRPr>
            </a:lvl2pPr>
            <a:lvl3pPr marL="1588" indent="0">
              <a:lnSpc>
                <a:spcPct val="90000"/>
              </a:lnSpc>
              <a:buNone/>
              <a:defRPr lang="en-US" smtClean="0"/>
            </a:lvl3pPr>
            <a:lvl4pPr marL="1588" indent="0">
              <a:lnSpc>
                <a:spcPct val="90000"/>
              </a:lnSpc>
              <a:buNone/>
              <a:defRPr lang="en-US" smtClean="0"/>
            </a:lvl4pPr>
            <a:lvl5pPr marL="1588" indent="0">
              <a:lnSpc>
                <a:spcPct val="90000"/>
              </a:lnSpc>
              <a:buNone/>
              <a:defRPr lang="en-AU"/>
            </a:lvl5pPr>
          </a:lstStyle>
          <a:p>
            <a:pPr lvl="0"/>
            <a:r>
              <a:rPr lang="en-US"/>
              <a:t>Click to edit Master text styles</a:t>
            </a:r>
          </a:p>
          <a:p>
            <a:pPr lvl="1"/>
            <a:r>
              <a:rPr lang="en-US"/>
              <a:t>Second level</a:t>
            </a:r>
          </a:p>
        </p:txBody>
      </p:sp>
      <p:sp>
        <p:nvSpPr>
          <p:cNvPr id="4" name="Footer Placeholder 4"/>
          <p:cNvSpPr>
            <a:spLocks noGrp="1"/>
          </p:cNvSpPr>
          <p:nvPr>
            <p:ph type="ftr" sz="quarter" idx="14"/>
          </p:nvPr>
        </p:nvSpPr>
        <p:spPr/>
        <p:txBody>
          <a:bodyPr/>
          <a:lstStyle>
            <a:lvl1pPr>
              <a:defRPr/>
            </a:lvl1pPr>
          </a:lstStyle>
          <a:p>
            <a:pPr>
              <a:defRPr/>
            </a:pPr>
            <a:r>
              <a:rPr lang="en-US" dirty="0"/>
              <a:t>PRESENTATION TITLE  |  00 MONTH YEAR</a:t>
            </a:r>
            <a:endParaRPr dirty="0"/>
          </a:p>
        </p:txBody>
      </p:sp>
      <p:sp>
        <p:nvSpPr>
          <p:cNvPr id="5" name="Slide Number Placeholder 5"/>
          <p:cNvSpPr>
            <a:spLocks noGrp="1"/>
          </p:cNvSpPr>
          <p:nvPr>
            <p:ph type="sldNum" sz="quarter" idx="15"/>
          </p:nvPr>
        </p:nvSpPr>
        <p:spPr/>
        <p:txBody>
          <a:bodyPr/>
          <a:lstStyle>
            <a:lvl1pPr>
              <a:defRPr/>
            </a:lvl1pPr>
          </a:lstStyle>
          <a:p>
            <a:pPr>
              <a:defRPr/>
            </a:pPr>
            <a:fld id="{DE02BE54-9347-418F-B966-146E1D40F16C}" type="slidenum">
              <a:rPr/>
              <a:pPr>
                <a:defRPr/>
              </a:pPr>
              <a:t>‹#›</a:t>
            </a:fld>
            <a:endParaRPr dirty="0"/>
          </a:p>
        </p:txBody>
      </p:sp>
    </p:spTree>
    <p:extLst>
      <p:ext uri="{BB962C8B-B14F-4D97-AF65-F5344CB8AC3E}">
        <p14:creationId xmlns:p14="http://schemas.microsoft.com/office/powerpoint/2010/main" val="8727290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1">
    <p:bg>
      <p:bgPr>
        <a:solidFill>
          <a:srgbClr val="16181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0691-C93E-4D61-8BB9-2D4B1F9B5086}"/>
              </a:ext>
            </a:extLst>
          </p:cNvPr>
          <p:cNvSpPr>
            <a:spLocks noGrp="1"/>
          </p:cNvSpPr>
          <p:nvPr>
            <p:ph type="ctrTitle"/>
          </p:nvPr>
        </p:nvSpPr>
        <p:spPr>
          <a:xfrm>
            <a:off x="6098880" y="2493045"/>
            <a:ext cx="4569125" cy="930665"/>
          </a:xfrm>
        </p:spPr>
        <p:txBody>
          <a:bodyPr anchor="b"/>
          <a:lstStyle>
            <a:lvl1pPr algn="l">
              <a:defRPr sz="3200">
                <a:solidFill>
                  <a:schemeClr val="accent1"/>
                </a:solidFill>
                <a:latin typeface="+mj-lt"/>
              </a:defRPr>
            </a:lvl1pPr>
          </a:lstStyle>
          <a:p>
            <a:endParaRPr lang="en-AU" noProof="0" dirty="0"/>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6098880" y="3438146"/>
            <a:ext cx="4569125" cy="930665"/>
          </a:xfrm>
        </p:spPr>
        <p:txBody>
          <a:bodyPr/>
          <a:lstStyle>
            <a:lvl1pPr marL="0" indent="0" algn="l">
              <a:lnSpc>
                <a:spcPct val="90000"/>
              </a:lnSpc>
              <a:spcBef>
                <a:spcPts val="0"/>
              </a:spcBef>
              <a:buNone/>
              <a:defRPr sz="3200">
                <a:solidFill>
                  <a:schemeClr val="bg1"/>
                </a:solidFill>
                <a:latin typeface="+mj-lt"/>
              </a:defRPr>
            </a:lvl1pPr>
            <a:lvl2pPr marL="457166" indent="0" algn="ctr">
              <a:buNone/>
              <a:defRPr sz="2000"/>
            </a:lvl2pPr>
            <a:lvl3pPr marL="914332" indent="0" algn="ctr">
              <a:buNone/>
              <a:defRPr sz="1801"/>
            </a:lvl3pPr>
            <a:lvl4pPr marL="1371496"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6" indent="0" algn="ctr">
              <a:buNone/>
              <a:defRPr sz="1600"/>
            </a:lvl9pPr>
          </a:lstStyle>
          <a:p>
            <a:endParaRPr lang="en-AU" noProof="0" dirty="0"/>
          </a:p>
        </p:txBody>
      </p:sp>
      <p:sp>
        <p:nvSpPr>
          <p:cNvPr id="11" name="Text Placeholder 2">
            <a:extLst>
              <a:ext uri="{FF2B5EF4-FFF2-40B4-BE49-F238E27FC236}">
                <a16:creationId xmlns:a16="http://schemas.microsoft.com/office/drawing/2014/main" id="{FBD59441-423F-4489-9261-A1C1B99C17F1}"/>
              </a:ext>
            </a:extLst>
          </p:cNvPr>
          <p:cNvSpPr>
            <a:spLocks noGrp="1"/>
          </p:cNvSpPr>
          <p:nvPr>
            <p:ph type="body" idx="13" hasCustomPrompt="1"/>
          </p:nvPr>
        </p:nvSpPr>
        <p:spPr>
          <a:xfrm>
            <a:off x="6098884" y="5483505"/>
            <a:ext cx="1725281"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A presentation to &lt;Client Name&gt; &lt;Date&gt;</a:t>
            </a:r>
          </a:p>
        </p:txBody>
      </p:sp>
      <p:sp>
        <p:nvSpPr>
          <p:cNvPr id="12" name="Text Placeholder 2">
            <a:extLst>
              <a:ext uri="{FF2B5EF4-FFF2-40B4-BE49-F238E27FC236}">
                <a16:creationId xmlns:a16="http://schemas.microsoft.com/office/drawing/2014/main" id="{571D4603-1C4B-4CA5-AD94-B60B51FB107E}"/>
              </a:ext>
            </a:extLst>
          </p:cNvPr>
          <p:cNvSpPr>
            <a:spLocks noGrp="1"/>
          </p:cNvSpPr>
          <p:nvPr>
            <p:ph type="body" idx="14" hasCustomPrompt="1"/>
          </p:nvPr>
        </p:nvSpPr>
        <p:spPr>
          <a:xfrm>
            <a:off x="8108831" y="5483505"/>
            <a:ext cx="2559172"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Presented by &lt;</a:t>
            </a:r>
            <a:r>
              <a:rPr lang="en-AU" noProof="0" dirty="0" err="1"/>
              <a:t>FirstnameSurname</a:t>
            </a:r>
            <a:r>
              <a:rPr lang="en-AU" noProof="0" dirty="0"/>
              <a:t>&gt; &lt;</a:t>
            </a:r>
            <a:r>
              <a:rPr lang="en-AU" noProof="0" dirty="0" err="1"/>
              <a:t>Jobtitle</a:t>
            </a:r>
            <a:r>
              <a:rPr lang="en-AU" noProof="0" dirty="0"/>
              <a:t>/Position&gt;</a:t>
            </a:r>
          </a:p>
        </p:txBody>
      </p:sp>
      <p:grpSp>
        <p:nvGrpSpPr>
          <p:cNvPr id="37" name="Group 36">
            <a:extLst>
              <a:ext uri="{FF2B5EF4-FFF2-40B4-BE49-F238E27FC236}">
                <a16:creationId xmlns:a16="http://schemas.microsoft.com/office/drawing/2014/main" id="{C3D9AEF8-8EB2-443C-9607-53B8A3041DB0}"/>
              </a:ext>
            </a:extLst>
          </p:cNvPr>
          <p:cNvGrpSpPr/>
          <p:nvPr userDrawn="1"/>
        </p:nvGrpSpPr>
        <p:grpSpPr>
          <a:xfrm>
            <a:off x="1466975" y="1323574"/>
            <a:ext cx="3162180" cy="4153311"/>
            <a:chOff x="8469313" y="1968500"/>
            <a:chExt cx="7445375" cy="9779000"/>
          </a:xfrm>
        </p:grpSpPr>
        <p:sp>
          <p:nvSpPr>
            <p:cNvPr id="7" name="AutoShape 3">
              <a:extLst>
                <a:ext uri="{FF2B5EF4-FFF2-40B4-BE49-F238E27FC236}">
                  <a16:creationId xmlns:a16="http://schemas.microsoft.com/office/drawing/2014/main" id="{B91C19F0-C6E6-4117-BC56-0A74B2F220E5}"/>
                </a:ext>
              </a:extLst>
            </p:cNvPr>
            <p:cNvSpPr>
              <a:spLocks noChangeAspect="1" noChangeArrowheads="1" noTextEdit="1"/>
            </p:cNvSpPr>
            <p:nvPr userDrawn="1"/>
          </p:nvSpPr>
          <p:spPr bwMode="auto">
            <a:xfrm>
              <a:off x="8469313" y="1968500"/>
              <a:ext cx="7445375" cy="977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sz="900"/>
            </a:p>
          </p:txBody>
        </p:sp>
        <p:sp>
          <p:nvSpPr>
            <p:cNvPr id="9" name="Freeform 5">
              <a:extLst>
                <a:ext uri="{FF2B5EF4-FFF2-40B4-BE49-F238E27FC236}">
                  <a16:creationId xmlns:a16="http://schemas.microsoft.com/office/drawing/2014/main" id="{FBACB17F-67A3-4A1E-9CF2-44A893C1A810}"/>
                </a:ext>
              </a:extLst>
            </p:cNvPr>
            <p:cNvSpPr>
              <a:spLocks/>
            </p:cNvSpPr>
            <p:nvPr userDrawn="1"/>
          </p:nvSpPr>
          <p:spPr bwMode="auto">
            <a:xfrm>
              <a:off x="12039601" y="8234363"/>
              <a:ext cx="214313" cy="309563"/>
            </a:xfrm>
            <a:custGeom>
              <a:avLst/>
              <a:gdLst>
                <a:gd name="T0" fmla="*/ 0 w 57"/>
                <a:gd name="T1" fmla="*/ 34 h 83"/>
                <a:gd name="T2" fmla="*/ 29 w 57"/>
                <a:gd name="T3" fmla="*/ 0 h 83"/>
                <a:gd name="T4" fmla="*/ 57 w 57"/>
                <a:gd name="T5" fmla="*/ 34 h 83"/>
                <a:gd name="T6" fmla="*/ 57 w 57"/>
                <a:gd name="T7" fmla="*/ 50 h 83"/>
                <a:gd name="T8" fmla="*/ 29 w 57"/>
                <a:gd name="T9" fmla="*/ 83 h 83"/>
                <a:gd name="T10" fmla="*/ 0 w 57"/>
                <a:gd name="T11" fmla="*/ 50 h 83"/>
                <a:gd name="T12" fmla="*/ 0 w 57"/>
                <a:gd name="T13" fmla="*/ 34 h 83"/>
              </a:gdLst>
              <a:ahLst/>
              <a:cxnLst>
                <a:cxn ang="0">
                  <a:pos x="T0" y="T1"/>
                </a:cxn>
                <a:cxn ang="0">
                  <a:pos x="T2" y="T3"/>
                </a:cxn>
                <a:cxn ang="0">
                  <a:pos x="T4" y="T5"/>
                </a:cxn>
                <a:cxn ang="0">
                  <a:pos x="T6" y="T7"/>
                </a:cxn>
                <a:cxn ang="0">
                  <a:pos x="T8" y="T9"/>
                </a:cxn>
                <a:cxn ang="0">
                  <a:pos x="T10" y="T11"/>
                </a:cxn>
                <a:cxn ang="0">
                  <a:pos x="T12" y="T13"/>
                </a:cxn>
              </a:cxnLst>
              <a:rect l="0" t="0" r="r" b="b"/>
              <a:pathLst>
                <a:path w="57" h="83">
                  <a:moveTo>
                    <a:pt x="0" y="34"/>
                  </a:moveTo>
                  <a:cubicBezTo>
                    <a:pt x="0" y="15"/>
                    <a:pt x="13" y="0"/>
                    <a:pt x="29" y="0"/>
                  </a:cubicBezTo>
                  <a:cubicBezTo>
                    <a:pt x="44" y="0"/>
                    <a:pt x="57" y="15"/>
                    <a:pt x="57" y="34"/>
                  </a:cubicBezTo>
                  <a:cubicBezTo>
                    <a:pt x="57" y="50"/>
                    <a:pt x="57" y="50"/>
                    <a:pt x="57" y="50"/>
                  </a:cubicBezTo>
                  <a:cubicBezTo>
                    <a:pt x="57" y="68"/>
                    <a:pt x="44" y="83"/>
                    <a:pt x="29" y="83"/>
                  </a:cubicBezTo>
                  <a:cubicBezTo>
                    <a:pt x="13" y="83"/>
                    <a:pt x="0" y="68"/>
                    <a:pt x="0" y="50"/>
                  </a:cubicBezTo>
                  <a:lnTo>
                    <a:pt x="0" y="34"/>
                  </a:lnTo>
                  <a:close/>
                </a:path>
              </a:pathLst>
            </a:custGeom>
            <a:solidFill>
              <a:srgbClr val="8131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a:p>
          </p:txBody>
        </p:sp>
        <p:sp>
          <p:nvSpPr>
            <p:cNvPr id="10" name="Freeform 6">
              <a:extLst>
                <a:ext uri="{FF2B5EF4-FFF2-40B4-BE49-F238E27FC236}">
                  <a16:creationId xmlns:a16="http://schemas.microsoft.com/office/drawing/2014/main" id="{8FEE4D53-8DE0-4E9F-B368-EE48062A969D}"/>
                </a:ext>
              </a:extLst>
            </p:cNvPr>
            <p:cNvSpPr>
              <a:spLocks/>
            </p:cNvSpPr>
            <p:nvPr userDrawn="1"/>
          </p:nvSpPr>
          <p:spPr bwMode="auto">
            <a:xfrm>
              <a:off x="11107738" y="8480425"/>
              <a:ext cx="2085975" cy="339725"/>
            </a:xfrm>
            <a:custGeom>
              <a:avLst/>
              <a:gdLst>
                <a:gd name="T0" fmla="*/ 312 w 557"/>
                <a:gd name="T1" fmla="*/ 3 h 91"/>
                <a:gd name="T2" fmla="*/ 246 w 557"/>
                <a:gd name="T3" fmla="*/ 3 h 91"/>
                <a:gd name="T4" fmla="*/ 33 w 557"/>
                <a:gd name="T5" fmla="*/ 45 h 91"/>
                <a:gd name="T6" fmla="*/ 0 w 557"/>
                <a:gd name="T7" fmla="*/ 71 h 91"/>
                <a:gd name="T8" fmla="*/ 34 w 557"/>
                <a:gd name="T9" fmla="*/ 91 h 91"/>
                <a:gd name="T10" fmla="*/ 524 w 557"/>
                <a:gd name="T11" fmla="*/ 91 h 91"/>
                <a:gd name="T12" fmla="*/ 557 w 557"/>
                <a:gd name="T13" fmla="*/ 71 h 91"/>
                <a:gd name="T14" fmla="*/ 524 w 557"/>
                <a:gd name="T15" fmla="*/ 45 h 91"/>
                <a:gd name="T16" fmla="*/ 312 w 557"/>
                <a:gd name="T17" fmla="*/ 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7" h="91">
                  <a:moveTo>
                    <a:pt x="312" y="3"/>
                  </a:moveTo>
                  <a:cubicBezTo>
                    <a:pt x="294" y="0"/>
                    <a:pt x="264" y="0"/>
                    <a:pt x="246" y="3"/>
                  </a:cubicBezTo>
                  <a:cubicBezTo>
                    <a:pt x="33" y="45"/>
                    <a:pt x="33" y="45"/>
                    <a:pt x="33" y="45"/>
                  </a:cubicBezTo>
                  <a:cubicBezTo>
                    <a:pt x="15" y="48"/>
                    <a:pt x="0" y="60"/>
                    <a:pt x="0" y="71"/>
                  </a:cubicBezTo>
                  <a:cubicBezTo>
                    <a:pt x="0" y="82"/>
                    <a:pt x="16" y="91"/>
                    <a:pt x="34" y="91"/>
                  </a:cubicBezTo>
                  <a:cubicBezTo>
                    <a:pt x="524" y="91"/>
                    <a:pt x="524" y="91"/>
                    <a:pt x="524" y="91"/>
                  </a:cubicBezTo>
                  <a:cubicBezTo>
                    <a:pt x="542" y="91"/>
                    <a:pt x="557" y="82"/>
                    <a:pt x="557" y="71"/>
                  </a:cubicBezTo>
                  <a:cubicBezTo>
                    <a:pt x="557" y="60"/>
                    <a:pt x="542" y="48"/>
                    <a:pt x="524" y="45"/>
                  </a:cubicBezTo>
                  <a:lnTo>
                    <a:pt x="312" y="3"/>
                  </a:ln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a:p>
          </p:txBody>
        </p:sp>
        <p:sp>
          <p:nvSpPr>
            <p:cNvPr id="13" name="Freeform 7">
              <a:extLst>
                <a:ext uri="{FF2B5EF4-FFF2-40B4-BE49-F238E27FC236}">
                  <a16:creationId xmlns:a16="http://schemas.microsoft.com/office/drawing/2014/main" id="{1C41073A-E812-4740-8596-25B58CDA03BA}"/>
                </a:ext>
              </a:extLst>
            </p:cNvPr>
            <p:cNvSpPr>
              <a:spLocks/>
            </p:cNvSpPr>
            <p:nvPr userDrawn="1"/>
          </p:nvSpPr>
          <p:spPr bwMode="auto">
            <a:xfrm>
              <a:off x="10707688" y="5597525"/>
              <a:ext cx="931863" cy="935038"/>
            </a:xfrm>
            <a:custGeom>
              <a:avLst/>
              <a:gdLst>
                <a:gd name="T0" fmla="*/ 0 w 587"/>
                <a:gd name="T1" fmla="*/ 24 h 589"/>
                <a:gd name="T2" fmla="*/ 564 w 587"/>
                <a:gd name="T3" fmla="*/ 589 h 589"/>
                <a:gd name="T4" fmla="*/ 587 w 587"/>
                <a:gd name="T5" fmla="*/ 535 h 589"/>
                <a:gd name="T6" fmla="*/ 54 w 587"/>
                <a:gd name="T7" fmla="*/ 0 h 589"/>
                <a:gd name="T8" fmla="*/ 0 w 587"/>
                <a:gd name="T9" fmla="*/ 24 h 589"/>
              </a:gdLst>
              <a:ahLst/>
              <a:cxnLst>
                <a:cxn ang="0">
                  <a:pos x="T0" y="T1"/>
                </a:cxn>
                <a:cxn ang="0">
                  <a:pos x="T2" y="T3"/>
                </a:cxn>
                <a:cxn ang="0">
                  <a:pos x="T4" y="T5"/>
                </a:cxn>
                <a:cxn ang="0">
                  <a:pos x="T6" y="T7"/>
                </a:cxn>
                <a:cxn ang="0">
                  <a:pos x="T8" y="T9"/>
                </a:cxn>
              </a:cxnLst>
              <a:rect l="0" t="0" r="r" b="b"/>
              <a:pathLst>
                <a:path w="587" h="589">
                  <a:moveTo>
                    <a:pt x="0" y="24"/>
                  </a:moveTo>
                  <a:lnTo>
                    <a:pt x="564" y="589"/>
                  </a:lnTo>
                  <a:lnTo>
                    <a:pt x="587" y="535"/>
                  </a:lnTo>
                  <a:lnTo>
                    <a:pt x="54" y="0"/>
                  </a:lnTo>
                  <a:lnTo>
                    <a:pt x="0" y="24"/>
                  </a:lnTo>
                  <a:close/>
                </a:path>
              </a:pathLst>
            </a:custGeom>
            <a:solidFill>
              <a:srgbClr val="8131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a:p>
          </p:txBody>
        </p:sp>
        <p:sp>
          <p:nvSpPr>
            <p:cNvPr id="14" name="Freeform 8">
              <a:extLst>
                <a:ext uri="{FF2B5EF4-FFF2-40B4-BE49-F238E27FC236}">
                  <a16:creationId xmlns:a16="http://schemas.microsoft.com/office/drawing/2014/main" id="{47EC8435-45F5-4D23-8AD2-6D8437108997}"/>
                </a:ext>
              </a:extLst>
            </p:cNvPr>
            <p:cNvSpPr>
              <a:spLocks/>
            </p:cNvSpPr>
            <p:nvPr userDrawn="1"/>
          </p:nvSpPr>
          <p:spPr bwMode="auto">
            <a:xfrm>
              <a:off x="10583863" y="5635625"/>
              <a:ext cx="1019175" cy="1020763"/>
            </a:xfrm>
            <a:custGeom>
              <a:avLst/>
              <a:gdLst>
                <a:gd name="T0" fmla="*/ 19 w 272"/>
                <a:gd name="T1" fmla="*/ 6 h 273"/>
                <a:gd name="T2" fmla="*/ 12 w 272"/>
                <a:gd name="T3" fmla="*/ 43 h 273"/>
                <a:gd name="T4" fmla="*/ 229 w 272"/>
                <a:gd name="T5" fmla="*/ 260 h 273"/>
                <a:gd name="T6" fmla="*/ 266 w 272"/>
                <a:gd name="T7" fmla="*/ 253 h 273"/>
                <a:gd name="T8" fmla="*/ 272 w 272"/>
                <a:gd name="T9" fmla="*/ 240 h 273"/>
                <a:gd name="T10" fmla="*/ 33 w 272"/>
                <a:gd name="T11" fmla="*/ 0 h 273"/>
                <a:gd name="T12" fmla="*/ 19 w 272"/>
                <a:gd name="T13" fmla="*/ 6 h 273"/>
              </a:gdLst>
              <a:ahLst/>
              <a:cxnLst>
                <a:cxn ang="0">
                  <a:pos x="T0" y="T1"/>
                </a:cxn>
                <a:cxn ang="0">
                  <a:pos x="T2" y="T3"/>
                </a:cxn>
                <a:cxn ang="0">
                  <a:pos x="T4" y="T5"/>
                </a:cxn>
                <a:cxn ang="0">
                  <a:pos x="T6" y="T7"/>
                </a:cxn>
                <a:cxn ang="0">
                  <a:pos x="T8" y="T9"/>
                </a:cxn>
                <a:cxn ang="0">
                  <a:pos x="T10" y="T11"/>
                </a:cxn>
                <a:cxn ang="0">
                  <a:pos x="T12" y="T13"/>
                </a:cxn>
              </a:cxnLst>
              <a:rect l="0" t="0" r="r" b="b"/>
              <a:pathLst>
                <a:path w="272" h="273">
                  <a:moveTo>
                    <a:pt x="19" y="6"/>
                  </a:moveTo>
                  <a:cubicBezTo>
                    <a:pt x="3" y="13"/>
                    <a:pt x="0" y="30"/>
                    <a:pt x="12" y="43"/>
                  </a:cubicBezTo>
                  <a:cubicBezTo>
                    <a:pt x="229" y="260"/>
                    <a:pt x="229" y="260"/>
                    <a:pt x="229" y="260"/>
                  </a:cubicBezTo>
                  <a:cubicBezTo>
                    <a:pt x="242" y="273"/>
                    <a:pt x="259" y="270"/>
                    <a:pt x="266" y="253"/>
                  </a:cubicBezTo>
                  <a:cubicBezTo>
                    <a:pt x="272" y="240"/>
                    <a:pt x="272" y="240"/>
                    <a:pt x="272" y="240"/>
                  </a:cubicBezTo>
                  <a:cubicBezTo>
                    <a:pt x="33" y="0"/>
                    <a:pt x="33" y="0"/>
                    <a:pt x="33" y="0"/>
                  </a:cubicBezTo>
                  <a:lnTo>
                    <a:pt x="19"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a:p>
          </p:txBody>
        </p:sp>
        <p:sp>
          <p:nvSpPr>
            <p:cNvPr id="15" name="Freeform 9">
              <a:extLst>
                <a:ext uri="{FF2B5EF4-FFF2-40B4-BE49-F238E27FC236}">
                  <a16:creationId xmlns:a16="http://schemas.microsoft.com/office/drawing/2014/main" id="{291B8BE0-0F0B-4F15-AAAE-4CA7171ECAE3}"/>
                </a:ext>
              </a:extLst>
            </p:cNvPr>
            <p:cNvSpPr>
              <a:spLocks/>
            </p:cNvSpPr>
            <p:nvPr userDrawn="1"/>
          </p:nvSpPr>
          <p:spPr bwMode="auto">
            <a:xfrm>
              <a:off x="12126913" y="6854825"/>
              <a:ext cx="1089025" cy="1128713"/>
            </a:xfrm>
            <a:custGeom>
              <a:avLst/>
              <a:gdLst>
                <a:gd name="T0" fmla="*/ 13 w 291"/>
                <a:gd name="T1" fmla="*/ 302 h 302"/>
                <a:gd name="T2" fmla="*/ 5 w 291"/>
                <a:gd name="T3" fmla="*/ 298 h 302"/>
                <a:gd name="T4" fmla="*/ 4 w 291"/>
                <a:gd name="T5" fmla="*/ 282 h 302"/>
                <a:gd name="T6" fmla="*/ 269 w 291"/>
                <a:gd name="T7" fmla="*/ 5 h 302"/>
                <a:gd name="T8" fmla="*/ 286 w 291"/>
                <a:gd name="T9" fmla="*/ 5 h 302"/>
                <a:gd name="T10" fmla="*/ 286 w 291"/>
                <a:gd name="T11" fmla="*/ 22 h 302"/>
                <a:gd name="T12" fmla="*/ 21 w 291"/>
                <a:gd name="T13" fmla="*/ 298 h 302"/>
                <a:gd name="T14" fmla="*/ 13 w 291"/>
                <a:gd name="T15" fmla="*/ 302 h 3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1" h="302">
                  <a:moveTo>
                    <a:pt x="13" y="302"/>
                  </a:moveTo>
                  <a:cubicBezTo>
                    <a:pt x="10" y="302"/>
                    <a:pt x="7" y="301"/>
                    <a:pt x="5" y="298"/>
                  </a:cubicBezTo>
                  <a:cubicBezTo>
                    <a:pt x="0" y="294"/>
                    <a:pt x="0" y="286"/>
                    <a:pt x="4" y="282"/>
                  </a:cubicBezTo>
                  <a:cubicBezTo>
                    <a:pt x="269" y="5"/>
                    <a:pt x="269" y="5"/>
                    <a:pt x="269" y="5"/>
                  </a:cubicBezTo>
                  <a:cubicBezTo>
                    <a:pt x="274" y="1"/>
                    <a:pt x="281" y="0"/>
                    <a:pt x="286" y="5"/>
                  </a:cubicBezTo>
                  <a:cubicBezTo>
                    <a:pt x="290" y="10"/>
                    <a:pt x="291" y="17"/>
                    <a:pt x="286" y="22"/>
                  </a:cubicBezTo>
                  <a:cubicBezTo>
                    <a:pt x="21" y="298"/>
                    <a:pt x="21" y="298"/>
                    <a:pt x="21" y="298"/>
                  </a:cubicBezTo>
                  <a:cubicBezTo>
                    <a:pt x="19" y="301"/>
                    <a:pt x="16" y="302"/>
                    <a:pt x="13" y="302"/>
                  </a:cubicBezTo>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a:p>
          </p:txBody>
        </p:sp>
        <p:sp>
          <p:nvSpPr>
            <p:cNvPr id="27" name="Freeform 10">
              <a:extLst>
                <a:ext uri="{FF2B5EF4-FFF2-40B4-BE49-F238E27FC236}">
                  <a16:creationId xmlns:a16="http://schemas.microsoft.com/office/drawing/2014/main" id="{FA82D773-62B1-47EC-9CAE-2DC1CA1E3990}"/>
                </a:ext>
              </a:extLst>
            </p:cNvPr>
            <p:cNvSpPr>
              <a:spLocks/>
            </p:cNvSpPr>
            <p:nvPr userDrawn="1"/>
          </p:nvSpPr>
          <p:spPr bwMode="auto">
            <a:xfrm>
              <a:off x="12249151" y="6970713"/>
              <a:ext cx="1090613" cy="1123950"/>
            </a:xfrm>
            <a:custGeom>
              <a:avLst/>
              <a:gdLst>
                <a:gd name="T0" fmla="*/ 13 w 291"/>
                <a:gd name="T1" fmla="*/ 301 h 301"/>
                <a:gd name="T2" fmla="*/ 5 w 291"/>
                <a:gd name="T3" fmla="*/ 297 h 301"/>
                <a:gd name="T4" fmla="*/ 4 w 291"/>
                <a:gd name="T5" fmla="*/ 281 h 301"/>
                <a:gd name="T6" fmla="*/ 269 w 291"/>
                <a:gd name="T7" fmla="*/ 4 h 301"/>
                <a:gd name="T8" fmla="*/ 286 w 291"/>
                <a:gd name="T9" fmla="*/ 4 h 301"/>
                <a:gd name="T10" fmla="*/ 286 w 291"/>
                <a:gd name="T11" fmla="*/ 21 h 301"/>
                <a:gd name="T12" fmla="*/ 21 w 291"/>
                <a:gd name="T13" fmla="*/ 297 h 301"/>
                <a:gd name="T14" fmla="*/ 13 w 291"/>
                <a:gd name="T15" fmla="*/ 301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1" h="301">
                  <a:moveTo>
                    <a:pt x="13" y="301"/>
                  </a:moveTo>
                  <a:cubicBezTo>
                    <a:pt x="10" y="301"/>
                    <a:pt x="7" y="300"/>
                    <a:pt x="5" y="297"/>
                  </a:cubicBezTo>
                  <a:cubicBezTo>
                    <a:pt x="0" y="293"/>
                    <a:pt x="0" y="286"/>
                    <a:pt x="4" y="281"/>
                  </a:cubicBezTo>
                  <a:cubicBezTo>
                    <a:pt x="269" y="4"/>
                    <a:pt x="269" y="4"/>
                    <a:pt x="269" y="4"/>
                  </a:cubicBezTo>
                  <a:cubicBezTo>
                    <a:pt x="274" y="0"/>
                    <a:pt x="281" y="0"/>
                    <a:pt x="286" y="4"/>
                  </a:cubicBezTo>
                  <a:cubicBezTo>
                    <a:pt x="291" y="9"/>
                    <a:pt x="291" y="16"/>
                    <a:pt x="286" y="21"/>
                  </a:cubicBezTo>
                  <a:cubicBezTo>
                    <a:pt x="21" y="297"/>
                    <a:pt x="21" y="297"/>
                    <a:pt x="21" y="297"/>
                  </a:cubicBezTo>
                  <a:cubicBezTo>
                    <a:pt x="19" y="300"/>
                    <a:pt x="16" y="301"/>
                    <a:pt x="13" y="301"/>
                  </a:cubicBezTo>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a:p>
          </p:txBody>
        </p:sp>
        <p:sp>
          <p:nvSpPr>
            <p:cNvPr id="29" name="Freeform 11">
              <a:extLst>
                <a:ext uri="{FF2B5EF4-FFF2-40B4-BE49-F238E27FC236}">
                  <a16:creationId xmlns:a16="http://schemas.microsoft.com/office/drawing/2014/main" id="{F61394F7-C384-438C-8347-A5766D8E56AC}"/>
                </a:ext>
              </a:extLst>
            </p:cNvPr>
            <p:cNvSpPr>
              <a:spLocks/>
            </p:cNvSpPr>
            <p:nvPr userDrawn="1"/>
          </p:nvSpPr>
          <p:spPr bwMode="auto">
            <a:xfrm>
              <a:off x="12111038" y="5784850"/>
              <a:ext cx="1130300" cy="1084263"/>
            </a:xfrm>
            <a:custGeom>
              <a:avLst/>
              <a:gdLst>
                <a:gd name="T0" fmla="*/ 289 w 302"/>
                <a:gd name="T1" fmla="*/ 290 h 290"/>
                <a:gd name="T2" fmla="*/ 281 w 302"/>
                <a:gd name="T3" fmla="*/ 286 h 290"/>
                <a:gd name="T4" fmla="*/ 5 w 302"/>
                <a:gd name="T5" fmla="*/ 21 h 290"/>
                <a:gd name="T6" fmla="*/ 4 w 302"/>
                <a:gd name="T7" fmla="*/ 5 h 290"/>
                <a:gd name="T8" fmla="*/ 21 w 302"/>
                <a:gd name="T9" fmla="*/ 4 h 290"/>
                <a:gd name="T10" fmla="*/ 297 w 302"/>
                <a:gd name="T11" fmla="*/ 269 h 290"/>
                <a:gd name="T12" fmla="*/ 298 w 302"/>
                <a:gd name="T13" fmla="*/ 286 h 290"/>
                <a:gd name="T14" fmla="*/ 289 w 302"/>
                <a:gd name="T15" fmla="*/ 290 h 2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2" h="290">
                  <a:moveTo>
                    <a:pt x="289" y="290"/>
                  </a:moveTo>
                  <a:cubicBezTo>
                    <a:pt x="286" y="290"/>
                    <a:pt x="283" y="288"/>
                    <a:pt x="281" y="286"/>
                  </a:cubicBezTo>
                  <a:cubicBezTo>
                    <a:pt x="5" y="21"/>
                    <a:pt x="5" y="21"/>
                    <a:pt x="5" y="21"/>
                  </a:cubicBezTo>
                  <a:cubicBezTo>
                    <a:pt x="0" y="17"/>
                    <a:pt x="0" y="9"/>
                    <a:pt x="4" y="5"/>
                  </a:cubicBezTo>
                  <a:cubicBezTo>
                    <a:pt x="9" y="0"/>
                    <a:pt x="16" y="0"/>
                    <a:pt x="21" y="4"/>
                  </a:cubicBezTo>
                  <a:cubicBezTo>
                    <a:pt x="297" y="269"/>
                    <a:pt x="297" y="269"/>
                    <a:pt x="297" y="269"/>
                  </a:cubicBezTo>
                  <a:cubicBezTo>
                    <a:pt x="302" y="274"/>
                    <a:pt x="302" y="281"/>
                    <a:pt x="298" y="286"/>
                  </a:cubicBezTo>
                  <a:cubicBezTo>
                    <a:pt x="296" y="288"/>
                    <a:pt x="292" y="290"/>
                    <a:pt x="289" y="290"/>
                  </a:cubicBezTo>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a:p>
          </p:txBody>
        </p:sp>
        <p:sp>
          <p:nvSpPr>
            <p:cNvPr id="30" name="Freeform 12">
              <a:extLst>
                <a:ext uri="{FF2B5EF4-FFF2-40B4-BE49-F238E27FC236}">
                  <a16:creationId xmlns:a16="http://schemas.microsoft.com/office/drawing/2014/main" id="{EC8A732B-3BAF-4090-8A06-8CCEACBC6DF9}"/>
                </a:ext>
              </a:extLst>
            </p:cNvPr>
            <p:cNvSpPr>
              <a:spLocks/>
            </p:cNvSpPr>
            <p:nvPr userDrawn="1"/>
          </p:nvSpPr>
          <p:spPr bwMode="auto">
            <a:xfrm>
              <a:off x="12220576" y="5665788"/>
              <a:ext cx="1133475" cy="1084263"/>
            </a:xfrm>
            <a:custGeom>
              <a:avLst/>
              <a:gdLst>
                <a:gd name="T0" fmla="*/ 290 w 303"/>
                <a:gd name="T1" fmla="*/ 290 h 290"/>
                <a:gd name="T2" fmla="*/ 282 w 303"/>
                <a:gd name="T3" fmla="*/ 287 h 290"/>
                <a:gd name="T4" fmla="*/ 5 w 303"/>
                <a:gd name="T5" fmla="*/ 22 h 290"/>
                <a:gd name="T6" fmla="*/ 5 w 303"/>
                <a:gd name="T7" fmla="*/ 5 h 290"/>
                <a:gd name="T8" fmla="*/ 22 w 303"/>
                <a:gd name="T9" fmla="*/ 5 h 290"/>
                <a:gd name="T10" fmla="*/ 298 w 303"/>
                <a:gd name="T11" fmla="*/ 269 h 290"/>
                <a:gd name="T12" fmla="*/ 298 w 303"/>
                <a:gd name="T13" fmla="*/ 286 h 290"/>
                <a:gd name="T14" fmla="*/ 290 w 303"/>
                <a:gd name="T15" fmla="*/ 290 h 2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3" h="290">
                  <a:moveTo>
                    <a:pt x="290" y="290"/>
                  </a:moveTo>
                  <a:cubicBezTo>
                    <a:pt x="287" y="290"/>
                    <a:pt x="284" y="289"/>
                    <a:pt x="282" y="287"/>
                  </a:cubicBezTo>
                  <a:cubicBezTo>
                    <a:pt x="5" y="22"/>
                    <a:pt x="5" y="22"/>
                    <a:pt x="5" y="22"/>
                  </a:cubicBezTo>
                  <a:cubicBezTo>
                    <a:pt x="1" y="17"/>
                    <a:pt x="0" y="10"/>
                    <a:pt x="5" y="5"/>
                  </a:cubicBezTo>
                  <a:cubicBezTo>
                    <a:pt x="9" y="0"/>
                    <a:pt x="17" y="0"/>
                    <a:pt x="22" y="5"/>
                  </a:cubicBezTo>
                  <a:cubicBezTo>
                    <a:pt x="298" y="269"/>
                    <a:pt x="298" y="269"/>
                    <a:pt x="298" y="269"/>
                  </a:cubicBezTo>
                  <a:cubicBezTo>
                    <a:pt x="303" y="274"/>
                    <a:pt x="303" y="282"/>
                    <a:pt x="298" y="286"/>
                  </a:cubicBezTo>
                  <a:cubicBezTo>
                    <a:pt x="296" y="289"/>
                    <a:pt x="293" y="290"/>
                    <a:pt x="290" y="290"/>
                  </a:cubicBezTo>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a:p>
          </p:txBody>
        </p:sp>
        <p:sp>
          <p:nvSpPr>
            <p:cNvPr id="31" name="Freeform 13">
              <a:extLst>
                <a:ext uri="{FF2B5EF4-FFF2-40B4-BE49-F238E27FC236}">
                  <a16:creationId xmlns:a16="http://schemas.microsoft.com/office/drawing/2014/main" id="{60713F4F-9653-40D7-B39D-6A839FB17333}"/>
                </a:ext>
              </a:extLst>
            </p:cNvPr>
            <p:cNvSpPr>
              <a:spLocks noEditPoints="1"/>
            </p:cNvSpPr>
            <p:nvPr userDrawn="1"/>
          </p:nvSpPr>
          <p:spPr bwMode="auto">
            <a:xfrm>
              <a:off x="13119101" y="6656388"/>
              <a:ext cx="384175" cy="384175"/>
            </a:xfrm>
            <a:custGeom>
              <a:avLst/>
              <a:gdLst>
                <a:gd name="T0" fmla="*/ 51 w 103"/>
                <a:gd name="T1" fmla="*/ 35 h 103"/>
                <a:gd name="T2" fmla="*/ 35 w 103"/>
                <a:gd name="T3" fmla="*/ 51 h 103"/>
                <a:gd name="T4" fmla="*/ 51 w 103"/>
                <a:gd name="T5" fmla="*/ 67 h 103"/>
                <a:gd name="T6" fmla="*/ 67 w 103"/>
                <a:gd name="T7" fmla="*/ 51 h 103"/>
                <a:gd name="T8" fmla="*/ 51 w 103"/>
                <a:gd name="T9" fmla="*/ 35 h 103"/>
                <a:gd name="T10" fmla="*/ 51 w 103"/>
                <a:gd name="T11" fmla="*/ 103 h 103"/>
                <a:gd name="T12" fmla="*/ 0 w 103"/>
                <a:gd name="T13" fmla="*/ 51 h 103"/>
                <a:gd name="T14" fmla="*/ 51 w 103"/>
                <a:gd name="T15" fmla="*/ 0 h 103"/>
                <a:gd name="T16" fmla="*/ 103 w 103"/>
                <a:gd name="T17" fmla="*/ 51 h 103"/>
                <a:gd name="T18" fmla="*/ 51 w 103"/>
                <a:gd name="T19"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3">
                  <a:moveTo>
                    <a:pt x="51" y="35"/>
                  </a:moveTo>
                  <a:cubicBezTo>
                    <a:pt x="42" y="35"/>
                    <a:pt x="35" y="43"/>
                    <a:pt x="35" y="51"/>
                  </a:cubicBezTo>
                  <a:cubicBezTo>
                    <a:pt x="35" y="60"/>
                    <a:pt x="42" y="67"/>
                    <a:pt x="51" y="67"/>
                  </a:cubicBezTo>
                  <a:cubicBezTo>
                    <a:pt x="60" y="67"/>
                    <a:pt x="67" y="60"/>
                    <a:pt x="67" y="51"/>
                  </a:cubicBezTo>
                  <a:cubicBezTo>
                    <a:pt x="67" y="43"/>
                    <a:pt x="60" y="35"/>
                    <a:pt x="51" y="35"/>
                  </a:cubicBezTo>
                  <a:moveTo>
                    <a:pt x="51" y="103"/>
                  </a:moveTo>
                  <a:cubicBezTo>
                    <a:pt x="23" y="103"/>
                    <a:pt x="0" y="80"/>
                    <a:pt x="0" y="51"/>
                  </a:cubicBezTo>
                  <a:cubicBezTo>
                    <a:pt x="0" y="23"/>
                    <a:pt x="23" y="0"/>
                    <a:pt x="51" y="0"/>
                  </a:cubicBezTo>
                  <a:cubicBezTo>
                    <a:pt x="80" y="0"/>
                    <a:pt x="103" y="23"/>
                    <a:pt x="103" y="51"/>
                  </a:cubicBezTo>
                  <a:cubicBezTo>
                    <a:pt x="103" y="80"/>
                    <a:pt x="80" y="103"/>
                    <a:pt x="51" y="10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a:p>
          </p:txBody>
        </p:sp>
        <p:sp>
          <p:nvSpPr>
            <p:cNvPr id="32" name="Freeform 14">
              <a:extLst>
                <a:ext uri="{FF2B5EF4-FFF2-40B4-BE49-F238E27FC236}">
                  <a16:creationId xmlns:a16="http://schemas.microsoft.com/office/drawing/2014/main" id="{AACCD0AE-33B5-4647-8E2F-74D4AC7E9302}"/>
                </a:ext>
              </a:extLst>
            </p:cNvPr>
            <p:cNvSpPr>
              <a:spLocks noEditPoints="1"/>
            </p:cNvSpPr>
            <p:nvPr userDrawn="1"/>
          </p:nvSpPr>
          <p:spPr bwMode="auto">
            <a:xfrm>
              <a:off x="11950701" y="7915275"/>
              <a:ext cx="385763" cy="388938"/>
            </a:xfrm>
            <a:custGeom>
              <a:avLst/>
              <a:gdLst>
                <a:gd name="T0" fmla="*/ 51 w 103"/>
                <a:gd name="T1" fmla="*/ 36 h 104"/>
                <a:gd name="T2" fmla="*/ 35 w 103"/>
                <a:gd name="T3" fmla="*/ 52 h 104"/>
                <a:gd name="T4" fmla="*/ 51 w 103"/>
                <a:gd name="T5" fmla="*/ 68 h 104"/>
                <a:gd name="T6" fmla="*/ 67 w 103"/>
                <a:gd name="T7" fmla="*/ 52 h 104"/>
                <a:gd name="T8" fmla="*/ 51 w 103"/>
                <a:gd name="T9" fmla="*/ 36 h 104"/>
                <a:gd name="T10" fmla="*/ 51 w 103"/>
                <a:gd name="T11" fmla="*/ 104 h 104"/>
                <a:gd name="T12" fmla="*/ 0 w 103"/>
                <a:gd name="T13" fmla="*/ 52 h 104"/>
                <a:gd name="T14" fmla="*/ 51 w 103"/>
                <a:gd name="T15" fmla="*/ 0 h 104"/>
                <a:gd name="T16" fmla="*/ 103 w 103"/>
                <a:gd name="T17" fmla="*/ 52 h 104"/>
                <a:gd name="T18" fmla="*/ 51 w 103"/>
                <a:gd name="T19"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4">
                  <a:moveTo>
                    <a:pt x="51" y="36"/>
                  </a:moveTo>
                  <a:cubicBezTo>
                    <a:pt x="43" y="36"/>
                    <a:pt x="35" y="43"/>
                    <a:pt x="35" y="52"/>
                  </a:cubicBezTo>
                  <a:cubicBezTo>
                    <a:pt x="35" y="61"/>
                    <a:pt x="43" y="68"/>
                    <a:pt x="51" y="68"/>
                  </a:cubicBezTo>
                  <a:cubicBezTo>
                    <a:pt x="60" y="68"/>
                    <a:pt x="67" y="61"/>
                    <a:pt x="67" y="52"/>
                  </a:cubicBezTo>
                  <a:cubicBezTo>
                    <a:pt x="67" y="43"/>
                    <a:pt x="60" y="36"/>
                    <a:pt x="51" y="36"/>
                  </a:cubicBezTo>
                  <a:moveTo>
                    <a:pt x="51" y="104"/>
                  </a:moveTo>
                  <a:cubicBezTo>
                    <a:pt x="23" y="104"/>
                    <a:pt x="0" y="80"/>
                    <a:pt x="0" y="52"/>
                  </a:cubicBezTo>
                  <a:cubicBezTo>
                    <a:pt x="0" y="24"/>
                    <a:pt x="23" y="0"/>
                    <a:pt x="51" y="0"/>
                  </a:cubicBezTo>
                  <a:cubicBezTo>
                    <a:pt x="80" y="0"/>
                    <a:pt x="103" y="24"/>
                    <a:pt x="103" y="52"/>
                  </a:cubicBezTo>
                  <a:cubicBezTo>
                    <a:pt x="103" y="80"/>
                    <a:pt x="80" y="104"/>
                    <a:pt x="51" y="10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a:p>
          </p:txBody>
        </p:sp>
        <p:sp>
          <p:nvSpPr>
            <p:cNvPr id="33" name="Freeform 15">
              <a:extLst>
                <a:ext uri="{FF2B5EF4-FFF2-40B4-BE49-F238E27FC236}">
                  <a16:creationId xmlns:a16="http://schemas.microsoft.com/office/drawing/2014/main" id="{DF566B14-B982-43C6-AB60-BA34CEFB3782}"/>
                </a:ext>
              </a:extLst>
            </p:cNvPr>
            <p:cNvSpPr>
              <a:spLocks/>
            </p:cNvSpPr>
            <p:nvPr userDrawn="1"/>
          </p:nvSpPr>
          <p:spPr bwMode="auto">
            <a:xfrm>
              <a:off x="11845926" y="5411788"/>
              <a:ext cx="523875" cy="522288"/>
            </a:xfrm>
            <a:custGeom>
              <a:avLst/>
              <a:gdLst>
                <a:gd name="T0" fmla="*/ 127 w 140"/>
                <a:gd name="T1" fmla="*/ 61 h 140"/>
                <a:gd name="T2" fmla="*/ 127 w 140"/>
                <a:gd name="T3" fmla="*/ 109 h 140"/>
                <a:gd name="T4" fmla="*/ 109 w 140"/>
                <a:gd name="T5" fmla="*/ 127 h 140"/>
                <a:gd name="T6" fmla="*/ 62 w 140"/>
                <a:gd name="T7" fmla="*/ 127 h 140"/>
                <a:gd name="T8" fmla="*/ 14 w 140"/>
                <a:gd name="T9" fmla="*/ 78 h 140"/>
                <a:gd name="T10" fmla="*/ 14 w 140"/>
                <a:gd name="T11" fmla="*/ 31 h 140"/>
                <a:gd name="T12" fmla="*/ 31 w 140"/>
                <a:gd name="T13" fmla="*/ 13 h 140"/>
                <a:gd name="T14" fmla="*/ 79 w 140"/>
                <a:gd name="T15" fmla="*/ 13 h 140"/>
                <a:gd name="T16" fmla="*/ 127 w 140"/>
                <a:gd name="T17" fmla="*/ 6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40">
                  <a:moveTo>
                    <a:pt x="127" y="61"/>
                  </a:moveTo>
                  <a:cubicBezTo>
                    <a:pt x="140" y="75"/>
                    <a:pt x="140" y="96"/>
                    <a:pt x="127" y="109"/>
                  </a:cubicBezTo>
                  <a:cubicBezTo>
                    <a:pt x="109" y="127"/>
                    <a:pt x="109" y="127"/>
                    <a:pt x="109" y="127"/>
                  </a:cubicBezTo>
                  <a:cubicBezTo>
                    <a:pt x="96" y="140"/>
                    <a:pt x="75" y="140"/>
                    <a:pt x="62" y="127"/>
                  </a:cubicBezTo>
                  <a:cubicBezTo>
                    <a:pt x="14" y="78"/>
                    <a:pt x="14" y="78"/>
                    <a:pt x="14" y="78"/>
                  </a:cubicBezTo>
                  <a:cubicBezTo>
                    <a:pt x="0" y="65"/>
                    <a:pt x="0" y="44"/>
                    <a:pt x="14" y="31"/>
                  </a:cubicBezTo>
                  <a:cubicBezTo>
                    <a:pt x="31" y="13"/>
                    <a:pt x="31" y="13"/>
                    <a:pt x="31" y="13"/>
                  </a:cubicBezTo>
                  <a:cubicBezTo>
                    <a:pt x="44" y="0"/>
                    <a:pt x="66" y="0"/>
                    <a:pt x="79" y="13"/>
                  </a:cubicBezTo>
                  <a:lnTo>
                    <a:pt x="127"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a:p>
          </p:txBody>
        </p:sp>
        <p:sp>
          <p:nvSpPr>
            <p:cNvPr id="34" name="Freeform 16">
              <a:extLst>
                <a:ext uri="{FF2B5EF4-FFF2-40B4-BE49-F238E27FC236}">
                  <a16:creationId xmlns:a16="http://schemas.microsoft.com/office/drawing/2014/main" id="{46AB7AAB-88AB-4252-B983-19AFBFB30893}"/>
                </a:ext>
              </a:extLst>
            </p:cNvPr>
            <p:cNvSpPr>
              <a:spLocks/>
            </p:cNvSpPr>
            <p:nvPr userDrawn="1"/>
          </p:nvSpPr>
          <p:spPr bwMode="auto">
            <a:xfrm>
              <a:off x="11906251" y="5075238"/>
              <a:ext cx="254000" cy="254000"/>
            </a:xfrm>
            <a:custGeom>
              <a:avLst/>
              <a:gdLst>
                <a:gd name="T0" fmla="*/ 18 w 68"/>
                <a:gd name="T1" fmla="*/ 16 h 68"/>
                <a:gd name="T2" fmla="*/ 58 w 68"/>
                <a:gd name="T3" fmla="*/ 9 h 68"/>
                <a:gd name="T4" fmla="*/ 52 w 68"/>
                <a:gd name="T5" fmla="*/ 50 h 68"/>
                <a:gd name="T6" fmla="*/ 50 w 68"/>
                <a:gd name="T7" fmla="*/ 52 h 68"/>
                <a:gd name="T8" fmla="*/ 9 w 68"/>
                <a:gd name="T9" fmla="*/ 59 h 68"/>
                <a:gd name="T10" fmla="*/ 16 w 68"/>
                <a:gd name="T11" fmla="*/ 18 h 68"/>
                <a:gd name="T12" fmla="*/ 18 w 68"/>
                <a:gd name="T13" fmla="*/ 16 h 68"/>
              </a:gdLst>
              <a:ahLst/>
              <a:cxnLst>
                <a:cxn ang="0">
                  <a:pos x="T0" y="T1"/>
                </a:cxn>
                <a:cxn ang="0">
                  <a:pos x="T2" y="T3"/>
                </a:cxn>
                <a:cxn ang="0">
                  <a:pos x="T4" y="T5"/>
                </a:cxn>
                <a:cxn ang="0">
                  <a:pos x="T6" y="T7"/>
                </a:cxn>
                <a:cxn ang="0">
                  <a:pos x="T8" y="T9"/>
                </a:cxn>
                <a:cxn ang="0">
                  <a:pos x="T10" y="T11"/>
                </a:cxn>
                <a:cxn ang="0">
                  <a:pos x="T12" y="T13"/>
                </a:cxn>
              </a:cxnLst>
              <a:rect l="0" t="0" r="r" b="b"/>
              <a:pathLst>
                <a:path w="68" h="68">
                  <a:moveTo>
                    <a:pt x="18" y="16"/>
                  </a:moveTo>
                  <a:cubicBezTo>
                    <a:pt x="31" y="3"/>
                    <a:pt x="49" y="0"/>
                    <a:pt x="58" y="9"/>
                  </a:cubicBezTo>
                  <a:cubicBezTo>
                    <a:pt x="68" y="19"/>
                    <a:pt x="65" y="37"/>
                    <a:pt x="52" y="50"/>
                  </a:cubicBezTo>
                  <a:cubicBezTo>
                    <a:pt x="50" y="52"/>
                    <a:pt x="50" y="52"/>
                    <a:pt x="50" y="52"/>
                  </a:cubicBezTo>
                  <a:cubicBezTo>
                    <a:pt x="36" y="65"/>
                    <a:pt x="18" y="68"/>
                    <a:pt x="9" y="59"/>
                  </a:cubicBezTo>
                  <a:cubicBezTo>
                    <a:pt x="0" y="50"/>
                    <a:pt x="3" y="31"/>
                    <a:pt x="16" y="18"/>
                  </a:cubicBezTo>
                  <a:lnTo>
                    <a:pt x="18" y="16"/>
                  </a:lnTo>
                  <a:close/>
                </a:path>
              </a:pathLst>
            </a:custGeom>
            <a:solidFill>
              <a:srgbClr val="8131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a:p>
          </p:txBody>
        </p:sp>
        <p:sp>
          <p:nvSpPr>
            <p:cNvPr id="35" name="Freeform 17">
              <a:extLst>
                <a:ext uri="{FF2B5EF4-FFF2-40B4-BE49-F238E27FC236}">
                  <a16:creationId xmlns:a16="http://schemas.microsoft.com/office/drawing/2014/main" id="{69DFBCAE-7C6C-4307-9391-4241244EB275}"/>
                </a:ext>
              </a:extLst>
            </p:cNvPr>
            <p:cNvSpPr>
              <a:spLocks/>
            </p:cNvSpPr>
            <p:nvPr userDrawn="1"/>
          </p:nvSpPr>
          <p:spPr bwMode="auto">
            <a:xfrm>
              <a:off x="10793413" y="4981575"/>
              <a:ext cx="1463675" cy="1465263"/>
            </a:xfrm>
            <a:custGeom>
              <a:avLst/>
              <a:gdLst>
                <a:gd name="T0" fmla="*/ 378 w 391"/>
                <a:gd name="T1" fmla="*/ 90 h 392"/>
                <a:gd name="T2" fmla="*/ 301 w 391"/>
                <a:gd name="T3" fmla="*/ 13 h 392"/>
                <a:gd name="T4" fmla="*/ 253 w 391"/>
                <a:gd name="T5" fmla="*/ 13 h 392"/>
                <a:gd name="T6" fmla="*/ 206 w 391"/>
                <a:gd name="T7" fmla="*/ 61 h 392"/>
                <a:gd name="T8" fmla="*/ 151 w 391"/>
                <a:gd name="T9" fmla="*/ 99 h 392"/>
                <a:gd name="T10" fmla="*/ 0 w 391"/>
                <a:gd name="T11" fmla="*/ 165 h 392"/>
                <a:gd name="T12" fmla="*/ 226 w 391"/>
                <a:gd name="T13" fmla="*/ 392 h 392"/>
                <a:gd name="T14" fmla="*/ 293 w 391"/>
                <a:gd name="T15" fmla="*/ 240 h 392"/>
                <a:gd name="T16" fmla="*/ 330 w 391"/>
                <a:gd name="T17" fmla="*/ 186 h 392"/>
                <a:gd name="T18" fmla="*/ 378 w 391"/>
                <a:gd name="T19" fmla="*/ 138 h 392"/>
                <a:gd name="T20" fmla="*/ 378 w 391"/>
                <a:gd name="T21" fmla="*/ 9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1" h="392">
                  <a:moveTo>
                    <a:pt x="378" y="90"/>
                  </a:moveTo>
                  <a:cubicBezTo>
                    <a:pt x="301" y="13"/>
                    <a:pt x="301" y="13"/>
                    <a:pt x="301" y="13"/>
                  </a:cubicBezTo>
                  <a:cubicBezTo>
                    <a:pt x="288" y="0"/>
                    <a:pt x="267" y="0"/>
                    <a:pt x="253" y="13"/>
                  </a:cubicBezTo>
                  <a:cubicBezTo>
                    <a:pt x="206" y="61"/>
                    <a:pt x="206" y="61"/>
                    <a:pt x="206" y="61"/>
                  </a:cubicBezTo>
                  <a:cubicBezTo>
                    <a:pt x="192" y="74"/>
                    <a:pt x="168" y="91"/>
                    <a:pt x="151" y="99"/>
                  </a:cubicBezTo>
                  <a:cubicBezTo>
                    <a:pt x="0" y="165"/>
                    <a:pt x="0" y="165"/>
                    <a:pt x="0" y="165"/>
                  </a:cubicBezTo>
                  <a:cubicBezTo>
                    <a:pt x="226" y="392"/>
                    <a:pt x="226" y="392"/>
                    <a:pt x="226" y="392"/>
                  </a:cubicBezTo>
                  <a:cubicBezTo>
                    <a:pt x="293" y="240"/>
                    <a:pt x="293" y="240"/>
                    <a:pt x="293" y="240"/>
                  </a:cubicBezTo>
                  <a:cubicBezTo>
                    <a:pt x="300" y="223"/>
                    <a:pt x="317" y="199"/>
                    <a:pt x="330" y="186"/>
                  </a:cubicBezTo>
                  <a:cubicBezTo>
                    <a:pt x="378" y="138"/>
                    <a:pt x="378" y="138"/>
                    <a:pt x="378" y="138"/>
                  </a:cubicBezTo>
                  <a:cubicBezTo>
                    <a:pt x="391" y="125"/>
                    <a:pt x="391" y="103"/>
                    <a:pt x="378" y="90"/>
                  </a:cubicBezTo>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a:p>
          </p:txBody>
        </p:sp>
        <p:sp>
          <p:nvSpPr>
            <p:cNvPr id="36" name="Freeform 18">
              <a:extLst>
                <a:ext uri="{FF2B5EF4-FFF2-40B4-BE49-F238E27FC236}">
                  <a16:creationId xmlns:a16="http://schemas.microsoft.com/office/drawing/2014/main" id="{30A9EAD8-8CDE-4106-9E9E-7FFFA1D510E8}"/>
                </a:ext>
              </a:extLst>
            </p:cNvPr>
            <p:cNvSpPr>
              <a:spLocks noEditPoints="1"/>
            </p:cNvSpPr>
            <p:nvPr userDrawn="1"/>
          </p:nvSpPr>
          <p:spPr bwMode="auto">
            <a:xfrm>
              <a:off x="8601076" y="2076450"/>
              <a:ext cx="7175500" cy="9659938"/>
            </a:xfrm>
            <a:custGeom>
              <a:avLst/>
              <a:gdLst>
                <a:gd name="T0" fmla="*/ 959 w 1917"/>
                <a:gd name="T1" fmla="*/ 2401 h 2584"/>
                <a:gd name="T2" fmla="*/ 183 w 1917"/>
                <a:gd name="T3" fmla="*/ 1447 h 2584"/>
                <a:gd name="T4" fmla="*/ 959 w 1917"/>
                <a:gd name="T5" fmla="*/ 184 h 2584"/>
                <a:gd name="T6" fmla="*/ 1734 w 1917"/>
                <a:gd name="T7" fmla="*/ 1447 h 2584"/>
                <a:gd name="T8" fmla="*/ 959 w 1917"/>
                <a:gd name="T9" fmla="*/ 2401 h 2584"/>
                <a:gd name="T10" fmla="*/ 959 w 1917"/>
                <a:gd name="T11" fmla="*/ 0 h 2584"/>
                <a:gd name="T12" fmla="*/ 959 w 1917"/>
                <a:gd name="T13" fmla="*/ 0 h 2584"/>
                <a:gd name="T14" fmla="*/ 0 w 1917"/>
                <a:gd name="T15" fmla="*/ 1447 h 2584"/>
                <a:gd name="T16" fmla="*/ 959 w 1917"/>
                <a:gd name="T17" fmla="*/ 2584 h 2584"/>
                <a:gd name="T18" fmla="*/ 1917 w 1917"/>
                <a:gd name="T19" fmla="*/ 1451 h 2584"/>
                <a:gd name="T20" fmla="*/ 1917 w 1917"/>
                <a:gd name="T21" fmla="*/ 1443 h 2584"/>
                <a:gd name="T22" fmla="*/ 959 w 1917"/>
                <a:gd name="T23" fmla="*/ 0 h 2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7" h="2584">
                  <a:moveTo>
                    <a:pt x="959" y="2401"/>
                  </a:moveTo>
                  <a:cubicBezTo>
                    <a:pt x="554" y="2401"/>
                    <a:pt x="183" y="2142"/>
                    <a:pt x="183" y="1447"/>
                  </a:cubicBezTo>
                  <a:cubicBezTo>
                    <a:pt x="183" y="824"/>
                    <a:pt x="632" y="184"/>
                    <a:pt x="959" y="184"/>
                  </a:cubicBezTo>
                  <a:cubicBezTo>
                    <a:pt x="1285" y="184"/>
                    <a:pt x="1734" y="824"/>
                    <a:pt x="1734" y="1447"/>
                  </a:cubicBezTo>
                  <a:cubicBezTo>
                    <a:pt x="1734" y="2142"/>
                    <a:pt x="1363" y="2401"/>
                    <a:pt x="959" y="2401"/>
                  </a:cubicBezTo>
                  <a:moveTo>
                    <a:pt x="959" y="0"/>
                  </a:moveTo>
                  <a:cubicBezTo>
                    <a:pt x="959" y="0"/>
                    <a:pt x="959" y="0"/>
                    <a:pt x="959" y="0"/>
                  </a:cubicBezTo>
                  <a:cubicBezTo>
                    <a:pt x="502" y="0"/>
                    <a:pt x="0" y="757"/>
                    <a:pt x="0" y="1447"/>
                  </a:cubicBezTo>
                  <a:cubicBezTo>
                    <a:pt x="0" y="2285"/>
                    <a:pt x="495" y="2584"/>
                    <a:pt x="959" y="2584"/>
                  </a:cubicBezTo>
                  <a:cubicBezTo>
                    <a:pt x="1421" y="2584"/>
                    <a:pt x="1915" y="2286"/>
                    <a:pt x="1917" y="1451"/>
                  </a:cubicBezTo>
                  <a:cubicBezTo>
                    <a:pt x="1917" y="1443"/>
                    <a:pt x="1917" y="1443"/>
                    <a:pt x="1917" y="1443"/>
                  </a:cubicBezTo>
                  <a:cubicBezTo>
                    <a:pt x="1915" y="755"/>
                    <a:pt x="1415" y="0"/>
                    <a:pt x="959" y="0"/>
                  </a:cubicBezTo>
                </a:path>
              </a:pathLst>
            </a:custGeom>
            <a:solidFill>
              <a:srgbClr val="ABACAC">
                <a:alpha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a:p>
          </p:txBody>
        </p:sp>
      </p:grpSp>
      <p:sp>
        <p:nvSpPr>
          <p:cNvPr id="24" name="Text Placeholder 4">
            <a:extLst>
              <a:ext uri="{FF2B5EF4-FFF2-40B4-BE49-F238E27FC236}">
                <a16:creationId xmlns:a16="http://schemas.microsoft.com/office/drawing/2014/main" id="{0408CBF9-18B9-471E-A1CF-D0DEEB3851B1}"/>
              </a:ext>
            </a:extLst>
          </p:cNvPr>
          <p:cNvSpPr>
            <a:spLocks noGrp="1"/>
          </p:cNvSpPr>
          <p:nvPr>
            <p:ph type="body" sz="quarter" idx="3" hasCustomPrompt="1"/>
          </p:nvPr>
        </p:nvSpPr>
        <p:spPr>
          <a:xfrm>
            <a:off x="7932393" y="5486484"/>
            <a:ext cx="25400" cy="522000"/>
          </a:xfrm>
          <a:solidFill>
            <a:schemeClr val="accent1"/>
          </a:solidFill>
        </p:spPr>
        <p:txBody>
          <a:bodyPr wrap="square" lIns="108000" rIns="108000" anchor="ctr" anchorCtr="0">
            <a:noAutofit/>
          </a:bodyPr>
          <a:lstStyle>
            <a:lvl1pPr marL="0" indent="0">
              <a:buNone/>
              <a:defRPr sz="100" b="0"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 </a:t>
            </a:r>
          </a:p>
        </p:txBody>
      </p:sp>
      <p:pic>
        <p:nvPicPr>
          <p:cNvPr id="28" name="Picture 27">
            <a:extLst>
              <a:ext uri="{FF2B5EF4-FFF2-40B4-BE49-F238E27FC236}">
                <a16:creationId xmlns:a16="http://schemas.microsoft.com/office/drawing/2014/main" id="{A18307F2-92F0-4A4D-B4A7-E20AA7FC9DA4}"/>
              </a:ext>
            </a:extLst>
          </p:cNvPr>
          <p:cNvPicPr>
            <a:picLocks noChangeAspect="1"/>
          </p:cNvPicPr>
          <p:nvPr userDrawn="1"/>
        </p:nvPicPr>
        <p:blipFill>
          <a:blip r:embed="rId2"/>
          <a:srcRect/>
          <a:stretch/>
        </p:blipFill>
        <p:spPr>
          <a:xfrm>
            <a:off x="10487552" y="205200"/>
            <a:ext cx="1417349" cy="692193"/>
          </a:xfrm>
          <a:prstGeom prst="rect">
            <a:avLst/>
          </a:prstGeom>
        </p:spPr>
      </p:pic>
    </p:spTree>
    <p:extLst>
      <p:ext uri="{BB962C8B-B14F-4D97-AF65-F5344CB8AC3E}">
        <p14:creationId xmlns:p14="http://schemas.microsoft.com/office/powerpoint/2010/main" val="416077364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rgbClr val="16181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9297460-DE67-483D-96FB-EE25F84B16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58000"/>
          </a:xfrm>
          <a:prstGeom prst="rect">
            <a:avLst/>
          </a:prstGeom>
        </p:spPr>
      </p:pic>
      <p:sp>
        <p:nvSpPr>
          <p:cNvPr id="2" name="Title 1">
            <a:extLst>
              <a:ext uri="{FF2B5EF4-FFF2-40B4-BE49-F238E27FC236}">
                <a16:creationId xmlns:a16="http://schemas.microsoft.com/office/drawing/2014/main" id="{9E5E0691-C93E-4D61-8BB9-2D4B1F9B5086}"/>
              </a:ext>
            </a:extLst>
          </p:cNvPr>
          <p:cNvSpPr>
            <a:spLocks noGrp="1"/>
          </p:cNvSpPr>
          <p:nvPr>
            <p:ph type="ctrTitle"/>
          </p:nvPr>
        </p:nvSpPr>
        <p:spPr>
          <a:xfrm>
            <a:off x="6847296" y="2493045"/>
            <a:ext cx="4569125" cy="930665"/>
          </a:xfrm>
        </p:spPr>
        <p:txBody>
          <a:bodyPr anchor="b"/>
          <a:lstStyle>
            <a:lvl1pPr algn="l">
              <a:defRPr sz="3200">
                <a:solidFill>
                  <a:schemeClr val="accent1"/>
                </a:solidFill>
                <a:latin typeface="+mj-lt"/>
              </a:defRPr>
            </a:lvl1pPr>
          </a:lstStyle>
          <a:p>
            <a:endParaRPr lang="en-AU" noProof="0" dirty="0"/>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6847296" y="3438146"/>
            <a:ext cx="4569125" cy="930665"/>
          </a:xfrm>
        </p:spPr>
        <p:txBody>
          <a:bodyPr/>
          <a:lstStyle>
            <a:lvl1pPr marL="0" indent="0" algn="l">
              <a:lnSpc>
                <a:spcPct val="90000"/>
              </a:lnSpc>
              <a:spcBef>
                <a:spcPts val="0"/>
              </a:spcBef>
              <a:buNone/>
              <a:defRPr sz="3200">
                <a:solidFill>
                  <a:schemeClr val="bg1"/>
                </a:solidFill>
                <a:latin typeface="+mj-lt"/>
              </a:defRPr>
            </a:lvl1pPr>
            <a:lvl2pPr marL="457166" indent="0" algn="ctr">
              <a:buNone/>
              <a:defRPr sz="2000"/>
            </a:lvl2pPr>
            <a:lvl3pPr marL="914332" indent="0" algn="ctr">
              <a:buNone/>
              <a:defRPr sz="1801"/>
            </a:lvl3pPr>
            <a:lvl4pPr marL="1371496"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6" indent="0" algn="ctr">
              <a:buNone/>
              <a:defRPr sz="1600"/>
            </a:lvl9pPr>
          </a:lstStyle>
          <a:p>
            <a:endParaRPr lang="en-AU" noProof="0" dirty="0"/>
          </a:p>
        </p:txBody>
      </p:sp>
      <p:sp>
        <p:nvSpPr>
          <p:cNvPr id="11" name="Text Placeholder 2">
            <a:extLst>
              <a:ext uri="{FF2B5EF4-FFF2-40B4-BE49-F238E27FC236}">
                <a16:creationId xmlns:a16="http://schemas.microsoft.com/office/drawing/2014/main" id="{FBD59441-423F-4489-9261-A1C1B99C17F1}"/>
              </a:ext>
            </a:extLst>
          </p:cNvPr>
          <p:cNvSpPr>
            <a:spLocks noGrp="1"/>
          </p:cNvSpPr>
          <p:nvPr>
            <p:ph type="body" idx="13" hasCustomPrompt="1"/>
          </p:nvPr>
        </p:nvSpPr>
        <p:spPr>
          <a:xfrm>
            <a:off x="6847302" y="5483505"/>
            <a:ext cx="1725281"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A presentation to &lt;Client Name&gt; &lt;Date&gt;</a:t>
            </a:r>
          </a:p>
        </p:txBody>
      </p:sp>
      <p:sp>
        <p:nvSpPr>
          <p:cNvPr id="12" name="Text Placeholder 2">
            <a:extLst>
              <a:ext uri="{FF2B5EF4-FFF2-40B4-BE49-F238E27FC236}">
                <a16:creationId xmlns:a16="http://schemas.microsoft.com/office/drawing/2014/main" id="{571D4603-1C4B-4CA5-AD94-B60B51FB107E}"/>
              </a:ext>
            </a:extLst>
          </p:cNvPr>
          <p:cNvSpPr>
            <a:spLocks noGrp="1"/>
          </p:cNvSpPr>
          <p:nvPr>
            <p:ph type="body" idx="14" hasCustomPrompt="1"/>
          </p:nvPr>
        </p:nvSpPr>
        <p:spPr>
          <a:xfrm>
            <a:off x="8857251" y="5483505"/>
            <a:ext cx="2559172"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Presented by &lt;</a:t>
            </a:r>
            <a:r>
              <a:rPr lang="en-AU" noProof="0" dirty="0" err="1"/>
              <a:t>FirstnameSurname</a:t>
            </a:r>
            <a:r>
              <a:rPr lang="en-AU" noProof="0" dirty="0"/>
              <a:t>&gt; &lt;</a:t>
            </a:r>
            <a:r>
              <a:rPr lang="en-AU" noProof="0" dirty="0" err="1"/>
              <a:t>Jobtitle</a:t>
            </a:r>
            <a:r>
              <a:rPr lang="en-AU" noProof="0" dirty="0"/>
              <a:t>/Position&gt;</a:t>
            </a:r>
          </a:p>
        </p:txBody>
      </p:sp>
      <p:sp>
        <p:nvSpPr>
          <p:cNvPr id="9" name="Text Placeholder 4">
            <a:extLst>
              <a:ext uri="{FF2B5EF4-FFF2-40B4-BE49-F238E27FC236}">
                <a16:creationId xmlns:a16="http://schemas.microsoft.com/office/drawing/2014/main" id="{EA65E3F1-F1F5-4D23-9321-D4F5CF2338E8}"/>
              </a:ext>
            </a:extLst>
          </p:cNvPr>
          <p:cNvSpPr>
            <a:spLocks noGrp="1"/>
          </p:cNvSpPr>
          <p:nvPr>
            <p:ph type="body" sz="quarter" idx="3" hasCustomPrompt="1"/>
          </p:nvPr>
        </p:nvSpPr>
        <p:spPr>
          <a:xfrm>
            <a:off x="8655412" y="5486484"/>
            <a:ext cx="25400" cy="522000"/>
          </a:xfrm>
          <a:solidFill>
            <a:schemeClr val="accent1"/>
          </a:solidFill>
        </p:spPr>
        <p:txBody>
          <a:bodyPr wrap="square" lIns="108000" rIns="108000" anchor="ctr" anchorCtr="0">
            <a:noAutofit/>
          </a:bodyPr>
          <a:lstStyle>
            <a:lvl1pPr marL="0" indent="0">
              <a:buNone/>
              <a:defRPr sz="100" b="0"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 </a:t>
            </a:r>
          </a:p>
        </p:txBody>
      </p:sp>
      <p:pic>
        <p:nvPicPr>
          <p:cNvPr id="10" name="Picture 9">
            <a:extLst>
              <a:ext uri="{FF2B5EF4-FFF2-40B4-BE49-F238E27FC236}">
                <a16:creationId xmlns:a16="http://schemas.microsoft.com/office/drawing/2014/main" id="{5520B4BB-8BB2-DB4F-BBBD-0A4A4A721341}"/>
              </a:ext>
            </a:extLst>
          </p:cNvPr>
          <p:cNvPicPr>
            <a:picLocks noChangeAspect="1"/>
          </p:cNvPicPr>
          <p:nvPr userDrawn="1"/>
        </p:nvPicPr>
        <p:blipFill>
          <a:blip r:embed="rId3"/>
          <a:srcRect/>
          <a:stretch/>
        </p:blipFill>
        <p:spPr>
          <a:xfrm>
            <a:off x="10487552" y="205200"/>
            <a:ext cx="1417349" cy="692193"/>
          </a:xfrm>
          <a:prstGeom prst="rect">
            <a:avLst/>
          </a:prstGeom>
        </p:spPr>
      </p:pic>
    </p:spTree>
    <p:extLst>
      <p:ext uri="{BB962C8B-B14F-4D97-AF65-F5344CB8AC3E}">
        <p14:creationId xmlns:p14="http://schemas.microsoft.com/office/powerpoint/2010/main" val="202217470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3">
    <p:bg>
      <p:bgPr>
        <a:solidFill>
          <a:srgbClr val="161818"/>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960612-59C7-41B5-B05E-6A6E6570C6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58000"/>
          </a:xfrm>
          <a:prstGeom prst="rect">
            <a:avLst/>
          </a:prstGeom>
        </p:spPr>
      </p:pic>
      <p:sp>
        <p:nvSpPr>
          <p:cNvPr id="2" name="Title 1">
            <a:extLst>
              <a:ext uri="{FF2B5EF4-FFF2-40B4-BE49-F238E27FC236}">
                <a16:creationId xmlns:a16="http://schemas.microsoft.com/office/drawing/2014/main" id="{9E5E0691-C93E-4D61-8BB9-2D4B1F9B5086}"/>
              </a:ext>
            </a:extLst>
          </p:cNvPr>
          <p:cNvSpPr>
            <a:spLocks noGrp="1"/>
          </p:cNvSpPr>
          <p:nvPr>
            <p:ph type="ctrTitle"/>
          </p:nvPr>
        </p:nvSpPr>
        <p:spPr>
          <a:xfrm>
            <a:off x="6847296" y="2493045"/>
            <a:ext cx="4569125" cy="930665"/>
          </a:xfrm>
        </p:spPr>
        <p:txBody>
          <a:bodyPr anchor="b"/>
          <a:lstStyle>
            <a:lvl1pPr algn="l">
              <a:defRPr sz="3200">
                <a:solidFill>
                  <a:schemeClr val="accent1"/>
                </a:solidFill>
                <a:latin typeface="+mj-lt"/>
              </a:defRPr>
            </a:lvl1pPr>
          </a:lstStyle>
          <a:p>
            <a:endParaRPr lang="en-AU" noProof="0" dirty="0"/>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6847296" y="3438146"/>
            <a:ext cx="4569125" cy="930665"/>
          </a:xfrm>
        </p:spPr>
        <p:txBody>
          <a:bodyPr/>
          <a:lstStyle>
            <a:lvl1pPr marL="0" indent="0" algn="l">
              <a:lnSpc>
                <a:spcPct val="90000"/>
              </a:lnSpc>
              <a:spcBef>
                <a:spcPts val="0"/>
              </a:spcBef>
              <a:buNone/>
              <a:defRPr sz="3200">
                <a:solidFill>
                  <a:schemeClr val="bg1"/>
                </a:solidFill>
                <a:latin typeface="+mj-lt"/>
              </a:defRPr>
            </a:lvl1pPr>
            <a:lvl2pPr marL="457166" indent="0" algn="ctr">
              <a:buNone/>
              <a:defRPr sz="2000"/>
            </a:lvl2pPr>
            <a:lvl3pPr marL="914332" indent="0" algn="ctr">
              <a:buNone/>
              <a:defRPr sz="1801"/>
            </a:lvl3pPr>
            <a:lvl4pPr marL="1371496"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6" indent="0" algn="ctr">
              <a:buNone/>
              <a:defRPr sz="1600"/>
            </a:lvl9pPr>
          </a:lstStyle>
          <a:p>
            <a:endParaRPr lang="en-AU" noProof="0" dirty="0"/>
          </a:p>
        </p:txBody>
      </p:sp>
      <p:sp>
        <p:nvSpPr>
          <p:cNvPr id="11" name="Text Placeholder 2">
            <a:extLst>
              <a:ext uri="{FF2B5EF4-FFF2-40B4-BE49-F238E27FC236}">
                <a16:creationId xmlns:a16="http://schemas.microsoft.com/office/drawing/2014/main" id="{FBD59441-423F-4489-9261-A1C1B99C17F1}"/>
              </a:ext>
            </a:extLst>
          </p:cNvPr>
          <p:cNvSpPr>
            <a:spLocks noGrp="1"/>
          </p:cNvSpPr>
          <p:nvPr>
            <p:ph type="body" idx="13" hasCustomPrompt="1"/>
          </p:nvPr>
        </p:nvSpPr>
        <p:spPr>
          <a:xfrm>
            <a:off x="6847302" y="5483505"/>
            <a:ext cx="1725281"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A presentation to &lt;Client Name&gt; &lt;Date&gt;</a:t>
            </a:r>
          </a:p>
        </p:txBody>
      </p:sp>
      <p:sp>
        <p:nvSpPr>
          <p:cNvPr id="12" name="Text Placeholder 2">
            <a:extLst>
              <a:ext uri="{FF2B5EF4-FFF2-40B4-BE49-F238E27FC236}">
                <a16:creationId xmlns:a16="http://schemas.microsoft.com/office/drawing/2014/main" id="{571D4603-1C4B-4CA5-AD94-B60B51FB107E}"/>
              </a:ext>
            </a:extLst>
          </p:cNvPr>
          <p:cNvSpPr>
            <a:spLocks noGrp="1"/>
          </p:cNvSpPr>
          <p:nvPr>
            <p:ph type="body" idx="14" hasCustomPrompt="1"/>
          </p:nvPr>
        </p:nvSpPr>
        <p:spPr>
          <a:xfrm>
            <a:off x="8857251" y="5483505"/>
            <a:ext cx="2559172"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Presented by &lt;</a:t>
            </a:r>
            <a:r>
              <a:rPr lang="en-AU" noProof="0" dirty="0" err="1"/>
              <a:t>FirstnameSurname</a:t>
            </a:r>
            <a:r>
              <a:rPr lang="en-AU" noProof="0" dirty="0"/>
              <a:t>&gt; &lt;</a:t>
            </a:r>
            <a:r>
              <a:rPr lang="en-AU" noProof="0" dirty="0" err="1"/>
              <a:t>Jobtitle</a:t>
            </a:r>
            <a:r>
              <a:rPr lang="en-AU" noProof="0" dirty="0"/>
              <a:t>/Position&gt;</a:t>
            </a:r>
          </a:p>
        </p:txBody>
      </p:sp>
      <p:sp>
        <p:nvSpPr>
          <p:cNvPr id="9" name="Text Placeholder 4">
            <a:extLst>
              <a:ext uri="{FF2B5EF4-FFF2-40B4-BE49-F238E27FC236}">
                <a16:creationId xmlns:a16="http://schemas.microsoft.com/office/drawing/2014/main" id="{AF48D228-F37C-4E80-8E19-1B6D07078580}"/>
              </a:ext>
            </a:extLst>
          </p:cNvPr>
          <p:cNvSpPr>
            <a:spLocks noGrp="1"/>
          </p:cNvSpPr>
          <p:nvPr>
            <p:ph type="body" sz="quarter" idx="3" hasCustomPrompt="1"/>
          </p:nvPr>
        </p:nvSpPr>
        <p:spPr>
          <a:xfrm>
            <a:off x="8655412" y="5486484"/>
            <a:ext cx="25400" cy="522000"/>
          </a:xfrm>
          <a:solidFill>
            <a:schemeClr val="accent1"/>
          </a:solidFill>
        </p:spPr>
        <p:txBody>
          <a:bodyPr wrap="square" lIns="108000" rIns="108000" anchor="ctr" anchorCtr="0">
            <a:noAutofit/>
          </a:bodyPr>
          <a:lstStyle>
            <a:lvl1pPr marL="0" indent="0">
              <a:buNone/>
              <a:defRPr sz="100" b="0"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 </a:t>
            </a:r>
          </a:p>
        </p:txBody>
      </p:sp>
      <p:pic>
        <p:nvPicPr>
          <p:cNvPr id="13" name="Picture 12">
            <a:extLst>
              <a:ext uri="{FF2B5EF4-FFF2-40B4-BE49-F238E27FC236}">
                <a16:creationId xmlns:a16="http://schemas.microsoft.com/office/drawing/2014/main" id="{5D21670E-CA9C-9A45-A49B-B15818448EBE}"/>
              </a:ext>
            </a:extLst>
          </p:cNvPr>
          <p:cNvPicPr>
            <a:picLocks noChangeAspect="1"/>
          </p:cNvPicPr>
          <p:nvPr userDrawn="1"/>
        </p:nvPicPr>
        <p:blipFill>
          <a:blip r:embed="rId3"/>
          <a:srcRect/>
          <a:stretch/>
        </p:blipFill>
        <p:spPr>
          <a:xfrm>
            <a:off x="10487552" y="205200"/>
            <a:ext cx="1417349" cy="692193"/>
          </a:xfrm>
          <a:prstGeom prst="rect">
            <a:avLst/>
          </a:prstGeom>
        </p:spPr>
      </p:pic>
    </p:spTree>
    <p:extLst>
      <p:ext uri="{BB962C8B-B14F-4D97-AF65-F5344CB8AC3E}">
        <p14:creationId xmlns:p14="http://schemas.microsoft.com/office/powerpoint/2010/main" val="292524318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5">
    <p:bg>
      <p:bgPr>
        <a:solidFill>
          <a:srgbClr val="16181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0691-C93E-4D61-8BB9-2D4B1F9B5086}"/>
              </a:ext>
            </a:extLst>
          </p:cNvPr>
          <p:cNvSpPr>
            <a:spLocks noGrp="1"/>
          </p:cNvSpPr>
          <p:nvPr>
            <p:ph type="ctrTitle"/>
          </p:nvPr>
        </p:nvSpPr>
        <p:spPr>
          <a:xfrm>
            <a:off x="6847296" y="2493045"/>
            <a:ext cx="4569125" cy="930665"/>
          </a:xfrm>
        </p:spPr>
        <p:txBody>
          <a:bodyPr anchor="b"/>
          <a:lstStyle>
            <a:lvl1pPr algn="l">
              <a:defRPr sz="3200">
                <a:solidFill>
                  <a:schemeClr val="accent1"/>
                </a:solidFill>
                <a:latin typeface="+mj-lt"/>
              </a:defRPr>
            </a:lvl1pPr>
          </a:lstStyle>
          <a:p>
            <a:endParaRPr lang="en-AU" noProof="0" dirty="0"/>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6847296" y="3438146"/>
            <a:ext cx="4569125" cy="930665"/>
          </a:xfrm>
        </p:spPr>
        <p:txBody>
          <a:bodyPr/>
          <a:lstStyle>
            <a:lvl1pPr marL="0" indent="0" algn="l">
              <a:lnSpc>
                <a:spcPct val="90000"/>
              </a:lnSpc>
              <a:spcBef>
                <a:spcPts val="0"/>
              </a:spcBef>
              <a:buNone/>
              <a:defRPr sz="3200">
                <a:solidFill>
                  <a:schemeClr val="bg1"/>
                </a:solidFill>
                <a:latin typeface="+mj-lt"/>
              </a:defRPr>
            </a:lvl1pPr>
            <a:lvl2pPr marL="457166" indent="0" algn="ctr">
              <a:buNone/>
              <a:defRPr sz="2000"/>
            </a:lvl2pPr>
            <a:lvl3pPr marL="914332" indent="0" algn="ctr">
              <a:buNone/>
              <a:defRPr sz="1801"/>
            </a:lvl3pPr>
            <a:lvl4pPr marL="1371496"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6" indent="0" algn="ctr">
              <a:buNone/>
              <a:defRPr sz="1600"/>
            </a:lvl9pPr>
          </a:lstStyle>
          <a:p>
            <a:endParaRPr lang="en-AU" noProof="0" dirty="0"/>
          </a:p>
        </p:txBody>
      </p:sp>
      <p:sp>
        <p:nvSpPr>
          <p:cNvPr id="11" name="Text Placeholder 2">
            <a:extLst>
              <a:ext uri="{FF2B5EF4-FFF2-40B4-BE49-F238E27FC236}">
                <a16:creationId xmlns:a16="http://schemas.microsoft.com/office/drawing/2014/main" id="{FBD59441-423F-4489-9261-A1C1B99C17F1}"/>
              </a:ext>
            </a:extLst>
          </p:cNvPr>
          <p:cNvSpPr>
            <a:spLocks noGrp="1"/>
          </p:cNvSpPr>
          <p:nvPr>
            <p:ph type="body" idx="13" hasCustomPrompt="1"/>
          </p:nvPr>
        </p:nvSpPr>
        <p:spPr>
          <a:xfrm>
            <a:off x="6847302" y="5483505"/>
            <a:ext cx="1725281"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A presentation to &lt;Client Name&gt; &lt;Date&gt;</a:t>
            </a:r>
          </a:p>
        </p:txBody>
      </p:sp>
      <p:sp>
        <p:nvSpPr>
          <p:cNvPr id="12" name="Text Placeholder 2">
            <a:extLst>
              <a:ext uri="{FF2B5EF4-FFF2-40B4-BE49-F238E27FC236}">
                <a16:creationId xmlns:a16="http://schemas.microsoft.com/office/drawing/2014/main" id="{571D4603-1C4B-4CA5-AD94-B60B51FB107E}"/>
              </a:ext>
            </a:extLst>
          </p:cNvPr>
          <p:cNvSpPr>
            <a:spLocks noGrp="1"/>
          </p:cNvSpPr>
          <p:nvPr>
            <p:ph type="body" idx="14" hasCustomPrompt="1"/>
          </p:nvPr>
        </p:nvSpPr>
        <p:spPr>
          <a:xfrm>
            <a:off x="8857251" y="5483505"/>
            <a:ext cx="2559172"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Presented by &lt;</a:t>
            </a:r>
            <a:r>
              <a:rPr lang="en-AU" noProof="0" dirty="0" err="1"/>
              <a:t>FirstnameSurname</a:t>
            </a:r>
            <a:r>
              <a:rPr lang="en-AU" noProof="0" dirty="0"/>
              <a:t>&gt; &lt;</a:t>
            </a:r>
            <a:r>
              <a:rPr lang="en-AU" noProof="0" dirty="0" err="1"/>
              <a:t>Jobtitle</a:t>
            </a:r>
            <a:r>
              <a:rPr lang="en-AU" noProof="0" dirty="0"/>
              <a:t>/Position&gt;</a:t>
            </a:r>
          </a:p>
        </p:txBody>
      </p:sp>
      <p:sp>
        <p:nvSpPr>
          <p:cNvPr id="9" name="Text Placeholder 4">
            <a:extLst>
              <a:ext uri="{FF2B5EF4-FFF2-40B4-BE49-F238E27FC236}">
                <a16:creationId xmlns:a16="http://schemas.microsoft.com/office/drawing/2014/main" id="{DD5A93D9-DF57-456A-B06E-8381F7257435}"/>
              </a:ext>
            </a:extLst>
          </p:cNvPr>
          <p:cNvSpPr>
            <a:spLocks noGrp="1"/>
          </p:cNvSpPr>
          <p:nvPr>
            <p:ph type="body" sz="quarter" idx="3" hasCustomPrompt="1"/>
          </p:nvPr>
        </p:nvSpPr>
        <p:spPr>
          <a:xfrm>
            <a:off x="8655412" y="5486484"/>
            <a:ext cx="25400" cy="522000"/>
          </a:xfrm>
          <a:solidFill>
            <a:schemeClr val="accent1"/>
          </a:solidFill>
        </p:spPr>
        <p:txBody>
          <a:bodyPr wrap="square" lIns="108000" rIns="108000" anchor="ctr" anchorCtr="0">
            <a:noAutofit/>
          </a:bodyPr>
          <a:lstStyle>
            <a:lvl1pPr marL="0" indent="0">
              <a:buNone/>
              <a:defRPr sz="100" b="0"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 </a:t>
            </a:r>
          </a:p>
        </p:txBody>
      </p:sp>
      <p:pic>
        <p:nvPicPr>
          <p:cNvPr id="6" name="Picture 5">
            <a:extLst>
              <a:ext uri="{FF2B5EF4-FFF2-40B4-BE49-F238E27FC236}">
                <a16:creationId xmlns:a16="http://schemas.microsoft.com/office/drawing/2014/main" id="{56CC1DEF-13B3-4EA4-9725-9EEB29004308}"/>
              </a:ext>
            </a:extLst>
          </p:cNvPr>
          <p:cNvPicPr>
            <a:picLocks noChangeAspect="1"/>
          </p:cNvPicPr>
          <p:nvPr userDrawn="1"/>
        </p:nvPicPr>
        <p:blipFill>
          <a:blip r:embed="rId2"/>
          <a:srcRect/>
          <a:stretch/>
        </p:blipFill>
        <p:spPr>
          <a:xfrm>
            <a:off x="0" y="0"/>
            <a:ext cx="6096000" cy="6858000"/>
          </a:xfrm>
          <a:prstGeom prst="rect">
            <a:avLst/>
          </a:prstGeom>
        </p:spPr>
      </p:pic>
      <p:pic>
        <p:nvPicPr>
          <p:cNvPr id="13" name="Picture 12">
            <a:extLst>
              <a:ext uri="{FF2B5EF4-FFF2-40B4-BE49-F238E27FC236}">
                <a16:creationId xmlns:a16="http://schemas.microsoft.com/office/drawing/2014/main" id="{045FB1D4-6818-DB41-9CDA-BA102528E7FB}"/>
              </a:ext>
            </a:extLst>
          </p:cNvPr>
          <p:cNvPicPr>
            <a:picLocks noChangeAspect="1"/>
          </p:cNvPicPr>
          <p:nvPr userDrawn="1"/>
        </p:nvPicPr>
        <p:blipFill>
          <a:blip r:embed="rId3"/>
          <a:srcRect/>
          <a:stretch/>
        </p:blipFill>
        <p:spPr>
          <a:xfrm>
            <a:off x="10487552" y="205200"/>
            <a:ext cx="1417349" cy="692193"/>
          </a:xfrm>
          <a:prstGeom prst="rect">
            <a:avLst/>
          </a:prstGeom>
        </p:spPr>
      </p:pic>
      <p:sp>
        <p:nvSpPr>
          <p:cNvPr id="10" name="Freeform 18">
            <a:extLst>
              <a:ext uri="{FF2B5EF4-FFF2-40B4-BE49-F238E27FC236}">
                <a16:creationId xmlns:a16="http://schemas.microsoft.com/office/drawing/2014/main" id="{26F64AC2-2F46-4B45-9758-B6DCB955F9EA}"/>
              </a:ext>
            </a:extLst>
          </p:cNvPr>
          <p:cNvSpPr>
            <a:spLocks noEditPoints="1"/>
          </p:cNvSpPr>
          <p:nvPr userDrawn="1"/>
        </p:nvSpPr>
        <p:spPr bwMode="auto">
          <a:xfrm>
            <a:off x="1522937" y="1369425"/>
            <a:ext cx="3047559" cy="4102743"/>
          </a:xfrm>
          <a:custGeom>
            <a:avLst/>
            <a:gdLst>
              <a:gd name="T0" fmla="*/ 959 w 1917"/>
              <a:gd name="T1" fmla="*/ 2401 h 2584"/>
              <a:gd name="T2" fmla="*/ 183 w 1917"/>
              <a:gd name="T3" fmla="*/ 1447 h 2584"/>
              <a:gd name="T4" fmla="*/ 959 w 1917"/>
              <a:gd name="T5" fmla="*/ 184 h 2584"/>
              <a:gd name="T6" fmla="*/ 1734 w 1917"/>
              <a:gd name="T7" fmla="*/ 1447 h 2584"/>
              <a:gd name="T8" fmla="*/ 959 w 1917"/>
              <a:gd name="T9" fmla="*/ 2401 h 2584"/>
              <a:gd name="T10" fmla="*/ 959 w 1917"/>
              <a:gd name="T11" fmla="*/ 0 h 2584"/>
              <a:gd name="T12" fmla="*/ 959 w 1917"/>
              <a:gd name="T13" fmla="*/ 0 h 2584"/>
              <a:gd name="T14" fmla="*/ 0 w 1917"/>
              <a:gd name="T15" fmla="*/ 1447 h 2584"/>
              <a:gd name="T16" fmla="*/ 959 w 1917"/>
              <a:gd name="T17" fmla="*/ 2584 h 2584"/>
              <a:gd name="T18" fmla="*/ 1917 w 1917"/>
              <a:gd name="T19" fmla="*/ 1451 h 2584"/>
              <a:gd name="T20" fmla="*/ 1917 w 1917"/>
              <a:gd name="T21" fmla="*/ 1443 h 2584"/>
              <a:gd name="T22" fmla="*/ 959 w 1917"/>
              <a:gd name="T23" fmla="*/ 0 h 2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7" h="2584">
                <a:moveTo>
                  <a:pt x="959" y="2401"/>
                </a:moveTo>
                <a:cubicBezTo>
                  <a:pt x="554" y="2401"/>
                  <a:pt x="183" y="2142"/>
                  <a:pt x="183" y="1447"/>
                </a:cubicBezTo>
                <a:cubicBezTo>
                  <a:pt x="183" y="824"/>
                  <a:pt x="632" y="184"/>
                  <a:pt x="959" y="184"/>
                </a:cubicBezTo>
                <a:cubicBezTo>
                  <a:pt x="1285" y="184"/>
                  <a:pt x="1734" y="824"/>
                  <a:pt x="1734" y="1447"/>
                </a:cubicBezTo>
                <a:cubicBezTo>
                  <a:pt x="1734" y="2142"/>
                  <a:pt x="1363" y="2401"/>
                  <a:pt x="959" y="2401"/>
                </a:cubicBezTo>
                <a:moveTo>
                  <a:pt x="959" y="0"/>
                </a:moveTo>
                <a:cubicBezTo>
                  <a:pt x="959" y="0"/>
                  <a:pt x="959" y="0"/>
                  <a:pt x="959" y="0"/>
                </a:cubicBezTo>
                <a:cubicBezTo>
                  <a:pt x="502" y="0"/>
                  <a:pt x="0" y="757"/>
                  <a:pt x="0" y="1447"/>
                </a:cubicBezTo>
                <a:cubicBezTo>
                  <a:pt x="0" y="2285"/>
                  <a:pt x="495" y="2584"/>
                  <a:pt x="959" y="2584"/>
                </a:cubicBezTo>
                <a:cubicBezTo>
                  <a:pt x="1421" y="2584"/>
                  <a:pt x="1915" y="2286"/>
                  <a:pt x="1917" y="1451"/>
                </a:cubicBezTo>
                <a:cubicBezTo>
                  <a:pt x="1917" y="1443"/>
                  <a:pt x="1917" y="1443"/>
                  <a:pt x="1917" y="1443"/>
                </a:cubicBezTo>
                <a:cubicBezTo>
                  <a:pt x="1915" y="755"/>
                  <a:pt x="1415" y="0"/>
                  <a:pt x="959" y="0"/>
                </a:cubicBezTo>
              </a:path>
            </a:pathLst>
          </a:custGeom>
          <a:solidFill>
            <a:schemeClr val="bg1">
              <a:alpha val="40000"/>
            </a:schemeClr>
          </a:solidFill>
          <a:ln>
            <a:noFill/>
          </a:ln>
        </p:spPr>
        <p:txBody>
          <a:bodyPr vert="horz" wrap="square" lIns="45721" tIns="22860" rIns="45721" bIns="22860" numCol="1" anchor="t" anchorCtr="0" compatLnSpc="1">
            <a:prstTxWarp prst="textNoShape">
              <a:avLst/>
            </a:prstTxWarp>
          </a:bodyPr>
          <a:lstStyle/>
          <a:p>
            <a:endParaRPr lang="en-AU" sz="900"/>
          </a:p>
        </p:txBody>
      </p:sp>
    </p:spTree>
    <p:extLst>
      <p:ext uri="{BB962C8B-B14F-4D97-AF65-F5344CB8AC3E}">
        <p14:creationId xmlns:p14="http://schemas.microsoft.com/office/powerpoint/2010/main" val="16264268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6">
    <p:bg>
      <p:bgPr>
        <a:solidFill>
          <a:srgbClr val="16181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0691-C93E-4D61-8BB9-2D4B1F9B5086}"/>
              </a:ext>
            </a:extLst>
          </p:cNvPr>
          <p:cNvSpPr>
            <a:spLocks noGrp="1"/>
          </p:cNvSpPr>
          <p:nvPr>
            <p:ph type="ctrTitle"/>
          </p:nvPr>
        </p:nvSpPr>
        <p:spPr>
          <a:xfrm>
            <a:off x="6098880" y="2493045"/>
            <a:ext cx="4569125" cy="930665"/>
          </a:xfrm>
        </p:spPr>
        <p:txBody>
          <a:bodyPr anchor="b"/>
          <a:lstStyle>
            <a:lvl1pPr algn="l">
              <a:defRPr sz="3200">
                <a:solidFill>
                  <a:schemeClr val="accent1"/>
                </a:solidFill>
                <a:latin typeface="+mj-lt"/>
              </a:defRPr>
            </a:lvl1pPr>
          </a:lstStyle>
          <a:p>
            <a:endParaRPr lang="en-AU" noProof="0" dirty="0"/>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6098880" y="3438146"/>
            <a:ext cx="4569125" cy="930665"/>
          </a:xfrm>
        </p:spPr>
        <p:txBody>
          <a:bodyPr/>
          <a:lstStyle>
            <a:lvl1pPr marL="0" indent="0" algn="l">
              <a:lnSpc>
                <a:spcPct val="90000"/>
              </a:lnSpc>
              <a:spcBef>
                <a:spcPts val="0"/>
              </a:spcBef>
              <a:buNone/>
              <a:defRPr sz="3200">
                <a:solidFill>
                  <a:schemeClr val="bg1"/>
                </a:solidFill>
                <a:latin typeface="+mj-lt"/>
              </a:defRPr>
            </a:lvl1pPr>
            <a:lvl2pPr marL="457166" indent="0" algn="ctr">
              <a:buNone/>
              <a:defRPr sz="2000"/>
            </a:lvl2pPr>
            <a:lvl3pPr marL="914332" indent="0" algn="ctr">
              <a:buNone/>
              <a:defRPr sz="1801"/>
            </a:lvl3pPr>
            <a:lvl4pPr marL="1371496"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6" indent="0" algn="ctr">
              <a:buNone/>
              <a:defRPr sz="1600"/>
            </a:lvl9pPr>
          </a:lstStyle>
          <a:p>
            <a:endParaRPr lang="en-AU" noProof="0" dirty="0"/>
          </a:p>
        </p:txBody>
      </p:sp>
      <p:sp>
        <p:nvSpPr>
          <p:cNvPr id="11" name="Text Placeholder 2">
            <a:extLst>
              <a:ext uri="{FF2B5EF4-FFF2-40B4-BE49-F238E27FC236}">
                <a16:creationId xmlns:a16="http://schemas.microsoft.com/office/drawing/2014/main" id="{FBD59441-423F-4489-9261-A1C1B99C17F1}"/>
              </a:ext>
            </a:extLst>
          </p:cNvPr>
          <p:cNvSpPr>
            <a:spLocks noGrp="1"/>
          </p:cNvSpPr>
          <p:nvPr>
            <p:ph type="body" idx="13" hasCustomPrompt="1"/>
          </p:nvPr>
        </p:nvSpPr>
        <p:spPr>
          <a:xfrm>
            <a:off x="6098884" y="5483505"/>
            <a:ext cx="1725281"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A presentation to &lt;Client Name&gt; &lt;Date&gt;</a:t>
            </a:r>
          </a:p>
        </p:txBody>
      </p:sp>
      <p:sp>
        <p:nvSpPr>
          <p:cNvPr id="12" name="Text Placeholder 2">
            <a:extLst>
              <a:ext uri="{FF2B5EF4-FFF2-40B4-BE49-F238E27FC236}">
                <a16:creationId xmlns:a16="http://schemas.microsoft.com/office/drawing/2014/main" id="{571D4603-1C4B-4CA5-AD94-B60B51FB107E}"/>
              </a:ext>
            </a:extLst>
          </p:cNvPr>
          <p:cNvSpPr>
            <a:spLocks noGrp="1"/>
          </p:cNvSpPr>
          <p:nvPr>
            <p:ph type="body" idx="14" hasCustomPrompt="1"/>
          </p:nvPr>
        </p:nvSpPr>
        <p:spPr>
          <a:xfrm>
            <a:off x="8108831" y="5483505"/>
            <a:ext cx="2559172"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Presented by &lt;</a:t>
            </a:r>
            <a:r>
              <a:rPr lang="en-AU" noProof="0" dirty="0" err="1"/>
              <a:t>FirstnameSurname</a:t>
            </a:r>
            <a:r>
              <a:rPr lang="en-AU" noProof="0" dirty="0"/>
              <a:t>&gt; &lt;</a:t>
            </a:r>
            <a:r>
              <a:rPr lang="en-AU" noProof="0" dirty="0" err="1"/>
              <a:t>Jobtitle</a:t>
            </a:r>
            <a:r>
              <a:rPr lang="en-AU" noProof="0" dirty="0"/>
              <a:t>/Position&gt;</a:t>
            </a:r>
          </a:p>
        </p:txBody>
      </p:sp>
      <p:sp>
        <p:nvSpPr>
          <p:cNvPr id="7" name="AutoShape 3">
            <a:extLst>
              <a:ext uri="{FF2B5EF4-FFF2-40B4-BE49-F238E27FC236}">
                <a16:creationId xmlns:a16="http://schemas.microsoft.com/office/drawing/2014/main" id="{B91C19F0-C6E6-4117-BC56-0A74B2F220E5}"/>
              </a:ext>
            </a:extLst>
          </p:cNvPr>
          <p:cNvSpPr>
            <a:spLocks noChangeAspect="1" noChangeArrowheads="1" noTextEdit="1"/>
          </p:cNvSpPr>
          <p:nvPr userDrawn="1"/>
        </p:nvSpPr>
        <p:spPr bwMode="auto">
          <a:xfrm>
            <a:off x="1466975" y="1323574"/>
            <a:ext cx="3162180" cy="4153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1" tIns="22860" rIns="45721" bIns="22860" numCol="1" anchor="t" anchorCtr="0" compatLnSpc="1">
            <a:prstTxWarp prst="textNoShape">
              <a:avLst/>
            </a:prstTxWarp>
          </a:bodyPr>
          <a:lstStyle/>
          <a:p>
            <a:endParaRPr lang="en-AU" sz="900"/>
          </a:p>
        </p:txBody>
      </p:sp>
      <p:sp>
        <p:nvSpPr>
          <p:cNvPr id="36" name="Freeform 18">
            <a:extLst>
              <a:ext uri="{FF2B5EF4-FFF2-40B4-BE49-F238E27FC236}">
                <a16:creationId xmlns:a16="http://schemas.microsoft.com/office/drawing/2014/main" id="{30A9EAD8-8CDE-4106-9E9E-7FFFA1D510E8}"/>
              </a:ext>
            </a:extLst>
          </p:cNvPr>
          <p:cNvSpPr>
            <a:spLocks noEditPoints="1"/>
          </p:cNvSpPr>
          <p:nvPr userDrawn="1"/>
        </p:nvSpPr>
        <p:spPr bwMode="auto">
          <a:xfrm>
            <a:off x="1522937" y="1369425"/>
            <a:ext cx="3047559" cy="4102743"/>
          </a:xfrm>
          <a:custGeom>
            <a:avLst/>
            <a:gdLst>
              <a:gd name="T0" fmla="*/ 959 w 1917"/>
              <a:gd name="T1" fmla="*/ 2401 h 2584"/>
              <a:gd name="T2" fmla="*/ 183 w 1917"/>
              <a:gd name="T3" fmla="*/ 1447 h 2584"/>
              <a:gd name="T4" fmla="*/ 959 w 1917"/>
              <a:gd name="T5" fmla="*/ 184 h 2584"/>
              <a:gd name="T6" fmla="*/ 1734 w 1917"/>
              <a:gd name="T7" fmla="*/ 1447 h 2584"/>
              <a:gd name="T8" fmla="*/ 959 w 1917"/>
              <a:gd name="T9" fmla="*/ 2401 h 2584"/>
              <a:gd name="T10" fmla="*/ 959 w 1917"/>
              <a:gd name="T11" fmla="*/ 0 h 2584"/>
              <a:gd name="T12" fmla="*/ 959 w 1917"/>
              <a:gd name="T13" fmla="*/ 0 h 2584"/>
              <a:gd name="T14" fmla="*/ 0 w 1917"/>
              <a:gd name="T15" fmla="*/ 1447 h 2584"/>
              <a:gd name="T16" fmla="*/ 959 w 1917"/>
              <a:gd name="T17" fmla="*/ 2584 h 2584"/>
              <a:gd name="T18" fmla="*/ 1917 w 1917"/>
              <a:gd name="T19" fmla="*/ 1451 h 2584"/>
              <a:gd name="T20" fmla="*/ 1917 w 1917"/>
              <a:gd name="T21" fmla="*/ 1443 h 2584"/>
              <a:gd name="T22" fmla="*/ 959 w 1917"/>
              <a:gd name="T23" fmla="*/ 0 h 2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7" h="2584">
                <a:moveTo>
                  <a:pt x="959" y="2401"/>
                </a:moveTo>
                <a:cubicBezTo>
                  <a:pt x="554" y="2401"/>
                  <a:pt x="183" y="2142"/>
                  <a:pt x="183" y="1447"/>
                </a:cubicBezTo>
                <a:cubicBezTo>
                  <a:pt x="183" y="824"/>
                  <a:pt x="632" y="184"/>
                  <a:pt x="959" y="184"/>
                </a:cubicBezTo>
                <a:cubicBezTo>
                  <a:pt x="1285" y="184"/>
                  <a:pt x="1734" y="824"/>
                  <a:pt x="1734" y="1447"/>
                </a:cubicBezTo>
                <a:cubicBezTo>
                  <a:pt x="1734" y="2142"/>
                  <a:pt x="1363" y="2401"/>
                  <a:pt x="959" y="2401"/>
                </a:cubicBezTo>
                <a:moveTo>
                  <a:pt x="959" y="0"/>
                </a:moveTo>
                <a:cubicBezTo>
                  <a:pt x="959" y="0"/>
                  <a:pt x="959" y="0"/>
                  <a:pt x="959" y="0"/>
                </a:cubicBezTo>
                <a:cubicBezTo>
                  <a:pt x="502" y="0"/>
                  <a:pt x="0" y="757"/>
                  <a:pt x="0" y="1447"/>
                </a:cubicBezTo>
                <a:cubicBezTo>
                  <a:pt x="0" y="2285"/>
                  <a:pt x="495" y="2584"/>
                  <a:pt x="959" y="2584"/>
                </a:cubicBezTo>
                <a:cubicBezTo>
                  <a:pt x="1421" y="2584"/>
                  <a:pt x="1915" y="2286"/>
                  <a:pt x="1917" y="1451"/>
                </a:cubicBezTo>
                <a:cubicBezTo>
                  <a:pt x="1917" y="1443"/>
                  <a:pt x="1917" y="1443"/>
                  <a:pt x="1917" y="1443"/>
                </a:cubicBezTo>
                <a:cubicBezTo>
                  <a:pt x="1915" y="755"/>
                  <a:pt x="1415" y="0"/>
                  <a:pt x="959" y="0"/>
                </a:cubicBezTo>
              </a:path>
            </a:pathLst>
          </a:custGeom>
          <a:solidFill>
            <a:srgbClr val="ABACAC">
              <a:alpha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1" tIns="22860" rIns="45721" bIns="22860" numCol="1" anchor="t" anchorCtr="0" compatLnSpc="1">
            <a:prstTxWarp prst="textNoShape">
              <a:avLst/>
            </a:prstTxWarp>
          </a:bodyPr>
          <a:lstStyle/>
          <a:p>
            <a:endParaRPr lang="en-AU" sz="900"/>
          </a:p>
        </p:txBody>
      </p:sp>
      <p:sp>
        <p:nvSpPr>
          <p:cNvPr id="10" name="Text Placeholder 4">
            <a:extLst>
              <a:ext uri="{FF2B5EF4-FFF2-40B4-BE49-F238E27FC236}">
                <a16:creationId xmlns:a16="http://schemas.microsoft.com/office/drawing/2014/main" id="{606CE715-E4CF-440D-B12B-4FCB003A1342}"/>
              </a:ext>
            </a:extLst>
          </p:cNvPr>
          <p:cNvSpPr>
            <a:spLocks noGrp="1"/>
          </p:cNvSpPr>
          <p:nvPr>
            <p:ph type="body" sz="quarter" idx="3" hasCustomPrompt="1"/>
          </p:nvPr>
        </p:nvSpPr>
        <p:spPr>
          <a:xfrm>
            <a:off x="7932393" y="5486484"/>
            <a:ext cx="25400" cy="522000"/>
          </a:xfrm>
          <a:solidFill>
            <a:schemeClr val="accent1"/>
          </a:solidFill>
        </p:spPr>
        <p:txBody>
          <a:bodyPr wrap="square" lIns="108000" rIns="108000" anchor="ctr" anchorCtr="0">
            <a:noAutofit/>
          </a:bodyPr>
          <a:lstStyle>
            <a:lvl1pPr marL="0" indent="0">
              <a:buNone/>
              <a:defRPr sz="100" b="0"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 </a:t>
            </a:r>
          </a:p>
        </p:txBody>
      </p:sp>
      <p:pic>
        <p:nvPicPr>
          <p:cNvPr id="14" name="Picture 13">
            <a:extLst>
              <a:ext uri="{FF2B5EF4-FFF2-40B4-BE49-F238E27FC236}">
                <a16:creationId xmlns:a16="http://schemas.microsoft.com/office/drawing/2014/main" id="{148427DC-FB39-5548-AFFB-098A757099B7}"/>
              </a:ext>
            </a:extLst>
          </p:cNvPr>
          <p:cNvPicPr>
            <a:picLocks noChangeAspect="1"/>
          </p:cNvPicPr>
          <p:nvPr userDrawn="1"/>
        </p:nvPicPr>
        <p:blipFill>
          <a:blip r:embed="rId2"/>
          <a:srcRect/>
          <a:stretch/>
        </p:blipFill>
        <p:spPr>
          <a:xfrm>
            <a:off x="10487552" y="205200"/>
            <a:ext cx="1417349" cy="692193"/>
          </a:xfrm>
          <a:prstGeom prst="rect">
            <a:avLst/>
          </a:prstGeom>
        </p:spPr>
      </p:pic>
    </p:spTree>
    <p:extLst>
      <p:ext uri="{BB962C8B-B14F-4D97-AF65-F5344CB8AC3E}">
        <p14:creationId xmlns:p14="http://schemas.microsoft.com/office/powerpoint/2010/main" val="357157420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s 1">
    <p:bg>
      <p:bgPr>
        <a:solidFill>
          <a:srgbClr val="F5F5F5"/>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A844822A-2ED2-4CC9-AA3E-C1B1908DF4CC}" type="datetime1">
              <a:rPr lang="en-AU" smtClean="0"/>
              <a:t>21/01/2021</a:t>
            </a:fld>
            <a:endParaRPr lang="en-AU"/>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AU" noProof="0"/>
              <a:t>Click to edit Master title style</a:t>
            </a:r>
          </a:p>
        </p:txBody>
      </p:sp>
      <p:sp>
        <p:nvSpPr>
          <p:cNvPr id="10" name="Text Placeholder 9">
            <a:extLst>
              <a:ext uri="{FF2B5EF4-FFF2-40B4-BE49-F238E27FC236}">
                <a16:creationId xmlns:a16="http://schemas.microsoft.com/office/drawing/2014/main" id="{CCBAD02C-B0C6-4D58-BF58-FD1CD4235B5B}"/>
              </a:ext>
            </a:extLst>
          </p:cNvPr>
          <p:cNvSpPr>
            <a:spLocks noGrp="1"/>
          </p:cNvSpPr>
          <p:nvPr>
            <p:ph type="body" sz="quarter" idx="13" hasCustomPrompt="1"/>
          </p:nvPr>
        </p:nvSpPr>
        <p:spPr>
          <a:xfrm>
            <a:off x="1521003" y="1676404"/>
            <a:ext cx="4155900" cy="4500563"/>
          </a:xfrm>
        </p:spPr>
        <p:txBody>
          <a:bodyPr/>
          <a:lstStyle>
            <a:lvl1pPr marL="0" indent="0" defTabSz="3676375">
              <a:spcBef>
                <a:spcPts val="1801"/>
              </a:spcBef>
              <a:buNone/>
              <a:defRPr sz="1801" b="1">
                <a:solidFill>
                  <a:schemeClr val="accent1"/>
                </a:solidFill>
              </a:defRPr>
            </a:lvl1pPr>
            <a:lvl2pPr marL="0" indent="0">
              <a:spcBef>
                <a:spcPts val="0"/>
              </a:spcBef>
              <a:buNone/>
              <a:defRPr sz="1401"/>
            </a:lvl2pPr>
            <a:lvl3pPr>
              <a:spcBef>
                <a:spcPts val="0"/>
              </a:spcBef>
              <a:defRPr sz="1401"/>
            </a:lvl3pPr>
            <a:lvl4pPr>
              <a:spcBef>
                <a:spcPts val="0"/>
              </a:spcBef>
              <a:defRPr sz="1401"/>
            </a:lvl4pPr>
            <a:lvl5pPr>
              <a:spcBef>
                <a:spcPts val="0"/>
              </a:spcBef>
              <a:defRPr sz="1401"/>
            </a:lvl5pPr>
          </a:lstStyle>
          <a:p>
            <a:pPr lvl="0"/>
            <a:r>
              <a:rPr lang="en-US" dirty="0"/>
              <a:t>Insert heading and tab to add page number, increase list level to add subheading</a:t>
            </a:r>
          </a:p>
          <a:p>
            <a:pPr lvl="1"/>
            <a:r>
              <a:rPr lang="en-US" dirty="0"/>
              <a:t>Subheading</a:t>
            </a:r>
          </a:p>
          <a:p>
            <a:pPr lvl="2"/>
            <a:r>
              <a:rPr lang="en-US" dirty="0"/>
              <a:t>Third level</a:t>
            </a:r>
          </a:p>
          <a:p>
            <a:pPr lvl="3"/>
            <a:r>
              <a:rPr lang="en-US" dirty="0"/>
              <a:t>Fourth level</a:t>
            </a:r>
          </a:p>
          <a:p>
            <a:pPr lvl="4"/>
            <a:r>
              <a:rPr lang="en-US" dirty="0"/>
              <a:t>Fifth level</a:t>
            </a:r>
            <a:endParaRPr lang="en-AU" dirty="0"/>
          </a:p>
        </p:txBody>
      </p:sp>
      <p:sp>
        <p:nvSpPr>
          <p:cNvPr id="13" name="Text Placeholder 9">
            <a:extLst>
              <a:ext uri="{FF2B5EF4-FFF2-40B4-BE49-F238E27FC236}">
                <a16:creationId xmlns:a16="http://schemas.microsoft.com/office/drawing/2014/main" id="{E4D99129-C543-4B54-9122-3E978BC2B4B4}"/>
              </a:ext>
            </a:extLst>
          </p:cNvPr>
          <p:cNvSpPr>
            <a:spLocks noGrp="1"/>
          </p:cNvSpPr>
          <p:nvPr>
            <p:ph type="body" sz="quarter" idx="14" hasCustomPrompt="1"/>
          </p:nvPr>
        </p:nvSpPr>
        <p:spPr>
          <a:xfrm>
            <a:off x="6515107" y="1676404"/>
            <a:ext cx="4155900" cy="4500563"/>
          </a:xfrm>
        </p:spPr>
        <p:txBody>
          <a:bodyPr/>
          <a:lstStyle>
            <a:lvl1pPr marL="0" indent="0" defTabSz="3676375">
              <a:spcBef>
                <a:spcPts val="1801"/>
              </a:spcBef>
              <a:buNone/>
              <a:defRPr sz="1801" b="1">
                <a:solidFill>
                  <a:schemeClr val="accent1"/>
                </a:solidFill>
              </a:defRPr>
            </a:lvl1pPr>
            <a:lvl2pPr marL="0" indent="0">
              <a:spcBef>
                <a:spcPts val="0"/>
              </a:spcBef>
              <a:buNone/>
              <a:defRPr sz="1401"/>
            </a:lvl2pPr>
            <a:lvl3pPr>
              <a:spcBef>
                <a:spcPts val="0"/>
              </a:spcBef>
              <a:defRPr sz="1401"/>
            </a:lvl3pPr>
            <a:lvl4pPr>
              <a:spcBef>
                <a:spcPts val="0"/>
              </a:spcBef>
              <a:defRPr sz="1401"/>
            </a:lvl4pPr>
            <a:lvl5pPr>
              <a:spcBef>
                <a:spcPts val="0"/>
              </a:spcBef>
              <a:defRPr sz="1401"/>
            </a:lvl5pPr>
          </a:lstStyle>
          <a:p>
            <a:pPr lvl="0"/>
            <a:r>
              <a:rPr lang="en-US" dirty="0"/>
              <a:t>Optional second column for long contents list – delete if not needed</a:t>
            </a:r>
          </a:p>
          <a:p>
            <a:pPr lvl="1"/>
            <a:r>
              <a:rPr lang="en-US" dirty="0"/>
              <a:t>Subheading</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4971467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ntents 2">
    <p:bg>
      <p:bgPr>
        <a:solidFill>
          <a:srgbClr val="161818"/>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lvl1pPr>
              <a:defRPr>
                <a:solidFill>
                  <a:schemeClr val="bg1"/>
                </a:solidFill>
              </a:defRPr>
            </a:lvl1pPr>
          </a:lstStyle>
          <a:p>
            <a:fld id="{44858701-3FAE-41B9-8409-B0B6B4B20DD8}" type="datetime1">
              <a:rPr lang="en-AU" smtClean="0"/>
              <a:t>21/01/2021</a:t>
            </a:fld>
            <a:endParaRPr lang="en-AU"/>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lvl1pPr>
              <a:defRPr>
                <a:solidFill>
                  <a:schemeClr val="bg1"/>
                </a:solidFill>
              </a:defRPr>
            </a:lvl1pPr>
          </a:lstStyle>
          <a:p>
            <a:r>
              <a:rPr lang="en-AU"/>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lvl1pPr>
              <a:defRPr>
                <a:solidFill>
                  <a:schemeClr val="bg1"/>
                </a:solidFill>
              </a:defRPr>
            </a:lvl1pPr>
          </a:lstStyle>
          <a:p>
            <a:fld id="{E6316B6A-336A-44FF-82DA-A4D1594FA055}" type="slidenum">
              <a:rPr lang="en-AU" smtClean="0"/>
              <a:pPr/>
              <a:t>‹#›</a:t>
            </a:fld>
            <a:endParaRPr lang="en-AU"/>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lvl1pPr>
              <a:defRPr>
                <a:solidFill>
                  <a:schemeClr val="accent1"/>
                </a:solidFill>
              </a:defRPr>
            </a:lvl1pPr>
          </a:lstStyle>
          <a:p>
            <a:r>
              <a:rPr lang="en-AU" noProof="0" dirty="0"/>
              <a:t>Click to edit Master title style</a:t>
            </a:r>
          </a:p>
        </p:txBody>
      </p:sp>
      <p:sp>
        <p:nvSpPr>
          <p:cNvPr id="10" name="Text Placeholder 9">
            <a:extLst>
              <a:ext uri="{FF2B5EF4-FFF2-40B4-BE49-F238E27FC236}">
                <a16:creationId xmlns:a16="http://schemas.microsoft.com/office/drawing/2014/main" id="{CCBAD02C-B0C6-4D58-BF58-FD1CD4235B5B}"/>
              </a:ext>
            </a:extLst>
          </p:cNvPr>
          <p:cNvSpPr>
            <a:spLocks noGrp="1"/>
          </p:cNvSpPr>
          <p:nvPr>
            <p:ph type="body" sz="quarter" idx="13" hasCustomPrompt="1"/>
          </p:nvPr>
        </p:nvSpPr>
        <p:spPr>
          <a:xfrm>
            <a:off x="1521003" y="1676404"/>
            <a:ext cx="4155900" cy="4500563"/>
          </a:xfrm>
        </p:spPr>
        <p:txBody>
          <a:bodyPr/>
          <a:lstStyle>
            <a:lvl1pPr marL="0" indent="0" defTabSz="3676375">
              <a:spcBef>
                <a:spcPts val="1801"/>
              </a:spcBef>
              <a:buNone/>
              <a:defRPr sz="1801" b="1">
                <a:solidFill>
                  <a:schemeClr val="accent1"/>
                </a:solidFill>
              </a:defRPr>
            </a:lvl1pPr>
            <a:lvl2pPr marL="0" indent="0">
              <a:spcBef>
                <a:spcPts val="0"/>
              </a:spcBef>
              <a:buNone/>
              <a:defRPr sz="1401">
                <a:solidFill>
                  <a:schemeClr val="bg1"/>
                </a:solidFill>
              </a:defRPr>
            </a:lvl2pPr>
            <a:lvl3pPr>
              <a:spcBef>
                <a:spcPts val="0"/>
              </a:spcBef>
              <a:defRPr sz="1401">
                <a:solidFill>
                  <a:schemeClr val="bg1"/>
                </a:solidFill>
              </a:defRPr>
            </a:lvl3pPr>
            <a:lvl4pPr>
              <a:spcBef>
                <a:spcPts val="0"/>
              </a:spcBef>
              <a:defRPr sz="1401">
                <a:solidFill>
                  <a:schemeClr val="bg1"/>
                </a:solidFill>
              </a:defRPr>
            </a:lvl4pPr>
            <a:lvl5pPr>
              <a:spcBef>
                <a:spcPts val="0"/>
              </a:spcBef>
              <a:defRPr sz="1401">
                <a:solidFill>
                  <a:schemeClr val="bg1"/>
                </a:solidFill>
              </a:defRPr>
            </a:lvl5pPr>
          </a:lstStyle>
          <a:p>
            <a:pPr lvl="0"/>
            <a:r>
              <a:rPr lang="en-US" dirty="0"/>
              <a:t>Insert heading and tab to add page number, increase list level to add subheading</a:t>
            </a:r>
          </a:p>
          <a:p>
            <a:pPr lvl="1"/>
            <a:r>
              <a:rPr lang="en-US" dirty="0"/>
              <a:t>Subheading</a:t>
            </a:r>
          </a:p>
          <a:p>
            <a:pPr lvl="2"/>
            <a:r>
              <a:rPr lang="en-US" dirty="0"/>
              <a:t>Third level</a:t>
            </a:r>
          </a:p>
          <a:p>
            <a:pPr lvl="3"/>
            <a:r>
              <a:rPr lang="en-US" dirty="0"/>
              <a:t>Fourth level</a:t>
            </a:r>
          </a:p>
          <a:p>
            <a:pPr lvl="4"/>
            <a:r>
              <a:rPr lang="en-US" dirty="0"/>
              <a:t>Fifth level</a:t>
            </a:r>
            <a:endParaRPr lang="en-AU" dirty="0"/>
          </a:p>
        </p:txBody>
      </p:sp>
      <p:sp>
        <p:nvSpPr>
          <p:cNvPr id="13" name="Text Placeholder 9">
            <a:extLst>
              <a:ext uri="{FF2B5EF4-FFF2-40B4-BE49-F238E27FC236}">
                <a16:creationId xmlns:a16="http://schemas.microsoft.com/office/drawing/2014/main" id="{E4D99129-C543-4B54-9122-3E978BC2B4B4}"/>
              </a:ext>
            </a:extLst>
          </p:cNvPr>
          <p:cNvSpPr>
            <a:spLocks noGrp="1"/>
          </p:cNvSpPr>
          <p:nvPr>
            <p:ph type="body" sz="quarter" idx="14" hasCustomPrompt="1"/>
          </p:nvPr>
        </p:nvSpPr>
        <p:spPr>
          <a:xfrm>
            <a:off x="6515107" y="1676404"/>
            <a:ext cx="4155900" cy="4500563"/>
          </a:xfrm>
        </p:spPr>
        <p:txBody>
          <a:bodyPr/>
          <a:lstStyle>
            <a:lvl1pPr marL="0" indent="0" defTabSz="3676375">
              <a:spcBef>
                <a:spcPts val="1801"/>
              </a:spcBef>
              <a:buNone/>
              <a:defRPr sz="1801" b="1">
                <a:solidFill>
                  <a:schemeClr val="accent1"/>
                </a:solidFill>
              </a:defRPr>
            </a:lvl1pPr>
            <a:lvl2pPr marL="0" indent="0">
              <a:spcBef>
                <a:spcPts val="0"/>
              </a:spcBef>
              <a:buNone/>
              <a:defRPr sz="1401">
                <a:solidFill>
                  <a:schemeClr val="bg1"/>
                </a:solidFill>
              </a:defRPr>
            </a:lvl2pPr>
            <a:lvl3pPr>
              <a:spcBef>
                <a:spcPts val="0"/>
              </a:spcBef>
              <a:defRPr sz="1401">
                <a:solidFill>
                  <a:schemeClr val="bg1"/>
                </a:solidFill>
              </a:defRPr>
            </a:lvl3pPr>
            <a:lvl4pPr>
              <a:spcBef>
                <a:spcPts val="0"/>
              </a:spcBef>
              <a:defRPr sz="1401">
                <a:solidFill>
                  <a:schemeClr val="bg1"/>
                </a:solidFill>
              </a:defRPr>
            </a:lvl4pPr>
            <a:lvl5pPr>
              <a:spcBef>
                <a:spcPts val="0"/>
              </a:spcBef>
              <a:defRPr sz="1401">
                <a:solidFill>
                  <a:schemeClr val="bg1"/>
                </a:solidFill>
              </a:defRPr>
            </a:lvl5pPr>
          </a:lstStyle>
          <a:p>
            <a:pPr lvl="0"/>
            <a:r>
              <a:rPr lang="en-US" dirty="0"/>
              <a:t>Optional second column for long contents list – delete if not needed</a:t>
            </a:r>
          </a:p>
          <a:p>
            <a:pPr lvl="1"/>
            <a:r>
              <a:rPr lang="en-US" dirty="0"/>
              <a:t>Subheading</a:t>
            </a:r>
          </a:p>
          <a:p>
            <a:pPr lvl="2"/>
            <a:r>
              <a:rPr lang="en-US" dirty="0"/>
              <a:t>Third level</a:t>
            </a:r>
          </a:p>
          <a:p>
            <a:pPr lvl="3"/>
            <a:r>
              <a:rPr lang="en-US" dirty="0"/>
              <a:t>Fourth level</a:t>
            </a:r>
          </a:p>
          <a:p>
            <a:pPr lvl="4"/>
            <a:r>
              <a:rPr lang="en-US" dirty="0"/>
              <a:t>Fifth level</a:t>
            </a:r>
            <a:endParaRPr lang="en-AU" dirty="0"/>
          </a:p>
        </p:txBody>
      </p:sp>
      <p:sp>
        <p:nvSpPr>
          <p:cNvPr id="9" name="Rectangle 8">
            <a:extLst>
              <a:ext uri="{FF2B5EF4-FFF2-40B4-BE49-F238E27FC236}">
                <a16:creationId xmlns:a16="http://schemas.microsoft.com/office/drawing/2014/main" id="{F9805777-452A-4C6C-A9CE-2B0DD65F98BF}"/>
              </a:ext>
            </a:extLst>
          </p:cNvPr>
          <p:cNvSpPr/>
          <p:nvPr userDrawn="1"/>
        </p:nvSpPr>
        <p:spPr>
          <a:xfrm>
            <a:off x="6" y="0"/>
            <a:ext cx="3047401" cy="149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AU" sz="3600"/>
          </a:p>
        </p:txBody>
      </p:sp>
      <p:pic>
        <p:nvPicPr>
          <p:cNvPr id="11" name="Picture 10">
            <a:extLst>
              <a:ext uri="{FF2B5EF4-FFF2-40B4-BE49-F238E27FC236}">
                <a16:creationId xmlns:a16="http://schemas.microsoft.com/office/drawing/2014/main" id="{320EA90A-3375-E443-B217-34267C6D577E}"/>
              </a:ext>
            </a:extLst>
          </p:cNvPr>
          <p:cNvPicPr>
            <a:picLocks noChangeAspect="1"/>
          </p:cNvPicPr>
          <p:nvPr userDrawn="1"/>
        </p:nvPicPr>
        <p:blipFill>
          <a:blip r:embed="rId2"/>
          <a:srcRect/>
          <a:stretch/>
        </p:blipFill>
        <p:spPr>
          <a:xfrm>
            <a:off x="10487552" y="205200"/>
            <a:ext cx="1417349" cy="692193"/>
          </a:xfrm>
          <a:prstGeom prst="rect">
            <a:avLst/>
          </a:prstGeom>
        </p:spPr>
      </p:pic>
    </p:spTree>
    <p:extLst>
      <p:ext uri="{BB962C8B-B14F-4D97-AF65-F5344CB8AC3E}">
        <p14:creationId xmlns:p14="http://schemas.microsoft.com/office/powerpoint/2010/main" val="5326433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vider or End Slide 1">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0691-C93E-4D61-8BB9-2D4B1F9B5086}"/>
              </a:ext>
            </a:extLst>
          </p:cNvPr>
          <p:cNvSpPr>
            <a:spLocks noGrp="1"/>
          </p:cNvSpPr>
          <p:nvPr>
            <p:ph type="ctrTitle" hasCustomPrompt="1"/>
          </p:nvPr>
        </p:nvSpPr>
        <p:spPr>
          <a:xfrm>
            <a:off x="6847296" y="2963668"/>
            <a:ext cx="4569125" cy="930665"/>
          </a:xfrm>
        </p:spPr>
        <p:txBody>
          <a:bodyPr anchor="ctr" anchorCtr="0"/>
          <a:lstStyle>
            <a:lvl1pPr algn="l">
              <a:defRPr sz="3200">
                <a:solidFill>
                  <a:schemeClr val="accent1"/>
                </a:solidFill>
                <a:latin typeface="+mj-lt"/>
              </a:defRPr>
            </a:lvl1pPr>
          </a:lstStyle>
          <a:p>
            <a:r>
              <a:rPr lang="en-US" noProof="0" dirty="0"/>
              <a:t>Click to add text</a:t>
            </a:r>
            <a:endParaRPr lang="en-AU" noProof="0" dirty="0"/>
          </a:p>
        </p:txBody>
      </p:sp>
      <p:pic>
        <p:nvPicPr>
          <p:cNvPr id="9" name="Picture 8">
            <a:extLst>
              <a:ext uri="{FF2B5EF4-FFF2-40B4-BE49-F238E27FC236}">
                <a16:creationId xmlns:a16="http://schemas.microsoft.com/office/drawing/2014/main" id="{07A1585A-A3E3-4119-BC16-6D5B6E711E53}"/>
              </a:ext>
            </a:extLst>
          </p:cNvPr>
          <p:cNvPicPr>
            <a:picLocks noChangeAspect="1"/>
          </p:cNvPicPr>
          <p:nvPr userDrawn="1"/>
        </p:nvPicPr>
        <p:blipFill>
          <a:blip r:embed="rId2"/>
          <a:srcRect/>
          <a:stretch/>
        </p:blipFill>
        <p:spPr>
          <a:xfrm>
            <a:off x="0" y="0"/>
            <a:ext cx="6096000" cy="6858000"/>
          </a:xfrm>
          <a:prstGeom prst="rect">
            <a:avLst/>
          </a:prstGeom>
        </p:spPr>
      </p:pic>
      <p:pic>
        <p:nvPicPr>
          <p:cNvPr id="6" name="Picture 5">
            <a:extLst>
              <a:ext uri="{FF2B5EF4-FFF2-40B4-BE49-F238E27FC236}">
                <a16:creationId xmlns:a16="http://schemas.microsoft.com/office/drawing/2014/main" id="{DADFD7D5-179A-9B48-8C8B-B525E2D65A0F}"/>
              </a:ext>
            </a:extLst>
          </p:cNvPr>
          <p:cNvPicPr>
            <a:picLocks noChangeAspect="1"/>
          </p:cNvPicPr>
          <p:nvPr userDrawn="1"/>
        </p:nvPicPr>
        <p:blipFill>
          <a:blip r:embed="rId3"/>
          <a:srcRect/>
          <a:stretch/>
        </p:blipFill>
        <p:spPr>
          <a:xfrm>
            <a:off x="10487552" y="205200"/>
            <a:ext cx="1417349" cy="692193"/>
          </a:xfrm>
          <a:prstGeom prst="rect">
            <a:avLst/>
          </a:prstGeom>
        </p:spPr>
      </p:pic>
      <p:sp>
        <p:nvSpPr>
          <p:cNvPr id="5" name="Freeform 18">
            <a:extLst>
              <a:ext uri="{FF2B5EF4-FFF2-40B4-BE49-F238E27FC236}">
                <a16:creationId xmlns:a16="http://schemas.microsoft.com/office/drawing/2014/main" id="{0D55BB62-D980-BC46-9BB9-EB35712CDEE5}"/>
              </a:ext>
            </a:extLst>
          </p:cNvPr>
          <p:cNvSpPr>
            <a:spLocks noEditPoints="1"/>
          </p:cNvSpPr>
          <p:nvPr userDrawn="1"/>
        </p:nvSpPr>
        <p:spPr bwMode="auto">
          <a:xfrm>
            <a:off x="1522937" y="1369425"/>
            <a:ext cx="3047559" cy="4102743"/>
          </a:xfrm>
          <a:custGeom>
            <a:avLst/>
            <a:gdLst>
              <a:gd name="T0" fmla="*/ 959 w 1917"/>
              <a:gd name="T1" fmla="*/ 2401 h 2584"/>
              <a:gd name="T2" fmla="*/ 183 w 1917"/>
              <a:gd name="T3" fmla="*/ 1447 h 2584"/>
              <a:gd name="T4" fmla="*/ 959 w 1917"/>
              <a:gd name="T5" fmla="*/ 184 h 2584"/>
              <a:gd name="T6" fmla="*/ 1734 w 1917"/>
              <a:gd name="T7" fmla="*/ 1447 h 2584"/>
              <a:gd name="T8" fmla="*/ 959 w 1917"/>
              <a:gd name="T9" fmla="*/ 2401 h 2584"/>
              <a:gd name="T10" fmla="*/ 959 w 1917"/>
              <a:gd name="T11" fmla="*/ 0 h 2584"/>
              <a:gd name="T12" fmla="*/ 959 w 1917"/>
              <a:gd name="T13" fmla="*/ 0 h 2584"/>
              <a:gd name="T14" fmla="*/ 0 w 1917"/>
              <a:gd name="T15" fmla="*/ 1447 h 2584"/>
              <a:gd name="T16" fmla="*/ 959 w 1917"/>
              <a:gd name="T17" fmla="*/ 2584 h 2584"/>
              <a:gd name="T18" fmla="*/ 1917 w 1917"/>
              <a:gd name="T19" fmla="*/ 1451 h 2584"/>
              <a:gd name="T20" fmla="*/ 1917 w 1917"/>
              <a:gd name="T21" fmla="*/ 1443 h 2584"/>
              <a:gd name="T22" fmla="*/ 959 w 1917"/>
              <a:gd name="T23" fmla="*/ 0 h 2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7" h="2584">
                <a:moveTo>
                  <a:pt x="959" y="2401"/>
                </a:moveTo>
                <a:cubicBezTo>
                  <a:pt x="554" y="2401"/>
                  <a:pt x="183" y="2142"/>
                  <a:pt x="183" y="1447"/>
                </a:cubicBezTo>
                <a:cubicBezTo>
                  <a:pt x="183" y="824"/>
                  <a:pt x="632" y="184"/>
                  <a:pt x="959" y="184"/>
                </a:cubicBezTo>
                <a:cubicBezTo>
                  <a:pt x="1285" y="184"/>
                  <a:pt x="1734" y="824"/>
                  <a:pt x="1734" y="1447"/>
                </a:cubicBezTo>
                <a:cubicBezTo>
                  <a:pt x="1734" y="2142"/>
                  <a:pt x="1363" y="2401"/>
                  <a:pt x="959" y="2401"/>
                </a:cubicBezTo>
                <a:moveTo>
                  <a:pt x="959" y="0"/>
                </a:moveTo>
                <a:cubicBezTo>
                  <a:pt x="959" y="0"/>
                  <a:pt x="959" y="0"/>
                  <a:pt x="959" y="0"/>
                </a:cubicBezTo>
                <a:cubicBezTo>
                  <a:pt x="502" y="0"/>
                  <a:pt x="0" y="757"/>
                  <a:pt x="0" y="1447"/>
                </a:cubicBezTo>
                <a:cubicBezTo>
                  <a:pt x="0" y="2285"/>
                  <a:pt x="495" y="2584"/>
                  <a:pt x="959" y="2584"/>
                </a:cubicBezTo>
                <a:cubicBezTo>
                  <a:pt x="1421" y="2584"/>
                  <a:pt x="1915" y="2286"/>
                  <a:pt x="1917" y="1451"/>
                </a:cubicBezTo>
                <a:cubicBezTo>
                  <a:pt x="1917" y="1443"/>
                  <a:pt x="1917" y="1443"/>
                  <a:pt x="1917" y="1443"/>
                </a:cubicBezTo>
                <a:cubicBezTo>
                  <a:pt x="1915" y="755"/>
                  <a:pt x="1415" y="0"/>
                  <a:pt x="959" y="0"/>
                </a:cubicBezTo>
              </a:path>
            </a:pathLst>
          </a:custGeom>
          <a:solidFill>
            <a:schemeClr val="bg1">
              <a:alpha val="40000"/>
            </a:schemeClr>
          </a:solidFill>
          <a:ln>
            <a:noFill/>
          </a:ln>
        </p:spPr>
        <p:txBody>
          <a:bodyPr vert="horz" wrap="square" lIns="45721" tIns="22860" rIns="45721" bIns="22860" numCol="1" anchor="t" anchorCtr="0" compatLnSpc="1">
            <a:prstTxWarp prst="textNoShape">
              <a:avLst/>
            </a:prstTxWarp>
          </a:bodyPr>
          <a:lstStyle/>
          <a:p>
            <a:endParaRPr lang="en-AU" sz="900"/>
          </a:p>
        </p:txBody>
      </p:sp>
    </p:spTree>
    <p:extLst>
      <p:ext uri="{BB962C8B-B14F-4D97-AF65-F5344CB8AC3E}">
        <p14:creationId xmlns:p14="http://schemas.microsoft.com/office/powerpoint/2010/main" val="206652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59A2AD-9E9B-466B-AD5B-0CB1B724FAC5}"/>
              </a:ext>
            </a:extLst>
          </p:cNvPr>
          <p:cNvSpPr>
            <a:spLocks noGrp="1"/>
          </p:cNvSpPr>
          <p:nvPr>
            <p:ph idx="1"/>
          </p:nvPr>
        </p:nvSpPr>
        <p:spPr>
          <a:xfrm>
            <a:off x="1521003" y="1676404"/>
            <a:ext cx="2736676"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71B25FDA-DE11-4AF7-9783-09AAEC56A642}" type="datetime1">
              <a:rPr lang="en-AU" smtClean="0"/>
              <a:t>21/01/2021</a:t>
            </a:fld>
            <a:endParaRPr lang="en-AU"/>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9" name="Content Placeholder 2">
            <a:extLst>
              <a:ext uri="{FF2B5EF4-FFF2-40B4-BE49-F238E27FC236}">
                <a16:creationId xmlns:a16="http://schemas.microsoft.com/office/drawing/2014/main" id="{0EDC6F4E-AE1E-4D17-B910-823AC842852A}"/>
              </a:ext>
            </a:extLst>
          </p:cNvPr>
          <p:cNvSpPr>
            <a:spLocks noGrp="1"/>
          </p:cNvSpPr>
          <p:nvPr>
            <p:ph idx="13"/>
          </p:nvPr>
        </p:nvSpPr>
        <p:spPr>
          <a:xfrm>
            <a:off x="4727667" y="1676404"/>
            <a:ext cx="2736676"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8" name="Content Placeholder 2">
            <a:extLst>
              <a:ext uri="{FF2B5EF4-FFF2-40B4-BE49-F238E27FC236}">
                <a16:creationId xmlns:a16="http://schemas.microsoft.com/office/drawing/2014/main" id="{879B01BA-BB2C-4773-86BA-FAD902D9102C}"/>
              </a:ext>
            </a:extLst>
          </p:cNvPr>
          <p:cNvSpPr>
            <a:spLocks noGrp="1"/>
          </p:cNvSpPr>
          <p:nvPr>
            <p:ph idx="14"/>
          </p:nvPr>
        </p:nvSpPr>
        <p:spPr>
          <a:xfrm>
            <a:off x="7935827" y="1676404"/>
            <a:ext cx="2736676"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Tree>
    <p:extLst>
      <p:ext uri="{BB962C8B-B14F-4D97-AF65-F5344CB8AC3E}">
        <p14:creationId xmlns:p14="http://schemas.microsoft.com/office/powerpoint/2010/main" val="30446766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ivider or End Slide 2">
    <p:bg>
      <p:bgPr>
        <a:solidFill>
          <a:srgbClr val="16181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0691-C93E-4D61-8BB9-2D4B1F9B5086}"/>
              </a:ext>
            </a:extLst>
          </p:cNvPr>
          <p:cNvSpPr>
            <a:spLocks noGrp="1"/>
          </p:cNvSpPr>
          <p:nvPr>
            <p:ph type="ctrTitle" hasCustomPrompt="1"/>
          </p:nvPr>
        </p:nvSpPr>
        <p:spPr>
          <a:xfrm>
            <a:off x="1526880" y="2963668"/>
            <a:ext cx="4569125" cy="930665"/>
          </a:xfrm>
        </p:spPr>
        <p:txBody>
          <a:bodyPr anchor="ctr" anchorCtr="0"/>
          <a:lstStyle>
            <a:lvl1pPr algn="l">
              <a:defRPr sz="3200">
                <a:solidFill>
                  <a:schemeClr val="accent1"/>
                </a:solidFill>
                <a:latin typeface="+mj-lt"/>
              </a:defRPr>
            </a:lvl1pPr>
          </a:lstStyle>
          <a:p>
            <a:r>
              <a:rPr lang="en-US" noProof="0" dirty="0"/>
              <a:t>Click to add text</a:t>
            </a:r>
            <a:endParaRPr lang="en-AU" noProof="0" dirty="0"/>
          </a:p>
        </p:txBody>
      </p:sp>
      <p:pic>
        <p:nvPicPr>
          <p:cNvPr id="5" name="Picture 4">
            <a:extLst>
              <a:ext uri="{FF2B5EF4-FFF2-40B4-BE49-F238E27FC236}">
                <a16:creationId xmlns:a16="http://schemas.microsoft.com/office/drawing/2014/main" id="{C50020F0-DF68-D34C-84CB-B7EE760A86D0}"/>
              </a:ext>
            </a:extLst>
          </p:cNvPr>
          <p:cNvPicPr>
            <a:picLocks noChangeAspect="1"/>
          </p:cNvPicPr>
          <p:nvPr userDrawn="1"/>
        </p:nvPicPr>
        <p:blipFill>
          <a:blip r:embed="rId2"/>
          <a:srcRect/>
          <a:stretch/>
        </p:blipFill>
        <p:spPr>
          <a:xfrm>
            <a:off x="10487552" y="205200"/>
            <a:ext cx="1417349" cy="692193"/>
          </a:xfrm>
          <a:prstGeom prst="rect">
            <a:avLst/>
          </a:prstGeom>
        </p:spPr>
      </p:pic>
    </p:spTree>
    <p:extLst>
      <p:ext uri="{BB962C8B-B14F-4D97-AF65-F5344CB8AC3E}">
        <p14:creationId xmlns:p14="http://schemas.microsoft.com/office/powerpoint/2010/main" val="16553367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59A2AD-9E9B-466B-AD5B-0CB1B724FAC5}"/>
              </a:ext>
            </a:extLst>
          </p:cNvPr>
          <p:cNvSpPr>
            <a:spLocks noGrp="1"/>
          </p:cNvSpPr>
          <p:nvPr>
            <p:ph idx="1"/>
          </p:nvPr>
        </p:nvSpPr>
        <p:spPr>
          <a:xfrm>
            <a:off x="759001" y="1676404"/>
            <a:ext cx="4590000"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3AB96C29-4509-40E8-A35E-E7D0B497C169}" type="datetime1">
              <a:rPr lang="en-AU" smtClean="0"/>
              <a:t>21/01/2021</a:t>
            </a:fld>
            <a:endParaRPr lang="en-AU"/>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9" name="Content Placeholder 2">
            <a:extLst>
              <a:ext uri="{FF2B5EF4-FFF2-40B4-BE49-F238E27FC236}">
                <a16:creationId xmlns:a16="http://schemas.microsoft.com/office/drawing/2014/main" id="{0EDC6F4E-AE1E-4D17-B910-823AC842852A}"/>
              </a:ext>
            </a:extLst>
          </p:cNvPr>
          <p:cNvSpPr>
            <a:spLocks noGrp="1"/>
          </p:cNvSpPr>
          <p:nvPr>
            <p:ph idx="13"/>
          </p:nvPr>
        </p:nvSpPr>
        <p:spPr>
          <a:xfrm>
            <a:off x="6843001" y="1676404"/>
            <a:ext cx="4590000"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Tree>
    <p:extLst>
      <p:ext uri="{BB962C8B-B14F-4D97-AF65-F5344CB8AC3E}">
        <p14:creationId xmlns:p14="http://schemas.microsoft.com/office/powerpoint/2010/main" val="29518273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vider or End Slide 1">
    <p:bg>
      <p:bgPr>
        <a:solidFill>
          <a:schemeClr val="accent4">
            <a:lumMod val="90000"/>
            <a:lumOff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0691-C93E-4D61-8BB9-2D4B1F9B5086}"/>
              </a:ext>
            </a:extLst>
          </p:cNvPr>
          <p:cNvSpPr>
            <a:spLocks noGrp="1"/>
          </p:cNvSpPr>
          <p:nvPr>
            <p:ph type="ctrTitle" hasCustomPrompt="1"/>
          </p:nvPr>
        </p:nvSpPr>
        <p:spPr>
          <a:xfrm>
            <a:off x="6847296" y="2963668"/>
            <a:ext cx="4569125" cy="930665"/>
          </a:xfrm>
        </p:spPr>
        <p:txBody>
          <a:bodyPr anchor="ctr" anchorCtr="0"/>
          <a:lstStyle>
            <a:lvl1pPr algn="l">
              <a:defRPr sz="3200">
                <a:solidFill>
                  <a:schemeClr val="accent1"/>
                </a:solidFill>
                <a:latin typeface="+mj-lt"/>
              </a:defRPr>
            </a:lvl1pPr>
          </a:lstStyle>
          <a:p>
            <a:r>
              <a:rPr lang="en-US" noProof="0" dirty="0"/>
              <a:t>Click to add text</a:t>
            </a:r>
            <a:endParaRPr lang="en-AU" noProof="0" dirty="0"/>
          </a:p>
        </p:txBody>
      </p:sp>
      <p:pic>
        <p:nvPicPr>
          <p:cNvPr id="9" name="Picture 8">
            <a:extLst>
              <a:ext uri="{FF2B5EF4-FFF2-40B4-BE49-F238E27FC236}">
                <a16:creationId xmlns:a16="http://schemas.microsoft.com/office/drawing/2014/main" id="{07A1585A-A3E3-4119-BC16-6D5B6E711E53}"/>
              </a:ext>
            </a:extLst>
          </p:cNvPr>
          <p:cNvPicPr>
            <a:picLocks noChangeAspect="1"/>
          </p:cNvPicPr>
          <p:nvPr userDrawn="1"/>
        </p:nvPicPr>
        <p:blipFill>
          <a:blip r:embed="rId2"/>
          <a:srcRect/>
          <a:stretch/>
        </p:blipFill>
        <p:spPr>
          <a:xfrm>
            <a:off x="0" y="0"/>
            <a:ext cx="6096000" cy="6858000"/>
          </a:xfrm>
          <a:prstGeom prst="rect">
            <a:avLst/>
          </a:prstGeom>
        </p:spPr>
      </p:pic>
      <p:sp>
        <p:nvSpPr>
          <p:cNvPr id="5" name="Freeform 18">
            <a:extLst>
              <a:ext uri="{FF2B5EF4-FFF2-40B4-BE49-F238E27FC236}">
                <a16:creationId xmlns:a16="http://schemas.microsoft.com/office/drawing/2014/main" id="{4221DC36-C994-FE44-AACD-45744E8A22DA}"/>
              </a:ext>
            </a:extLst>
          </p:cNvPr>
          <p:cNvSpPr>
            <a:spLocks noEditPoints="1"/>
          </p:cNvSpPr>
          <p:nvPr userDrawn="1"/>
        </p:nvSpPr>
        <p:spPr bwMode="auto">
          <a:xfrm>
            <a:off x="1522937" y="1369425"/>
            <a:ext cx="3047559" cy="4102743"/>
          </a:xfrm>
          <a:custGeom>
            <a:avLst/>
            <a:gdLst>
              <a:gd name="T0" fmla="*/ 959 w 1917"/>
              <a:gd name="T1" fmla="*/ 2401 h 2584"/>
              <a:gd name="T2" fmla="*/ 183 w 1917"/>
              <a:gd name="T3" fmla="*/ 1447 h 2584"/>
              <a:gd name="T4" fmla="*/ 959 w 1917"/>
              <a:gd name="T5" fmla="*/ 184 h 2584"/>
              <a:gd name="T6" fmla="*/ 1734 w 1917"/>
              <a:gd name="T7" fmla="*/ 1447 h 2584"/>
              <a:gd name="T8" fmla="*/ 959 w 1917"/>
              <a:gd name="T9" fmla="*/ 2401 h 2584"/>
              <a:gd name="T10" fmla="*/ 959 w 1917"/>
              <a:gd name="T11" fmla="*/ 0 h 2584"/>
              <a:gd name="T12" fmla="*/ 959 w 1917"/>
              <a:gd name="T13" fmla="*/ 0 h 2584"/>
              <a:gd name="T14" fmla="*/ 0 w 1917"/>
              <a:gd name="T15" fmla="*/ 1447 h 2584"/>
              <a:gd name="T16" fmla="*/ 959 w 1917"/>
              <a:gd name="T17" fmla="*/ 2584 h 2584"/>
              <a:gd name="T18" fmla="*/ 1917 w 1917"/>
              <a:gd name="T19" fmla="*/ 1451 h 2584"/>
              <a:gd name="T20" fmla="*/ 1917 w 1917"/>
              <a:gd name="T21" fmla="*/ 1443 h 2584"/>
              <a:gd name="T22" fmla="*/ 959 w 1917"/>
              <a:gd name="T23" fmla="*/ 0 h 2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7" h="2584">
                <a:moveTo>
                  <a:pt x="959" y="2401"/>
                </a:moveTo>
                <a:cubicBezTo>
                  <a:pt x="554" y="2401"/>
                  <a:pt x="183" y="2142"/>
                  <a:pt x="183" y="1447"/>
                </a:cubicBezTo>
                <a:cubicBezTo>
                  <a:pt x="183" y="824"/>
                  <a:pt x="632" y="184"/>
                  <a:pt x="959" y="184"/>
                </a:cubicBezTo>
                <a:cubicBezTo>
                  <a:pt x="1285" y="184"/>
                  <a:pt x="1734" y="824"/>
                  <a:pt x="1734" y="1447"/>
                </a:cubicBezTo>
                <a:cubicBezTo>
                  <a:pt x="1734" y="2142"/>
                  <a:pt x="1363" y="2401"/>
                  <a:pt x="959" y="2401"/>
                </a:cubicBezTo>
                <a:moveTo>
                  <a:pt x="959" y="0"/>
                </a:moveTo>
                <a:cubicBezTo>
                  <a:pt x="959" y="0"/>
                  <a:pt x="959" y="0"/>
                  <a:pt x="959" y="0"/>
                </a:cubicBezTo>
                <a:cubicBezTo>
                  <a:pt x="502" y="0"/>
                  <a:pt x="0" y="757"/>
                  <a:pt x="0" y="1447"/>
                </a:cubicBezTo>
                <a:cubicBezTo>
                  <a:pt x="0" y="2285"/>
                  <a:pt x="495" y="2584"/>
                  <a:pt x="959" y="2584"/>
                </a:cubicBezTo>
                <a:cubicBezTo>
                  <a:pt x="1421" y="2584"/>
                  <a:pt x="1915" y="2286"/>
                  <a:pt x="1917" y="1451"/>
                </a:cubicBezTo>
                <a:cubicBezTo>
                  <a:pt x="1917" y="1443"/>
                  <a:pt x="1917" y="1443"/>
                  <a:pt x="1917" y="1443"/>
                </a:cubicBezTo>
                <a:cubicBezTo>
                  <a:pt x="1915" y="755"/>
                  <a:pt x="1415" y="0"/>
                  <a:pt x="959" y="0"/>
                </a:cubicBezTo>
              </a:path>
            </a:pathLst>
          </a:custGeom>
          <a:solidFill>
            <a:schemeClr val="bg1">
              <a:alpha val="40000"/>
            </a:schemeClr>
          </a:solidFill>
          <a:ln>
            <a:noFill/>
          </a:ln>
        </p:spPr>
        <p:txBody>
          <a:bodyPr vert="horz" wrap="square" lIns="45721" tIns="22860" rIns="45721" bIns="22860" numCol="1" anchor="t" anchorCtr="0" compatLnSpc="1">
            <a:prstTxWarp prst="textNoShape">
              <a:avLst/>
            </a:prstTxWarp>
          </a:bodyPr>
          <a:lstStyle/>
          <a:p>
            <a:endParaRPr lang="en-AU" sz="900" dirty="0"/>
          </a:p>
        </p:txBody>
      </p:sp>
      <p:sp>
        <p:nvSpPr>
          <p:cNvPr id="7" name="Rectangle 6">
            <a:extLst>
              <a:ext uri="{FF2B5EF4-FFF2-40B4-BE49-F238E27FC236}">
                <a16:creationId xmlns:a16="http://schemas.microsoft.com/office/drawing/2014/main" id="{32FC823E-E13E-9E41-A547-0F265303543A}"/>
              </a:ext>
            </a:extLst>
          </p:cNvPr>
          <p:cNvSpPr/>
          <p:nvPr userDrawn="1"/>
        </p:nvSpPr>
        <p:spPr>
          <a:xfrm>
            <a:off x="7688074" y="6488374"/>
            <a:ext cx="711200" cy="191279"/>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TBC</a:t>
            </a:r>
          </a:p>
        </p:txBody>
      </p:sp>
      <p:sp>
        <p:nvSpPr>
          <p:cNvPr id="10" name="TextBox 9">
            <a:extLst>
              <a:ext uri="{FF2B5EF4-FFF2-40B4-BE49-F238E27FC236}">
                <a16:creationId xmlns:a16="http://schemas.microsoft.com/office/drawing/2014/main" id="{DF800832-1CA3-C54F-8EAA-547C1F1B23B4}"/>
              </a:ext>
            </a:extLst>
          </p:cNvPr>
          <p:cNvSpPr txBox="1"/>
          <p:nvPr userDrawn="1"/>
        </p:nvSpPr>
        <p:spPr>
          <a:xfrm>
            <a:off x="6740077" y="6472425"/>
            <a:ext cx="947997" cy="223179"/>
          </a:xfrm>
          <a:prstGeom prst="rect">
            <a:avLst/>
          </a:prstGeom>
          <a:noFill/>
        </p:spPr>
        <p:txBody>
          <a:bodyPr wrap="square" rtlCol="0">
            <a:spAutoFit/>
          </a:bodyPr>
          <a:lstStyle/>
          <a:p>
            <a:r>
              <a:rPr lang="en-US" sz="800" dirty="0">
                <a:solidFill>
                  <a:schemeClr val="bg1"/>
                </a:solidFill>
              </a:rPr>
              <a:t>Presented to</a:t>
            </a:r>
          </a:p>
        </p:txBody>
      </p:sp>
      <p:pic>
        <p:nvPicPr>
          <p:cNvPr id="8" name="Picture 7">
            <a:extLst>
              <a:ext uri="{FF2B5EF4-FFF2-40B4-BE49-F238E27FC236}">
                <a16:creationId xmlns:a16="http://schemas.microsoft.com/office/drawing/2014/main" id="{E63C7740-BA1D-C74D-8464-D147DA0D1BD8}"/>
              </a:ext>
            </a:extLst>
          </p:cNvPr>
          <p:cNvPicPr>
            <a:picLocks noChangeAspect="1"/>
          </p:cNvPicPr>
          <p:nvPr userDrawn="1"/>
        </p:nvPicPr>
        <p:blipFill>
          <a:blip r:embed="rId3"/>
          <a:srcRect/>
          <a:stretch/>
        </p:blipFill>
        <p:spPr>
          <a:xfrm>
            <a:off x="11030400" y="205200"/>
            <a:ext cx="792000" cy="511500"/>
          </a:xfrm>
          <a:prstGeom prst="rect">
            <a:avLst/>
          </a:prstGeom>
        </p:spPr>
      </p:pic>
    </p:spTree>
    <p:extLst>
      <p:ext uri="{BB962C8B-B14F-4D97-AF65-F5344CB8AC3E}">
        <p14:creationId xmlns:p14="http://schemas.microsoft.com/office/powerpoint/2010/main" val="9906780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ivider or End Slide 2">
    <p:bg>
      <p:bgPr>
        <a:solidFill>
          <a:schemeClr val="accent4">
            <a:lumMod val="90000"/>
            <a:lumOff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0691-C93E-4D61-8BB9-2D4B1F9B5086}"/>
              </a:ext>
            </a:extLst>
          </p:cNvPr>
          <p:cNvSpPr>
            <a:spLocks noGrp="1"/>
          </p:cNvSpPr>
          <p:nvPr>
            <p:ph type="ctrTitle" hasCustomPrompt="1"/>
          </p:nvPr>
        </p:nvSpPr>
        <p:spPr>
          <a:xfrm>
            <a:off x="1526880" y="2963668"/>
            <a:ext cx="4569125" cy="930665"/>
          </a:xfrm>
        </p:spPr>
        <p:txBody>
          <a:bodyPr anchor="ctr" anchorCtr="0"/>
          <a:lstStyle>
            <a:lvl1pPr algn="l">
              <a:defRPr sz="3200">
                <a:solidFill>
                  <a:schemeClr val="accent1"/>
                </a:solidFill>
                <a:latin typeface="+mj-lt"/>
              </a:defRPr>
            </a:lvl1pPr>
          </a:lstStyle>
          <a:p>
            <a:r>
              <a:rPr lang="en-US" noProof="0" dirty="0"/>
              <a:t>Click to add text</a:t>
            </a:r>
            <a:endParaRPr lang="en-AU" noProof="0" dirty="0"/>
          </a:p>
        </p:txBody>
      </p:sp>
      <p:sp>
        <p:nvSpPr>
          <p:cNvPr id="8" name="Rectangle 7">
            <a:extLst>
              <a:ext uri="{FF2B5EF4-FFF2-40B4-BE49-F238E27FC236}">
                <a16:creationId xmlns:a16="http://schemas.microsoft.com/office/drawing/2014/main" id="{7B4B2065-8431-C440-A2E1-ABF46E2E7041}"/>
              </a:ext>
            </a:extLst>
          </p:cNvPr>
          <p:cNvSpPr/>
          <p:nvPr userDrawn="1"/>
        </p:nvSpPr>
        <p:spPr>
          <a:xfrm>
            <a:off x="1600013" y="6488374"/>
            <a:ext cx="711200" cy="191279"/>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TBC</a:t>
            </a:r>
          </a:p>
        </p:txBody>
      </p:sp>
      <p:sp>
        <p:nvSpPr>
          <p:cNvPr id="9" name="TextBox 8">
            <a:extLst>
              <a:ext uri="{FF2B5EF4-FFF2-40B4-BE49-F238E27FC236}">
                <a16:creationId xmlns:a16="http://schemas.microsoft.com/office/drawing/2014/main" id="{0C640670-C78D-564C-BB95-4AF4B7B7FA95}"/>
              </a:ext>
            </a:extLst>
          </p:cNvPr>
          <p:cNvSpPr txBox="1"/>
          <p:nvPr userDrawn="1"/>
        </p:nvSpPr>
        <p:spPr>
          <a:xfrm>
            <a:off x="652016" y="6472425"/>
            <a:ext cx="947997" cy="223179"/>
          </a:xfrm>
          <a:prstGeom prst="rect">
            <a:avLst/>
          </a:prstGeom>
          <a:noFill/>
        </p:spPr>
        <p:txBody>
          <a:bodyPr wrap="square" rtlCol="0">
            <a:spAutoFit/>
          </a:bodyPr>
          <a:lstStyle/>
          <a:p>
            <a:r>
              <a:rPr lang="en-US" sz="800" dirty="0">
                <a:solidFill>
                  <a:schemeClr val="bg1"/>
                </a:solidFill>
              </a:rPr>
              <a:t>Presented to</a:t>
            </a:r>
          </a:p>
        </p:txBody>
      </p:sp>
      <p:pic>
        <p:nvPicPr>
          <p:cNvPr id="6" name="Picture 5">
            <a:extLst>
              <a:ext uri="{FF2B5EF4-FFF2-40B4-BE49-F238E27FC236}">
                <a16:creationId xmlns:a16="http://schemas.microsoft.com/office/drawing/2014/main" id="{1EB8C990-808B-E24A-832C-352C55CB83D7}"/>
              </a:ext>
            </a:extLst>
          </p:cNvPr>
          <p:cNvPicPr>
            <a:picLocks noChangeAspect="1"/>
          </p:cNvPicPr>
          <p:nvPr userDrawn="1"/>
        </p:nvPicPr>
        <p:blipFill>
          <a:blip r:embed="rId2"/>
          <a:srcRect/>
          <a:stretch/>
        </p:blipFill>
        <p:spPr>
          <a:xfrm>
            <a:off x="11030400" y="205200"/>
            <a:ext cx="792000" cy="511500"/>
          </a:xfrm>
          <a:prstGeom prst="rect">
            <a:avLst/>
          </a:prstGeom>
        </p:spPr>
      </p:pic>
    </p:spTree>
    <p:extLst>
      <p:ext uri="{BB962C8B-B14F-4D97-AF65-F5344CB8AC3E}">
        <p14:creationId xmlns:p14="http://schemas.microsoft.com/office/powerpoint/2010/main" val="24947908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1122363"/>
            <a:ext cx="10363200" cy="2387600"/>
          </a:xfrm>
        </p:spPr>
        <p:txBody>
          <a:bodyPr anchor="b"/>
          <a:lstStyle>
            <a:lvl1pPr algn="ctr">
              <a:defRPr sz="5997"/>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399"/>
            </a:lvl1pPr>
            <a:lvl2pPr marL="457000" indent="0" algn="ctr">
              <a:buNone/>
              <a:defRPr sz="1999"/>
            </a:lvl2pPr>
            <a:lvl3pPr marL="914000" indent="0" algn="ctr">
              <a:buNone/>
              <a:defRPr sz="1799"/>
            </a:lvl3pPr>
            <a:lvl4pPr marL="1371000" indent="0" algn="ctr">
              <a:buNone/>
              <a:defRPr sz="1599"/>
            </a:lvl4pPr>
            <a:lvl5pPr marL="1828000" indent="0" algn="ctr">
              <a:buNone/>
              <a:defRPr sz="1599"/>
            </a:lvl5pPr>
            <a:lvl6pPr marL="2285000" indent="0" algn="ctr">
              <a:buNone/>
              <a:defRPr sz="1599"/>
            </a:lvl6pPr>
            <a:lvl7pPr marL="2742000" indent="0" algn="ctr">
              <a:buNone/>
              <a:defRPr sz="1599"/>
            </a:lvl7pPr>
            <a:lvl8pPr marL="3198999" indent="0" algn="ctr">
              <a:buNone/>
              <a:defRPr sz="1599"/>
            </a:lvl8pPr>
            <a:lvl9pPr marL="3655999" indent="0" algn="ctr">
              <a:buNone/>
              <a:defRPr sz="1599"/>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5E7FFB2F-2495-3243-916D-B74B6B39CED4}" type="datetimeFigureOut">
              <a:rPr lang="en-US" smtClean="0"/>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C60132-90F0-EC46-9ED6-011B16F3C6CF}" type="slidenum">
              <a:rPr lang="en-US" smtClean="0"/>
              <a:t>‹#›</a:t>
            </a:fld>
            <a:endParaRPr lang="en-US" dirty="0"/>
          </a:p>
        </p:txBody>
      </p:sp>
    </p:spTree>
    <p:extLst>
      <p:ext uri="{BB962C8B-B14F-4D97-AF65-F5344CB8AC3E}">
        <p14:creationId xmlns:p14="http://schemas.microsoft.com/office/powerpoint/2010/main" val="2792250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able &amp;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E68CB2FA-BE43-4373-8D44-85EC051077CE}" type="datetime1">
              <a:rPr lang="en-AU" smtClean="0"/>
              <a:pPr/>
              <a:t>21/01/2021</a:t>
            </a:fld>
            <a:endParaRPr lang="en-AU" dirty="0"/>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pPr/>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9" name="Table Placeholder 9">
            <a:extLst>
              <a:ext uri="{FF2B5EF4-FFF2-40B4-BE49-F238E27FC236}">
                <a16:creationId xmlns:a16="http://schemas.microsoft.com/office/drawing/2014/main" id="{A5124DE0-C3A8-44E9-9258-5E5E6FB53E54}"/>
              </a:ext>
            </a:extLst>
          </p:cNvPr>
          <p:cNvSpPr>
            <a:spLocks noGrp="1"/>
          </p:cNvSpPr>
          <p:nvPr>
            <p:ph type="tbl" sz="quarter" idx="13"/>
          </p:nvPr>
        </p:nvSpPr>
        <p:spPr>
          <a:xfrm>
            <a:off x="4589260" y="1676409"/>
            <a:ext cx="6828873" cy="4500563"/>
          </a:xfrm>
        </p:spPr>
        <p:txBody>
          <a:bodyPr anchor="ctr" anchorCtr="0"/>
          <a:lstStyle>
            <a:lvl1pPr marL="0" indent="0" algn="ctr">
              <a:buNone/>
              <a:defRPr/>
            </a:lvl1pPr>
          </a:lstStyle>
          <a:p>
            <a:r>
              <a:rPr lang="en-US" dirty="0"/>
              <a:t>Click icon to add table</a:t>
            </a:r>
            <a:endParaRPr lang="en-AU" dirty="0"/>
          </a:p>
        </p:txBody>
      </p:sp>
      <p:sp>
        <p:nvSpPr>
          <p:cNvPr id="11" name="Text Placeholder 10">
            <a:extLst>
              <a:ext uri="{FF2B5EF4-FFF2-40B4-BE49-F238E27FC236}">
                <a16:creationId xmlns:a16="http://schemas.microsoft.com/office/drawing/2014/main" id="{71AF6FE5-C6EA-466A-A689-65FA5BED6B0C}"/>
              </a:ext>
            </a:extLst>
          </p:cNvPr>
          <p:cNvSpPr>
            <a:spLocks noGrp="1"/>
          </p:cNvSpPr>
          <p:nvPr>
            <p:ph type="body" sz="quarter" idx="14"/>
          </p:nvPr>
        </p:nvSpPr>
        <p:spPr>
          <a:xfrm>
            <a:off x="759001" y="1676409"/>
            <a:ext cx="3552000" cy="450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660956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97FB9-5938-48AD-BBB6-68F77AA9D38E}"/>
              </a:ext>
            </a:extLst>
          </p:cNvPr>
          <p:cNvSpPr>
            <a:spLocks noGrp="1"/>
          </p:cNvSpPr>
          <p:nvPr>
            <p:ph type="title"/>
          </p:nvPr>
        </p:nvSpPr>
        <p:spPr/>
        <p:txBody>
          <a:bodyPr/>
          <a:lstStyle/>
          <a:p>
            <a:r>
              <a:rPr lang="en-US" noProof="0"/>
              <a:t>Click to edit Master title style</a:t>
            </a:r>
            <a:endParaRPr lang="en-AU" noProof="0"/>
          </a:p>
        </p:txBody>
      </p:sp>
      <p:sp>
        <p:nvSpPr>
          <p:cNvPr id="3" name="Date Placeholder 2">
            <a:extLst>
              <a:ext uri="{FF2B5EF4-FFF2-40B4-BE49-F238E27FC236}">
                <a16:creationId xmlns:a16="http://schemas.microsoft.com/office/drawing/2014/main" id="{3094A408-4541-46F8-9F97-067C05877925}"/>
              </a:ext>
            </a:extLst>
          </p:cNvPr>
          <p:cNvSpPr>
            <a:spLocks noGrp="1"/>
          </p:cNvSpPr>
          <p:nvPr>
            <p:ph type="dt" sz="half" idx="10"/>
          </p:nvPr>
        </p:nvSpPr>
        <p:spPr/>
        <p:txBody>
          <a:bodyPr/>
          <a:lstStyle/>
          <a:p>
            <a:endParaRPr lang="en-AU" dirty="0"/>
          </a:p>
        </p:txBody>
      </p:sp>
      <p:sp>
        <p:nvSpPr>
          <p:cNvPr id="5" name="Slide Number Placeholder 4">
            <a:extLst>
              <a:ext uri="{FF2B5EF4-FFF2-40B4-BE49-F238E27FC236}">
                <a16:creationId xmlns:a16="http://schemas.microsoft.com/office/drawing/2014/main" id="{AC4BECD1-C3A3-4EE1-AF23-B7B969BDFC86}"/>
              </a:ext>
            </a:extLst>
          </p:cNvPr>
          <p:cNvSpPr>
            <a:spLocks noGrp="1"/>
          </p:cNvSpPr>
          <p:nvPr>
            <p:ph type="sldNum" sz="quarter" idx="12"/>
          </p:nvPr>
        </p:nvSpPr>
        <p:spPr/>
        <p:txBody>
          <a:bodyPr/>
          <a:lstStyle/>
          <a:p>
            <a:fld id="{E6316B6A-336A-44FF-82DA-A4D1594FA055}" type="slidenum">
              <a:rPr lang="en-AU" smtClean="0"/>
              <a:pPr/>
              <a:t>‹#›</a:t>
            </a:fld>
            <a:endParaRPr lang="en-AU" dirty="0"/>
          </a:p>
        </p:txBody>
      </p:sp>
    </p:spTree>
    <p:extLst>
      <p:ext uri="{BB962C8B-B14F-4D97-AF65-F5344CB8AC3E}">
        <p14:creationId xmlns:p14="http://schemas.microsoft.com/office/powerpoint/2010/main" val="955203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rey-high">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1AB9F0D-2993-6049-8B0F-715802108127}"/>
              </a:ext>
            </a:extLst>
          </p:cNvPr>
          <p:cNvSpPr/>
          <p:nvPr userDrawn="1"/>
        </p:nvSpPr>
        <p:spPr>
          <a:xfrm>
            <a:off x="-7295" y="1036321"/>
            <a:ext cx="12199295" cy="58283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1497FB9-5938-48AD-BBB6-68F77AA9D38E}"/>
              </a:ext>
            </a:extLst>
          </p:cNvPr>
          <p:cNvSpPr>
            <a:spLocks noGrp="1"/>
          </p:cNvSpPr>
          <p:nvPr>
            <p:ph type="title"/>
          </p:nvPr>
        </p:nvSpPr>
        <p:spPr/>
        <p:txBody>
          <a:bodyPr/>
          <a:lstStyle/>
          <a:p>
            <a:r>
              <a:rPr lang="en-US" noProof="0"/>
              <a:t>Click to edit Master title style</a:t>
            </a:r>
            <a:endParaRPr lang="en-AU" noProof="0"/>
          </a:p>
        </p:txBody>
      </p:sp>
      <p:sp>
        <p:nvSpPr>
          <p:cNvPr id="5" name="Slide Number Placeholder 4">
            <a:extLst>
              <a:ext uri="{FF2B5EF4-FFF2-40B4-BE49-F238E27FC236}">
                <a16:creationId xmlns:a16="http://schemas.microsoft.com/office/drawing/2014/main" id="{AC4BECD1-C3A3-4EE1-AF23-B7B969BDFC86}"/>
              </a:ext>
            </a:extLst>
          </p:cNvPr>
          <p:cNvSpPr>
            <a:spLocks noGrp="1"/>
          </p:cNvSpPr>
          <p:nvPr>
            <p:ph type="sldNum" sz="quarter" idx="12"/>
          </p:nvPr>
        </p:nvSpPr>
        <p:spPr/>
        <p:txBody>
          <a:bodyPr/>
          <a:lstStyle/>
          <a:p>
            <a:fld id="{E6316B6A-336A-44FF-82DA-A4D1594FA055}" type="slidenum">
              <a:rPr lang="en-AU" smtClean="0"/>
              <a:pPr/>
              <a:t>‹#›</a:t>
            </a:fld>
            <a:endParaRPr lang="en-AU" dirty="0"/>
          </a:p>
        </p:txBody>
      </p:sp>
    </p:spTree>
    <p:extLst>
      <p:ext uri="{BB962C8B-B14F-4D97-AF65-F5344CB8AC3E}">
        <p14:creationId xmlns:p14="http://schemas.microsoft.com/office/powerpoint/2010/main" val="399661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grey-low">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1AB9F0D-2993-6049-8B0F-715802108127}"/>
              </a:ext>
            </a:extLst>
          </p:cNvPr>
          <p:cNvSpPr/>
          <p:nvPr userDrawn="1"/>
        </p:nvSpPr>
        <p:spPr>
          <a:xfrm>
            <a:off x="-7295" y="1765300"/>
            <a:ext cx="12199295" cy="50993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1497FB9-5938-48AD-BBB6-68F77AA9D38E}"/>
              </a:ext>
            </a:extLst>
          </p:cNvPr>
          <p:cNvSpPr>
            <a:spLocks noGrp="1"/>
          </p:cNvSpPr>
          <p:nvPr>
            <p:ph type="title"/>
          </p:nvPr>
        </p:nvSpPr>
        <p:spPr/>
        <p:txBody>
          <a:bodyPr/>
          <a:lstStyle/>
          <a:p>
            <a:endParaRPr lang="en-AU" noProof="0" dirty="0"/>
          </a:p>
        </p:txBody>
      </p:sp>
      <p:sp>
        <p:nvSpPr>
          <p:cNvPr id="5" name="Slide Number Placeholder 4">
            <a:extLst>
              <a:ext uri="{FF2B5EF4-FFF2-40B4-BE49-F238E27FC236}">
                <a16:creationId xmlns:a16="http://schemas.microsoft.com/office/drawing/2014/main" id="{AC4BECD1-C3A3-4EE1-AF23-B7B969BDFC86}"/>
              </a:ext>
            </a:extLst>
          </p:cNvPr>
          <p:cNvSpPr>
            <a:spLocks noGrp="1"/>
          </p:cNvSpPr>
          <p:nvPr>
            <p:ph type="sldNum" sz="quarter" idx="12"/>
          </p:nvPr>
        </p:nvSpPr>
        <p:spPr/>
        <p:txBody>
          <a:bodyPr/>
          <a:lstStyle/>
          <a:p>
            <a:fld id="{E6316B6A-336A-44FF-82DA-A4D1594FA055}" type="slidenum">
              <a:rPr lang="en-AU" smtClean="0"/>
              <a:pPr/>
              <a:t>‹#›</a:t>
            </a:fld>
            <a:endParaRPr lang="en-AU" dirty="0"/>
          </a:p>
        </p:txBody>
      </p:sp>
      <p:sp>
        <p:nvSpPr>
          <p:cNvPr id="9" name="Rectangle 8">
            <a:extLst>
              <a:ext uri="{FF2B5EF4-FFF2-40B4-BE49-F238E27FC236}">
                <a16:creationId xmlns:a16="http://schemas.microsoft.com/office/drawing/2014/main" id="{F886CC72-B436-894D-A582-B15855BA11CC}"/>
              </a:ext>
            </a:extLst>
          </p:cNvPr>
          <p:cNvSpPr/>
          <p:nvPr userDrawn="1"/>
        </p:nvSpPr>
        <p:spPr>
          <a:xfrm>
            <a:off x="1600013" y="6488374"/>
            <a:ext cx="711200" cy="191279"/>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TBC</a:t>
            </a:r>
          </a:p>
        </p:txBody>
      </p:sp>
      <p:sp>
        <p:nvSpPr>
          <p:cNvPr id="10" name="TextBox 9">
            <a:extLst>
              <a:ext uri="{FF2B5EF4-FFF2-40B4-BE49-F238E27FC236}">
                <a16:creationId xmlns:a16="http://schemas.microsoft.com/office/drawing/2014/main" id="{90F74474-7CAB-B74F-A4C8-08CFA15A29A8}"/>
              </a:ext>
            </a:extLst>
          </p:cNvPr>
          <p:cNvSpPr txBox="1"/>
          <p:nvPr userDrawn="1"/>
        </p:nvSpPr>
        <p:spPr>
          <a:xfrm>
            <a:off x="652016" y="6472425"/>
            <a:ext cx="947997" cy="223179"/>
          </a:xfrm>
          <a:prstGeom prst="rect">
            <a:avLst/>
          </a:prstGeom>
          <a:noFill/>
        </p:spPr>
        <p:txBody>
          <a:bodyPr wrap="square" rtlCol="0">
            <a:spAutoFit/>
          </a:bodyPr>
          <a:lstStyle/>
          <a:p>
            <a:r>
              <a:rPr lang="en-US" sz="800" dirty="0"/>
              <a:t>Presented to</a:t>
            </a:r>
          </a:p>
        </p:txBody>
      </p:sp>
    </p:spTree>
    <p:extLst>
      <p:ext uri="{BB962C8B-B14F-4D97-AF65-F5344CB8AC3E}">
        <p14:creationId xmlns:p14="http://schemas.microsoft.com/office/powerpoint/2010/main" val="212503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59A2AD-9E9B-466B-AD5B-0CB1B724FAC5}"/>
              </a:ext>
            </a:extLst>
          </p:cNvPr>
          <p:cNvSpPr>
            <a:spLocks noGrp="1"/>
          </p:cNvSpPr>
          <p:nvPr>
            <p:ph idx="1"/>
          </p:nvPr>
        </p:nvSpPr>
        <p:spPr>
          <a:xfrm>
            <a:off x="759001" y="1676404"/>
            <a:ext cx="2340000"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102A8422-0A02-4862-BD87-E40679D56DBA}" type="datetime1">
              <a:rPr lang="en-AU" smtClean="0"/>
              <a:t>21/01/2021</a:t>
            </a:fld>
            <a:endParaRPr lang="en-AU"/>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9" name="Content Placeholder 2">
            <a:extLst>
              <a:ext uri="{FF2B5EF4-FFF2-40B4-BE49-F238E27FC236}">
                <a16:creationId xmlns:a16="http://schemas.microsoft.com/office/drawing/2014/main" id="{0EDC6F4E-AE1E-4D17-B910-823AC842852A}"/>
              </a:ext>
            </a:extLst>
          </p:cNvPr>
          <p:cNvSpPr>
            <a:spLocks noGrp="1"/>
          </p:cNvSpPr>
          <p:nvPr>
            <p:ph idx="13"/>
          </p:nvPr>
        </p:nvSpPr>
        <p:spPr>
          <a:xfrm>
            <a:off x="3537001" y="1676404"/>
            <a:ext cx="2340000"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8" name="Content Placeholder 2">
            <a:extLst>
              <a:ext uri="{FF2B5EF4-FFF2-40B4-BE49-F238E27FC236}">
                <a16:creationId xmlns:a16="http://schemas.microsoft.com/office/drawing/2014/main" id="{879B01BA-BB2C-4773-86BA-FAD902D9102C}"/>
              </a:ext>
            </a:extLst>
          </p:cNvPr>
          <p:cNvSpPr>
            <a:spLocks noGrp="1"/>
          </p:cNvSpPr>
          <p:nvPr>
            <p:ph idx="14"/>
          </p:nvPr>
        </p:nvSpPr>
        <p:spPr>
          <a:xfrm>
            <a:off x="6315001" y="1676404"/>
            <a:ext cx="2340000"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0" name="Content Placeholder 2">
            <a:extLst>
              <a:ext uri="{FF2B5EF4-FFF2-40B4-BE49-F238E27FC236}">
                <a16:creationId xmlns:a16="http://schemas.microsoft.com/office/drawing/2014/main" id="{BF96E834-413C-4129-9AB4-2C4A3364BAE4}"/>
              </a:ext>
            </a:extLst>
          </p:cNvPr>
          <p:cNvSpPr>
            <a:spLocks noGrp="1"/>
          </p:cNvSpPr>
          <p:nvPr>
            <p:ph idx="15"/>
          </p:nvPr>
        </p:nvSpPr>
        <p:spPr>
          <a:xfrm>
            <a:off x="9093001" y="1676404"/>
            <a:ext cx="2340000"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Tree>
    <p:extLst>
      <p:ext uri="{BB962C8B-B14F-4D97-AF65-F5344CB8AC3E}">
        <p14:creationId xmlns:p14="http://schemas.microsoft.com/office/powerpoint/2010/main" val="2362980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amp; Bullet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025A524-48C7-40C8-91A5-3A83AB8A9F12}"/>
              </a:ext>
            </a:extLst>
          </p:cNvPr>
          <p:cNvSpPr/>
          <p:nvPr userDrawn="1"/>
        </p:nvSpPr>
        <p:spPr>
          <a:xfrm>
            <a:off x="0" y="1290020"/>
            <a:ext cx="12192000" cy="4708800"/>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1" tIns="22860" rIns="45721" bIns="22860" numCol="1" spcCol="0" rtlCol="0" fromWordArt="0" anchor="ctr" anchorCtr="0" forceAA="0" compatLnSpc="1">
            <a:prstTxWarp prst="textNoShape">
              <a:avLst/>
            </a:prstTxWarp>
            <a:noAutofit/>
          </a:bodyPr>
          <a:lstStyle/>
          <a:p>
            <a:pPr algn="ctr"/>
            <a:endParaRPr lang="en-AU" sz="900"/>
          </a:p>
        </p:txBody>
      </p:sp>
      <p:sp>
        <p:nvSpPr>
          <p:cNvPr id="7" name="Picture Placeholder 8">
            <a:extLst>
              <a:ext uri="{FF2B5EF4-FFF2-40B4-BE49-F238E27FC236}">
                <a16:creationId xmlns:a16="http://schemas.microsoft.com/office/drawing/2014/main" id="{ECA60038-D05E-4F0B-9286-AF136FE587A9}"/>
              </a:ext>
            </a:extLst>
          </p:cNvPr>
          <p:cNvSpPr>
            <a:spLocks noGrp="1"/>
          </p:cNvSpPr>
          <p:nvPr>
            <p:ph type="pic" sz="quarter" idx="30" hasCustomPrompt="1"/>
          </p:nvPr>
        </p:nvSpPr>
        <p:spPr>
          <a:xfrm>
            <a:off x="3" y="1290020"/>
            <a:ext cx="6098876" cy="4708800"/>
          </a:xfrm>
          <a:prstGeom prst="rect">
            <a:avLst/>
          </a:prstGeom>
          <a:solidFill>
            <a:srgbClr val="F5F5F5"/>
          </a:solidFill>
        </p:spPr>
        <p:txBody>
          <a:bodyPr lIns="72000" tIns="72000" rIns="72000" bIns="72000" anchor="ctr" anchorCtr="0"/>
          <a:lstStyle>
            <a:lvl1pPr marL="0" indent="0" algn="ctr">
              <a:buNone/>
              <a:defRPr sz="1401">
                <a:solidFill>
                  <a:schemeClr val="tx1"/>
                </a:solidFill>
              </a:defRPr>
            </a:lvl1pPr>
          </a:lstStyle>
          <a:p>
            <a:r>
              <a:rPr lang="en-AU" dirty="0"/>
              <a:t>Click icon to add image</a:t>
            </a:r>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2C429910-EC8E-4DA5-B227-8444CA02670A}" type="datetime1">
              <a:rPr lang="en-AU" smtClean="0"/>
              <a:t>21/01/2021</a:t>
            </a:fld>
            <a:endParaRPr lang="en-AU"/>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3" name="Text Placeholder 12">
            <a:extLst>
              <a:ext uri="{FF2B5EF4-FFF2-40B4-BE49-F238E27FC236}">
                <a16:creationId xmlns:a16="http://schemas.microsoft.com/office/drawing/2014/main" id="{CB6021AD-5D7B-4644-95AF-10419EC38FCC}"/>
              </a:ext>
            </a:extLst>
          </p:cNvPr>
          <p:cNvSpPr>
            <a:spLocks noGrp="1"/>
          </p:cNvSpPr>
          <p:nvPr>
            <p:ph type="body" sz="quarter" idx="31"/>
          </p:nvPr>
        </p:nvSpPr>
        <p:spPr>
          <a:xfrm>
            <a:off x="7237255" y="1855046"/>
            <a:ext cx="4089236" cy="37129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981989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amp; Text Boxe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025A524-48C7-40C8-91A5-3A83AB8A9F12}"/>
              </a:ext>
            </a:extLst>
          </p:cNvPr>
          <p:cNvSpPr/>
          <p:nvPr userDrawn="1"/>
        </p:nvSpPr>
        <p:spPr>
          <a:xfrm>
            <a:off x="0" y="1290020"/>
            <a:ext cx="12192000" cy="4708800"/>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1" tIns="22860" rIns="45721" bIns="22860" numCol="1" spcCol="0" rtlCol="0" fromWordArt="0" anchor="ctr" anchorCtr="0" forceAA="0" compatLnSpc="1">
            <a:prstTxWarp prst="textNoShape">
              <a:avLst/>
            </a:prstTxWarp>
            <a:noAutofit/>
          </a:bodyPr>
          <a:lstStyle/>
          <a:p>
            <a:pPr algn="ctr"/>
            <a:endParaRPr lang="en-AU" sz="900"/>
          </a:p>
        </p:txBody>
      </p:sp>
      <p:sp>
        <p:nvSpPr>
          <p:cNvPr id="7" name="Picture Placeholder 8">
            <a:extLst>
              <a:ext uri="{FF2B5EF4-FFF2-40B4-BE49-F238E27FC236}">
                <a16:creationId xmlns:a16="http://schemas.microsoft.com/office/drawing/2014/main" id="{ECA60038-D05E-4F0B-9286-AF136FE587A9}"/>
              </a:ext>
            </a:extLst>
          </p:cNvPr>
          <p:cNvSpPr>
            <a:spLocks noGrp="1"/>
          </p:cNvSpPr>
          <p:nvPr>
            <p:ph type="pic" sz="quarter" idx="30" hasCustomPrompt="1"/>
          </p:nvPr>
        </p:nvSpPr>
        <p:spPr>
          <a:xfrm>
            <a:off x="3" y="1290020"/>
            <a:ext cx="6098876" cy="4708800"/>
          </a:xfrm>
          <a:prstGeom prst="rect">
            <a:avLst/>
          </a:prstGeom>
          <a:solidFill>
            <a:srgbClr val="F5F5F5"/>
          </a:solidFill>
        </p:spPr>
        <p:txBody>
          <a:bodyPr lIns="72000" tIns="72000" rIns="72000" bIns="72000" anchor="ctr" anchorCtr="0"/>
          <a:lstStyle>
            <a:lvl1pPr marL="0" indent="0" algn="ctr">
              <a:buNone/>
              <a:defRPr sz="1401">
                <a:solidFill>
                  <a:schemeClr val="tx1"/>
                </a:solidFill>
              </a:defRPr>
            </a:lvl1pPr>
          </a:lstStyle>
          <a:p>
            <a:r>
              <a:rPr lang="en-AU" dirty="0"/>
              <a:t>Click icon to add image</a:t>
            </a:r>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4475BBBB-DD64-4A66-8B92-BE7071BE1B8B}" type="datetime1">
              <a:rPr lang="en-AU" smtClean="0"/>
              <a:t>21/01/2021</a:t>
            </a:fld>
            <a:endParaRPr lang="en-AU"/>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0" name="Text Placeholder 2">
            <a:extLst>
              <a:ext uri="{FF2B5EF4-FFF2-40B4-BE49-F238E27FC236}">
                <a16:creationId xmlns:a16="http://schemas.microsoft.com/office/drawing/2014/main" id="{99E442A8-C66B-4250-A8C1-98F88A7C5770}"/>
              </a:ext>
            </a:extLst>
          </p:cNvPr>
          <p:cNvSpPr>
            <a:spLocks noGrp="1"/>
          </p:cNvSpPr>
          <p:nvPr>
            <p:ph type="body" idx="15" hasCustomPrompt="1"/>
          </p:nvPr>
        </p:nvSpPr>
        <p:spPr>
          <a:xfrm>
            <a:off x="7237255" y="1855046"/>
            <a:ext cx="4089236" cy="278554"/>
          </a:xfrm>
        </p:spPr>
        <p:txBody>
          <a:bodyPr anchor="t" anchorCtr="0"/>
          <a:lstStyle>
            <a:lvl1pPr marL="0" indent="0" algn="l">
              <a:lnSpc>
                <a:spcPct val="100000"/>
              </a:lnSpc>
              <a:spcBef>
                <a:spcPts val="0"/>
              </a:spcBef>
              <a:buNone/>
              <a:defRPr sz="1800" b="1">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Heading </a:t>
            </a:r>
          </a:p>
        </p:txBody>
      </p:sp>
      <p:sp>
        <p:nvSpPr>
          <p:cNvPr id="12" name="Text Placeholder 2">
            <a:extLst>
              <a:ext uri="{FF2B5EF4-FFF2-40B4-BE49-F238E27FC236}">
                <a16:creationId xmlns:a16="http://schemas.microsoft.com/office/drawing/2014/main" id="{4DB3D364-B73F-46BC-8078-DD6095E5BD8F}"/>
              </a:ext>
            </a:extLst>
          </p:cNvPr>
          <p:cNvSpPr>
            <a:spLocks noGrp="1"/>
          </p:cNvSpPr>
          <p:nvPr>
            <p:ph type="body" idx="37"/>
          </p:nvPr>
        </p:nvSpPr>
        <p:spPr>
          <a:xfrm>
            <a:off x="7237255" y="2170447"/>
            <a:ext cx="4089236" cy="776378"/>
          </a:xfrm>
        </p:spPr>
        <p:txBody>
          <a:bodyPr anchor="t" anchorCtr="0"/>
          <a:lstStyle>
            <a:lvl1pPr marL="0" indent="0" algn="l">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US" noProof="0"/>
              <a:t>Click to edit Master text styles</a:t>
            </a:r>
          </a:p>
        </p:txBody>
      </p:sp>
      <p:sp>
        <p:nvSpPr>
          <p:cNvPr id="14" name="Text Placeholder 2">
            <a:extLst>
              <a:ext uri="{FF2B5EF4-FFF2-40B4-BE49-F238E27FC236}">
                <a16:creationId xmlns:a16="http://schemas.microsoft.com/office/drawing/2014/main" id="{2EB9E29A-5917-4977-A633-BF2A57730177}"/>
              </a:ext>
            </a:extLst>
          </p:cNvPr>
          <p:cNvSpPr>
            <a:spLocks noGrp="1"/>
          </p:cNvSpPr>
          <p:nvPr>
            <p:ph type="body" idx="38" hasCustomPrompt="1"/>
          </p:nvPr>
        </p:nvSpPr>
        <p:spPr>
          <a:xfrm>
            <a:off x="7237255" y="3102821"/>
            <a:ext cx="4089236" cy="278554"/>
          </a:xfrm>
        </p:spPr>
        <p:txBody>
          <a:bodyPr anchor="t" anchorCtr="0"/>
          <a:lstStyle>
            <a:lvl1pPr marL="0" indent="0" algn="l">
              <a:lnSpc>
                <a:spcPct val="100000"/>
              </a:lnSpc>
              <a:spcBef>
                <a:spcPts val="0"/>
              </a:spcBef>
              <a:buNone/>
              <a:defRPr sz="1800" b="1">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Heading </a:t>
            </a:r>
          </a:p>
        </p:txBody>
      </p:sp>
      <p:sp>
        <p:nvSpPr>
          <p:cNvPr id="15" name="Text Placeholder 2">
            <a:extLst>
              <a:ext uri="{FF2B5EF4-FFF2-40B4-BE49-F238E27FC236}">
                <a16:creationId xmlns:a16="http://schemas.microsoft.com/office/drawing/2014/main" id="{7237C762-2DFA-47F8-B14A-4A53D04CB04E}"/>
              </a:ext>
            </a:extLst>
          </p:cNvPr>
          <p:cNvSpPr>
            <a:spLocks noGrp="1"/>
          </p:cNvSpPr>
          <p:nvPr>
            <p:ph type="body" idx="39"/>
          </p:nvPr>
        </p:nvSpPr>
        <p:spPr>
          <a:xfrm>
            <a:off x="7237255" y="3418222"/>
            <a:ext cx="4089236" cy="776378"/>
          </a:xfrm>
        </p:spPr>
        <p:txBody>
          <a:bodyPr anchor="t" anchorCtr="0"/>
          <a:lstStyle>
            <a:lvl1pPr marL="0" indent="0" algn="l">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US" noProof="0"/>
              <a:t>Click to edit Master text styles</a:t>
            </a:r>
          </a:p>
        </p:txBody>
      </p:sp>
      <p:sp>
        <p:nvSpPr>
          <p:cNvPr id="16" name="Text Placeholder 2">
            <a:extLst>
              <a:ext uri="{FF2B5EF4-FFF2-40B4-BE49-F238E27FC236}">
                <a16:creationId xmlns:a16="http://schemas.microsoft.com/office/drawing/2014/main" id="{487554EF-853F-4DDE-B674-163BDF773E84}"/>
              </a:ext>
            </a:extLst>
          </p:cNvPr>
          <p:cNvSpPr>
            <a:spLocks noGrp="1"/>
          </p:cNvSpPr>
          <p:nvPr>
            <p:ph type="body" idx="40" hasCustomPrompt="1"/>
          </p:nvPr>
        </p:nvSpPr>
        <p:spPr>
          <a:xfrm>
            <a:off x="7237255" y="4344930"/>
            <a:ext cx="4089236" cy="278554"/>
          </a:xfrm>
        </p:spPr>
        <p:txBody>
          <a:bodyPr anchor="t" anchorCtr="0"/>
          <a:lstStyle>
            <a:lvl1pPr marL="0" indent="0" algn="l">
              <a:lnSpc>
                <a:spcPct val="100000"/>
              </a:lnSpc>
              <a:spcBef>
                <a:spcPts val="0"/>
              </a:spcBef>
              <a:buNone/>
              <a:defRPr sz="1800" b="1">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Heading </a:t>
            </a:r>
          </a:p>
        </p:txBody>
      </p:sp>
      <p:sp>
        <p:nvSpPr>
          <p:cNvPr id="17" name="Text Placeholder 2">
            <a:extLst>
              <a:ext uri="{FF2B5EF4-FFF2-40B4-BE49-F238E27FC236}">
                <a16:creationId xmlns:a16="http://schemas.microsoft.com/office/drawing/2014/main" id="{A3020AD4-42BE-4C7C-9F29-B974E95E80EF}"/>
              </a:ext>
            </a:extLst>
          </p:cNvPr>
          <p:cNvSpPr>
            <a:spLocks noGrp="1"/>
          </p:cNvSpPr>
          <p:nvPr>
            <p:ph type="body" idx="41"/>
          </p:nvPr>
        </p:nvSpPr>
        <p:spPr>
          <a:xfrm>
            <a:off x="7237255" y="4660331"/>
            <a:ext cx="4089236" cy="776378"/>
          </a:xfrm>
        </p:spPr>
        <p:txBody>
          <a:bodyPr anchor="t" anchorCtr="0"/>
          <a:lstStyle>
            <a:lvl1pPr marL="0" indent="0" algn="l">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US" noProof="0"/>
              <a:t>Click to edit Master text styles</a:t>
            </a:r>
          </a:p>
        </p:txBody>
      </p:sp>
      <p:sp>
        <p:nvSpPr>
          <p:cNvPr id="18" name="Picture Placeholder 8">
            <a:extLst>
              <a:ext uri="{FF2B5EF4-FFF2-40B4-BE49-F238E27FC236}">
                <a16:creationId xmlns:a16="http://schemas.microsoft.com/office/drawing/2014/main" id="{825EE3D2-680B-4CC6-87FE-427C1ABC0525}"/>
              </a:ext>
            </a:extLst>
          </p:cNvPr>
          <p:cNvSpPr>
            <a:spLocks noGrp="1"/>
          </p:cNvSpPr>
          <p:nvPr>
            <p:ph type="pic" sz="quarter" idx="42" hasCustomPrompt="1"/>
          </p:nvPr>
        </p:nvSpPr>
        <p:spPr>
          <a:xfrm>
            <a:off x="6477548" y="1855046"/>
            <a:ext cx="652662" cy="612109"/>
          </a:xfrm>
          <a:prstGeom prst="rect">
            <a:avLst/>
          </a:prstGeom>
          <a:noFill/>
        </p:spPr>
        <p:txBody>
          <a:bodyPr lIns="72000" tIns="72000" rIns="72000" bIns="72000" anchor="ctr" anchorCtr="0"/>
          <a:lstStyle>
            <a:lvl1pPr marL="0" indent="0" algn="ctr">
              <a:buNone/>
              <a:defRPr sz="1401">
                <a:solidFill>
                  <a:schemeClr val="tx1"/>
                </a:solidFill>
              </a:defRPr>
            </a:lvl1pPr>
          </a:lstStyle>
          <a:p>
            <a:r>
              <a:rPr lang="en-AU" dirty="0"/>
              <a:t>Click to add icon</a:t>
            </a:r>
          </a:p>
        </p:txBody>
      </p:sp>
      <p:sp>
        <p:nvSpPr>
          <p:cNvPr id="25" name="Picture Placeholder 8">
            <a:extLst>
              <a:ext uri="{FF2B5EF4-FFF2-40B4-BE49-F238E27FC236}">
                <a16:creationId xmlns:a16="http://schemas.microsoft.com/office/drawing/2014/main" id="{61713E0F-DB4E-45C8-A68A-EEABDCC7C708}"/>
              </a:ext>
            </a:extLst>
          </p:cNvPr>
          <p:cNvSpPr>
            <a:spLocks noGrp="1"/>
          </p:cNvSpPr>
          <p:nvPr>
            <p:ph type="pic" sz="quarter" idx="43" hasCustomPrompt="1"/>
          </p:nvPr>
        </p:nvSpPr>
        <p:spPr>
          <a:xfrm>
            <a:off x="6477548" y="3102821"/>
            <a:ext cx="652662" cy="612109"/>
          </a:xfrm>
          <a:prstGeom prst="rect">
            <a:avLst/>
          </a:prstGeom>
          <a:noFill/>
        </p:spPr>
        <p:txBody>
          <a:bodyPr lIns="72000" tIns="72000" rIns="72000" bIns="72000" anchor="ctr" anchorCtr="0"/>
          <a:lstStyle>
            <a:lvl1pPr marL="0" indent="0" algn="ctr">
              <a:buNone/>
              <a:defRPr sz="1401">
                <a:solidFill>
                  <a:schemeClr val="tx1"/>
                </a:solidFill>
              </a:defRPr>
            </a:lvl1pPr>
          </a:lstStyle>
          <a:p>
            <a:r>
              <a:rPr lang="en-AU" dirty="0"/>
              <a:t>Click to add icon</a:t>
            </a:r>
          </a:p>
        </p:txBody>
      </p:sp>
      <p:sp>
        <p:nvSpPr>
          <p:cNvPr id="26" name="Picture Placeholder 8">
            <a:extLst>
              <a:ext uri="{FF2B5EF4-FFF2-40B4-BE49-F238E27FC236}">
                <a16:creationId xmlns:a16="http://schemas.microsoft.com/office/drawing/2014/main" id="{BE30AE3B-E355-4F23-A6A1-BD315B96E3EA}"/>
              </a:ext>
            </a:extLst>
          </p:cNvPr>
          <p:cNvSpPr>
            <a:spLocks noGrp="1"/>
          </p:cNvSpPr>
          <p:nvPr>
            <p:ph type="pic" sz="quarter" idx="44" hasCustomPrompt="1"/>
          </p:nvPr>
        </p:nvSpPr>
        <p:spPr>
          <a:xfrm>
            <a:off x="6477548" y="4344930"/>
            <a:ext cx="652662" cy="612109"/>
          </a:xfrm>
          <a:prstGeom prst="rect">
            <a:avLst/>
          </a:prstGeom>
          <a:noFill/>
        </p:spPr>
        <p:txBody>
          <a:bodyPr lIns="72000" tIns="72000" rIns="72000" bIns="72000" anchor="ctr" anchorCtr="0"/>
          <a:lstStyle>
            <a:lvl1pPr marL="0" indent="0" algn="ctr">
              <a:buNone/>
              <a:defRPr sz="1401">
                <a:solidFill>
                  <a:schemeClr val="tx1"/>
                </a:solidFill>
              </a:defRPr>
            </a:lvl1pPr>
          </a:lstStyle>
          <a:p>
            <a:r>
              <a:rPr lang="en-AU" dirty="0"/>
              <a:t>Click to add icon</a:t>
            </a:r>
          </a:p>
        </p:txBody>
      </p:sp>
    </p:spTree>
    <p:extLst>
      <p:ext uri="{BB962C8B-B14F-4D97-AF65-F5344CB8AC3E}">
        <p14:creationId xmlns:p14="http://schemas.microsoft.com/office/powerpoint/2010/main" val="584100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Picture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025A524-48C7-40C8-91A5-3A83AB8A9F12}"/>
              </a:ext>
            </a:extLst>
          </p:cNvPr>
          <p:cNvSpPr/>
          <p:nvPr userDrawn="1"/>
        </p:nvSpPr>
        <p:spPr>
          <a:xfrm>
            <a:off x="1526876" y="4270078"/>
            <a:ext cx="2736000" cy="1548000"/>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1" tIns="22860" rIns="45721" bIns="22860" numCol="1" spcCol="0" rtlCol="0" fromWordArt="0" anchor="ctr" anchorCtr="0" forceAA="0" compatLnSpc="1">
            <a:prstTxWarp prst="textNoShape">
              <a:avLst/>
            </a:prstTxWarp>
            <a:noAutofit/>
          </a:bodyPr>
          <a:lstStyle/>
          <a:p>
            <a:pPr algn="ctr"/>
            <a:endParaRPr lang="en-AU" sz="900"/>
          </a:p>
        </p:txBody>
      </p:sp>
      <p:sp>
        <p:nvSpPr>
          <p:cNvPr id="7" name="Picture Placeholder 8">
            <a:extLst>
              <a:ext uri="{FF2B5EF4-FFF2-40B4-BE49-F238E27FC236}">
                <a16:creationId xmlns:a16="http://schemas.microsoft.com/office/drawing/2014/main" id="{ECA60038-D05E-4F0B-9286-AF136FE587A9}"/>
              </a:ext>
            </a:extLst>
          </p:cNvPr>
          <p:cNvSpPr>
            <a:spLocks noGrp="1"/>
          </p:cNvSpPr>
          <p:nvPr>
            <p:ph type="pic" sz="quarter" idx="30" hasCustomPrompt="1"/>
          </p:nvPr>
        </p:nvSpPr>
        <p:spPr>
          <a:xfrm>
            <a:off x="1526876" y="1290020"/>
            <a:ext cx="2736000" cy="2980056"/>
          </a:xfrm>
          <a:prstGeom prst="rect">
            <a:avLst/>
          </a:prstGeom>
          <a:solidFill>
            <a:srgbClr val="F5F5F5"/>
          </a:solidFill>
        </p:spPr>
        <p:txBody>
          <a:bodyPr lIns="72000" tIns="72000" rIns="72000" bIns="72000" anchor="ctr" anchorCtr="0"/>
          <a:lstStyle>
            <a:lvl1pPr marL="0" indent="0" algn="ctr">
              <a:buNone/>
              <a:defRPr sz="1401">
                <a:solidFill>
                  <a:schemeClr val="tx1"/>
                </a:solidFill>
              </a:defRPr>
            </a:lvl1pPr>
          </a:lstStyle>
          <a:p>
            <a:r>
              <a:rPr lang="en-AU" dirty="0"/>
              <a:t>Click icon to add image</a:t>
            </a:r>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D875FD5B-5FF9-4E9A-B4EF-CB23596CFF9A}" type="datetime1">
              <a:rPr lang="en-AU" smtClean="0"/>
              <a:t>21/01/2021</a:t>
            </a:fld>
            <a:endParaRPr lang="en-AU"/>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2" name="Rectangle 11">
            <a:extLst>
              <a:ext uri="{FF2B5EF4-FFF2-40B4-BE49-F238E27FC236}">
                <a16:creationId xmlns:a16="http://schemas.microsoft.com/office/drawing/2014/main" id="{A84D2D79-47BF-441D-9142-3C49AF71BD33}"/>
              </a:ext>
            </a:extLst>
          </p:cNvPr>
          <p:cNvSpPr/>
          <p:nvPr userDrawn="1"/>
        </p:nvSpPr>
        <p:spPr>
          <a:xfrm>
            <a:off x="4728000" y="4270078"/>
            <a:ext cx="2736000" cy="1548000"/>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1" tIns="22860" rIns="45721" bIns="22860" numCol="1" spcCol="0" rtlCol="0" fromWordArt="0" anchor="ctr" anchorCtr="0" forceAA="0" compatLnSpc="1">
            <a:prstTxWarp prst="textNoShape">
              <a:avLst/>
            </a:prstTxWarp>
            <a:noAutofit/>
          </a:bodyPr>
          <a:lstStyle/>
          <a:p>
            <a:pPr algn="ctr"/>
            <a:endParaRPr lang="en-AU" sz="900"/>
          </a:p>
        </p:txBody>
      </p:sp>
      <p:sp>
        <p:nvSpPr>
          <p:cNvPr id="14" name="Picture Placeholder 8">
            <a:extLst>
              <a:ext uri="{FF2B5EF4-FFF2-40B4-BE49-F238E27FC236}">
                <a16:creationId xmlns:a16="http://schemas.microsoft.com/office/drawing/2014/main" id="{9E5AA7F1-BA4D-49C9-BB7A-DFE1CDF3E9F1}"/>
              </a:ext>
            </a:extLst>
          </p:cNvPr>
          <p:cNvSpPr>
            <a:spLocks noGrp="1"/>
          </p:cNvSpPr>
          <p:nvPr>
            <p:ph type="pic" sz="quarter" idx="32" hasCustomPrompt="1"/>
          </p:nvPr>
        </p:nvSpPr>
        <p:spPr>
          <a:xfrm>
            <a:off x="4728000" y="1290020"/>
            <a:ext cx="2736000" cy="2980056"/>
          </a:xfrm>
          <a:prstGeom prst="rect">
            <a:avLst/>
          </a:prstGeom>
          <a:solidFill>
            <a:srgbClr val="F5F5F5"/>
          </a:solidFill>
        </p:spPr>
        <p:txBody>
          <a:bodyPr lIns="72000" tIns="72000" rIns="72000" bIns="72000" anchor="ctr" anchorCtr="0"/>
          <a:lstStyle>
            <a:lvl1pPr marL="0" indent="0" algn="ctr">
              <a:buNone/>
              <a:defRPr sz="1401">
                <a:solidFill>
                  <a:schemeClr val="tx1"/>
                </a:solidFill>
              </a:defRPr>
            </a:lvl1pPr>
          </a:lstStyle>
          <a:p>
            <a:r>
              <a:rPr lang="en-AU" dirty="0"/>
              <a:t>Click icon to add image</a:t>
            </a:r>
          </a:p>
        </p:txBody>
      </p:sp>
      <p:sp>
        <p:nvSpPr>
          <p:cNvPr id="16" name="Rectangle 15">
            <a:extLst>
              <a:ext uri="{FF2B5EF4-FFF2-40B4-BE49-F238E27FC236}">
                <a16:creationId xmlns:a16="http://schemas.microsoft.com/office/drawing/2014/main" id="{73384E27-F514-4447-95B1-4D632207369D}"/>
              </a:ext>
            </a:extLst>
          </p:cNvPr>
          <p:cNvSpPr/>
          <p:nvPr userDrawn="1"/>
        </p:nvSpPr>
        <p:spPr>
          <a:xfrm>
            <a:off x="7923001" y="4270078"/>
            <a:ext cx="2736000" cy="1548000"/>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1" tIns="22860" rIns="45721" bIns="22860" numCol="1" spcCol="0" rtlCol="0" fromWordArt="0" anchor="ctr" anchorCtr="0" forceAA="0" compatLnSpc="1">
            <a:prstTxWarp prst="textNoShape">
              <a:avLst/>
            </a:prstTxWarp>
            <a:noAutofit/>
          </a:bodyPr>
          <a:lstStyle/>
          <a:p>
            <a:pPr algn="ctr"/>
            <a:endParaRPr lang="en-AU" sz="900"/>
          </a:p>
        </p:txBody>
      </p:sp>
      <p:sp>
        <p:nvSpPr>
          <p:cNvPr id="17" name="Picture Placeholder 8">
            <a:extLst>
              <a:ext uri="{FF2B5EF4-FFF2-40B4-BE49-F238E27FC236}">
                <a16:creationId xmlns:a16="http://schemas.microsoft.com/office/drawing/2014/main" id="{925FF6ED-2E4F-4553-8A25-F05B818050B0}"/>
              </a:ext>
            </a:extLst>
          </p:cNvPr>
          <p:cNvSpPr>
            <a:spLocks noGrp="1"/>
          </p:cNvSpPr>
          <p:nvPr>
            <p:ph type="pic" sz="quarter" idx="34" hasCustomPrompt="1"/>
          </p:nvPr>
        </p:nvSpPr>
        <p:spPr>
          <a:xfrm>
            <a:off x="7923001" y="1290020"/>
            <a:ext cx="2736000" cy="2980056"/>
          </a:xfrm>
          <a:prstGeom prst="rect">
            <a:avLst/>
          </a:prstGeom>
          <a:solidFill>
            <a:srgbClr val="F5F5F5"/>
          </a:solidFill>
        </p:spPr>
        <p:txBody>
          <a:bodyPr lIns="72000" tIns="72000" rIns="72000" bIns="72000" anchor="ctr" anchorCtr="0"/>
          <a:lstStyle>
            <a:lvl1pPr marL="0" indent="0" algn="ctr">
              <a:buNone/>
              <a:defRPr sz="1401">
                <a:solidFill>
                  <a:schemeClr val="tx1"/>
                </a:solidFill>
              </a:defRPr>
            </a:lvl1pPr>
          </a:lstStyle>
          <a:p>
            <a:r>
              <a:rPr lang="en-AU" dirty="0"/>
              <a:t>Click icon to add image</a:t>
            </a:r>
          </a:p>
        </p:txBody>
      </p:sp>
      <p:sp>
        <p:nvSpPr>
          <p:cNvPr id="20" name="Text Placeholder 2">
            <a:extLst>
              <a:ext uri="{FF2B5EF4-FFF2-40B4-BE49-F238E27FC236}">
                <a16:creationId xmlns:a16="http://schemas.microsoft.com/office/drawing/2014/main" id="{A9BFBFBD-70A4-47F9-959F-47B95F0FB554}"/>
              </a:ext>
            </a:extLst>
          </p:cNvPr>
          <p:cNvSpPr>
            <a:spLocks noGrp="1"/>
          </p:cNvSpPr>
          <p:nvPr>
            <p:ph type="body" idx="15" hasCustomPrompt="1"/>
          </p:nvPr>
        </p:nvSpPr>
        <p:spPr>
          <a:xfrm>
            <a:off x="1712900" y="4425712"/>
            <a:ext cx="2363952" cy="525850"/>
          </a:xfrm>
        </p:spPr>
        <p:txBody>
          <a:bodyPr anchor="t" anchorCtr="0"/>
          <a:lstStyle>
            <a:lvl1pPr marL="0" indent="0" algn="ctr">
              <a:lnSpc>
                <a:spcPct val="90000"/>
              </a:lnSpc>
              <a:spcBef>
                <a:spcPts val="0"/>
              </a:spcBef>
              <a:buNone/>
              <a:defRPr sz="1800" b="1">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Heading </a:t>
            </a:r>
          </a:p>
        </p:txBody>
      </p:sp>
      <p:sp>
        <p:nvSpPr>
          <p:cNvPr id="21" name="Text Placeholder 2">
            <a:extLst>
              <a:ext uri="{FF2B5EF4-FFF2-40B4-BE49-F238E27FC236}">
                <a16:creationId xmlns:a16="http://schemas.microsoft.com/office/drawing/2014/main" id="{CD4CC27A-D741-4F4B-AD5D-5C4EF162BBBE}"/>
              </a:ext>
            </a:extLst>
          </p:cNvPr>
          <p:cNvSpPr>
            <a:spLocks noGrp="1"/>
          </p:cNvSpPr>
          <p:nvPr>
            <p:ph type="body" idx="37"/>
          </p:nvPr>
        </p:nvSpPr>
        <p:spPr>
          <a:xfrm>
            <a:off x="1712900" y="4960188"/>
            <a:ext cx="2363952" cy="776378"/>
          </a:xfrm>
        </p:spPr>
        <p:txBody>
          <a:bodyPr anchor="t" anchorCtr="0"/>
          <a:lstStyle>
            <a:lvl1pPr marL="0" indent="0" algn="ctr">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US" noProof="0"/>
              <a:t>Click to edit Master text styles</a:t>
            </a:r>
          </a:p>
        </p:txBody>
      </p:sp>
      <p:sp>
        <p:nvSpPr>
          <p:cNvPr id="22" name="Text Placeholder 2">
            <a:extLst>
              <a:ext uri="{FF2B5EF4-FFF2-40B4-BE49-F238E27FC236}">
                <a16:creationId xmlns:a16="http://schemas.microsoft.com/office/drawing/2014/main" id="{6DD71538-55EB-4B57-89CC-EE800CAFF823}"/>
              </a:ext>
            </a:extLst>
          </p:cNvPr>
          <p:cNvSpPr>
            <a:spLocks noGrp="1"/>
          </p:cNvSpPr>
          <p:nvPr>
            <p:ph type="body" idx="38" hasCustomPrompt="1"/>
          </p:nvPr>
        </p:nvSpPr>
        <p:spPr>
          <a:xfrm>
            <a:off x="4914024" y="4425712"/>
            <a:ext cx="2363952" cy="525850"/>
          </a:xfrm>
        </p:spPr>
        <p:txBody>
          <a:bodyPr anchor="t" anchorCtr="0"/>
          <a:lstStyle>
            <a:lvl1pPr marL="0" indent="0" algn="ctr">
              <a:lnSpc>
                <a:spcPct val="90000"/>
              </a:lnSpc>
              <a:spcBef>
                <a:spcPts val="0"/>
              </a:spcBef>
              <a:buNone/>
              <a:defRPr sz="1800" b="1">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Heading </a:t>
            </a:r>
          </a:p>
        </p:txBody>
      </p:sp>
      <p:sp>
        <p:nvSpPr>
          <p:cNvPr id="23" name="Text Placeholder 2">
            <a:extLst>
              <a:ext uri="{FF2B5EF4-FFF2-40B4-BE49-F238E27FC236}">
                <a16:creationId xmlns:a16="http://schemas.microsoft.com/office/drawing/2014/main" id="{92C274DC-F7ED-4B19-BC25-BD7D06CD0762}"/>
              </a:ext>
            </a:extLst>
          </p:cNvPr>
          <p:cNvSpPr>
            <a:spLocks noGrp="1"/>
          </p:cNvSpPr>
          <p:nvPr>
            <p:ph type="body" idx="39"/>
          </p:nvPr>
        </p:nvSpPr>
        <p:spPr>
          <a:xfrm>
            <a:off x="4914024" y="4960188"/>
            <a:ext cx="2363952" cy="776378"/>
          </a:xfrm>
        </p:spPr>
        <p:txBody>
          <a:bodyPr anchor="t" anchorCtr="0"/>
          <a:lstStyle>
            <a:lvl1pPr marL="0" indent="0" algn="ctr">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US" noProof="0"/>
              <a:t>Click to edit Master text styles</a:t>
            </a:r>
          </a:p>
        </p:txBody>
      </p:sp>
      <p:sp>
        <p:nvSpPr>
          <p:cNvPr id="24" name="Text Placeholder 2">
            <a:extLst>
              <a:ext uri="{FF2B5EF4-FFF2-40B4-BE49-F238E27FC236}">
                <a16:creationId xmlns:a16="http://schemas.microsoft.com/office/drawing/2014/main" id="{91C4954C-7F0B-4A2B-91C9-9B0AE22F994F}"/>
              </a:ext>
            </a:extLst>
          </p:cNvPr>
          <p:cNvSpPr>
            <a:spLocks noGrp="1"/>
          </p:cNvSpPr>
          <p:nvPr>
            <p:ph type="body" idx="40" hasCustomPrompt="1"/>
          </p:nvPr>
        </p:nvSpPr>
        <p:spPr>
          <a:xfrm>
            <a:off x="8109025" y="4425712"/>
            <a:ext cx="2363952" cy="525850"/>
          </a:xfrm>
        </p:spPr>
        <p:txBody>
          <a:bodyPr anchor="t" anchorCtr="0"/>
          <a:lstStyle>
            <a:lvl1pPr marL="0" indent="0" algn="ctr">
              <a:lnSpc>
                <a:spcPct val="90000"/>
              </a:lnSpc>
              <a:spcBef>
                <a:spcPts val="0"/>
              </a:spcBef>
              <a:buNone/>
              <a:defRPr sz="1800" b="1">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Heading </a:t>
            </a:r>
          </a:p>
        </p:txBody>
      </p:sp>
      <p:sp>
        <p:nvSpPr>
          <p:cNvPr id="25" name="Text Placeholder 2">
            <a:extLst>
              <a:ext uri="{FF2B5EF4-FFF2-40B4-BE49-F238E27FC236}">
                <a16:creationId xmlns:a16="http://schemas.microsoft.com/office/drawing/2014/main" id="{FC9F7672-C606-433A-B31B-E8C81E8CDE3A}"/>
              </a:ext>
            </a:extLst>
          </p:cNvPr>
          <p:cNvSpPr>
            <a:spLocks noGrp="1"/>
          </p:cNvSpPr>
          <p:nvPr>
            <p:ph type="body" idx="41"/>
          </p:nvPr>
        </p:nvSpPr>
        <p:spPr>
          <a:xfrm>
            <a:off x="8109025" y="4960188"/>
            <a:ext cx="2363952" cy="776378"/>
          </a:xfrm>
        </p:spPr>
        <p:txBody>
          <a:bodyPr anchor="t" anchorCtr="0"/>
          <a:lstStyle>
            <a:lvl1pPr marL="0" indent="0" algn="ctr">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US" noProof="0"/>
              <a:t>Click to edit Master text styles</a:t>
            </a:r>
          </a:p>
        </p:txBody>
      </p:sp>
    </p:spTree>
    <p:extLst>
      <p:ext uri="{BB962C8B-B14F-4D97-AF65-F5344CB8AC3E}">
        <p14:creationId xmlns:p14="http://schemas.microsoft.com/office/powerpoint/2010/main" val="681597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con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025A524-48C7-40C8-91A5-3A83AB8A9F12}"/>
              </a:ext>
            </a:extLst>
          </p:cNvPr>
          <p:cNvSpPr/>
          <p:nvPr userDrawn="1"/>
        </p:nvSpPr>
        <p:spPr>
          <a:xfrm>
            <a:off x="1526876" y="3856017"/>
            <a:ext cx="2736000" cy="1962061"/>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1" tIns="22860" rIns="45721" bIns="22860" numCol="1" spcCol="0" rtlCol="0" fromWordArt="0" anchor="ctr" anchorCtr="0" forceAA="0" compatLnSpc="1">
            <a:prstTxWarp prst="textNoShape">
              <a:avLst/>
            </a:prstTxWarp>
            <a:noAutofit/>
          </a:bodyPr>
          <a:lstStyle/>
          <a:p>
            <a:pPr algn="ctr"/>
            <a:endParaRPr lang="en-AU" sz="90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AE921377-CC3F-4A04-8154-536BF75F3012}" type="datetime1">
              <a:rPr lang="en-AU" smtClean="0"/>
              <a:t>21/01/2021</a:t>
            </a:fld>
            <a:endParaRPr lang="en-AU"/>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2" name="Rectangle 11">
            <a:extLst>
              <a:ext uri="{FF2B5EF4-FFF2-40B4-BE49-F238E27FC236}">
                <a16:creationId xmlns:a16="http://schemas.microsoft.com/office/drawing/2014/main" id="{A84D2D79-47BF-441D-9142-3C49AF71BD33}"/>
              </a:ext>
            </a:extLst>
          </p:cNvPr>
          <p:cNvSpPr/>
          <p:nvPr userDrawn="1"/>
        </p:nvSpPr>
        <p:spPr>
          <a:xfrm>
            <a:off x="4728000" y="3856017"/>
            <a:ext cx="2736000" cy="1962061"/>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1" tIns="22860" rIns="45721" bIns="22860" numCol="1" spcCol="0" rtlCol="0" fromWordArt="0" anchor="ctr" anchorCtr="0" forceAA="0" compatLnSpc="1">
            <a:prstTxWarp prst="textNoShape">
              <a:avLst/>
            </a:prstTxWarp>
            <a:noAutofit/>
          </a:bodyPr>
          <a:lstStyle/>
          <a:p>
            <a:pPr algn="ctr"/>
            <a:endParaRPr lang="en-AU" sz="900"/>
          </a:p>
        </p:txBody>
      </p:sp>
      <p:sp>
        <p:nvSpPr>
          <p:cNvPr id="16" name="Rectangle 15">
            <a:extLst>
              <a:ext uri="{FF2B5EF4-FFF2-40B4-BE49-F238E27FC236}">
                <a16:creationId xmlns:a16="http://schemas.microsoft.com/office/drawing/2014/main" id="{73384E27-F514-4447-95B1-4D632207369D}"/>
              </a:ext>
            </a:extLst>
          </p:cNvPr>
          <p:cNvSpPr/>
          <p:nvPr userDrawn="1"/>
        </p:nvSpPr>
        <p:spPr>
          <a:xfrm>
            <a:off x="7923001" y="3856017"/>
            <a:ext cx="2736000" cy="1962061"/>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1" tIns="22860" rIns="45721" bIns="22860" numCol="1" spcCol="0" rtlCol="0" fromWordArt="0" anchor="ctr" anchorCtr="0" forceAA="0" compatLnSpc="1">
            <a:prstTxWarp prst="textNoShape">
              <a:avLst/>
            </a:prstTxWarp>
            <a:noAutofit/>
          </a:bodyPr>
          <a:lstStyle/>
          <a:p>
            <a:pPr algn="ctr"/>
            <a:endParaRPr lang="en-AU" sz="900"/>
          </a:p>
        </p:txBody>
      </p:sp>
      <p:sp>
        <p:nvSpPr>
          <p:cNvPr id="23" name="Picture Placeholder 8">
            <a:extLst>
              <a:ext uri="{FF2B5EF4-FFF2-40B4-BE49-F238E27FC236}">
                <a16:creationId xmlns:a16="http://schemas.microsoft.com/office/drawing/2014/main" id="{016E4335-48CE-49B6-81CB-7C4F4C005396}"/>
              </a:ext>
            </a:extLst>
          </p:cNvPr>
          <p:cNvSpPr>
            <a:spLocks noGrp="1"/>
          </p:cNvSpPr>
          <p:nvPr>
            <p:ph type="pic" sz="quarter" idx="30" hasCustomPrompt="1"/>
          </p:nvPr>
        </p:nvSpPr>
        <p:spPr>
          <a:xfrm>
            <a:off x="2092538" y="1975446"/>
            <a:ext cx="1604676" cy="1504970"/>
          </a:xfrm>
          <a:prstGeom prst="rect">
            <a:avLst/>
          </a:prstGeom>
          <a:noFill/>
        </p:spPr>
        <p:txBody>
          <a:bodyPr lIns="72000" tIns="72000" rIns="72000" bIns="72000" anchor="ctr" anchorCtr="0"/>
          <a:lstStyle>
            <a:lvl1pPr marL="0" indent="0" algn="ctr">
              <a:buNone/>
              <a:defRPr sz="1401">
                <a:solidFill>
                  <a:schemeClr val="tx1"/>
                </a:solidFill>
              </a:defRPr>
            </a:lvl1pPr>
          </a:lstStyle>
          <a:p>
            <a:r>
              <a:rPr lang="en-AU" dirty="0"/>
              <a:t>Click to add icon and then on the Picture Format tab click Crop, scroll down and click Fit</a:t>
            </a:r>
          </a:p>
        </p:txBody>
      </p:sp>
      <p:sp>
        <p:nvSpPr>
          <p:cNvPr id="24" name="Picture Placeholder 8">
            <a:extLst>
              <a:ext uri="{FF2B5EF4-FFF2-40B4-BE49-F238E27FC236}">
                <a16:creationId xmlns:a16="http://schemas.microsoft.com/office/drawing/2014/main" id="{C4415AC5-885D-4A6F-972C-5D123733A7BF}"/>
              </a:ext>
            </a:extLst>
          </p:cNvPr>
          <p:cNvSpPr>
            <a:spLocks noGrp="1"/>
          </p:cNvSpPr>
          <p:nvPr>
            <p:ph type="pic" sz="quarter" idx="32" hasCustomPrompt="1"/>
          </p:nvPr>
        </p:nvSpPr>
        <p:spPr>
          <a:xfrm>
            <a:off x="5293662" y="1975446"/>
            <a:ext cx="1604676" cy="1504970"/>
          </a:xfrm>
          <a:prstGeom prst="rect">
            <a:avLst/>
          </a:prstGeom>
          <a:noFill/>
        </p:spPr>
        <p:txBody>
          <a:bodyPr lIns="72000" tIns="72000" rIns="72000" bIns="72000" anchor="ctr" anchorCtr="0"/>
          <a:lstStyle>
            <a:lvl1pPr marL="0" indent="0" algn="ctr">
              <a:buNone/>
              <a:defRPr sz="1401">
                <a:solidFill>
                  <a:schemeClr val="tx1"/>
                </a:solidFill>
              </a:defRPr>
            </a:lvl1pPr>
          </a:lstStyle>
          <a:p>
            <a:r>
              <a:rPr lang="en-AU" dirty="0"/>
              <a:t>Click to add icon and then on the Picture Format tab click Crop, scroll down and click Fit</a:t>
            </a:r>
          </a:p>
        </p:txBody>
      </p:sp>
      <p:sp>
        <p:nvSpPr>
          <p:cNvPr id="25" name="Picture Placeholder 8">
            <a:extLst>
              <a:ext uri="{FF2B5EF4-FFF2-40B4-BE49-F238E27FC236}">
                <a16:creationId xmlns:a16="http://schemas.microsoft.com/office/drawing/2014/main" id="{DF5C8943-1C3E-4386-98B9-FDFA251E0750}"/>
              </a:ext>
            </a:extLst>
          </p:cNvPr>
          <p:cNvSpPr>
            <a:spLocks noGrp="1"/>
          </p:cNvSpPr>
          <p:nvPr>
            <p:ph type="pic" sz="quarter" idx="34" hasCustomPrompt="1"/>
          </p:nvPr>
        </p:nvSpPr>
        <p:spPr>
          <a:xfrm>
            <a:off x="8488663" y="1975446"/>
            <a:ext cx="1604676" cy="1504970"/>
          </a:xfrm>
          <a:prstGeom prst="rect">
            <a:avLst/>
          </a:prstGeom>
          <a:noFill/>
        </p:spPr>
        <p:txBody>
          <a:bodyPr lIns="72000" tIns="72000" rIns="72000" bIns="72000" anchor="ctr" anchorCtr="0"/>
          <a:lstStyle>
            <a:lvl1pPr marL="0" indent="0" algn="ctr">
              <a:buNone/>
              <a:defRPr sz="1401">
                <a:solidFill>
                  <a:schemeClr val="tx1"/>
                </a:solidFill>
              </a:defRPr>
            </a:lvl1pPr>
          </a:lstStyle>
          <a:p>
            <a:r>
              <a:rPr lang="en-AU" dirty="0"/>
              <a:t>Click to add icon and then on the Picture Format tab click Crop, scroll down and click Fit</a:t>
            </a:r>
          </a:p>
        </p:txBody>
      </p:sp>
      <p:sp>
        <p:nvSpPr>
          <p:cNvPr id="26" name="Text Placeholder 2">
            <a:extLst>
              <a:ext uri="{FF2B5EF4-FFF2-40B4-BE49-F238E27FC236}">
                <a16:creationId xmlns:a16="http://schemas.microsoft.com/office/drawing/2014/main" id="{B7CDE7F4-084A-44DD-8D1D-8061092A957C}"/>
              </a:ext>
            </a:extLst>
          </p:cNvPr>
          <p:cNvSpPr>
            <a:spLocks noGrp="1"/>
          </p:cNvSpPr>
          <p:nvPr>
            <p:ph type="body" idx="15" hasCustomPrompt="1"/>
          </p:nvPr>
        </p:nvSpPr>
        <p:spPr>
          <a:xfrm>
            <a:off x="1712900" y="4011652"/>
            <a:ext cx="2363952" cy="525850"/>
          </a:xfrm>
        </p:spPr>
        <p:txBody>
          <a:bodyPr anchor="t" anchorCtr="0"/>
          <a:lstStyle>
            <a:lvl1pPr marL="0" indent="0" algn="ctr">
              <a:lnSpc>
                <a:spcPct val="90000"/>
              </a:lnSpc>
              <a:spcBef>
                <a:spcPts val="0"/>
              </a:spcBef>
              <a:buNone/>
              <a:defRPr sz="1800" b="1">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Heading </a:t>
            </a:r>
          </a:p>
        </p:txBody>
      </p:sp>
      <p:sp>
        <p:nvSpPr>
          <p:cNvPr id="27" name="Text Placeholder 2">
            <a:extLst>
              <a:ext uri="{FF2B5EF4-FFF2-40B4-BE49-F238E27FC236}">
                <a16:creationId xmlns:a16="http://schemas.microsoft.com/office/drawing/2014/main" id="{5CF6B0D6-8655-4571-9D47-6F4F2B4D5C39}"/>
              </a:ext>
            </a:extLst>
          </p:cNvPr>
          <p:cNvSpPr>
            <a:spLocks noGrp="1"/>
          </p:cNvSpPr>
          <p:nvPr>
            <p:ph type="body" idx="37"/>
          </p:nvPr>
        </p:nvSpPr>
        <p:spPr>
          <a:xfrm>
            <a:off x="1712900" y="4563380"/>
            <a:ext cx="2363952" cy="1190438"/>
          </a:xfrm>
        </p:spPr>
        <p:txBody>
          <a:bodyPr anchor="t" anchorCtr="0"/>
          <a:lstStyle>
            <a:lvl1pPr marL="0" indent="0" algn="ctr">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US" noProof="0"/>
              <a:t>Click to edit Master text styles</a:t>
            </a:r>
          </a:p>
        </p:txBody>
      </p:sp>
      <p:sp>
        <p:nvSpPr>
          <p:cNvPr id="28" name="Text Placeholder 2">
            <a:extLst>
              <a:ext uri="{FF2B5EF4-FFF2-40B4-BE49-F238E27FC236}">
                <a16:creationId xmlns:a16="http://schemas.microsoft.com/office/drawing/2014/main" id="{226045A4-F481-4EAA-B226-01581092EC4C}"/>
              </a:ext>
            </a:extLst>
          </p:cNvPr>
          <p:cNvSpPr>
            <a:spLocks noGrp="1"/>
          </p:cNvSpPr>
          <p:nvPr>
            <p:ph type="body" idx="38" hasCustomPrompt="1"/>
          </p:nvPr>
        </p:nvSpPr>
        <p:spPr>
          <a:xfrm>
            <a:off x="4914024" y="4011652"/>
            <a:ext cx="2363952" cy="525850"/>
          </a:xfrm>
        </p:spPr>
        <p:txBody>
          <a:bodyPr anchor="t" anchorCtr="0"/>
          <a:lstStyle>
            <a:lvl1pPr marL="0" indent="0" algn="ctr">
              <a:lnSpc>
                <a:spcPct val="90000"/>
              </a:lnSpc>
              <a:spcBef>
                <a:spcPts val="0"/>
              </a:spcBef>
              <a:buNone/>
              <a:defRPr sz="1800" b="1">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Heading </a:t>
            </a:r>
          </a:p>
        </p:txBody>
      </p:sp>
      <p:sp>
        <p:nvSpPr>
          <p:cNvPr id="29" name="Text Placeholder 2">
            <a:extLst>
              <a:ext uri="{FF2B5EF4-FFF2-40B4-BE49-F238E27FC236}">
                <a16:creationId xmlns:a16="http://schemas.microsoft.com/office/drawing/2014/main" id="{4676AAB4-58D8-4218-BF2F-EA9C881CF8A7}"/>
              </a:ext>
            </a:extLst>
          </p:cNvPr>
          <p:cNvSpPr>
            <a:spLocks noGrp="1"/>
          </p:cNvSpPr>
          <p:nvPr>
            <p:ph type="body" idx="39"/>
          </p:nvPr>
        </p:nvSpPr>
        <p:spPr>
          <a:xfrm>
            <a:off x="4914024" y="4563380"/>
            <a:ext cx="2363952" cy="1190438"/>
          </a:xfrm>
        </p:spPr>
        <p:txBody>
          <a:bodyPr anchor="t" anchorCtr="0"/>
          <a:lstStyle>
            <a:lvl1pPr marL="0" indent="0" algn="ctr">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US" noProof="0"/>
              <a:t>Click to edit Master text styles</a:t>
            </a:r>
          </a:p>
        </p:txBody>
      </p:sp>
      <p:sp>
        <p:nvSpPr>
          <p:cNvPr id="30" name="Text Placeholder 2">
            <a:extLst>
              <a:ext uri="{FF2B5EF4-FFF2-40B4-BE49-F238E27FC236}">
                <a16:creationId xmlns:a16="http://schemas.microsoft.com/office/drawing/2014/main" id="{804CBB58-B398-43CA-8326-64CFC908AD96}"/>
              </a:ext>
            </a:extLst>
          </p:cNvPr>
          <p:cNvSpPr>
            <a:spLocks noGrp="1"/>
          </p:cNvSpPr>
          <p:nvPr>
            <p:ph type="body" idx="40" hasCustomPrompt="1"/>
          </p:nvPr>
        </p:nvSpPr>
        <p:spPr>
          <a:xfrm>
            <a:off x="8109025" y="4011652"/>
            <a:ext cx="2363952" cy="525850"/>
          </a:xfrm>
        </p:spPr>
        <p:txBody>
          <a:bodyPr anchor="t" anchorCtr="0"/>
          <a:lstStyle>
            <a:lvl1pPr marL="0" indent="0" algn="ctr">
              <a:lnSpc>
                <a:spcPct val="90000"/>
              </a:lnSpc>
              <a:spcBef>
                <a:spcPts val="0"/>
              </a:spcBef>
              <a:buNone/>
              <a:defRPr sz="1800" b="1">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Heading </a:t>
            </a:r>
          </a:p>
        </p:txBody>
      </p:sp>
      <p:sp>
        <p:nvSpPr>
          <p:cNvPr id="31" name="Text Placeholder 2">
            <a:extLst>
              <a:ext uri="{FF2B5EF4-FFF2-40B4-BE49-F238E27FC236}">
                <a16:creationId xmlns:a16="http://schemas.microsoft.com/office/drawing/2014/main" id="{908901B4-BF83-4702-AF91-FAB50DA8B153}"/>
              </a:ext>
            </a:extLst>
          </p:cNvPr>
          <p:cNvSpPr>
            <a:spLocks noGrp="1"/>
          </p:cNvSpPr>
          <p:nvPr>
            <p:ph type="body" idx="41"/>
          </p:nvPr>
        </p:nvSpPr>
        <p:spPr>
          <a:xfrm>
            <a:off x="8109025" y="4563380"/>
            <a:ext cx="2363952" cy="1190438"/>
          </a:xfrm>
        </p:spPr>
        <p:txBody>
          <a:bodyPr anchor="t" anchorCtr="0"/>
          <a:lstStyle>
            <a:lvl1pPr marL="0" indent="0" algn="ctr">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US" noProof="0"/>
              <a:t>Click to edit Master text styles</a:t>
            </a:r>
          </a:p>
        </p:txBody>
      </p:sp>
    </p:spTree>
    <p:extLst>
      <p:ext uri="{BB962C8B-B14F-4D97-AF65-F5344CB8AC3E}">
        <p14:creationId xmlns:p14="http://schemas.microsoft.com/office/powerpoint/2010/main" val="4075640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154D6FD8-43DE-4131-850E-424ED107B9F1}" type="datetime1">
              <a:rPr lang="en-AU" smtClean="0"/>
              <a:t>21/01/2021</a:t>
            </a:fld>
            <a:endParaRPr lang="en-AU"/>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0" name="Table Placeholder 9">
            <a:extLst>
              <a:ext uri="{FF2B5EF4-FFF2-40B4-BE49-F238E27FC236}">
                <a16:creationId xmlns:a16="http://schemas.microsoft.com/office/drawing/2014/main" id="{BE1EFC3B-05E2-4AA1-9F8B-C3151325DE6B}"/>
              </a:ext>
            </a:extLst>
          </p:cNvPr>
          <p:cNvSpPr>
            <a:spLocks noGrp="1"/>
          </p:cNvSpPr>
          <p:nvPr>
            <p:ph type="tbl" sz="quarter" idx="13"/>
          </p:nvPr>
        </p:nvSpPr>
        <p:spPr>
          <a:xfrm>
            <a:off x="1533001" y="1676404"/>
            <a:ext cx="9126000" cy="4500563"/>
          </a:xfrm>
        </p:spPr>
        <p:txBody>
          <a:bodyPr anchor="ctr" anchorCtr="0"/>
          <a:lstStyle>
            <a:lvl1pPr marL="0" indent="0" algn="ctr">
              <a:buNone/>
              <a:defRPr/>
            </a:lvl1pPr>
          </a:lstStyle>
          <a:p>
            <a:r>
              <a:rPr lang="en-US"/>
              <a:t>Click icon to add table</a:t>
            </a:r>
            <a:endParaRPr lang="en-AU" dirty="0"/>
          </a:p>
        </p:txBody>
      </p:sp>
    </p:spTree>
    <p:extLst>
      <p:ext uri="{BB962C8B-B14F-4D97-AF65-F5344CB8AC3E}">
        <p14:creationId xmlns:p14="http://schemas.microsoft.com/office/powerpoint/2010/main" val="1190993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1.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2.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A60212A-A6EE-4349-8A44-D272422D9284}"/>
              </a:ext>
            </a:extLst>
          </p:cNvPr>
          <p:cNvPicPr>
            <a:picLocks noChangeAspect="1"/>
          </p:cNvPicPr>
          <p:nvPr userDrawn="1"/>
        </p:nvPicPr>
        <p:blipFill>
          <a:blip r:embed="rId23"/>
          <a:srcRect/>
          <a:stretch/>
        </p:blipFill>
        <p:spPr>
          <a:xfrm>
            <a:off x="10487552" y="205200"/>
            <a:ext cx="1417349" cy="692194"/>
          </a:xfrm>
          <a:prstGeom prst="rect">
            <a:avLst/>
          </a:prstGeom>
        </p:spPr>
      </p:pic>
      <p:sp>
        <p:nvSpPr>
          <p:cNvPr id="2" name="Title Placeholder 1">
            <a:extLst>
              <a:ext uri="{FF2B5EF4-FFF2-40B4-BE49-F238E27FC236}">
                <a16:creationId xmlns:a16="http://schemas.microsoft.com/office/drawing/2014/main" id="{010B58A3-E193-4684-ABCE-DF0A8B6CD042}"/>
              </a:ext>
            </a:extLst>
          </p:cNvPr>
          <p:cNvSpPr>
            <a:spLocks noGrp="1"/>
          </p:cNvSpPr>
          <p:nvPr>
            <p:ph type="title"/>
          </p:nvPr>
        </p:nvSpPr>
        <p:spPr>
          <a:xfrm>
            <a:off x="759001" y="382383"/>
            <a:ext cx="9720000" cy="516637"/>
          </a:xfrm>
          <a:prstGeom prst="rect">
            <a:avLst/>
          </a:prstGeom>
        </p:spPr>
        <p:txBody>
          <a:bodyPr vert="horz" lIns="0" tIns="0" rIns="0" bIns="0" rtlCol="0" anchor="t" anchorCtr="0">
            <a:noAutofit/>
          </a:bodyPr>
          <a:lstStyle/>
          <a:p>
            <a:r>
              <a:rPr lang="en-US" noProof="0"/>
              <a:t>Click to edit Master title style</a:t>
            </a:r>
            <a:endParaRPr lang="en-AU" noProof="0" dirty="0"/>
          </a:p>
        </p:txBody>
      </p:sp>
      <p:sp>
        <p:nvSpPr>
          <p:cNvPr id="3" name="Text Placeholder 2">
            <a:extLst>
              <a:ext uri="{FF2B5EF4-FFF2-40B4-BE49-F238E27FC236}">
                <a16:creationId xmlns:a16="http://schemas.microsoft.com/office/drawing/2014/main" id="{01F38D3A-1279-4066-93F5-53800A796276}"/>
              </a:ext>
            </a:extLst>
          </p:cNvPr>
          <p:cNvSpPr>
            <a:spLocks noGrp="1"/>
          </p:cNvSpPr>
          <p:nvPr>
            <p:ph type="body" idx="1"/>
          </p:nvPr>
        </p:nvSpPr>
        <p:spPr>
          <a:xfrm>
            <a:off x="759001" y="1676404"/>
            <a:ext cx="10674000" cy="4500563"/>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Date Placeholder 3">
            <a:extLst>
              <a:ext uri="{FF2B5EF4-FFF2-40B4-BE49-F238E27FC236}">
                <a16:creationId xmlns:a16="http://schemas.microsoft.com/office/drawing/2014/main" id="{10EA2CD7-A72C-495B-9228-0E077D24D940}"/>
              </a:ext>
            </a:extLst>
          </p:cNvPr>
          <p:cNvSpPr>
            <a:spLocks noGrp="1"/>
          </p:cNvSpPr>
          <p:nvPr>
            <p:ph type="dt" sz="half" idx="2"/>
          </p:nvPr>
        </p:nvSpPr>
        <p:spPr>
          <a:xfrm>
            <a:off x="5736000" y="6504326"/>
            <a:ext cx="720000" cy="191279"/>
          </a:xfrm>
          <a:prstGeom prst="rect">
            <a:avLst/>
          </a:prstGeom>
        </p:spPr>
        <p:txBody>
          <a:bodyPr vert="horz" wrap="none" lIns="0" tIns="0" rIns="0" bIns="0" rtlCol="0" anchor="ctr"/>
          <a:lstStyle>
            <a:lvl1pPr algn="ctr">
              <a:defRPr sz="800">
                <a:solidFill>
                  <a:schemeClr val="tx1"/>
                </a:solidFill>
              </a:defRPr>
            </a:lvl1pPr>
          </a:lstStyle>
          <a:p>
            <a:fld id="{79F9EB7E-828C-4046-99D2-F8A8F582D2DF}" type="datetime1">
              <a:rPr lang="en-AU" smtClean="0"/>
              <a:t>21/01/2021</a:t>
            </a:fld>
            <a:endParaRPr lang="en-AU" dirty="0"/>
          </a:p>
        </p:txBody>
      </p:sp>
      <p:sp>
        <p:nvSpPr>
          <p:cNvPr id="5" name="Footer Placeholder 4">
            <a:extLst>
              <a:ext uri="{FF2B5EF4-FFF2-40B4-BE49-F238E27FC236}">
                <a16:creationId xmlns:a16="http://schemas.microsoft.com/office/drawing/2014/main" id="{CBD43B1A-E254-4E8E-8D77-9053126860F2}"/>
              </a:ext>
            </a:extLst>
          </p:cNvPr>
          <p:cNvSpPr>
            <a:spLocks noGrp="1"/>
          </p:cNvSpPr>
          <p:nvPr>
            <p:ph type="ftr" sz="quarter" idx="3"/>
          </p:nvPr>
        </p:nvSpPr>
        <p:spPr>
          <a:xfrm>
            <a:off x="759001" y="6504326"/>
            <a:ext cx="2700000" cy="191279"/>
          </a:xfrm>
          <a:prstGeom prst="rect">
            <a:avLst/>
          </a:prstGeom>
        </p:spPr>
        <p:txBody>
          <a:bodyPr vert="horz" wrap="none" lIns="0" tIns="0" rIns="0" bIns="0" rtlCol="0" anchor="ctr"/>
          <a:lstStyle>
            <a:lvl1pPr algn="l">
              <a:defRPr sz="800">
                <a:solidFill>
                  <a:schemeClr val="tx1"/>
                </a:solidFill>
              </a:defRPr>
            </a:lvl1pPr>
          </a:lstStyle>
          <a:p>
            <a:r>
              <a:rPr lang="en-AU"/>
              <a:t>Presentation title</a:t>
            </a:r>
            <a:endParaRPr lang="en-AU" dirty="0"/>
          </a:p>
        </p:txBody>
      </p:sp>
      <p:sp>
        <p:nvSpPr>
          <p:cNvPr id="6" name="Slide Number Placeholder 5">
            <a:extLst>
              <a:ext uri="{FF2B5EF4-FFF2-40B4-BE49-F238E27FC236}">
                <a16:creationId xmlns:a16="http://schemas.microsoft.com/office/drawing/2014/main" id="{7966D85B-9034-49C5-A86E-714985BCC24E}"/>
              </a:ext>
            </a:extLst>
          </p:cNvPr>
          <p:cNvSpPr>
            <a:spLocks noGrp="1"/>
          </p:cNvSpPr>
          <p:nvPr>
            <p:ph type="sldNum" sz="quarter" idx="4"/>
          </p:nvPr>
        </p:nvSpPr>
        <p:spPr>
          <a:xfrm>
            <a:off x="11236219" y="6504326"/>
            <a:ext cx="257175" cy="191279"/>
          </a:xfrm>
          <a:prstGeom prst="rect">
            <a:avLst/>
          </a:prstGeom>
        </p:spPr>
        <p:txBody>
          <a:bodyPr vert="horz" wrap="none" lIns="0" tIns="0" rIns="0" bIns="0" rtlCol="0" anchor="ctr"/>
          <a:lstStyle>
            <a:lvl1pPr algn="r">
              <a:defRPr sz="800">
                <a:solidFill>
                  <a:schemeClr val="tx1"/>
                </a:solidFill>
              </a:defRPr>
            </a:lvl1pPr>
          </a:lstStyle>
          <a:p>
            <a:fld id="{E6316B6A-336A-44FF-82DA-A4D1594FA055}" type="slidenum">
              <a:rPr lang="en-AU" smtClean="0"/>
              <a:pPr/>
              <a:t>‹#›</a:t>
            </a:fld>
            <a:endParaRPr lang="en-AU" dirty="0"/>
          </a:p>
        </p:txBody>
      </p:sp>
      <p:sp>
        <p:nvSpPr>
          <p:cNvPr id="9" name="Rectangle 8">
            <a:extLst>
              <a:ext uri="{FF2B5EF4-FFF2-40B4-BE49-F238E27FC236}">
                <a16:creationId xmlns:a16="http://schemas.microsoft.com/office/drawing/2014/main" id="{2529992C-0868-4B25-999D-8B1A8530D2C6}"/>
              </a:ext>
            </a:extLst>
          </p:cNvPr>
          <p:cNvSpPr/>
          <p:nvPr userDrawn="1"/>
        </p:nvSpPr>
        <p:spPr>
          <a:xfrm>
            <a:off x="6" y="0"/>
            <a:ext cx="3047401" cy="149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AU" sz="3600"/>
          </a:p>
        </p:txBody>
      </p:sp>
    </p:spTree>
    <p:extLst>
      <p:ext uri="{BB962C8B-B14F-4D97-AF65-F5344CB8AC3E}">
        <p14:creationId xmlns:p14="http://schemas.microsoft.com/office/powerpoint/2010/main" val="2431520749"/>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709" r:id="rId21"/>
  </p:sldLayoutIdLst>
  <p:hf hdr="0" dt="0"/>
  <p:txStyles>
    <p:titleStyle>
      <a:lvl1pPr algn="l" defTabSz="914332" rtl="0" eaLnBrk="1" latinLnBrk="0" hangingPunct="1">
        <a:lnSpc>
          <a:spcPct val="90000"/>
        </a:lnSpc>
        <a:spcBef>
          <a:spcPct val="0"/>
        </a:spcBef>
        <a:buNone/>
        <a:defRPr sz="3200" b="1" kern="1200">
          <a:solidFill>
            <a:schemeClr val="accent4"/>
          </a:solidFill>
          <a:latin typeface="+mj-lt"/>
          <a:ea typeface="+mj-ea"/>
          <a:cs typeface="+mj-cs"/>
        </a:defRPr>
      </a:lvl1pPr>
    </p:titleStyle>
    <p:bodyStyle>
      <a:lvl1pPr marL="90482" indent="-9048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1pPr>
      <a:lvl2pPr marL="224984" indent="-8999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2pPr>
      <a:lvl3pPr marL="35997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3pPr>
      <a:lvl4pPr marL="494964" indent="-9048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4pPr>
      <a:lvl5pPr marL="62995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5pPr>
      <a:lvl6pPr marL="76494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6pPr>
      <a:lvl7pPr marL="89993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7pPr>
      <a:lvl8pPr marL="1034923"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8pPr>
      <a:lvl9pPr marL="116991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9pPr>
    </p:bodyStyle>
    <p:otherStyle>
      <a:defPPr>
        <a:defRPr lang="en-US"/>
      </a:defPPr>
      <a:lvl1pPr marL="0" algn="l" defTabSz="914332" rtl="0" eaLnBrk="1" latinLnBrk="0" hangingPunct="1">
        <a:defRPr sz="1801" kern="1200">
          <a:solidFill>
            <a:schemeClr val="tx1"/>
          </a:solidFill>
          <a:latin typeface="+mn-lt"/>
          <a:ea typeface="+mn-ea"/>
          <a:cs typeface="+mn-cs"/>
        </a:defRPr>
      </a:lvl1pPr>
      <a:lvl2pPr marL="457166" algn="l" defTabSz="914332" rtl="0" eaLnBrk="1" latinLnBrk="0" hangingPunct="1">
        <a:defRPr sz="1801" kern="1200">
          <a:solidFill>
            <a:schemeClr val="tx1"/>
          </a:solidFill>
          <a:latin typeface="+mn-lt"/>
          <a:ea typeface="+mn-ea"/>
          <a:cs typeface="+mn-cs"/>
        </a:defRPr>
      </a:lvl2pPr>
      <a:lvl3pPr marL="914332" algn="l" defTabSz="914332" rtl="0" eaLnBrk="1" latinLnBrk="0" hangingPunct="1">
        <a:defRPr sz="1801" kern="1200">
          <a:solidFill>
            <a:schemeClr val="tx1"/>
          </a:solidFill>
          <a:latin typeface="+mn-lt"/>
          <a:ea typeface="+mn-ea"/>
          <a:cs typeface="+mn-cs"/>
        </a:defRPr>
      </a:lvl3pPr>
      <a:lvl4pPr marL="1371496" algn="l" defTabSz="914332" rtl="0" eaLnBrk="1" latinLnBrk="0" hangingPunct="1">
        <a:defRPr sz="1801" kern="1200">
          <a:solidFill>
            <a:schemeClr val="tx1"/>
          </a:solidFill>
          <a:latin typeface="+mn-lt"/>
          <a:ea typeface="+mn-ea"/>
          <a:cs typeface="+mn-cs"/>
        </a:defRPr>
      </a:lvl4pPr>
      <a:lvl5pPr marL="1828664" algn="l" defTabSz="914332" rtl="0" eaLnBrk="1" latinLnBrk="0" hangingPunct="1">
        <a:defRPr sz="1801" kern="1200">
          <a:solidFill>
            <a:schemeClr val="tx1"/>
          </a:solidFill>
          <a:latin typeface="+mn-lt"/>
          <a:ea typeface="+mn-ea"/>
          <a:cs typeface="+mn-cs"/>
        </a:defRPr>
      </a:lvl5pPr>
      <a:lvl6pPr marL="2285830" algn="l" defTabSz="914332" rtl="0" eaLnBrk="1" latinLnBrk="0" hangingPunct="1">
        <a:defRPr sz="1801" kern="1200">
          <a:solidFill>
            <a:schemeClr val="tx1"/>
          </a:solidFill>
          <a:latin typeface="+mn-lt"/>
          <a:ea typeface="+mn-ea"/>
          <a:cs typeface="+mn-cs"/>
        </a:defRPr>
      </a:lvl6pPr>
      <a:lvl7pPr marL="2742994" algn="l" defTabSz="914332" rtl="0" eaLnBrk="1" latinLnBrk="0" hangingPunct="1">
        <a:defRPr sz="1801" kern="1200">
          <a:solidFill>
            <a:schemeClr val="tx1"/>
          </a:solidFill>
          <a:latin typeface="+mn-lt"/>
          <a:ea typeface="+mn-ea"/>
          <a:cs typeface="+mn-cs"/>
        </a:defRPr>
      </a:lvl7pPr>
      <a:lvl8pPr marL="3200160" algn="l" defTabSz="914332" rtl="0" eaLnBrk="1" latinLnBrk="0" hangingPunct="1">
        <a:defRPr sz="1801" kern="1200">
          <a:solidFill>
            <a:schemeClr val="tx1"/>
          </a:solidFill>
          <a:latin typeface="+mn-lt"/>
          <a:ea typeface="+mn-ea"/>
          <a:cs typeface="+mn-cs"/>
        </a:defRPr>
      </a:lvl8pPr>
      <a:lvl9pPr marL="3657326" algn="l" defTabSz="914332"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0B58A3-E193-4684-ABCE-DF0A8B6CD042}"/>
              </a:ext>
            </a:extLst>
          </p:cNvPr>
          <p:cNvSpPr>
            <a:spLocks noGrp="1"/>
          </p:cNvSpPr>
          <p:nvPr>
            <p:ph type="title"/>
          </p:nvPr>
        </p:nvSpPr>
        <p:spPr>
          <a:xfrm>
            <a:off x="759001" y="382383"/>
            <a:ext cx="9720000" cy="516637"/>
          </a:xfrm>
          <a:prstGeom prst="rect">
            <a:avLst/>
          </a:prstGeom>
        </p:spPr>
        <p:txBody>
          <a:bodyPr vert="horz" lIns="0" tIns="0" rIns="0" bIns="0" rtlCol="0" anchor="t" anchorCtr="0">
            <a:noAutofit/>
          </a:bodyPr>
          <a:lstStyle/>
          <a:p>
            <a:r>
              <a:rPr lang="en-AU" noProof="0" dirty="0"/>
              <a:t>Click to edit Master title style</a:t>
            </a:r>
          </a:p>
        </p:txBody>
      </p:sp>
      <p:sp>
        <p:nvSpPr>
          <p:cNvPr id="3" name="Text Placeholder 2">
            <a:extLst>
              <a:ext uri="{FF2B5EF4-FFF2-40B4-BE49-F238E27FC236}">
                <a16:creationId xmlns:a16="http://schemas.microsoft.com/office/drawing/2014/main" id="{01F38D3A-1279-4066-93F5-53800A796276}"/>
              </a:ext>
            </a:extLst>
          </p:cNvPr>
          <p:cNvSpPr>
            <a:spLocks noGrp="1"/>
          </p:cNvSpPr>
          <p:nvPr>
            <p:ph type="body" idx="1"/>
          </p:nvPr>
        </p:nvSpPr>
        <p:spPr>
          <a:xfrm>
            <a:off x="759001" y="1676404"/>
            <a:ext cx="10674000" cy="4500563"/>
          </a:xfrm>
          <a:prstGeom prst="rect">
            <a:avLst/>
          </a:prstGeom>
        </p:spPr>
        <p:txBody>
          <a:bodyPr vert="horz" lIns="0" tIns="0" rIns="0" bIns="0" rtlCol="0">
            <a:noAutofit/>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a:t>
            </a:r>
          </a:p>
          <a:p>
            <a:pPr lvl="6"/>
            <a:r>
              <a:rPr lang="en-AU" noProof="0" dirty="0"/>
              <a:t>Seventh</a:t>
            </a:r>
          </a:p>
          <a:p>
            <a:pPr lvl="7"/>
            <a:r>
              <a:rPr lang="en-AU" noProof="0" dirty="0"/>
              <a:t>Eight</a:t>
            </a:r>
          </a:p>
          <a:p>
            <a:pPr lvl="8"/>
            <a:r>
              <a:rPr lang="en-AU" noProof="0" dirty="0"/>
              <a:t>Ninth</a:t>
            </a:r>
          </a:p>
        </p:txBody>
      </p:sp>
      <p:sp>
        <p:nvSpPr>
          <p:cNvPr id="4" name="Date Placeholder 3">
            <a:extLst>
              <a:ext uri="{FF2B5EF4-FFF2-40B4-BE49-F238E27FC236}">
                <a16:creationId xmlns:a16="http://schemas.microsoft.com/office/drawing/2014/main" id="{10EA2CD7-A72C-495B-9228-0E077D24D940}"/>
              </a:ext>
            </a:extLst>
          </p:cNvPr>
          <p:cNvSpPr>
            <a:spLocks noGrp="1"/>
          </p:cNvSpPr>
          <p:nvPr>
            <p:ph type="dt" sz="half" idx="2"/>
          </p:nvPr>
        </p:nvSpPr>
        <p:spPr>
          <a:xfrm>
            <a:off x="5736000" y="6504326"/>
            <a:ext cx="720000" cy="191279"/>
          </a:xfrm>
          <a:prstGeom prst="rect">
            <a:avLst/>
          </a:prstGeom>
        </p:spPr>
        <p:txBody>
          <a:bodyPr vert="horz" wrap="none" lIns="0" tIns="0" rIns="0" bIns="0" rtlCol="0" anchor="ctr"/>
          <a:lstStyle>
            <a:lvl1pPr algn="ctr">
              <a:defRPr sz="800">
                <a:solidFill>
                  <a:schemeClr val="tx1"/>
                </a:solidFill>
              </a:defRPr>
            </a:lvl1pPr>
          </a:lstStyle>
          <a:p>
            <a:fld id="{158E4E69-34F3-4E55-AFEA-A4F10151A8EF}" type="datetime1">
              <a:rPr lang="en-AU" smtClean="0"/>
              <a:t>21/01/2021</a:t>
            </a:fld>
            <a:endParaRPr lang="en-AU" dirty="0"/>
          </a:p>
        </p:txBody>
      </p:sp>
      <p:sp>
        <p:nvSpPr>
          <p:cNvPr id="5" name="Footer Placeholder 4">
            <a:extLst>
              <a:ext uri="{FF2B5EF4-FFF2-40B4-BE49-F238E27FC236}">
                <a16:creationId xmlns:a16="http://schemas.microsoft.com/office/drawing/2014/main" id="{CBD43B1A-E254-4E8E-8D77-9053126860F2}"/>
              </a:ext>
            </a:extLst>
          </p:cNvPr>
          <p:cNvSpPr>
            <a:spLocks noGrp="1"/>
          </p:cNvSpPr>
          <p:nvPr>
            <p:ph type="ftr" sz="quarter" idx="3"/>
          </p:nvPr>
        </p:nvSpPr>
        <p:spPr>
          <a:xfrm>
            <a:off x="759001" y="6504326"/>
            <a:ext cx="2700000" cy="191279"/>
          </a:xfrm>
          <a:prstGeom prst="rect">
            <a:avLst/>
          </a:prstGeom>
        </p:spPr>
        <p:txBody>
          <a:bodyPr vert="horz" wrap="none" lIns="0" tIns="0" rIns="0" bIns="0" rtlCol="0" anchor="ctr"/>
          <a:lstStyle>
            <a:lvl1pPr algn="l">
              <a:defRPr sz="800">
                <a:solidFill>
                  <a:schemeClr val="tx1"/>
                </a:solidFill>
              </a:defRPr>
            </a:lvl1pPr>
          </a:lstStyle>
          <a:p>
            <a:r>
              <a:rPr lang="en-AU"/>
              <a:t>Presentation title</a:t>
            </a:r>
            <a:endParaRPr lang="en-AU" dirty="0"/>
          </a:p>
        </p:txBody>
      </p:sp>
      <p:sp>
        <p:nvSpPr>
          <p:cNvPr id="6" name="Slide Number Placeholder 5">
            <a:extLst>
              <a:ext uri="{FF2B5EF4-FFF2-40B4-BE49-F238E27FC236}">
                <a16:creationId xmlns:a16="http://schemas.microsoft.com/office/drawing/2014/main" id="{7966D85B-9034-49C5-A86E-714985BCC24E}"/>
              </a:ext>
            </a:extLst>
          </p:cNvPr>
          <p:cNvSpPr>
            <a:spLocks noGrp="1"/>
          </p:cNvSpPr>
          <p:nvPr>
            <p:ph type="sldNum" sz="quarter" idx="4"/>
          </p:nvPr>
        </p:nvSpPr>
        <p:spPr>
          <a:xfrm>
            <a:off x="11236219" y="6504326"/>
            <a:ext cx="257175" cy="191279"/>
          </a:xfrm>
          <a:prstGeom prst="rect">
            <a:avLst/>
          </a:prstGeom>
        </p:spPr>
        <p:txBody>
          <a:bodyPr vert="horz" wrap="none" lIns="0" tIns="0" rIns="0" bIns="0" rtlCol="0" anchor="ctr"/>
          <a:lstStyle>
            <a:lvl1pPr algn="r">
              <a:defRPr sz="800">
                <a:solidFill>
                  <a:schemeClr val="tx1"/>
                </a:solidFill>
              </a:defRPr>
            </a:lvl1pPr>
          </a:lstStyle>
          <a:p>
            <a:fld id="{E6316B6A-336A-44FF-82DA-A4D1594FA055}" type="slidenum">
              <a:rPr lang="en-AU" smtClean="0"/>
              <a:pPr/>
              <a:t>‹#›</a:t>
            </a:fld>
            <a:endParaRPr lang="en-AU" dirty="0"/>
          </a:p>
        </p:txBody>
      </p:sp>
      <p:sp>
        <p:nvSpPr>
          <p:cNvPr id="9" name="Rectangle 8">
            <a:extLst>
              <a:ext uri="{FF2B5EF4-FFF2-40B4-BE49-F238E27FC236}">
                <a16:creationId xmlns:a16="http://schemas.microsoft.com/office/drawing/2014/main" id="{2529992C-0868-4B25-999D-8B1A8530D2C6}"/>
              </a:ext>
            </a:extLst>
          </p:cNvPr>
          <p:cNvSpPr/>
          <p:nvPr userDrawn="1"/>
        </p:nvSpPr>
        <p:spPr>
          <a:xfrm>
            <a:off x="6" y="0"/>
            <a:ext cx="3047401" cy="149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AU" sz="3600"/>
          </a:p>
        </p:txBody>
      </p:sp>
      <p:pic>
        <p:nvPicPr>
          <p:cNvPr id="11" name="Picture 10">
            <a:extLst>
              <a:ext uri="{FF2B5EF4-FFF2-40B4-BE49-F238E27FC236}">
                <a16:creationId xmlns:a16="http://schemas.microsoft.com/office/drawing/2014/main" id="{A374F581-341A-354E-971A-74884F3D51B8}"/>
              </a:ext>
            </a:extLst>
          </p:cNvPr>
          <p:cNvPicPr>
            <a:picLocks noChangeAspect="1"/>
          </p:cNvPicPr>
          <p:nvPr userDrawn="1"/>
        </p:nvPicPr>
        <p:blipFill>
          <a:blip r:embed="rId7"/>
          <a:srcRect/>
          <a:stretch/>
        </p:blipFill>
        <p:spPr>
          <a:xfrm>
            <a:off x="10487552" y="205200"/>
            <a:ext cx="1417349" cy="692194"/>
          </a:xfrm>
          <a:prstGeom prst="rect">
            <a:avLst/>
          </a:prstGeom>
        </p:spPr>
      </p:pic>
    </p:spTree>
    <p:extLst>
      <p:ext uri="{BB962C8B-B14F-4D97-AF65-F5344CB8AC3E}">
        <p14:creationId xmlns:p14="http://schemas.microsoft.com/office/powerpoint/2010/main" val="172701517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98" r:id="rId4"/>
    <p:sldLayoutId id="2147483689" r:id="rId5"/>
  </p:sldLayoutIdLst>
  <p:hf hdr="0" dt="0"/>
  <p:txStyles>
    <p:titleStyle>
      <a:lvl1pPr algn="l" defTabSz="914332" rtl="0" eaLnBrk="1" latinLnBrk="0" hangingPunct="1">
        <a:lnSpc>
          <a:spcPct val="90000"/>
        </a:lnSpc>
        <a:spcBef>
          <a:spcPct val="0"/>
        </a:spcBef>
        <a:buNone/>
        <a:defRPr sz="3200" b="1" kern="1200">
          <a:solidFill>
            <a:schemeClr val="accent4"/>
          </a:solidFill>
          <a:latin typeface="+mj-lt"/>
          <a:ea typeface="+mj-ea"/>
          <a:cs typeface="+mj-cs"/>
        </a:defRPr>
      </a:lvl1pPr>
    </p:titleStyle>
    <p:bodyStyle>
      <a:lvl1pPr marL="90482" indent="-9048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1pPr>
      <a:lvl2pPr marL="224984" indent="-8999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2pPr>
      <a:lvl3pPr marL="35997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3pPr>
      <a:lvl4pPr marL="494964" indent="-9048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4pPr>
      <a:lvl5pPr marL="62995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5pPr>
      <a:lvl6pPr marL="76494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6pPr>
      <a:lvl7pPr marL="89993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7pPr>
      <a:lvl8pPr marL="1034923"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8pPr>
      <a:lvl9pPr marL="116991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9pPr>
    </p:bodyStyle>
    <p:otherStyle>
      <a:defPPr>
        <a:defRPr lang="en-US"/>
      </a:defPPr>
      <a:lvl1pPr marL="0" algn="l" defTabSz="914332" rtl="0" eaLnBrk="1" latinLnBrk="0" hangingPunct="1">
        <a:defRPr sz="1801" kern="1200">
          <a:solidFill>
            <a:schemeClr val="tx1"/>
          </a:solidFill>
          <a:latin typeface="+mn-lt"/>
          <a:ea typeface="+mn-ea"/>
          <a:cs typeface="+mn-cs"/>
        </a:defRPr>
      </a:lvl1pPr>
      <a:lvl2pPr marL="457166" algn="l" defTabSz="914332" rtl="0" eaLnBrk="1" latinLnBrk="0" hangingPunct="1">
        <a:defRPr sz="1801" kern="1200">
          <a:solidFill>
            <a:schemeClr val="tx1"/>
          </a:solidFill>
          <a:latin typeface="+mn-lt"/>
          <a:ea typeface="+mn-ea"/>
          <a:cs typeface="+mn-cs"/>
        </a:defRPr>
      </a:lvl2pPr>
      <a:lvl3pPr marL="914332" algn="l" defTabSz="914332" rtl="0" eaLnBrk="1" latinLnBrk="0" hangingPunct="1">
        <a:defRPr sz="1801" kern="1200">
          <a:solidFill>
            <a:schemeClr val="tx1"/>
          </a:solidFill>
          <a:latin typeface="+mn-lt"/>
          <a:ea typeface="+mn-ea"/>
          <a:cs typeface="+mn-cs"/>
        </a:defRPr>
      </a:lvl3pPr>
      <a:lvl4pPr marL="1371496" algn="l" defTabSz="914332" rtl="0" eaLnBrk="1" latinLnBrk="0" hangingPunct="1">
        <a:defRPr sz="1801" kern="1200">
          <a:solidFill>
            <a:schemeClr val="tx1"/>
          </a:solidFill>
          <a:latin typeface="+mn-lt"/>
          <a:ea typeface="+mn-ea"/>
          <a:cs typeface="+mn-cs"/>
        </a:defRPr>
      </a:lvl4pPr>
      <a:lvl5pPr marL="1828664" algn="l" defTabSz="914332" rtl="0" eaLnBrk="1" latinLnBrk="0" hangingPunct="1">
        <a:defRPr sz="1801" kern="1200">
          <a:solidFill>
            <a:schemeClr val="tx1"/>
          </a:solidFill>
          <a:latin typeface="+mn-lt"/>
          <a:ea typeface="+mn-ea"/>
          <a:cs typeface="+mn-cs"/>
        </a:defRPr>
      </a:lvl5pPr>
      <a:lvl6pPr marL="2285830" algn="l" defTabSz="914332" rtl="0" eaLnBrk="1" latinLnBrk="0" hangingPunct="1">
        <a:defRPr sz="1801" kern="1200">
          <a:solidFill>
            <a:schemeClr val="tx1"/>
          </a:solidFill>
          <a:latin typeface="+mn-lt"/>
          <a:ea typeface="+mn-ea"/>
          <a:cs typeface="+mn-cs"/>
        </a:defRPr>
      </a:lvl6pPr>
      <a:lvl7pPr marL="2742994" algn="l" defTabSz="914332" rtl="0" eaLnBrk="1" latinLnBrk="0" hangingPunct="1">
        <a:defRPr sz="1801" kern="1200">
          <a:solidFill>
            <a:schemeClr val="tx1"/>
          </a:solidFill>
          <a:latin typeface="+mn-lt"/>
          <a:ea typeface="+mn-ea"/>
          <a:cs typeface="+mn-cs"/>
        </a:defRPr>
      </a:lvl7pPr>
      <a:lvl8pPr marL="3200160" algn="l" defTabSz="914332" rtl="0" eaLnBrk="1" latinLnBrk="0" hangingPunct="1">
        <a:defRPr sz="1801" kern="1200">
          <a:solidFill>
            <a:schemeClr val="tx1"/>
          </a:solidFill>
          <a:latin typeface="+mn-lt"/>
          <a:ea typeface="+mn-ea"/>
          <a:cs typeface="+mn-cs"/>
        </a:defRPr>
      </a:lvl8pPr>
      <a:lvl9pPr marL="3657326" algn="l" defTabSz="914332"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0B58A3-E193-4684-ABCE-DF0A8B6CD042}"/>
              </a:ext>
            </a:extLst>
          </p:cNvPr>
          <p:cNvSpPr>
            <a:spLocks noGrp="1"/>
          </p:cNvSpPr>
          <p:nvPr>
            <p:ph type="title"/>
          </p:nvPr>
        </p:nvSpPr>
        <p:spPr>
          <a:xfrm>
            <a:off x="759001" y="382383"/>
            <a:ext cx="9720000" cy="516637"/>
          </a:xfrm>
          <a:prstGeom prst="rect">
            <a:avLst/>
          </a:prstGeom>
        </p:spPr>
        <p:txBody>
          <a:bodyPr vert="horz" lIns="0" tIns="0" rIns="0" bIns="0" rtlCol="0" anchor="t" anchorCtr="0">
            <a:noAutofit/>
          </a:bodyPr>
          <a:lstStyle/>
          <a:p>
            <a:r>
              <a:rPr lang="en-AU" noProof="0" dirty="0"/>
              <a:t>Click to edit Master title style</a:t>
            </a:r>
          </a:p>
        </p:txBody>
      </p:sp>
      <p:sp>
        <p:nvSpPr>
          <p:cNvPr id="3" name="Text Placeholder 2">
            <a:extLst>
              <a:ext uri="{FF2B5EF4-FFF2-40B4-BE49-F238E27FC236}">
                <a16:creationId xmlns:a16="http://schemas.microsoft.com/office/drawing/2014/main" id="{01F38D3A-1279-4066-93F5-53800A796276}"/>
              </a:ext>
            </a:extLst>
          </p:cNvPr>
          <p:cNvSpPr>
            <a:spLocks noGrp="1"/>
          </p:cNvSpPr>
          <p:nvPr>
            <p:ph type="body" idx="1"/>
          </p:nvPr>
        </p:nvSpPr>
        <p:spPr>
          <a:xfrm>
            <a:off x="759001" y="1676404"/>
            <a:ext cx="10674000" cy="4500563"/>
          </a:xfrm>
          <a:prstGeom prst="rect">
            <a:avLst/>
          </a:prstGeom>
        </p:spPr>
        <p:txBody>
          <a:bodyPr vert="horz" lIns="0" tIns="0" rIns="0" bIns="0" rtlCol="0">
            <a:noAutofit/>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a:t>
            </a:r>
          </a:p>
          <a:p>
            <a:pPr lvl="6"/>
            <a:r>
              <a:rPr lang="en-AU" noProof="0" dirty="0"/>
              <a:t>Seventh</a:t>
            </a:r>
          </a:p>
          <a:p>
            <a:pPr lvl="7"/>
            <a:r>
              <a:rPr lang="en-AU" noProof="0" dirty="0"/>
              <a:t>Eight</a:t>
            </a:r>
          </a:p>
          <a:p>
            <a:pPr lvl="8"/>
            <a:r>
              <a:rPr lang="en-AU" noProof="0" dirty="0"/>
              <a:t>Ninth</a:t>
            </a:r>
          </a:p>
        </p:txBody>
      </p:sp>
      <p:sp>
        <p:nvSpPr>
          <p:cNvPr id="4" name="Date Placeholder 3">
            <a:extLst>
              <a:ext uri="{FF2B5EF4-FFF2-40B4-BE49-F238E27FC236}">
                <a16:creationId xmlns:a16="http://schemas.microsoft.com/office/drawing/2014/main" id="{10EA2CD7-A72C-495B-9228-0E077D24D940}"/>
              </a:ext>
            </a:extLst>
          </p:cNvPr>
          <p:cNvSpPr>
            <a:spLocks noGrp="1"/>
          </p:cNvSpPr>
          <p:nvPr>
            <p:ph type="dt" sz="half" idx="2"/>
          </p:nvPr>
        </p:nvSpPr>
        <p:spPr>
          <a:xfrm>
            <a:off x="5736000" y="6504326"/>
            <a:ext cx="720000" cy="191279"/>
          </a:xfrm>
          <a:prstGeom prst="rect">
            <a:avLst/>
          </a:prstGeom>
        </p:spPr>
        <p:txBody>
          <a:bodyPr vert="horz" wrap="none" lIns="0" tIns="0" rIns="0" bIns="0" rtlCol="0" anchor="ctr"/>
          <a:lstStyle>
            <a:lvl1pPr algn="ctr">
              <a:defRPr sz="800">
                <a:solidFill>
                  <a:schemeClr val="tx1"/>
                </a:solidFill>
              </a:defRPr>
            </a:lvl1pPr>
          </a:lstStyle>
          <a:p>
            <a:fld id="{5E4E80A7-1EE2-4E8A-A8C8-15FC741958F0}" type="datetime1">
              <a:rPr lang="en-AU" smtClean="0"/>
              <a:t>21/01/2021</a:t>
            </a:fld>
            <a:endParaRPr lang="en-AU" dirty="0"/>
          </a:p>
        </p:txBody>
      </p:sp>
      <p:sp>
        <p:nvSpPr>
          <p:cNvPr id="5" name="Footer Placeholder 4">
            <a:extLst>
              <a:ext uri="{FF2B5EF4-FFF2-40B4-BE49-F238E27FC236}">
                <a16:creationId xmlns:a16="http://schemas.microsoft.com/office/drawing/2014/main" id="{CBD43B1A-E254-4E8E-8D77-9053126860F2}"/>
              </a:ext>
            </a:extLst>
          </p:cNvPr>
          <p:cNvSpPr>
            <a:spLocks noGrp="1"/>
          </p:cNvSpPr>
          <p:nvPr>
            <p:ph type="ftr" sz="quarter" idx="3"/>
          </p:nvPr>
        </p:nvSpPr>
        <p:spPr>
          <a:xfrm>
            <a:off x="759001" y="6504326"/>
            <a:ext cx="2700000" cy="191279"/>
          </a:xfrm>
          <a:prstGeom prst="rect">
            <a:avLst/>
          </a:prstGeom>
        </p:spPr>
        <p:txBody>
          <a:bodyPr vert="horz" wrap="none" lIns="0" tIns="0" rIns="0" bIns="0" rtlCol="0" anchor="ctr"/>
          <a:lstStyle>
            <a:lvl1pPr algn="l">
              <a:defRPr sz="800">
                <a:solidFill>
                  <a:schemeClr val="tx1"/>
                </a:solidFill>
              </a:defRPr>
            </a:lvl1pPr>
          </a:lstStyle>
          <a:p>
            <a:r>
              <a:rPr lang="en-AU"/>
              <a:t>Presentation title</a:t>
            </a:r>
            <a:endParaRPr lang="en-AU" dirty="0"/>
          </a:p>
        </p:txBody>
      </p:sp>
      <p:sp>
        <p:nvSpPr>
          <p:cNvPr id="6" name="Slide Number Placeholder 5">
            <a:extLst>
              <a:ext uri="{FF2B5EF4-FFF2-40B4-BE49-F238E27FC236}">
                <a16:creationId xmlns:a16="http://schemas.microsoft.com/office/drawing/2014/main" id="{7966D85B-9034-49C5-A86E-714985BCC24E}"/>
              </a:ext>
            </a:extLst>
          </p:cNvPr>
          <p:cNvSpPr>
            <a:spLocks noGrp="1"/>
          </p:cNvSpPr>
          <p:nvPr>
            <p:ph type="sldNum" sz="quarter" idx="4"/>
          </p:nvPr>
        </p:nvSpPr>
        <p:spPr>
          <a:xfrm>
            <a:off x="11236219" y="6504326"/>
            <a:ext cx="257175" cy="191279"/>
          </a:xfrm>
          <a:prstGeom prst="rect">
            <a:avLst/>
          </a:prstGeom>
        </p:spPr>
        <p:txBody>
          <a:bodyPr vert="horz" wrap="none" lIns="0" tIns="0" rIns="0" bIns="0" rtlCol="0" anchor="ctr"/>
          <a:lstStyle>
            <a:lvl1pPr algn="r">
              <a:defRPr sz="800">
                <a:solidFill>
                  <a:schemeClr val="tx1"/>
                </a:solidFill>
              </a:defRPr>
            </a:lvl1pPr>
          </a:lstStyle>
          <a:p>
            <a:fld id="{E6316B6A-336A-44FF-82DA-A4D1594FA055}" type="slidenum">
              <a:rPr lang="en-AU" smtClean="0"/>
              <a:pPr/>
              <a:t>‹#›</a:t>
            </a:fld>
            <a:endParaRPr lang="en-AU" dirty="0"/>
          </a:p>
        </p:txBody>
      </p:sp>
      <p:sp>
        <p:nvSpPr>
          <p:cNvPr id="9" name="Rectangle 8">
            <a:extLst>
              <a:ext uri="{FF2B5EF4-FFF2-40B4-BE49-F238E27FC236}">
                <a16:creationId xmlns:a16="http://schemas.microsoft.com/office/drawing/2014/main" id="{2529992C-0868-4B25-999D-8B1A8530D2C6}"/>
              </a:ext>
            </a:extLst>
          </p:cNvPr>
          <p:cNvSpPr/>
          <p:nvPr userDrawn="1"/>
        </p:nvSpPr>
        <p:spPr>
          <a:xfrm>
            <a:off x="6" y="0"/>
            <a:ext cx="3047401" cy="149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AU" sz="3600"/>
          </a:p>
        </p:txBody>
      </p:sp>
      <p:pic>
        <p:nvPicPr>
          <p:cNvPr id="11" name="Picture 10">
            <a:extLst>
              <a:ext uri="{FF2B5EF4-FFF2-40B4-BE49-F238E27FC236}">
                <a16:creationId xmlns:a16="http://schemas.microsoft.com/office/drawing/2014/main" id="{453C1757-88DB-A040-8B93-45CDA35D580A}"/>
              </a:ext>
            </a:extLst>
          </p:cNvPr>
          <p:cNvPicPr>
            <a:picLocks noChangeAspect="1"/>
          </p:cNvPicPr>
          <p:nvPr userDrawn="1"/>
        </p:nvPicPr>
        <p:blipFill>
          <a:blip r:embed="rId4"/>
          <a:srcRect/>
          <a:stretch/>
        </p:blipFill>
        <p:spPr>
          <a:xfrm>
            <a:off x="10487552" y="205200"/>
            <a:ext cx="1417349" cy="692194"/>
          </a:xfrm>
          <a:prstGeom prst="rect">
            <a:avLst/>
          </a:prstGeom>
        </p:spPr>
      </p:pic>
    </p:spTree>
    <p:extLst>
      <p:ext uri="{BB962C8B-B14F-4D97-AF65-F5344CB8AC3E}">
        <p14:creationId xmlns:p14="http://schemas.microsoft.com/office/powerpoint/2010/main" val="64731489"/>
      </p:ext>
    </p:extLst>
  </p:cSld>
  <p:clrMap bg1="lt1" tx1="dk1" bg2="lt2" tx2="dk2" accent1="accent1" accent2="accent2" accent3="accent3" accent4="accent4" accent5="accent5" accent6="accent6" hlink="hlink" folHlink="folHlink"/>
  <p:sldLayoutIdLst>
    <p:sldLayoutId id="2147483691" r:id="rId1"/>
    <p:sldLayoutId id="2147483693" r:id="rId2"/>
  </p:sldLayoutIdLst>
  <p:hf hdr="0" dt="0"/>
  <p:txStyles>
    <p:titleStyle>
      <a:lvl1pPr algn="l" defTabSz="914332" rtl="0" eaLnBrk="1" latinLnBrk="0" hangingPunct="1">
        <a:lnSpc>
          <a:spcPct val="90000"/>
        </a:lnSpc>
        <a:spcBef>
          <a:spcPct val="0"/>
        </a:spcBef>
        <a:buNone/>
        <a:defRPr sz="3200" b="1" kern="1200">
          <a:solidFill>
            <a:schemeClr val="accent4"/>
          </a:solidFill>
          <a:latin typeface="+mj-lt"/>
          <a:ea typeface="+mj-ea"/>
          <a:cs typeface="+mj-cs"/>
        </a:defRPr>
      </a:lvl1pPr>
    </p:titleStyle>
    <p:bodyStyle>
      <a:lvl1pPr marL="90482" indent="-9048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1pPr>
      <a:lvl2pPr marL="224984" indent="-8999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2pPr>
      <a:lvl3pPr marL="35997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3pPr>
      <a:lvl4pPr marL="494964" indent="-9048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4pPr>
      <a:lvl5pPr marL="62995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5pPr>
      <a:lvl6pPr marL="76494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6pPr>
      <a:lvl7pPr marL="89993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7pPr>
      <a:lvl8pPr marL="1034923"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8pPr>
      <a:lvl9pPr marL="116991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9pPr>
    </p:bodyStyle>
    <p:otherStyle>
      <a:defPPr>
        <a:defRPr lang="en-US"/>
      </a:defPPr>
      <a:lvl1pPr marL="0" algn="l" defTabSz="914332" rtl="0" eaLnBrk="1" latinLnBrk="0" hangingPunct="1">
        <a:defRPr sz="1801" kern="1200">
          <a:solidFill>
            <a:schemeClr val="tx1"/>
          </a:solidFill>
          <a:latin typeface="+mn-lt"/>
          <a:ea typeface="+mn-ea"/>
          <a:cs typeface="+mn-cs"/>
        </a:defRPr>
      </a:lvl1pPr>
      <a:lvl2pPr marL="457166" algn="l" defTabSz="914332" rtl="0" eaLnBrk="1" latinLnBrk="0" hangingPunct="1">
        <a:defRPr sz="1801" kern="1200">
          <a:solidFill>
            <a:schemeClr val="tx1"/>
          </a:solidFill>
          <a:latin typeface="+mn-lt"/>
          <a:ea typeface="+mn-ea"/>
          <a:cs typeface="+mn-cs"/>
        </a:defRPr>
      </a:lvl2pPr>
      <a:lvl3pPr marL="914332" algn="l" defTabSz="914332" rtl="0" eaLnBrk="1" latinLnBrk="0" hangingPunct="1">
        <a:defRPr sz="1801" kern="1200">
          <a:solidFill>
            <a:schemeClr val="tx1"/>
          </a:solidFill>
          <a:latin typeface="+mn-lt"/>
          <a:ea typeface="+mn-ea"/>
          <a:cs typeface="+mn-cs"/>
        </a:defRPr>
      </a:lvl3pPr>
      <a:lvl4pPr marL="1371496" algn="l" defTabSz="914332" rtl="0" eaLnBrk="1" latinLnBrk="0" hangingPunct="1">
        <a:defRPr sz="1801" kern="1200">
          <a:solidFill>
            <a:schemeClr val="tx1"/>
          </a:solidFill>
          <a:latin typeface="+mn-lt"/>
          <a:ea typeface="+mn-ea"/>
          <a:cs typeface="+mn-cs"/>
        </a:defRPr>
      </a:lvl4pPr>
      <a:lvl5pPr marL="1828664" algn="l" defTabSz="914332" rtl="0" eaLnBrk="1" latinLnBrk="0" hangingPunct="1">
        <a:defRPr sz="1801" kern="1200">
          <a:solidFill>
            <a:schemeClr val="tx1"/>
          </a:solidFill>
          <a:latin typeface="+mn-lt"/>
          <a:ea typeface="+mn-ea"/>
          <a:cs typeface="+mn-cs"/>
        </a:defRPr>
      </a:lvl5pPr>
      <a:lvl6pPr marL="2285830" algn="l" defTabSz="914332" rtl="0" eaLnBrk="1" latinLnBrk="0" hangingPunct="1">
        <a:defRPr sz="1801" kern="1200">
          <a:solidFill>
            <a:schemeClr val="tx1"/>
          </a:solidFill>
          <a:latin typeface="+mn-lt"/>
          <a:ea typeface="+mn-ea"/>
          <a:cs typeface="+mn-cs"/>
        </a:defRPr>
      </a:lvl6pPr>
      <a:lvl7pPr marL="2742994" algn="l" defTabSz="914332" rtl="0" eaLnBrk="1" latinLnBrk="0" hangingPunct="1">
        <a:defRPr sz="1801" kern="1200">
          <a:solidFill>
            <a:schemeClr val="tx1"/>
          </a:solidFill>
          <a:latin typeface="+mn-lt"/>
          <a:ea typeface="+mn-ea"/>
          <a:cs typeface="+mn-cs"/>
        </a:defRPr>
      </a:lvl7pPr>
      <a:lvl8pPr marL="3200160" algn="l" defTabSz="914332" rtl="0" eaLnBrk="1" latinLnBrk="0" hangingPunct="1">
        <a:defRPr sz="1801" kern="1200">
          <a:solidFill>
            <a:schemeClr val="tx1"/>
          </a:solidFill>
          <a:latin typeface="+mn-lt"/>
          <a:ea typeface="+mn-ea"/>
          <a:cs typeface="+mn-cs"/>
        </a:defRPr>
      </a:lvl8pPr>
      <a:lvl9pPr marL="3657326" algn="l" defTabSz="914332" rtl="0" eaLnBrk="1" latinLnBrk="0" hangingPunct="1">
        <a:defRPr sz="180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0B58A3-E193-4684-ABCE-DF0A8B6CD042}"/>
              </a:ext>
            </a:extLst>
          </p:cNvPr>
          <p:cNvSpPr>
            <a:spLocks noGrp="1"/>
          </p:cNvSpPr>
          <p:nvPr>
            <p:ph type="title"/>
          </p:nvPr>
        </p:nvSpPr>
        <p:spPr>
          <a:xfrm>
            <a:off x="759001" y="382383"/>
            <a:ext cx="9720000" cy="516637"/>
          </a:xfrm>
          <a:prstGeom prst="rect">
            <a:avLst/>
          </a:prstGeom>
        </p:spPr>
        <p:txBody>
          <a:bodyPr vert="horz" lIns="0" tIns="0" rIns="0" bIns="0" rtlCol="0" anchor="t" anchorCtr="0">
            <a:noAutofit/>
          </a:bodyPr>
          <a:lstStyle/>
          <a:p>
            <a:r>
              <a:rPr lang="en-AU" noProof="0" dirty="0"/>
              <a:t>Click to edit Master title style</a:t>
            </a:r>
          </a:p>
        </p:txBody>
      </p:sp>
      <p:sp>
        <p:nvSpPr>
          <p:cNvPr id="3" name="Text Placeholder 2">
            <a:extLst>
              <a:ext uri="{FF2B5EF4-FFF2-40B4-BE49-F238E27FC236}">
                <a16:creationId xmlns:a16="http://schemas.microsoft.com/office/drawing/2014/main" id="{01F38D3A-1279-4066-93F5-53800A796276}"/>
              </a:ext>
            </a:extLst>
          </p:cNvPr>
          <p:cNvSpPr>
            <a:spLocks noGrp="1"/>
          </p:cNvSpPr>
          <p:nvPr>
            <p:ph type="body" idx="1"/>
          </p:nvPr>
        </p:nvSpPr>
        <p:spPr>
          <a:xfrm>
            <a:off x="759001" y="1676404"/>
            <a:ext cx="10674000" cy="4500563"/>
          </a:xfrm>
          <a:prstGeom prst="rect">
            <a:avLst/>
          </a:prstGeom>
        </p:spPr>
        <p:txBody>
          <a:bodyPr vert="horz" lIns="0" tIns="0" rIns="0" bIns="0" rtlCol="0">
            <a:noAutofit/>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a:t>
            </a:r>
          </a:p>
          <a:p>
            <a:pPr lvl="6"/>
            <a:r>
              <a:rPr lang="en-AU" noProof="0" dirty="0"/>
              <a:t>Seventh</a:t>
            </a:r>
          </a:p>
          <a:p>
            <a:pPr lvl="7"/>
            <a:r>
              <a:rPr lang="en-AU" noProof="0" dirty="0"/>
              <a:t>Eight</a:t>
            </a:r>
          </a:p>
          <a:p>
            <a:pPr lvl="8"/>
            <a:r>
              <a:rPr lang="en-AU" noProof="0" dirty="0"/>
              <a:t>Ninth</a:t>
            </a:r>
          </a:p>
        </p:txBody>
      </p:sp>
      <p:sp>
        <p:nvSpPr>
          <p:cNvPr id="4" name="Date Placeholder 3">
            <a:extLst>
              <a:ext uri="{FF2B5EF4-FFF2-40B4-BE49-F238E27FC236}">
                <a16:creationId xmlns:a16="http://schemas.microsoft.com/office/drawing/2014/main" id="{10EA2CD7-A72C-495B-9228-0E077D24D940}"/>
              </a:ext>
            </a:extLst>
          </p:cNvPr>
          <p:cNvSpPr>
            <a:spLocks noGrp="1"/>
          </p:cNvSpPr>
          <p:nvPr>
            <p:ph type="dt" sz="half" idx="2"/>
          </p:nvPr>
        </p:nvSpPr>
        <p:spPr>
          <a:xfrm>
            <a:off x="5736000" y="6504326"/>
            <a:ext cx="720000" cy="191279"/>
          </a:xfrm>
          <a:prstGeom prst="rect">
            <a:avLst/>
          </a:prstGeom>
        </p:spPr>
        <p:txBody>
          <a:bodyPr vert="horz" wrap="none" lIns="0" tIns="0" rIns="0" bIns="0" rtlCol="0" anchor="ctr"/>
          <a:lstStyle>
            <a:lvl1pPr algn="ctr">
              <a:defRPr sz="800">
                <a:solidFill>
                  <a:schemeClr val="tx1"/>
                </a:solidFill>
              </a:defRPr>
            </a:lvl1pPr>
          </a:lstStyle>
          <a:p>
            <a:fld id="{5FB531E2-CFEC-4DAD-9A12-8F31087CC740}" type="datetime1">
              <a:rPr lang="en-AU" smtClean="0"/>
              <a:t>21/01/2021</a:t>
            </a:fld>
            <a:endParaRPr lang="en-AU" dirty="0"/>
          </a:p>
        </p:txBody>
      </p:sp>
      <p:sp>
        <p:nvSpPr>
          <p:cNvPr id="5" name="Footer Placeholder 4">
            <a:extLst>
              <a:ext uri="{FF2B5EF4-FFF2-40B4-BE49-F238E27FC236}">
                <a16:creationId xmlns:a16="http://schemas.microsoft.com/office/drawing/2014/main" id="{CBD43B1A-E254-4E8E-8D77-9053126860F2}"/>
              </a:ext>
            </a:extLst>
          </p:cNvPr>
          <p:cNvSpPr>
            <a:spLocks noGrp="1"/>
          </p:cNvSpPr>
          <p:nvPr>
            <p:ph type="ftr" sz="quarter" idx="3"/>
          </p:nvPr>
        </p:nvSpPr>
        <p:spPr>
          <a:xfrm>
            <a:off x="759001" y="6504326"/>
            <a:ext cx="2700000" cy="191279"/>
          </a:xfrm>
          <a:prstGeom prst="rect">
            <a:avLst/>
          </a:prstGeom>
        </p:spPr>
        <p:txBody>
          <a:bodyPr vert="horz" wrap="none" lIns="0" tIns="0" rIns="0" bIns="0" rtlCol="0" anchor="ctr"/>
          <a:lstStyle>
            <a:lvl1pPr algn="l">
              <a:defRPr sz="800">
                <a:solidFill>
                  <a:schemeClr val="tx1"/>
                </a:solidFill>
              </a:defRPr>
            </a:lvl1pPr>
          </a:lstStyle>
          <a:p>
            <a:r>
              <a:rPr lang="en-AU"/>
              <a:t>Presentation title</a:t>
            </a:r>
            <a:endParaRPr lang="en-AU" dirty="0"/>
          </a:p>
        </p:txBody>
      </p:sp>
      <p:sp>
        <p:nvSpPr>
          <p:cNvPr id="6" name="Slide Number Placeholder 5">
            <a:extLst>
              <a:ext uri="{FF2B5EF4-FFF2-40B4-BE49-F238E27FC236}">
                <a16:creationId xmlns:a16="http://schemas.microsoft.com/office/drawing/2014/main" id="{7966D85B-9034-49C5-A86E-714985BCC24E}"/>
              </a:ext>
            </a:extLst>
          </p:cNvPr>
          <p:cNvSpPr>
            <a:spLocks noGrp="1"/>
          </p:cNvSpPr>
          <p:nvPr>
            <p:ph type="sldNum" sz="quarter" idx="4"/>
          </p:nvPr>
        </p:nvSpPr>
        <p:spPr>
          <a:xfrm>
            <a:off x="11236219" y="6504326"/>
            <a:ext cx="257175" cy="191279"/>
          </a:xfrm>
          <a:prstGeom prst="rect">
            <a:avLst/>
          </a:prstGeom>
        </p:spPr>
        <p:txBody>
          <a:bodyPr vert="horz" wrap="none" lIns="0" tIns="0" rIns="0" bIns="0" rtlCol="0" anchor="ctr"/>
          <a:lstStyle>
            <a:lvl1pPr algn="r">
              <a:defRPr sz="800">
                <a:solidFill>
                  <a:schemeClr val="tx1"/>
                </a:solidFill>
              </a:defRPr>
            </a:lvl1pPr>
          </a:lstStyle>
          <a:p>
            <a:fld id="{E6316B6A-336A-44FF-82DA-A4D1594FA055}" type="slidenum">
              <a:rPr lang="en-AU" smtClean="0"/>
              <a:pPr/>
              <a:t>‹#›</a:t>
            </a:fld>
            <a:endParaRPr lang="en-AU" dirty="0"/>
          </a:p>
        </p:txBody>
      </p:sp>
      <p:sp>
        <p:nvSpPr>
          <p:cNvPr id="9" name="Rectangle 8">
            <a:extLst>
              <a:ext uri="{FF2B5EF4-FFF2-40B4-BE49-F238E27FC236}">
                <a16:creationId xmlns:a16="http://schemas.microsoft.com/office/drawing/2014/main" id="{2529992C-0868-4B25-999D-8B1A8530D2C6}"/>
              </a:ext>
            </a:extLst>
          </p:cNvPr>
          <p:cNvSpPr/>
          <p:nvPr userDrawn="1"/>
        </p:nvSpPr>
        <p:spPr>
          <a:xfrm>
            <a:off x="6" y="0"/>
            <a:ext cx="3047401" cy="149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AU" sz="3600"/>
          </a:p>
        </p:txBody>
      </p:sp>
      <p:pic>
        <p:nvPicPr>
          <p:cNvPr id="11" name="Picture 10">
            <a:extLst>
              <a:ext uri="{FF2B5EF4-FFF2-40B4-BE49-F238E27FC236}">
                <a16:creationId xmlns:a16="http://schemas.microsoft.com/office/drawing/2014/main" id="{C51E19A0-6109-FC4B-B017-5BAB81C4313D}"/>
              </a:ext>
            </a:extLst>
          </p:cNvPr>
          <p:cNvPicPr>
            <a:picLocks noChangeAspect="1"/>
          </p:cNvPicPr>
          <p:nvPr userDrawn="1"/>
        </p:nvPicPr>
        <p:blipFill>
          <a:blip r:embed="rId5"/>
          <a:srcRect/>
          <a:stretch/>
        </p:blipFill>
        <p:spPr>
          <a:xfrm>
            <a:off x="10487552" y="205200"/>
            <a:ext cx="1417349" cy="692194"/>
          </a:xfrm>
          <a:prstGeom prst="rect">
            <a:avLst/>
          </a:prstGeom>
        </p:spPr>
      </p:pic>
    </p:spTree>
    <p:extLst>
      <p:ext uri="{BB962C8B-B14F-4D97-AF65-F5344CB8AC3E}">
        <p14:creationId xmlns:p14="http://schemas.microsoft.com/office/powerpoint/2010/main" val="1599349729"/>
      </p:ext>
    </p:extLst>
  </p:cSld>
  <p:clrMap bg1="lt1" tx1="dk1" bg2="lt2" tx2="dk2" accent1="accent1" accent2="accent2" accent3="accent3" accent4="accent4" accent5="accent5" accent6="accent6" hlink="hlink" folHlink="folHlink"/>
  <p:sldLayoutIdLst>
    <p:sldLayoutId id="2147483695" r:id="rId1"/>
    <p:sldLayoutId id="2147483697" r:id="rId2"/>
    <p:sldLayoutId id="2147483707" r:id="rId3"/>
  </p:sldLayoutIdLst>
  <p:hf hdr="0" dt="0"/>
  <p:txStyles>
    <p:titleStyle>
      <a:lvl1pPr algn="l" defTabSz="914332" rtl="0" eaLnBrk="1" latinLnBrk="0" hangingPunct="1">
        <a:lnSpc>
          <a:spcPct val="90000"/>
        </a:lnSpc>
        <a:spcBef>
          <a:spcPct val="0"/>
        </a:spcBef>
        <a:buNone/>
        <a:defRPr sz="3200" b="1" kern="1200">
          <a:solidFill>
            <a:schemeClr val="accent4"/>
          </a:solidFill>
          <a:latin typeface="+mj-lt"/>
          <a:ea typeface="+mj-ea"/>
          <a:cs typeface="+mj-cs"/>
        </a:defRPr>
      </a:lvl1pPr>
    </p:titleStyle>
    <p:bodyStyle>
      <a:lvl1pPr marL="90482" indent="-9048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1pPr>
      <a:lvl2pPr marL="224984" indent="-8999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2pPr>
      <a:lvl3pPr marL="35997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3pPr>
      <a:lvl4pPr marL="494964" indent="-9048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4pPr>
      <a:lvl5pPr marL="62995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5pPr>
      <a:lvl6pPr marL="76494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6pPr>
      <a:lvl7pPr marL="89993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7pPr>
      <a:lvl8pPr marL="1034923"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8pPr>
      <a:lvl9pPr marL="116991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9pPr>
    </p:bodyStyle>
    <p:otherStyle>
      <a:defPPr>
        <a:defRPr lang="en-US"/>
      </a:defPPr>
      <a:lvl1pPr marL="0" algn="l" defTabSz="914332" rtl="0" eaLnBrk="1" latinLnBrk="0" hangingPunct="1">
        <a:defRPr sz="1801" kern="1200">
          <a:solidFill>
            <a:schemeClr val="tx1"/>
          </a:solidFill>
          <a:latin typeface="+mn-lt"/>
          <a:ea typeface="+mn-ea"/>
          <a:cs typeface="+mn-cs"/>
        </a:defRPr>
      </a:lvl1pPr>
      <a:lvl2pPr marL="457166" algn="l" defTabSz="914332" rtl="0" eaLnBrk="1" latinLnBrk="0" hangingPunct="1">
        <a:defRPr sz="1801" kern="1200">
          <a:solidFill>
            <a:schemeClr val="tx1"/>
          </a:solidFill>
          <a:latin typeface="+mn-lt"/>
          <a:ea typeface="+mn-ea"/>
          <a:cs typeface="+mn-cs"/>
        </a:defRPr>
      </a:lvl2pPr>
      <a:lvl3pPr marL="914332" algn="l" defTabSz="914332" rtl="0" eaLnBrk="1" latinLnBrk="0" hangingPunct="1">
        <a:defRPr sz="1801" kern="1200">
          <a:solidFill>
            <a:schemeClr val="tx1"/>
          </a:solidFill>
          <a:latin typeface="+mn-lt"/>
          <a:ea typeface="+mn-ea"/>
          <a:cs typeface="+mn-cs"/>
        </a:defRPr>
      </a:lvl3pPr>
      <a:lvl4pPr marL="1371496" algn="l" defTabSz="914332" rtl="0" eaLnBrk="1" latinLnBrk="0" hangingPunct="1">
        <a:defRPr sz="1801" kern="1200">
          <a:solidFill>
            <a:schemeClr val="tx1"/>
          </a:solidFill>
          <a:latin typeface="+mn-lt"/>
          <a:ea typeface="+mn-ea"/>
          <a:cs typeface="+mn-cs"/>
        </a:defRPr>
      </a:lvl4pPr>
      <a:lvl5pPr marL="1828664" algn="l" defTabSz="914332" rtl="0" eaLnBrk="1" latinLnBrk="0" hangingPunct="1">
        <a:defRPr sz="1801" kern="1200">
          <a:solidFill>
            <a:schemeClr val="tx1"/>
          </a:solidFill>
          <a:latin typeface="+mn-lt"/>
          <a:ea typeface="+mn-ea"/>
          <a:cs typeface="+mn-cs"/>
        </a:defRPr>
      </a:lvl5pPr>
      <a:lvl6pPr marL="2285830" algn="l" defTabSz="914332" rtl="0" eaLnBrk="1" latinLnBrk="0" hangingPunct="1">
        <a:defRPr sz="1801" kern="1200">
          <a:solidFill>
            <a:schemeClr val="tx1"/>
          </a:solidFill>
          <a:latin typeface="+mn-lt"/>
          <a:ea typeface="+mn-ea"/>
          <a:cs typeface="+mn-cs"/>
        </a:defRPr>
      </a:lvl6pPr>
      <a:lvl7pPr marL="2742994" algn="l" defTabSz="914332" rtl="0" eaLnBrk="1" latinLnBrk="0" hangingPunct="1">
        <a:defRPr sz="1801" kern="1200">
          <a:solidFill>
            <a:schemeClr val="tx1"/>
          </a:solidFill>
          <a:latin typeface="+mn-lt"/>
          <a:ea typeface="+mn-ea"/>
          <a:cs typeface="+mn-cs"/>
        </a:defRPr>
      </a:lvl7pPr>
      <a:lvl8pPr marL="3200160" algn="l" defTabSz="914332" rtl="0" eaLnBrk="1" latinLnBrk="0" hangingPunct="1">
        <a:defRPr sz="1801" kern="1200">
          <a:solidFill>
            <a:schemeClr val="tx1"/>
          </a:solidFill>
          <a:latin typeface="+mn-lt"/>
          <a:ea typeface="+mn-ea"/>
          <a:cs typeface="+mn-cs"/>
        </a:defRPr>
      </a:lvl8pPr>
      <a:lvl9pPr marL="3657326" algn="l" defTabSz="914332" rtl="0" eaLnBrk="1" latinLnBrk="0" hangingPunct="1">
        <a:defRPr sz="180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0B58A3-E193-4684-ABCE-DF0A8B6CD042}"/>
              </a:ext>
            </a:extLst>
          </p:cNvPr>
          <p:cNvSpPr>
            <a:spLocks noGrp="1"/>
          </p:cNvSpPr>
          <p:nvPr>
            <p:ph type="title"/>
          </p:nvPr>
        </p:nvSpPr>
        <p:spPr>
          <a:xfrm>
            <a:off x="759001" y="382383"/>
            <a:ext cx="9900000" cy="516637"/>
          </a:xfrm>
          <a:prstGeom prst="rect">
            <a:avLst/>
          </a:prstGeom>
        </p:spPr>
        <p:txBody>
          <a:bodyPr vert="horz" lIns="0" tIns="0" rIns="0" bIns="0" rtlCol="0" anchor="t" anchorCtr="0">
            <a:noAutofit/>
          </a:bodyPr>
          <a:lstStyle/>
          <a:p>
            <a:r>
              <a:rPr lang="en-AU" noProof="0" dirty="0"/>
              <a:t>Click to edit Master title style</a:t>
            </a:r>
          </a:p>
        </p:txBody>
      </p:sp>
      <p:sp>
        <p:nvSpPr>
          <p:cNvPr id="3" name="Text Placeholder 2">
            <a:extLst>
              <a:ext uri="{FF2B5EF4-FFF2-40B4-BE49-F238E27FC236}">
                <a16:creationId xmlns:a16="http://schemas.microsoft.com/office/drawing/2014/main" id="{01F38D3A-1279-4066-93F5-53800A796276}"/>
              </a:ext>
            </a:extLst>
          </p:cNvPr>
          <p:cNvSpPr>
            <a:spLocks noGrp="1"/>
          </p:cNvSpPr>
          <p:nvPr>
            <p:ph type="body" idx="1"/>
          </p:nvPr>
        </p:nvSpPr>
        <p:spPr>
          <a:xfrm>
            <a:off x="759001" y="1676404"/>
            <a:ext cx="10674000" cy="4500563"/>
          </a:xfrm>
          <a:prstGeom prst="rect">
            <a:avLst/>
          </a:prstGeom>
        </p:spPr>
        <p:txBody>
          <a:bodyPr vert="horz" lIns="0" tIns="0" rIns="0" bIns="0" rtlCol="0">
            <a:noAutofit/>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a:t>
            </a:r>
          </a:p>
          <a:p>
            <a:pPr lvl="6"/>
            <a:r>
              <a:rPr lang="en-AU" noProof="0" dirty="0"/>
              <a:t>Seventh</a:t>
            </a:r>
          </a:p>
          <a:p>
            <a:pPr lvl="7"/>
            <a:r>
              <a:rPr lang="en-AU" noProof="0" dirty="0"/>
              <a:t>Eight</a:t>
            </a:r>
          </a:p>
          <a:p>
            <a:pPr lvl="8"/>
            <a:r>
              <a:rPr lang="en-AU" noProof="0" dirty="0"/>
              <a:t>Ninth</a:t>
            </a:r>
          </a:p>
        </p:txBody>
      </p:sp>
      <p:sp>
        <p:nvSpPr>
          <p:cNvPr id="4" name="Date Placeholder 3">
            <a:extLst>
              <a:ext uri="{FF2B5EF4-FFF2-40B4-BE49-F238E27FC236}">
                <a16:creationId xmlns:a16="http://schemas.microsoft.com/office/drawing/2014/main" id="{10EA2CD7-A72C-495B-9228-0E077D24D940}"/>
              </a:ext>
            </a:extLst>
          </p:cNvPr>
          <p:cNvSpPr>
            <a:spLocks noGrp="1"/>
          </p:cNvSpPr>
          <p:nvPr>
            <p:ph type="dt" sz="half" idx="2"/>
          </p:nvPr>
        </p:nvSpPr>
        <p:spPr>
          <a:xfrm>
            <a:off x="5736000" y="6504326"/>
            <a:ext cx="720000" cy="191279"/>
          </a:xfrm>
          <a:prstGeom prst="rect">
            <a:avLst/>
          </a:prstGeom>
        </p:spPr>
        <p:txBody>
          <a:bodyPr vert="horz" wrap="none" lIns="0" tIns="0" rIns="0" bIns="0" rtlCol="0" anchor="ctr"/>
          <a:lstStyle>
            <a:lvl1pPr algn="ctr">
              <a:defRPr sz="800">
                <a:solidFill>
                  <a:schemeClr val="tx1"/>
                </a:solidFill>
              </a:defRPr>
            </a:lvl1pPr>
          </a:lstStyle>
          <a:p>
            <a:fld id="{5FB531E2-CFEC-4DAD-9A12-8F31087CC740}" type="datetime1">
              <a:rPr lang="en-AU" smtClean="0"/>
              <a:t>21/01/2021</a:t>
            </a:fld>
            <a:endParaRPr lang="en-AU" dirty="0"/>
          </a:p>
        </p:txBody>
      </p:sp>
      <p:sp>
        <p:nvSpPr>
          <p:cNvPr id="6" name="Slide Number Placeholder 5">
            <a:extLst>
              <a:ext uri="{FF2B5EF4-FFF2-40B4-BE49-F238E27FC236}">
                <a16:creationId xmlns:a16="http://schemas.microsoft.com/office/drawing/2014/main" id="{7966D85B-9034-49C5-A86E-714985BCC24E}"/>
              </a:ext>
            </a:extLst>
          </p:cNvPr>
          <p:cNvSpPr>
            <a:spLocks noGrp="1"/>
          </p:cNvSpPr>
          <p:nvPr>
            <p:ph type="sldNum" sz="quarter" idx="4"/>
          </p:nvPr>
        </p:nvSpPr>
        <p:spPr>
          <a:xfrm>
            <a:off x="11236219" y="6504326"/>
            <a:ext cx="257175" cy="191279"/>
          </a:xfrm>
          <a:prstGeom prst="rect">
            <a:avLst/>
          </a:prstGeom>
        </p:spPr>
        <p:txBody>
          <a:bodyPr vert="horz" wrap="none" lIns="0" tIns="0" rIns="0" bIns="0" rtlCol="0" anchor="ctr"/>
          <a:lstStyle>
            <a:lvl1pPr algn="r">
              <a:defRPr sz="800">
                <a:solidFill>
                  <a:schemeClr val="tx1"/>
                </a:solidFill>
              </a:defRPr>
            </a:lvl1pPr>
          </a:lstStyle>
          <a:p>
            <a:fld id="{E6316B6A-336A-44FF-82DA-A4D1594FA055}" type="slidenum">
              <a:rPr lang="en-AU" smtClean="0"/>
              <a:pPr/>
              <a:t>‹#›</a:t>
            </a:fld>
            <a:endParaRPr lang="en-AU" dirty="0"/>
          </a:p>
        </p:txBody>
      </p:sp>
      <p:sp>
        <p:nvSpPr>
          <p:cNvPr id="9" name="Rectangle 8">
            <a:extLst>
              <a:ext uri="{FF2B5EF4-FFF2-40B4-BE49-F238E27FC236}">
                <a16:creationId xmlns:a16="http://schemas.microsoft.com/office/drawing/2014/main" id="{2529992C-0868-4B25-999D-8B1A8530D2C6}"/>
              </a:ext>
            </a:extLst>
          </p:cNvPr>
          <p:cNvSpPr/>
          <p:nvPr userDrawn="1"/>
        </p:nvSpPr>
        <p:spPr>
          <a:xfrm>
            <a:off x="6" y="0"/>
            <a:ext cx="3047401" cy="149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AU" sz="3600" dirty="0"/>
          </a:p>
        </p:txBody>
      </p:sp>
      <p:sp>
        <p:nvSpPr>
          <p:cNvPr id="13" name="Rectangle 12">
            <a:extLst>
              <a:ext uri="{FF2B5EF4-FFF2-40B4-BE49-F238E27FC236}">
                <a16:creationId xmlns:a16="http://schemas.microsoft.com/office/drawing/2014/main" id="{1BE08DFC-9DB1-874D-A7A7-92DD2CBD18E7}"/>
              </a:ext>
            </a:extLst>
          </p:cNvPr>
          <p:cNvSpPr/>
          <p:nvPr userDrawn="1"/>
        </p:nvSpPr>
        <p:spPr>
          <a:xfrm>
            <a:off x="1600013" y="6488374"/>
            <a:ext cx="711200" cy="191279"/>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TBC</a:t>
            </a:r>
          </a:p>
        </p:txBody>
      </p:sp>
      <p:sp>
        <p:nvSpPr>
          <p:cNvPr id="14" name="TextBox 13">
            <a:extLst>
              <a:ext uri="{FF2B5EF4-FFF2-40B4-BE49-F238E27FC236}">
                <a16:creationId xmlns:a16="http://schemas.microsoft.com/office/drawing/2014/main" id="{0437B3A2-73F2-DC40-9DE5-800221EBC300}"/>
              </a:ext>
            </a:extLst>
          </p:cNvPr>
          <p:cNvSpPr txBox="1"/>
          <p:nvPr userDrawn="1"/>
        </p:nvSpPr>
        <p:spPr>
          <a:xfrm>
            <a:off x="652016" y="6472425"/>
            <a:ext cx="947997" cy="223179"/>
          </a:xfrm>
          <a:prstGeom prst="rect">
            <a:avLst/>
          </a:prstGeom>
          <a:noFill/>
        </p:spPr>
        <p:txBody>
          <a:bodyPr wrap="square" rtlCol="0">
            <a:spAutoFit/>
          </a:bodyPr>
          <a:lstStyle/>
          <a:p>
            <a:r>
              <a:rPr lang="en-US" sz="800" dirty="0"/>
              <a:t>Presented to</a:t>
            </a:r>
          </a:p>
        </p:txBody>
      </p:sp>
      <p:pic>
        <p:nvPicPr>
          <p:cNvPr id="10" name="Picture 9">
            <a:extLst>
              <a:ext uri="{FF2B5EF4-FFF2-40B4-BE49-F238E27FC236}">
                <a16:creationId xmlns:a16="http://schemas.microsoft.com/office/drawing/2014/main" id="{586F46CC-B6A3-264B-B4AC-87603A85F4B9}"/>
              </a:ext>
            </a:extLst>
          </p:cNvPr>
          <p:cNvPicPr>
            <a:picLocks noChangeAspect="1"/>
          </p:cNvPicPr>
          <p:nvPr userDrawn="1"/>
        </p:nvPicPr>
        <p:blipFill>
          <a:blip r:embed="rId9"/>
          <a:srcRect/>
          <a:stretch/>
        </p:blipFill>
        <p:spPr>
          <a:xfrm>
            <a:off x="11030400" y="205200"/>
            <a:ext cx="792000" cy="511500"/>
          </a:xfrm>
          <a:prstGeom prst="rect">
            <a:avLst/>
          </a:prstGeom>
        </p:spPr>
      </p:pic>
    </p:spTree>
    <p:extLst>
      <p:ext uri="{BB962C8B-B14F-4D97-AF65-F5344CB8AC3E}">
        <p14:creationId xmlns:p14="http://schemas.microsoft.com/office/powerpoint/2010/main" val="269031478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Lst>
  <p:hf hdr="0" dt="0"/>
  <p:txStyles>
    <p:titleStyle>
      <a:lvl1pPr algn="l" defTabSz="914332" rtl="0" eaLnBrk="1" latinLnBrk="0" hangingPunct="1">
        <a:lnSpc>
          <a:spcPct val="90000"/>
        </a:lnSpc>
        <a:spcBef>
          <a:spcPct val="0"/>
        </a:spcBef>
        <a:buNone/>
        <a:defRPr sz="3200" b="1" kern="1200">
          <a:solidFill>
            <a:schemeClr val="accent4"/>
          </a:solidFill>
          <a:latin typeface="+mj-lt"/>
          <a:ea typeface="+mj-ea"/>
          <a:cs typeface="+mj-cs"/>
        </a:defRPr>
      </a:lvl1pPr>
    </p:titleStyle>
    <p:bodyStyle>
      <a:lvl1pPr marL="126000" indent="-126000" algn="l" defTabSz="914332" rtl="0" eaLnBrk="1" latinLnBrk="0" hangingPunct="1">
        <a:lnSpc>
          <a:spcPct val="100000"/>
        </a:lnSpc>
        <a:spcBef>
          <a:spcPts val="300"/>
        </a:spcBef>
        <a:buClr>
          <a:schemeClr val="accent1"/>
        </a:buClr>
        <a:buFont typeface="Arial" panose="020B0604020202020204" pitchFamily="34" charset="0"/>
        <a:buChar char="•"/>
        <a:tabLst/>
        <a:defRPr sz="1401" kern="1200">
          <a:solidFill>
            <a:schemeClr val="tx1"/>
          </a:solidFill>
          <a:latin typeface="+mn-lt"/>
          <a:ea typeface="+mn-ea"/>
          <a:cs typeface="+mn-cs"/>
        </a:defRPr>
      </a:lvl1pPr>
      <a:lvl2pPr marL="252000" indent="-126000" algn="l" defTabSz="914332" rtl="0" eaLnBrk="1" latinLnBrk="0" hangingPunct="1">
        <a:lnSpc>
          <a:spcPct val="100000"/>
        </a:lnSpc>
        <a:spcBef>
          <a:spcPts val="300"/>
        </a:spcBef>
        <a:buClr>
          <a:schemeClr val="accent1"/>
        </a:buClr>
        <a:buFont typeface="Arial" panose="020B0604020202020204" pitchFamily="34" charset="0"/>
        <a:buChar char="-"/>
        <a:tabLst/>
        <a:defRPr sz="1401" kern="1200">
          <a:solidFill>
            <a:schemeClr val="tx1"/>
          </a:solidFill>
          <a:latin typeface="+mn-lt"/>
          <a:ea typeface="+mn-ea"/>
          <a:cs typeface="+mn-cs"/>
        </a:defRPr>
      </a:lvl2pPr>
      <a:lvl3pPr marL="378000" indent="-126000" algn="l" defTabSz="914332" rtl="0" eaLnBrk="1" latinLnBrk="0" hangingPunct="1">
        <a:lnSpc>
          <a:spcPct val="100000"/>
        </a:lnSpc>
        <a:spcBef>
          <a:spcPts val="300"/>
        </a:spcBef>
        <a:buFont typeface="Arial" panose="020B0604020202020204" pitchFamily="34" charset="0"/>
        <a:buChar char="-"/>
        <a:tabLst/>
        <a:defRPr sz="1401" kern="1200">
          <a:solidFill>
            <a:schemeClr val="tx1"/>
          </a:solidFill>
          <a:latin typeface="+mn-lt"/>
          <a:ea typeface="+mn-ea"/>
          <a:cs typeface="+mn-cs"/>
        </a:defRPr>
      </a:lvl3pPr>
      <a:lvl4pPr marL="504000" indent="-126000" algn="l" defTabSz="914332" rtl="0" eaLnBrk="1" latinLnBrk="0" hangingPunct="1">
        <a:lnSpc>
          <a:spcPct val="100000"/>
        </a:lnSpc>
        <a:spcBef>
          <a:spcPts val="300"/>
        </a:spcBef>
        <a:buFont typeface="Arial" panose="020B0604020202020204" pitchFamily="34" charset="0"/>
        <a:buChar char="-"/>
        <a:tabLst/>
        <a:defRPr sz="1401" kern="1200">
          <a:solidFill>
            <a:schemeClr val="tx1"/>
          </a:solidFill>
          <a:latin typeface="+mn-lt"/>
          <a:ea typeface="+mn-ea"/>
          <a:cs typeface="+mn-cs"/>
        </a:defRPr>
      </a:lvl4pPr>
      <a:lvl5pPr marL="630000" indent="-126000" algn="l" defTabSz="914332" rtl="0" eaLnBrk="1" latinLnBrk="0" hangingPunct="1">
        <a:lnSpc>
          <a:spcPct val="100000"/>
        </a:lnSpc>
        <a:spcBef>
          <a:spcPts val="300"/>
        </a:spcBef>
        <a:buFont typeface="Arial" panose="020B0604020202020204" pitchFamily="34" charset="0"/>
        <a:buChar char="-"/>
        <a:tabLst/>
        <a:defRPr sz="1401" kern="1200">
          <a:solidFill>
            <a:schemeClr val="tx1"/>
          </a:solidFill>
          <a:latin typeface="+mn-lt"/>
          <a:ea typeface="+mn-ea"/>
          <a:cs typeface="+mn-cs"/>
        </a:defRPr>
      </a:lvl5pPr>
      <a:lvl6pPr marL="756000" indent="-126000" algn="l" defTabSz="914332" rtl="0" eaLnBrk="1" latinLnBrk="0" hangingPunct="1">
        <a:lnSpc>
          <a:spcPct val="100000"/>
        </a:lnSpc>
        <a:spcBef>
          <a:spcPts val="300"/>
        </a:spcBef>
        <a:buFont typeface="Arial" panose="020B0604020202020204" pitchFamily="34" charset="0"/>
        <a:buChar char="-"/>
        <a:tabLst/>
        <a:defRPr sz="1401" kern="1200">
          <a:solidFill>
            <a:schemeClr val="tx1"/>
          </a:solidFill>
          <a:latin typeface="+mn-lt"/>
          <a:ea typeface="+mn-ea"/>
          <a:cs typeface="+mn-cs"/>
        </a:defRPr>
      </a:lvl6pPr>
      <a:lvl7pPr marL="882000" indent="-126000" algn="l" defTabSz="914332" rtl="0" eaLnBrk="1" latinLnBrk="0" hangingPunct="1">
        <a:lnSpc>
          <a:spcPct val="100000"/>
        </a:lnSpc>
        <a:spcBef>
          <a:spcPts val="300"/>
        </a:spcBef>
        <a:buFont typeface="Arial" panose="020B0604020202020204" pitchFamily="34" charset="0"/>
        <a:buChar char="-"/>
        <a:tabLst/>
        <a:defRPr sz="1401" kern="1200">
          <a:solidFill>
            <a:schemeClr val="tx1"/>
          </a:solidFill>
          <a:latin typeface="+mn-lt"/>
          <a:ea typeface="+mn-ea"/>
          <a:cs typeface="+mn-cs"/>
        </a:defRPr>
      </a:lvl7pPr>
      <a:lvl8pPr marL="1006475" indent="-125413" algn="l" defTabSz="914332" rtl="0" eaLnBrk="1" latinLnBrk="0" hangingPunct="1">
        <a:lnSpc>
          <a:spcPct val="100000"/>
        </a:lnSpc>
        <a:spcBef>
          <a:spcPts val="300"/>
        </a:spcBef>
        <a:buFont typeface="Arial" panose="020B0604020202020204" pitchFamily="34" charset="0"/>
        <a:buChar char="-"/>
        <a:tabLst/>
        <a:defRPr sz="1401" kern="1200">
          <a:solidFill>
            <a:schemeClr val="tx1"/>
          </a:solidFill>
          <a:latin typeface="+mn-lt"/>
          <a:ea typeface="+mn-ea"/>
          <a:cs typeface="+mn-cs"/>
        </a:defRPr>
      </a:lvl8pPr>
      <a:lvl9pPr marL="1134000" indent="-126000" algn="l" defTabSz="914332" rtl="0" eaLnBrk="1" latinLnBrk="0" hangingPunct="1">
        <a:lnSpc>
          <a:spcPct val="100000"/>
        </a:lnSpc>
        <a:spcBef>
          <a:spcPts val="300"/>
        </a:spcBef>
        <a:buFont typeface="Arial" panose="020B0604020202020204" pitchFamily="34" charset="0"/>
        <a:buChar char="-"/>
        <a:tabLst/>
        <a:defRPr sz="1401" kern="1200">
          <a:solidFill>
            <a:schemeClr val="tx1"/>
          </a:solidFill>
          <a:latin typeface="+mn-lt"/>
          <a:ea typeface="+mn-ea"/>
          <a:cs typeface="+mn-cs"/>
        </a:defRPr>
      </a:lvl9pPr>
    </p:bodyStyle>
    <p:otherStyle>
      <a:defPPr>
        <a:defRPr lang="en-US"/>
      </a:defPPr>
      <a:lvl1pPr marL="0" algn="l" defTabSz="914332" rtl="0" eaLnBrk="1" latinLnBrk="0" hangingPunct="1">
        <a:defRPr sz="1801" kern="1200">
          <a:solidFill>
            <a:schemeClr val="tx1"/>
          </a:solidFill>
          <a:latin typeface="+mn-lt"/>
          <a:ea typeface="+mn-ea"/>
          <a:cs typeface="+mn-cs"/>
        </a:defRPr>
      </a:lvl1pPr>
      <a:lvl2pPr marL="457166" algn="l" defTabSz="914332" rtl="0" eaLnBrk="1" latinLnBrk="0" hangingPunct="1">
        <a:defRPr sz="1801" kern="1200">
          <a:solidFill>
            <a:schemeClr val="tx1"/>
          </a:solidFill>
          <a:latin typeface="+mn-lt"/>
          <a:ea typeface="+mn-ea"/>
          <a:cs typeface="+mn-cs"/>
        </a:defRPr>
      </a:lvl2pPr>
      <a:lvl3pPr marL="914332" algn="l" defTabSz="914332" rtl="0" eaLnBrk="1" latinLnBrk="0" hangingPunct="1">
        <a:defRPr sz="1801" kern="1200">
          <a:solidFill>
            <a:schemeClr val="tx1"/>
          </a:solidFill>
          <a:latin typeface="+mn-lt"/>
          <a:ea typeface="+mn-ea"/>
          <a:cs typeface="+mn-cs"/>
        </a:defRPr>
      </a:lvl3pPr>
      <a:lvl4pPr marL="1371496" algn="l" defTabSz="914332" rtl="0" eaLnBrk="1" latinLnBrk="0" hangingPunct="1">
        <a:defRPr sz="1801" kern="1200">
          <a:solidFill>
            <a:schemeClr val="tx1"/>
          </a:solidFill>
          <a:latin typeface="+mn-lt"/>
          <a:ea typeface="+mn-ea"/>
          <a:cs typeface="+mn-cs"/>
        </a:defRPr>
      </a:lvl4pPr>
      <a:lvl5pPr marL="1828664" algn="l" defTabSz="914332" rtl="0" eaLnBrk="1" latinLnBrk="0" hangingPunct="1">
        <a:defRPr sz="1801" kern="1200">
          <a:solidFill>
            <a:schemeClr val="tx1"/>
          </a:solidFill>
          <a:latin typeface="+mn-lt"/>
          <a:ea typeface="+mn-ea"/>
          <a:cs typeface="+mn-cs"/>
        </a:defRPr>
      </a:lvl5pPr>
      <a:lvl6pPr marL="2285830" algn="l" defTabSz="914332" rtl="0" eaLnBrk="1" latinLnBrk="0" hangingPunct="1">
        <a:defRPr sz="1801" kern="1200">
          <a:solidFill>
            <a:schemeClr val="tx1"/>
          </a:solidFill>
          <a:latin typeface="+mn-lt"/>
          <a:ea typeface="+mn-ea"/>
          <a:cs typeface="+mn-cs"/>
        </a:defRPr>
      </a:lvl6pPr>
      <a:lvl7pPr marL="2742994" algn="l" defTabSz="914332" rtl="0" eaLnBrk="1" latinLnBrk="0" hangingPunct="1">
        <a:defRPr sz="1801" kern="1200">
          <a:solidFill>
            <a:schemeClr val="tx1"/>
          </a:solidFill>
          <a:latin typeface="+mn-lt"/>
          <a:ea typeface="+mn-ea"/>
          <a:cs typeface="+mn-cs"/>
        </a:defRPr>
      </a:lvl7pPr>
      <a:lvl8pPr marL="3200160" algn="l" defTabSz="914332" rtl="0" eaLnBrk="1" latinLnBrk="0" hangingPunct="1">
        <a:defRPr sz="1801" kern="1200">
          <a:solidFill>
            <a:schemeClr val="tx1"/>
          </a:solidFill>
          <a:latin typeface="+mn-lt"/>
          <a:ea typeface="+mn-ea"/>
          <a:cs typeface="+mn-cs"/>
        </a:defRPr>
      </a:lvl8pPr>
      <a:lvl9pPr marL="3657326" algn="l" defTabSz="914332"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mlc.com.au/adviser/investments/prices-and-performance/strategy-updates" TargetMode="External"/><Relationship Id="rId2" Type="http://schemas.openxmlformats.org/officeDocument/2006/relationships/notesSlide" Target="../notesSlides/notesSlide11.xml"/><Relationship Id="rId1" Type="http://schemas.openxmlformats.org/officeDocument/2006/relationships/slideLayout" Target="../slideLayouts/slideLayout31.xml"/><Relationship Id="rId6" Type="http://schemas.openxmlformats.org/officeDocument/2006/relationships/hyperlink" Target="https://www.mlcam.com.au/institutional-clients/mlc-wholesale/about" TargetMode="External"/><Relationship Id="rId5" Type="http://schemas.openxmlformats.org/officeDocument/2006/relationships/hyperlink" Target="https://www.mlc.com.au/fundprofile/flow/fundProfile?execution=e1s1" TargetMode="External"/><Relationship Id="rId4" Type="http://schemas.openxmlformats.org/officeDocument/2006/relationships/hyperlink" Target="https://www.mlc.com.au/content/dam/mlc/documents/ppt/investments/mlc_investments_quarterly_update.pptx"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21.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960B99-2CEC-42B4-AEDC-B5259906122D}"/>
              </a:ext>
            </a:extLst>
          </p:cNvPr>
          <p:cNvSpPr>
            <a:spLocks noGrp="1"/>
          </p:cNvSpPr>
          <p:nvPr>
            <p:ph type="ctrTitle"/>
          </p:nvPr>
        </p:nvSpPr>
        <p:spPr>
          <a:xfrm>
            <a:off x="5450288" y="2493045"/>
            <a:ext cx="5402187" cy="930665"/>
          </a:xfrm>
        </p:spPr>
        <p:txBody>
          <a:bodyPr/>
          <a:lstStyle/>
          <a:p>
            <a:r>
              <a:rPr lang="en-AU" sz="2800" dirty="0"/>
              <a:t>Strategy changes in MLC’s fixed income funds &amp; </a:t>
            </a:r>
            <a:r>
              <a:rPr lang="en-AU" sz="2800" dirty="0" err="1"/>
              <a:t>MySuper</a:t>
            </a:r>
            <a:endParaRPr lang="en-AU" sz="2800" dirty="0"/>
          </a:p>
        </p:txBody>
      </p:sp>
      <p:sp>
        <p:nvSpPr>
          <p:cNvPr id="5" name="Subtitle 4">
            <a:extLst>
              <a:ext uri="{FF2B5EF4-FFF2-40B4-BE49-F238E27FC236}">
                <a16:creationId xmlns:a16="http://schemas.microsoft.com/office/drawing/2014/main" id="{52B21BF3-22C2-473F-8BF0-F0AED6D4718C}"/>
              </a:ext>
            </a:extLst>
          </p:cNvPr>
          <p:cNvSpPr>
            <a:spLocks noGrp="1"/>
          </p:cNvSpPr>
          <p:nvPr>
            <p:ph type="subTitle" idx="1"/>
          </p:nvPr>
        </p:nvSpPr>
        <p:spPr>
          <a:xfrm>
            <a:off x="5461204" y="3452950"/>
            <a:ext cx="4569125" cy="930665"/>
          </a:xfrm>
        </p:spPr>
        <p:txBody>
          <a:bodyPr/>
          <a:lstStyle/>
          <a:p>
            <a:r>
              <a:rPr lang="en-AU" sz="2400" dirty="0"/>
              <a:t>for financial advisers</a:t>
            </a:r>
          </a:p>
        </p:txBody>
      </p:sp>
      <p:sp>
        <p:nvSpPr>
          <p:cNvPr id="6" name="Text Placeholder 5">
            <a:extLst>
              <a:ext uri="{FF2B5EF4-FFF2-40B4-BE49-F238E27FC236}">
                <a16:creationId xmlns:a16="http://schemas.microsoft.com/office/drawing/2014/main" id="{5B7608D8-8C64-418B-937A-7923EEF38F86}"/>
              </a:ext>
            </a:extLst>
          </p:cNvPr>
          <p:cNvSpPr>
            <a:spLocks noGrp="1"/>
          </p:cNvSpPr>
          <p:nvPr>
            <p:ph type="body" idx="13"/>
          </p:nvPr>
        </p:nvSpPr>
        <p:spPr>
          <a:xfrm>
            <a:off x="5461204" y="5483505"/>
            <a:ext cx="1725281" cy="589503"/>
          </a:xfrm>
        </p:spPr>
        <p:txBody>
          <a:bodyPr/>
          <a:lstStyle/>
          <a:p>
            <a:r>
              <a:rPr lang="en-AU" dirty="0"/>
              <a:t>January 2021</a:t>
            </a:r>
          </a:p>
        </p:txBody>
      </p:sp>
      <p:sp>
        <p:nvSpPr>
          <p:cNvPr id="7" name="Text Placeholder 6">
            <a:extLst>
              <a:ext uri="{FF2B5EF4-FFF2-40B4-BE49-F238E27FC236}">
                <a16:creationId xmlns:a16="http://schemas.microsoft.com/office/drawing/2014/main" id="{EA477136-DD33-4DEB-97EF-0D44257E080F}"/>
              </a:ext>
            </a:extLst>
          </p:cNvPr>
          <p:cNvSpPr>
            <a:spLocks noGrp="1"/>
          </p:cNvSpPr>
          <p:nvPr>
            <p:ph type="body" idx="14"/>
          </p:nvPr>
        </p:nvSpPr>
        <p:spPr>
          <a:xfrm>
            <a:off x="7471151" y="5483505"/>
            <a:ext cx="2559172" cy="589503"/>
          </a:xfrm>
        </p:spPr>
        <p:txBody>
          <a:bodyPr/>
          <a:lstStyle/>
          <a:p>
            <a:r>
              <a:rPr lang="en-AU" dirty="0"/>
              <a:t>This material is not for circulation to retail investors</a:t>
            </a:r>
          </a:p>
        </p:txBody>
      </p:sp>
      <p:sp>
        <p:nvSpPr>
          <p:cNvPr id="10" name="Text Placeholder 9">
            <a:extLst>
              <a:ext uri="{FF2B5EF4-FFF2-40B4-BE49-F238E27FC236}">
                <a16:creationId xmlns:a16="http://schemas.microsoft.com/office/drawing/2014/main" id="{70A2FDC7-4329-48F9-810F-18786B05724B}"/>
              </a:ext>
            </a:extLst>
          </p:cNvPr>
          <p:cNvSpPr>
            <a:spLocks noGrp="1"/>
          </p:cNvSpPr>
          <p:nvPr>
            <p:ph type="body" sz="quarter" idx="3"/>
          </p:nvPr>
        </p:nvSpPr>
        <p:spPr>
          <a:xfrm>
            <a:off x="7294713" y="5486484"/>
            <a:ext cx="25400" cy="522000"/>
          </a:xfrm>
        </p:spPr>
        <p:txBody>
          <a:bodyPr/>
          <a:lstStyle/>
          <a:p>
            <a:r>
              <a:rPr lang="en-AU" dirty="0"/>
              <a:t> </a:t>
            </a:r>
          </a:p>
        </p:txBody>
      </p:sp>
    </p:spTree>
    <p:extLst>
      <p:ext uri="{BB962C8B-B14F-4D97-AF65-F5344CB8AC3E}">
        <p14:creationId xmlns:p14="http://schemas.microsoft.com/office/powerpoint/2010/main" val="1674364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302AE61-13E6-4181-8B63-9F1A648BDFA2}"/>
              </a:ext>
            </a:extLst>
          </p:cNvPr>
          <p:cNvSpPr/>
          <p:nvPr/>
        </p:nvSpPr>
        <p:spPr>
          <a:xfrm>
            <a:off x="0" y="1394558"/>
            <a:ext cx="12199295" cy="54634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4" name="Slide Number Placeholder 3">
            <a:extLst>
              <a:ext uri="{FF2B5EF4-FFF2-40B4-BE49-F238E27FC236}">
                <a16:creationId xmlns:a16="http://schemas.microsoft.com/office/drawing/2014/main" id="{35588252-E579-4F8F-AD68-C427416D070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316B6A-336A-44FF-82DA-A4D1594FA055}" type="slidenum">
              <a:rPr kumimoji="0" lang="en-AU" sz="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AU" sz="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 name="Title 4">
            <a:extLst>
              <a:ext uri="{FF2B5EF4-FFF2-40B4-BE49-F238E27FC236}">
                <a16:creationId xmlns:a16="http://schemas.microsoft.com/office/drawing/2014/main" id="{CB49487E-89E1-49F7-AA56-D072CC2A761B}"/>
              </a:ext>
            </a:extLst>
          </p:cNvPr>
          <p:cNvSpPr>
            <a:spLocks noGrp="1"/>
          </p:cNvSpPr>
          <p:nvPr>
            <p:ph type="title"/>
          </p:nvPr>
        </p:nvSpPr>
        <p:spPr>
          <a:xfrm>
            <a:off x="759001" y="470344"/>
            <a:ext cx="8928463" cy="516637"/>
          </a:xfrm>
        </p:spPr>
        <p:txBody>
          <a:bodyPr/>
          <a:lstStyle/>
          <a:p>
            <a:r>
              <a:rPr lang="en-AU" sz="2400" dirty="0">
                <a:solidFill>
                  <a:schemeClr val="tx1"/>
                </a:solidFill>
                <a:latin typeface="Arial" charset="0"/>
                <a:cs typeface="Arial" charset="0"/>
              </a:rPr>
              <a:t>New target asset allocations</a:t>
            </a:r>
            <a:endParaRPr lang="en-AU" sz="2400" dirty="0">
              <a:solidFill>
                <a:schemeClr val="accent1"/>
              </a:solidFill>
            </a:endParaRPr>
          </a:p>
        </p:txBody>
      </p:sp>
      <p:sp>
        <p:nvSpPr>
          <p:cNvPr id="9" name="Rectangle 8">
            <a:extLst>
              <a:ext uri="{FF2B5EF4-FFF2-40B4-BE49-F238E27FC236}">
                <a16:creationId xmlns:a16="http://schemas.microsoft.com/office/drawing/2014/main" id="{B13A3B9D-6AA9-492A-A389-2BED4DA31B08}"/>
              </a:ext>
            </a:extLst>
          </p:cNvPr>
          <p:cNvSpPr/>
          <p:nvPr/>
        </p:nvSpPr>
        <p:spPr>
          <a:xfrm>
            <a:off x="694362" y="1445133"/>
            <a:ext cx="978463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b="1" i="0" u="none" strike="noStrike" kern="1200" cap="none" spc="0" normalizeH="0" baseline="0" noProof="0" dirty="0">
              <a:ln>
                <a:noFill/>
              </a:ln>
              <a:solidFill>
                <a:srgbClr val="D86018"/>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b="1" i="0" u="none" strike="noStrike" kern="1200" cap="none" spc="0" normalizeH="0" baseline="0" noProof="0" dirty="0">
              <a:ln>
                <a:noFill/>
              </a:ln>
              <a:solidFill>
                <a:srgbClr val="D86018"/>
              </a:solidFill>
              <a:effectLst/>
              <a:uLnTx/>
              <a:uFillTx/>
              <a:latin typeface="Arial" panose="020B0604020202020204"/>
              <a:ea typeface="+mn-ea"/>
              <a:cs typeface="+mn-cs"/>
            </a:endParaRPr>
          </a:p>
        </p:txBody>
      </p:sp>
      <p:graphicFrame>
        <p:nvGraphicFramePr>
          <p:cNvPr id="10" name="Table 9">
            <a:extLst>
              <a:ext uri="{FF2B5EF4-FFF2-40B4-BE49-F238E27FC236}">
                <a16:creationId xmlns:a16="http://schemas.microsoft.com/office/drawing/2014/main" id="{D61396EA-A256-4FEA-9B55-7197D05C4838}"/>
              </a:ext>
            </a:extLst>
          </p:cNvPr>
          <p:cNvGraphicFramePr>
            <a:graphicFrameLocks noGrp="1"/>
          </p:cNvGraphicFramePr>
          <p:nvPr>
            <p:extLst>
              <p:ext uri="{D42A27DB-BD31-4B8C-83A1-F6EECF244321}">
                <p14:modId xmlns:p14="http://schemas.microsoft.com/office/powerpoint/2010/main" val="2081014687"/>
              </p:ext>
            </p:extLst>
          </p:nvPr>
        </p:nvGraphicFramePr>
        <p:xfrm>
          <a:off x="759001" y="1710791"/>
          <a:ext cx="10579560" cy="3955124"/>
        </p:xfrm>
        <a:graphic>
          <a:graphicData uri="http://schemas.openxmlformats.org/drawingml/2006/table">
            <a:tbl>
              <a:tblPr firstRow="1" bandRow="1">
                <a:tableStyleId>{7DF18680-E054-41AD-8BC1-D1AEF772440D}</a:tableStyleId>
              </a:tblPr>
              <a:tblGrid>
                <a:gridCol w="2820222">
                  <a:extLst>
                    <a:ext uri="{9D8B030D-6E8A-4147-A177-3AD203B41FA5}">
                      <a16:colId xmlns:a16="http://schemas.microsoft.com/office/drawing/2014/main" val="20000"/>
                    </a:ext>
                  </a:extLst>
                </a:gridCol>
                <a:gridCol w="1293223">
                  <a:extLst>
                    <a:ext uri="{9D8B030D-6E8A-4147-A177-3AD203B41FA5}">
                      <a16:colId xmlns:a16="http://schemas.microsoft.com/office/drawing/2014/main" val="3149987986"/>
                    </a:ext>
                  </a:extLst>
                </a:gridCol>
                <a:gridCol w="1293223">
                  <a:extLst>
                    <a:ext uri="{9D8B030D-6E8A-4147-A177-3AD203B41FA5}">
                      <a16:colId xmlns:a16="http://schemas.microsoft.com/office/drawing/2014/main" val="1288034890"/>
                    </a:ext>
                  </a:extLst>
                </a:gridCol>
                <a:gridCol w="1293223">
                  <a:extLst>
                    <a:ext uri="{9D8B030D-6E8A-4147-A177-3AD203B41FA5}">
                      <a16:colId xmlns:a16="http://schemas.microsoft.com/office/drawing/2014/main" val="2676959586"/>
                    </a:ext>
                  </a:extLst>
                </a:gridCol>
                <a:gridCol w="1293223">
                  <a:extLst>
                    <a:ext uri="{9D8B030D-6E8A-4147-A177-3AD203B41FA5}">
                      <a16:colId xmlns:a16="http://schemas.microsoft.com/office/drawing/2014/main" val="1546278891"/>
                    </a:ext>
                  </a:extLst>
                </a:gridCol>
                <a:gridCol w="1293223">
                  <a:extLst>
                    <a:ext uri="{9D8B030D-6E8A-4147-A177-3AD203B41FA5}">
                      <a16:colId xmlns:a16="http://schemas.microsoft.com/office/drawing/2014/main" val="3942467060"/>
                    </a:ext>
                  </a:extLst>
                </a:gridCol>
                <a:gridCol w="1293223">
                  <a:extLst>
                    <a:ext uri="{9D8B030D-6E8A-4147-A177-3AD203B41FA5}">
                      <a16:colId xmlns:a16="http://schemas.microsoft.com/office/drawing/2014/main" val="1025906056"/>
                    </a:ext>
                  </a:extLst>
                </a:gridCol>
              </a:tblGrid>
              <a:tr h="577518">
                <a:tc>
                  <a:txBody>
                    <a:bodyPr/>
                    <a:lstStyle/>
                    <a:p>
                      <a:pPr marL="0"/>
                      <a:r>
                        <a:rPr kumimoji="0" lang="en-US" altLang="en-US" sz="1600" b="1" i="0" u="none" strike="noStrike" kern="1200" cap="none" normalizeH="0" baseline="0" dirty="0">
                          <a:ln>
                            <a:noFill/>
                          </a:ln>
                          <a:solidFill>
                            <a:srgbClr val="FFFFFF"/>
                          </a:solidFill>
                          <a:effectLst/>
                          <a:latin typeface="+mn-lt"/>
                          <a:ea typeface="ＭＳ Ｐゴシック" pitchFamily="-65" charset="-128"/>
                          <a:cs typeface="+mn-cs"/>
                        </a:rPr>
                        <a:t>Fixed income sectors</a:t>
                      </a:r>
                      <a:endParaRPr kumimoji="0" lang="en-AU" sz="1400" b="0" i="0" u="none" strike="noStrike" kern="1200" cap="none" normalizeH="0" baseline="0" dirty="0">
                        <a:ln>
                          <a:noFill/>
                        </a:ln>
                        <a:solidFill>
                          <a:srgbClr val="FFFFFF"/>
                        </a:solidFill>
                        <a:effectLst/>
                        <a:latin typeface="+mn-lt"/>
                        <a:ea typeface="ＭＳ Ｐゴシック" pitchFamily="-65" charset="-128"/>
                        <a:cs typeface="+mn-cs"/>
                      </a:endParaRPr>
                    </a:p>
                  </a:txBody>
                  <a:tcPr marL="121944" marR="121944"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tx1"/>
                    </a:solidFill>
                  </a:tcPr>
                </a:tc>
                <a:tc gridSpan="2">
                  <a:txBody>
                    <a:bodyPr/>
                    <a:lstStyle/>
                    <a:p>
                      <a:pPr marL="0" algn="ctr"/>
                      <a:r>
                        <a:rPr kumimoji="0" lang="en-AU" sz="1400" b="0" i="0" u="none" strike="noStrike" kern="1200" cap="none" normalizeH="0" baseline="0" dirty="0">
                          <a:ln>
                            <a:noFill/>
                          </a:ln>
                          <a:solidFill>
                            <a:srgbClr val="FFFFFF"/>
                          </a:solidFill>
                          <a:effectLst/>
                          <a:latin typeface="+mn-lt"/>
                          <a:ea typeface="ＭＳ Ｐゴシック" pitchFamily="-65" charset="-128"/>
                          <a:cs typeface="+mn-cs"/>
                        </a:rPr>
                        <a:t>MLC Diversified Debt Fund</a:t>
                      </a: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en-AU"/>
                    </a:p>
                  </a:txBody>
                  <a:tcPr/>
                </a:tc>
                <a:tc gridSpan="2">
                  <a:txBody>
                    <a:bodyPr/>
                    <a:lstStyle/>
                    <a:p>
                      <a:pPr marL="0" algn="ctr"/>
                      <a:r>
                        <a:rPr kumimoji="0" lang="en-AU" sz="1400" b="0" i="0" u="none" strike="noStrike" kern="1200" cap="none" normalizeH="0" baseline="0" dirty="0">
                          <a:ln>
                            <a:noFill/>
                          </a:ln>
                          <a:solidFill>
                            <a:srgbClr val="FFFFFF"/>
                          </a:solidFill>
                          <a:effectLst/>
                          <a:latin typeface="+mn-lt"/>
                          <a:ea typeface="ＭＳ Ｐゴシック" pitchFamily="-65" charset="-128"/>
                          <a:cs typeface="+mn-cs"/>
                        </a:rPr>
                        <a:t>MLC Horizon 1 Bond Portfolio</a:t>
                      </a: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en-AU"/>
                    </a:p>
                  </a:txBody>
                  <a:tcPr/>
                </a:tc>
                <a:tc gridSpan="2">
                  <a:txBody>
                    <a:bodyPr/>
                    <a:lstStyle/>
                    <a:p>
                      <a:pPr marL="0" algn="ctr"/>
                      <a:r>
                        <a:rPr kumimoji="0" lang="en-AU" sz="1400" b="0" i="0" u="none" strike="noStrike" kern="1200" cap="none" normalizeH="0" baseline="0" dirty="0" err="1">
                          <a:ln>
                            <a:noFill/>
                          </a:ln>
                          <a:solidFill>
                            <a:srgbClr val="FFFFFF"/>
                          </a:solidFill>
                          <a:effectLst/>
                          <a:latin typeface="+mn-lt"/>
                          <a:ea typeface="ＭＳ Ｐゴシック" pitchFamily="-65" charset="-128"/>
                          <a:cs typeface="+mn-cs"/>
                        </a:rPr>
                        <a:t>MySuper</a:t>
                      </a:r>
                      <a:r>
                        <a:rPr kumimoji="0" lang="en-AU" sz="1400" b="0" i="0" u="none" strike="noStrike" kern="1200" cap="none" normalizeH="0" baseline="0" dirty="0">
                          <a:ln>
                            <a:noFill/>
                          </a:ln>
                          <a:solidFill>
                            <a:srgbClr val="FFFFFF"/>
                          </a:solidFill>
                          <a:effectLst/>
                          <a:latin typeface="+mn-lt"/>
                          <a:ea typeface="ＭＳ Ｐゴシック" pitchFamily="-65" charset="-128"/>
                          <a:cs typeface="+mn-cs"/>
                        </a:rPr>
                        <a:t> Growth</a:t>
                      </a: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en-AU"/>
                    </a:p>
                  </a:txBody>
                  <a:tcPr/>
                </a:tc>
                <a:extLst>
                  <a:ext uri="{0D108BD9-81ED-4DB2-BD59-A6C34878D82A}">
                    <a16:rowId xmlns:a16="http://schemas.microsoft.com/office/drawing/2014/main" val="10000"/>
                  </a:ext>
                </a:extLst>
              </a:tr>
              <a:tr h="286325">
                <a:tc>
                  <a:txBody>
                    <a:bodyPr/>
                    <a:lstStyle/>
                    <a:p>
                      <a:pPr algn="l" rtl="0" fontAlgn="b"/>
                      <a:endParaRPr lang="en-AU" sz="950" b="1" kern="1200" dirty="0">
                        <a:solidFill>
                          <a:schemeClr val="bg1"/>
                        </a:solidFill>
                        <a:latin typeface="+mn-lt"/>
                        <a:ea typeface="+mn-ea"/>
                        <a:cs typeface="Arial" pitchFamily="34" charset="0"/>
                      </a:endParaRPr>
                    </a:p>
                  </a:txBody>
                  <a:tcPr marL="144000" marR="9525" marT="9525"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ap="flat" cmpd="sng" algn="ctr">
                      <a:solidFill>
                        <a:schemeClr val="bg1"/>
                      </a:solidFill>
                      <a:prstDash val="solid"/>
                      <a:round/>
                      <a:headEnd type="none" w="med" len="med"/>
                      <a:tailEnd type="none" w="med" len="med"/>
                    </a:lnB>
                    <a:solidFill>
                      <a:schemeClr val="tx1"/>
                    </a:solidFill>
                  </a:tcPr>
                </a:tc>
                <a:tc>
                  <a:txBody>
                    <a:bodyPr/>
                    <a:lstStyle/>
                    <a:p>
                      <a:pPr algn="ctr" rtl="0" fontAlgn="b"/>
                      <a:r>
                        <a:rPr lang="en-AU" sz="1000" b="0" kern="1200" dirty="0">
                          <a:solidFill>
                            <a:schemeClr val="bg1"/>
                          </a:solidFill>
                          <a:latin typeface="+mn-lt"/>
                          <a:ea typeface="+mn-ea"/>
                          <a:cs typeface="Arial" pitchFamily="34" charset="0"/>
                        </a:rPr>
                        <a:t>Updated</a:t>
                      </a:r>
                    </a:p>
                  </a:txBody>
                  <a:tcPr marL="9525" marR="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tx1"/>
                    </a:solidFill>
                  </a:tcPr>
                </a:tc>
                <a:tc>
                  <a:txBody>
                    <a:bodyPr/>
                    <a:lstStyle/>
                    <a:p>
                      <a:pPr algn="ctr" rtl="0" fontAlgn="b"/>
                      <a:r>
                        <a:rPr lang="en-AU" sz="1000" b="0" kern="1200" dirty="0">
                          <a:solidFill>
                            <a:schemeClr val="bg1"/>
                          </a:solidFill>
                          <a:latin typeface="+mn-lt"/>
                          <a:ea typeface="+mn-ea"/>
                          <a:cs typeface="Arial" pitchFamily="34" charset="0"/>
                        </a:rPr>
                        <a:t>(Change)</a:t>
                      </a:r>
                    </a:p>
                  </a:txBody>
                  <a:tcPr marL="9525" marR="9525" marT="9525" marB="0" anchor="ctr">
                    <a:lnT w="12700" cap="flat" cmpd="sng" algn="ctr">
                      <a:solidFill>
                        <a:schemeClr val="bg1"/>
                      </a:solidFill>
                      <a:prstDash val="solid"/>
                      <a:round/>
                      <a:headEnd type="none" w="med" len="med"/>
                      <a:tailEnd type="none" w="med" len="med"/>
                    </a:lnT>
                    <a:solidFill>
                      <a:schemeClr val="tx1"/>
                    </a:solidFill>
                  </a:tcPr>
                </a:tc>
                <a:tc>
                  <a:txBody>
                    <a:bodyPr/>
                    <a:lstStyle/>
                    <a:p>
                      <a:pPr algn="ctr" rtl="0" fontAlgn="b"/>
                      <a:r>
                        <a:rPr lang="en-AU" sz="1000" b="0" kern="1200" dirty="0">
                          <a:solidFill>
                            <a:schemeClr val="bg1"/>
                          </a:solidFill>
                          <a:latin typeface="+mn-lt"/>
                          <a:ea typeface="+mn-ea"/>
                          <a:cs typeface="Arial" pitchFamily="34" charset="0"/>
                        </a:rPr>
                        <a:t>Updated</a:t>
                      </a:r>
                    </a:p>
                  </a:txBody>
                  <a:tcPr marL="9525" marR="9525" marT="9525" marB="0" anchor="ctr">
                    <a:lnT w="12700" cap="flat" cmpd="sng" algn="ctr">
                      <a:solidFill>
                        <a:schemeClr val="bg1"/>
                      </a:solidFill>
                      <a:prstDash val="solid"/>
                      <a:round/>
                      <a:headEnd type="none" w="med" len="med"/>
                      <a:tailEnd type="none" w="med" len="med"/>
                    </a:lnT>
                    <a:solidFill>
                      <a:schemeClr val="tx1"/>
                    </a:solidFill>
                  </a:tcPr>
                </a:tc>
                <a:tc>
                  <a:txBody>
                    <a:bodyPr/>
                    <a:lstStyle/>
                    <a:p>
                      <a:pPr algn="ctr" rtl="0" fontAlgn="b"/>
                      <a:r>
                        <a:rPr lang="en-AU" sz="1000" b="0" kern="1200" dirty="0">
                          <a:solidFill>
                            <a:schemeClr val="bg1"/>
                          </a:solidFill>
                          <a:latin typeface="+mn-lt"/>
                          <a:ea typeface="+mn-ea"/>
                          <a:cs typeface="Arial" pitchFamily="34" charset="0"/>
                        </a:rPr>
                        <a:t>(Change)</a:t>
                      </a:r>
                    </a:p>
                  </a:txBody>
                  <a:tcPr marL="9525" marR="9525" marT="9525" marB="0" anchor="ctr">
                    <a:lnT w="12700" cap="flat" cmpd="sng" algn="ctr">
                      <a:solidFill>
                        <a:schemeClr val="bg1"/>
                      </a:solidFill>
                      <a:prstDash val="solid"/>
                      <a:round/>
                      <a:headEnd type="none" w="med" len="med"/>
                      <a:tailEnd type="none" w="med" len="med"/>
                    </a:lnT>
                    <a:solidFill>
                      <a:schemeClr val="tx1"/>
                    </a:solidFill>
                  </a:tcPr>
                </a:tc>
                <a:tc>
                  <a:txBody>
                    <a:bodyPr/>
                    <a:lstStyle/>
                    <a:p>
                      <a:pPr algn="ctr" rtl="0" fontAlgn="b"/>
                      <a:r>
                        <a:rPr lang="en-AU" sz="1000" b="0" kern="1200" dirty="0">
                          <a:solidFill>
                            <a:schemeClr val="bg1"/>
                          </a:solidFill>
                          <a:latin typeface="+mn-lt"/>
                          <a:ea typeface="+mn-ea"/>
                          <a:cs typeface="Arial" pitchFamily="34" charset="0"/>
                        </a:rPr>
                        <a:t>Updated</a:t>
                      </a:r>
                    </a:p>
                  </a:txBody>
                  <a:tcPr marL="9525" marR="9525" marT="9525" marB="0" anchor="ctr">
                    <a:lnT w="12700" cap="flat" cmpd="sng" algn="ctr">
                      <a:solidFill>
                        <a:schemeClr val="bg1"/>
                      </a:solidFill>
                      <a:prstDash val="solid"/>
                      <a:round/>
                      <a:headEnd type="none" w="med" len="med"/>
                      <a:tailEnd type="none" w="med" len="med"/>
                    </a:lnT>
                    <a:solidFill>
                      <a:schemeClr val="tx1"/>
                    </a:solidFill>
                  </a:tcPr>
                </a:tc>
                <a:tc>
                  <a:txBody>
                    <a:bodyPr/>
                    <a:lstStyle/>
                    <a:p>
                      <a:pPr algn="ctr" rtl="0" fontAlgn="b"/>
                      <a:r>
                        <a:rPr lang="en-AU" sz="1000" b="0" kern="1200" dirty="0">
                          <a:solidFill>
                            <a:schemeClr val="bg1"/>
                          </a:solidFill>
                          <a:latin typeface="+mn-lt"/>
                          <a:ea typeface="+mn-ea"/>
                          <a:cs typeface="Arial" pitchFamily="34" charset="0"/>
                        </a:rPr>
                        <a:t>(Change)</a:t>
                      </a:r>
                    </a:p>
                  </a:txBody>
                  <a:tcPr marL="9525" marR="9525" marT="9525" marB="0" anchor="ctr">
                    <a:lnT w="12700" cap="flat" cmpd="sng" algn="ctr">
                      <a:solidFill>
                        <a:schemeClr val="bg1"/>
                      </a:solidFill>
                      <a:prstDash val="solid"/>
                      <a:round/>
                      <a:headEnd type="none" w="med" len="med"/>
                      <a:tailEnd type="none" w="med" len="med"/>
                    </a:lnT>
                    <a:solidFill>
                      <a:schemeClr val="tx1"/>
                    </a:solidFill>
                  </a:tcPr>
                </a:tc>
                <a:extLst>
                  <a:ext uri="{0D108BD9-81ED-4DB2-BD59-A6C34878D82A}">
                    <a16:rowId xmlns:a16="http://schemas.microsoft.com/office/drawing/2014/main" val="3405031856"/>
                  </a:ext>
                </a:extLst>
              </a:tr>
              <a:tr h="305164">
                <a:tc>
                  <a:txBody>
                    <a:bodyPr/>
                    <a:lstStyle/>
                    <a:p>
                      <a:pPr algn="l" rtl="0" fontAlgn="b"/>
                      <a:r>
                        <a:rPr lang="en-AU" sz="1100" b="1" kern="1200" dirty="0">
                          <a:solidFill>
                            <a:schemeClr val="tx1"/>
                          </a:solidFill>
                          <a:latin typeface="+mn-lt"/>
                          <a:ea typeface="+mn-ea"/>
                          <a:cs typeface="Arial" pitchFamily="34" charset="0"/>
                        </a:rPr>
                        <a:t>Fixed income (all maturities)</a:t>
                      </a:r>
                    </a:p>
                  </a:txBody>
                  <a:tcPr marL="144000" marR="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bg1"/>
                    </a:solidFill>
                  </a:tcPr>
                </a:tc>
                <a:tc>
                  <a:txBody>
                    <a:bodyPr/>
                    <a:lstStyle/>
                    <a:p>
                      <a:pPr algn="ctr" rtl="0" fontAlgn="b"/>
                      <a:r>
                        <a:rPr lang="en-AU" sz="1100" kern="1200" dirty="0">
                          <a:solidFill>
                            <a:schemeClr val="tx1"/>
                          </a:solidFill>
                          <a:latin typeface="+mn-lt"/>
                          <a:ea typeface="+mn-ea"/>
                          <a:cs typeface="Arial" pitchFamily="34" charset="0"/>
                        </a:rPr>
                        <a:t>90%</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lang="en-AU" sz="1100" b="0" kern="1200" dirty="0">
                          <a:solidFill>
                            <a:schemeClr val="accent2"/>
                          </a:solidFill>
                          <a:latin typeface="+mn-lt"/>
                          <a:ea typeface="+mn-ea"/>
                          <a:cs typeface="Arial" pitchFamily="34" charset="0"/>
                        </a:rPr>
                        <a:t>(-5%</a:t>
                      </a:r>
                      <a:r>
                        <a:rPr kumimoji="0" lang="en-AU" sz="1100" b="0" i="0" u="none" strike="noStrike" kern="1200" cap="none" spc="0" normalizeH="0" baseline="0" dirty="0">
                          <a:ln>
                            <a:noFill/>
                          </a:ln>
                          <a:solidFill>
                            <a:schemeClr val="accent2"/>
                          </a:solidFill>
                          <a:effectLst/>
                          <a:uLnTx/>
                          <a:uFillTx/>
                          <a:latin typeface="Arial" panose="020B0604020202020204"/>
                          <a:ea typeface="+mn-ea"/>
                          <a:cs typeface="Arial" pitchFamily="34" charset="0"/>
                        </a:rPr>
                        <a:t>)</a:t>
                      </a:r>
                    </a:p>
                  </a:txBody>
                  <a:tcPr marL="9525" marR="9525" marT="9525" marB="0" anchor="ctr">
                    <a:solidFill>
                      <a:schemeClr val="bg1"/>
                    </a:solidFill>
                  </a:tcPr>
                </a:tc>
                <a:tc>
                  <a:txBody>
                    <a:bodyPr/>
                    <a:lstStyle/>
                    <a:p>
                      <a:pPr algn="ctr" rtl="0" fontAlgn="b"/>
                      <a:endParaRPr lang="en-AU" sz="1100" kern="1200" dirty="0">
                        <a:solidFill>
                          <a:schemeClr val="tx1"/>
                        </a:solidFill>
                        <a:latin typeface="+mn-lt"/>
                        <a:ea typeface="+mn-ea"/>
                        <a:cs typeface="Arial" pitchFamily="34" charset="0"/>
                      </a:endParaRP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dirty="0">
                        <a:ln>
                          <a:noFill/>
                        </a:ln>
                        <a:solidFill>
                          <a:schemeClr val="accent2"/>
                        </a:solidFill>
                        <a:effectLst/>
                        <a:uLnTx/>
                        <a:uFillTx/>
                        <a:latin typeface="Arial" panose="020B0604020202020204"/>
                        <a:ea typeface="+mn-ea"/>
                        <a:cs typeface="Arial" pitchFamily="34" charset="0"/>
                      </a:endParaRPr>
                    </a:p>
                  </a:txBody>
                  <a:tcPr marL="9525" marR="9525" marT="9525" marB="0" anchor="ctr">
                    <a:solidFill>
                      <a:schemeClr val="bg1"/>
                    </a:solidFill>
                  </a:tcPr>
                </a:tc>
                <a:tc>
                  <a:txBody>
                    <a:bodyPr/>
                    <a:lstStyle/>
                    <a:p>
                      <a:pPr algn="ctr" rtl="0" fontAlgn="b"/>
                      <a:r>
                        <a:rPr lang="en-AU" sz="1100" kern="1200" dirty="0">
                          <a:solidFill>
                            <a:schemeClr val="tx1"/>
                          </a:solidFill>
                          <a:latin typeface="+mn-lt"/>
                          <a:ea typeface="+mn-ea"/>
                          <a:cs typeface="Arial" pitchFamily="34" charset="0"/>
                        </a:rPr>
                        <a:t>3%</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endParaRPr>
                    </a:p>
                  </a:txBody>
                  <a:tcPr marL="9525" marR="9525" marT="9525" marB="0" anchor="ctr">
                    <a:solidFill>
                      <a:schemeClr val="bg1"/>
                    </a:solidFill>
                  </a:tcPr>
                </a:tc>
                <a:extLst>
                  <a:ext uri="{0D108BD9-81ED-4DB2-BD59-A6C34878D82A}">
                    <a16:rowId xmlns:a16="http://schemas.microsoft.com/office/drawing/2014/main" val="3086427301"/>
                  </a:ext>
                </a:extLst>
              </a:tr>
              <a:tr h="305164">
                <a:tc>
                  <a:txBody>
                    <a:bodyPr/>
                    <a:lstStyle/>
                    <a:p>
                      <a:pPr algn="l" rtl="0" fontAlgn="b"/>
                      <a:r>
                        <a:rPr lang="en-AU" sz="1100" b="1" kern="1200" dirty="0">
                          <a:solidFill>
                            <a:schemeClr val="tx1"/>
                          </a:solidFill>
                          <a:latin typeface="+mn-lt"/>
                          <a:ea typeface="+mn-ea"/>
                          <a:cs typeface="Arial" pitchFamily="34" charset="0"/>
                        </a:rPr>
                        <a:t>Fixed income (short maturities)</a:t>
                      </a:r>
                    </a:p>
                  </a:txBody>
                  <a:tcPr marL="144000" marR="9525" marT="9525" marB="0" anchor="ctr">
                    <a:lnL w="12700" cap="flat" cmpd="sng" algn="ctr">
                      <a:solidFill>
                        <a:schemeClr val="bg1"/>
                      </a:solidFill>
                      <a:prstDash val="solid"/>
                      <a:round/>
                      <a:headEnd type="none" w="med" len="med"/>
                      <a:tailEnd type="none" w="med" len="med"/>
                    </a:lnL>
                    <a:solidFill>
                      <a:schemeClr val="accent4">
                        <a:lumMod val="10000"/>
                        <a:lumOff val="90000"/>
                      </a:schemeClr>
                    </a:solidFill>
                  </a:tcPr>
                </a:tc>
                <a:tc>
                  <a:txBody>
                    <a:bodyPr/>
                    <a:lstStyle/>
                    <a:p>
                      <a:pPr algn="ctr" rtl="0" fontAlgn="b"/>
                      <a:endParaRPr lang="en-AU" sz="1100" kern="1200" dirty="0">
                        <a:solidFill>
                          <a:schemeClr val="tx1"/>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lang="en-AU" sz="1100" b="0" kern="1200" dirty="0">
                        <a:solidFill>
                          <a:schemeClr val="accent6"/>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r>
                        <a:rPr lang="en-AU" sz="1100" kern="1200" dirty="0">
                          <a:solidFill>
                            <a:schemeClr val="tx1"/>
                          </a:solidFill>
                          <a:latin typeface="+mn-lt"/>
                          <a:ea typeface="+mn-ea"/>
                          <a:cs typeface="Arial" pitchFamily="34" charset="0"/>
                        </a:rPr>
                        <a:t>55%</a:t>
                      </a:r>
                    </a:p>
                  </a:txBody>
                  <a:tcPr marL="9525" marR="9525" marT="9525" marB="0" anchor="ct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lang="en-AU" sz="1100" b="0" kern="1200" noProof="0" dirty="0">
                          <a:solidFill>
                            <a:schemeClr val="accent6"/>
                          </a:solidFill>
                          <a:latin typeface="+mn-lt"/>
                          <a:ea typeface="+mn-ea"/>
                          <a:cs typeface="Arial" pitchFamily="34" charset="0"/>
                        </a:rPr>
                        <a:t>(+3%)</a:t>
                      </a:r>
                    </a:p>
                  </a:txBody>
                  <a:tcPr marL="9525" marR="9525" marT="9525" marB="0" anchor="ctr">
                    <a:solidFill>
                      <a:schemeClr val="accent4">
                        <a:lumMod val="10000"/>
                        <a:lumOff val="90000"/>
                      </a:schemeClr>
                    </a:solidFill>
                  </a:tcPr>
                </a:tc>
                <a:tc>
                  <a:txBody>
                    <a:bodyPr/>
                    <a:lstStyle/>
                    <a:p>
                      <a:pPr algn="ctr" rtl="0" fontAlgn="b"/>
                      <a:r>
                        <a:rPr lang="en-AU" sz="1100" kern="1200" dirty="0">
                          <a:solidFill>
                            <a:schemeClr val="tx1"/>
                          </a:solidFill>
                          <a:latin typeface="+mn-lt"/>
                          <a:ea typeface="+mn-ea"/>
                          <a:cs typeface="Arial" pitchFamily="34" charset="0"/>
                        </a:rPr>
                        <a:t>1%</a:t>
                      </a:r>
                    </a:p>
                  </a:txBody>
                  <a:tcPr marL="9525" marR="9525" marT="9525" marB="0" anchor="ct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dirty="0">
                        <a:ln>
                          <a:noFill/>
                        </a:ln>
                        <a:solidFill>
                          <a:schemeClr val="accent2"/>
                        </a:solidFill>
                        <a:effectLst/>
                        <a:uLnTx/>
                        <a:uFillTx/>
                        <a:latin typeface="+mn-lt"/>
                        <a:ea typeface="+mn-ea"/>
                        <a:cs typeface="Arial" pitchFamily="34" charset="0"/>
                      </a:endParaRPr>
                    </a:p>
                  </a:txBody>
                  <a:tcPr marL="9525" marR="9525" marT="9525" marB="0" anchor="ctr">
                    <a:solidFill>
                      <a:schemeClr val="accent4">
                        <a:lumMod val="10000"/>
                        <a:lumOff val="90000"/>
                      </a:schemeClr>
                    </a:solidFill>
                  </a:tcPr>
                </a:tc>
                <a:extLst>
                  <a:ext uri="{0D108BD9-81ED-4DB2-BD59-A6C34878D82A}">
                    <a16:rowId xmlns:a16="http://schemas.microsoft.com/office/drawing/2014/main" val="235426040"/>
                  </a:ext>
                </a:extLst>
              </a:tr>
              <a:tr h="305164">
                <a:tc>
                  <a:txBody>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lang="en-AU" sz="1100" b="1" kern="1200" dirty="0">
                          <a:solidFill>
                            <a:schemeClr val="tx1"/>
                          </a:solidFill>
                          <a:latin typeface="+mn-lt"/>
                          <a:ea typeface="+mn-ea"/>
                          <a:cs typeface="Arial" pitchFamily="34" charset="0"/>
                        </a:rPr>
                        <a:t>Australian non-government bonds (short maturities)</a:t>
                      </a:r>
                    </a:p>
                  </a:txBody>
                  <a:tcPr marL="144000" marR="9525" marT="9525" marB="0" anchor="ctr">
                    <a:lnL w="12700" cap="flat" cmpd="sng" algn="ctr">
                      <a:solidFill>
                        <a:schemeClr val="bg1"/>
                      </a:solidFill>
                      <a:prstDash val="solid"/>
                      <a:round/>
                      <a:headEnd type="none" w="med" len="med"/>
                      <a:tailEnd type="none" w="med" len="med"/>
                    </a:lnL>
                    <a:solidFill>
                      <a:schemeClr val="bg1"/>
                    </a:solidFill>
                  </a:tcPr>
                </a:tc>
                <a:tc>
                  <a:txBody>
                    <a:bodyPr/>
                    <a:lstStyle/>
                    <a:p>
                      <a:pPr algn="ctr" rtl="0" fontAlgn="b"/>
                      <a:endParaRPr lang="en-AU" sz="1100" kern="1200" dirty="0">
                        <a:solidFill>
                          <a:schemeClr val="tx1"/>
                        </a:solidFill>
                        <a:latin typeface="+mn-lt"/>
                        <a:ea typeface="+mn-ea"/>
                        <a:cs typeface="Arial" pitchFamily="34" charset="0"/>
                      </a:endParaRP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lang="en-AU" sz="1100" b="0" kern="1200" dirty="0">
                        <a:solidFill>
                          <a:schemeClr val="accent6"/>
                        </a:solidFill>
                        <a:latin typeface="+mn-lt"/>
                        <a:ea typeface="+mn-ea"/>
                        <a:cs typeface="Arial" pitchFamily="34" charset="0"/>
                      </a:endParaRPr>
                    </a:p>
                  </a:txBody>
                  <a:tcPr marL="9525" marR="9525" marT="9525" marB="0" anchor="ctr">
                    <a:solidFill>
                      <a:schemeClr val="bg1"/>
                    </a:solidFill>
                  </a:tcPr>
                </a:tc>
                <a:tc>
                  <a:txBody>
                    <a:bodyPr/>
                    <a:lstStyle/>
                    <a:p>
                      <a:pPr algn="ctr" rtl="0" fontAlgn="b"/>
                      <a:r>
                        <a:rPr lang="en-AU" sz="1100" kern="1200" dirty="0">
                          <a:solidFill>
                            <a:schemeClr val="tx1"/>
                          </a:solidFill>
                          <a:latin typeface="+mn-lt"/>
                          <a:ea typeface="+mn-ea"/>
                          <a:cs typeface="Arial" pitchFamily="34" charset="0"/>
                        </a:rPr>
                        <a:t>15%</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lang="en-AU" sz="1100" b="0" kern="1200" noProof="0" dirty="0">
                          <a:solidFill>
                            <a:schemeClr val="accent6"/>
                          </a:solidFill>
                          <a:latin typeface="+mn-lt"/>
                          <a:ea typeface="+mn-ea"/>
                          <a:cs typeface="Arial" pitchFamily="34" charset="0"/>
                        </a:rPr>
                        <a:t>(+5%)</a:t>
                      </a:r>
                    </a:p>
                  </a:txBody>
                  <a:tcPr marL="9525" marR="9525" marT="9525" marB="0" anchor="ctr">
                    <a:solidFill>
                      <a:schemeClr val="bg1"/>
                    </a:solidFill>
                  </a:tcPr>
                </a:tc>
                <a:tc>
                  <a:txBody>
                    <a:bodyPr/>
                    <a:lstStyle/>
                    <a:p>
                      <a:pPr algn="ctr" rtl="0" fontAlgn="b"/>
                      <a:endParaRPr lang="en-AU" sz="1100" kern="1200" dirty="0">
                        <a:solidFill>
                          <a:schemeClr val="tx1"/>
                        </a:solidFill>
                        <a:latin typeface="+mn-lt"/>
                        <a:ea typeface="+mn-ea"/>
                        <a:cs typeface="Arial" pitchFamily="34" charset="0"/>
                      </a:endParaRP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dirty="0">
                        <a:ln>
                          <a:noFill/>
                        </a:ln>
                        <a:solidFill>
                          <a:schemeClr val="accent2"/>
                        </a:solidFill>
                        <a:effectLst/>
                        <a:uLnTx/>
                        <a:uFillTx/>
                        <a:latin typeface="+mn-lt"/>
                        <a:ea typeface="+mn-ea"/>
                        <a:cs typeface="Arial" pitchFamily="34" charset="0"/>
                      </a:endParaRPr>
                    </a:p>
                  </a:txBody>
                  <a:tcPr marL="9525" marR="9525" marT="9525" marB="0" anchor="ctr">
                    <a:solidFill>
                      <a:schemeClr val="bg1"/>
                    </a:solidFill>
                  </a:tcPr>
                </a:tc>
                <a:extLst>
                  <a:ext uri="{0D108BD9-81ED-4DB2-BD59-A6C34878D82A}">
                    <a16:rowId xmlns:a16="http://schemas.microsoft.com/office/drawing/2014/main" val="968592146"/>
                  </a:ext>
                </a:extLst>
              </a:tr>
              <a:tr h="305164">
                <a:tc>
                  <a:txBody>
                    <a:bodyPr/>
                    <a:lstStyle/>
                    <a:p>
                      <a:r>
                        <a:rPr lang="en-AU" sz="1100" b="1" kern="1200" dirty="0">
                          <a:solidFill>
                            <a:schemeClr val="tx1"/>
                          </a:solidFill>
                          <a:latin typeface="+mn-lt"/>
                          <a:ea typeface="+mn-ea"/>
                          <a:cs typeface="Arial" pitchFamily="34" charset="0"/>
                        </a:rPr>
                        <a:t>Global absolute return bonds</a:t>
                      </a:r>
                    </a:p>
                  </a:txBody>
                  <a:tcPr marL="144000" marR="9525" marT="9525" marB="0" anchor="ctr">
                    <a:lnL w="12700" cap="flat" cmpd="sng" algn="ctr">
                      <a:solidFill>
                        <a:schemeClr val="bg1"/>
                      </a:solidFill>
                      <a:prstDash val="solid"/>
                      <a:round/>
                      <a:headEnd type="none" w="med" len="med"/>
                      <a:tailEnd type="none" w="med" len="med"/>
                    </a:lnL>
                    <a:solidFill>
                      <a:schemeClr val="accent4">
                        <a:lumMod val="10000"/>
                        <a:lumOff val="90000"/>
                      </a:schemeClr>
                    </a:solidFill>
                  </a:tcPr>
                </a:tc>
                <a:tc>
                  <a:txBody>
                    <a:bodyPr/>
                    <a:lstStyle/>
                    <a:p>
                      <a:pPr algn="ctr" rtl="0" fontAlgn="b"/>
                      <a:endParaRPr lang="en-AU" sz="1100" kern="1200" dirty="0">
                        <a:solidFill>
                          <a:schemeClr val="tx1"/>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lang="en-AU" sz="1100" b="0" kern="1200" dirty="0">
                        <a:solidFill>
                          <a:schemeClr val="accent6"/>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r>
                        <a:rPr lang="en-AU" sz="1100" kern="1200" dirty="0">
                          <a:solidFill>
                            <a:schemeClr val="tx1"/>
                          </a:solidFill>
                          <a:latin typeface="+mn-lt"/>
                          <a:ea typeface="+mn-ea"/>
                          <a:cs typeface="Arial" pitchFamily="34" charset="0"/>
                        </a:rPr>
                        <a:t>-</a:t>
                      </a:r>
                    </a:p>
                  </a:txBody>
                  <a:tcPr marL="9525" marR="9525" marT="9525" marB="0" anchor="ct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chemeClr val="accent2"/>
                          </a:solidFill>
                          <a:effectLst/>
                          <a:uLnTx/>
                          <a:uFillTx/>
                          <a:latin typeface="+mn-lt"/>
                          <a:ea typeface="+mn-ea"/>
                          <a:cs typeface="Arial" pitchFamily="34" charset="0"/>
                        </a:rPr>
                        <a:t>(-6%)</a:t>
                      </a:r>
                    </a:p>
                  </a:txBody>
                  <a:tcPr marL="9525" marR="9525" marT="9525" marB="0" anchor="ctr">
                    <a:solidFill>
                      <a:schemeClr val="accent4">
                        <a:lumMod val="10000"/>
                        <a:lumOff val="90000"/>
                      </a:schemeClr>
                    </a:solidFill>
                  </a:tcPr>
                </a:tc>
                <a:tc>
                  <a:txBody>
                    <a:bodyPr/>
                    <a:lstStyle/>
                    <a:p>
                      <a:pPr algn="ctr" rtl="0" fontAlgn="b"/>
                      <a:endParaRPr lang="en-AU" sz="1100" kern="1200" dirty="0">
                        <a:solidFill>
                          <a:schemeClr val="tx1"/>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dirty="0">
                        <a:ln>
                          <a:noFill/>
                        </a:ln>
                        <a:solidFill>
                          <a:schemeClr val="accent2"/>
                        </a:solidFill>
                        <a:effectLst/>
                        <a:uLnTx/>
                        <a:uFillTx/>
                        <a:latin typeface="+mn-lt"/>
                        <a:ea typeface="+mn-ea"/>
                        <a:cs typeface="Arial" pitchFamily="34" charset="0"/>
                      </a:endParaRPr>
                    </a:p>
                  </a:txBody>
                  <a:tcPr marL="9525" marR="9525" marT="9525" marB="0" anchor="ctr">
                    <a:solidFill>
                      <a:schemeClr val="accent4">
                        <a:lumMod val="10000"/>
                        <a:lumOff val="90000"/>
                      </a:schemeClr>
                    </a:solidFill>
                  </a:tcPr>
                </a:tc>
                <a:extLst>
                  <a:ext uri="{0D108BD9-81ED-4DB2-BD59-A6C34878D82A}">
                    <a16:rowId xmlns:a16="http://schemas.microsoft.com/office/drawing/2014/main" val="3148443133"/>
                  </a:ext>
                </a:extLst>
              </a:tr>
              <a:tr h="305164">
                <a:tc>
                  <a:txBody>
                    <a:bodyPr/>
                    <a:lstStyle/>
                    <a:p>
                      <a:r>
                        <a:rPr lang="en-AU" sz="1100" b="1" kern="1200" dirty="0">
                          <a:solidFill>
                            <a:schemeClr val="tx1"/>
                          </a:solidFill>
                          <a:latin typeface="+mn-lt"/>
                          <a:ea typeface="+mn-ea"/>
                          <a:cs typeface="Arial" pitchFamily="34" charset="0"/>
                        </a:rPr>
                        <a:t>Securitized debt</a:t>
                      </a:r>
                    </a:p>
                  </a:txBody>
                  <a:tcPr marL="144000" marR="9525" marT="9525" marB="0" anchor="ctr">
                    <a:lnL w="12700" cap="flat" cmpd="sng" algn="ctr">
                      <a:solidFill>
                        <a:schemeClr val="bg1"/>
                      </a:solidFill>
                      <a:prstDash val="solid"/>
                      <a:round/>
                      <a:headEnd type="none" w="med" len="med"/>
                      <a:tailEnd type="none" w="med" len="med"/>
                    </a:lnL>
                    <a:solidFill>
                      <a:schemeClr val="bg1"/>
                    </a:solidFill>
                  </a:tcPr>
                </a:tc>
                <a:tc>
                  <a:txBody>
                    <a:bodyPr/>
                    <a:lstStyle/>
                    <a:p>
                      <a:pPr algn="ctr" rtl="0" fontAlgn="b"/>
                      <a:r>
                        <a:rPr lang="en-AU" sz="1100" kern="1200" dirty="0">
                          <a:solidFill>
                            <a:schemeClr val="tx1"/>
                          </a:solidFill>
                          <a:latin typeface="+mn-lt"/>
                          <a:ea typeface="+mn-ea"/>
                          <a:cs typeface="Arial" pitchFamily="34" charset="0"/>
                        </a:rPr>
                        <a:t>5%</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lang="en-AU" sz="1100" b="0" kern="1200" dirty="0">
                          <a:solidFill>
                            <a:schemeClr val="accent6"/>
                          </a:solidFill>
                          <a:latin typeface="+mn-lt"/>
                          <a:ea typeface="+mn-ea"/>
                          <a:cs typeface="Arial" pitchFamily="34" charset="0"/>
                        </a:rPr>
                        <a:t>(+5%)</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lang="en-AU" sz="1100" kern="1200" dirty="0">
                          <a:solidFill>
                            <a:schemeClr val="tx1"/>
                          </a:solidFill>
                          <a:latin typeface="+mn-lt"/>
                          <a:ea typeface="+mn-ea"/>
                          <a:cs typeface="Arial" pitchFamily="34" charset="0"/>
                        </a:rPr>
                        <a:t>7.5%</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lang="en-AU" sz="1100" b="0" kern="1200" noProof="0" dirty="0">
                          <a:solidFill>
                            <a:schemeClr val="accent6"/>
                          </a:solidFill>
                          <a:latin typeface="+mn-lt"/>
                          <a:ea typeface="+mn-ea"/>
                          <a:cs typeface="Arial" pitchFamily="34" charset="0"/>
                        </a:rPr>
                        <a:t>(+7.5%)</a:t>
                      </a:r>
                    </a:p>
                  </a:txBody>
                  <a:tcPr marL="9525" marR="9525" marT="9525" marB="0" anchor="ctr">
                    <a:solidFill>
                      <a:schemeClr val="bg1"/>
                    </a:solidFill>
                  </a:tcPr>
                </a:tc>
                <a:tc>
                  <a:txBody>
                    <a:bodyPr/>
                    <a:lstStyle/>
                    <a:p>
                      <a:pPr algn="ctr" rtl="0" fontAlgn="b"/>
                      <a:r>
                        <a:rPr lang="en-AU" sz="1100" kern="1200" dirty="0">
                          <a:solidFill>
                            <a:schemeClr val="tx1"/>
                          </a:solidFill>
                          <a:latin typeface="+mn-lt"/>
                          <a:ea typeface="+mn-ea"/>
                          <a:cs typeface="Arial" pitchFamily="34" charset="0"/>
                        </a:rPr>
                        <a:t>1%</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lang="en-AU" sz="1100" b="0" kern="1200" noProof="0" dirty="0">
                          <a:solidFill>
                            <a:schemeClr val="accent6"/>
                          </a:solidFill>
                          <a:latin typeface="+mn-lt"/>
                          <a:ea typeface="+mn-ea"/>
                          <a:cs typeface="Arial" pitchFamily="34" charset="0"/>
                        </a:rPr>
                        <a:t>(+1%)</a:t>
                      </a:r>
                    </a:p>
                  </a:txBody>
                  <a:tcPr marL="9525" marR="9525" marT="9525" marB="0" anchor="ctr">
                    <a:solidFill>
                      <a:schemeClr val="bg1"/>
                    </a:solidFill>
                  </a:tcPr>
                </a:tc>
                <a:extLst>
                  <a:ext uri="{0D108BD9-81ED-4DB2-BD59-A6C34878D82A}">
                    <a16:rowId xmlns:a16="http://schemas.microsoft.com/office/drawing/2014/main" val="10001"/>
                  </a:ext>
                </a:extLst>
              </a:tr>
              <a:tr h="305164">
                <a:tc>
                  <a:txBody>
                    <a:bodyPr/>
                    <a:lstStyle/>
                    <a:p>
                      <a:pPr marL="0" marR="0" lvl="0" indent="0" algn="l" defTabSz="914332" rtl="0" eaLnBrk="1" fontAlgn="b" latinLnBrk="0" hangingPunct="1">
                        <a:lnSpc>
                          <a:spcPct val="100000"/>
                        </a:lnSpc>
                        <a:spcBef>
                          <a:spcPts val="0"/>
                        </a:spcBef>
                        <a:spcAft>
                          <a:spcPts val="0"/>
                        </a:spcAft>
                        <a:buClrTx/>
                        <a:buSzTx/>
                        <a:buFontTx/>
                        <a:buNone/>
                        <a:tabLst/>
                        <a:defRPr/>
                      </a:pPr>
                      <a:r>
                        <a:rPr lang="en-AU" sz="1100" b="1" kern="1200" dirty="0">
                          <a:solidFill>
                            <a:schemeClr val="tx1"/>
                          </a:solidFill>
                          <a:latin typeface="+mn-lt"/>
                          <a:ea typeface="+mn-ea"/>
                          <a:cs typeface="Arial" pitchFamily="34" charset="0"/>
                        </a:rPr>
                        <a:t>High yield bonds and loans</a:t>
                      </a:r>
                    </a:p>
                  </a:txBody>
                  <a:tcPr marL="144000" marR="9525" marT="9525" marB="0" anchor="ctr">
                    <a:lnL w="12700" cap="flat" cmpd="sng" algn="ctr">
                      <a:solidFill>
                        <a:schemeClr val="bg1"/>
                      </a:solidFill>
                      <a:prstDash val="solid"/>
                      <a:round/>
                      <a:headEnd type="none" w="med" len="med"/>
                      <a:tailEnd type="none" w="med" len="med"/>
                    </a:lnL>
                    <a:solidFill>
                      <a:schemeClr val="accent4">
                        <a:lumMod val="10000"/>
                        <a:lumOff val="90000"/>
                      </a:schemeClr>
                    </a:solidFill>
                  </a:tcPr>
                </a:tc>
                <a:tc>
                  <a:txBody>
                    <a:bodyPr/>
                    <a:lstStyle/>
                    <a:p>
                      <a:pPr algn="ctr" rtl="0" fontAlgn="b"/>
                      <a:r>
                        <a:rPr lang="en-AU" sz="1100" kern="1200" dirty="0">
                          <a:solidFill>
                            <a:schemeClr val="tx1"/>
                          </a:solidFill>
                          <a:latin typeface="+mn-lt"/>
                          <a:ea typeface="+mn-ea"/>
                          <a:cs typeface="Arial" pitchFamily="34" charset="0"/>
                        </a:rPr>
                        <a:t>5%</a:t>
                      </a:r>
                    </a:p>
                  </a:txBody>
                  <a:tcPr marL="9525" marR="9525" marT="9525" marB="0" anchor="ct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dirty="0">
                        <a:ln>
                          <a:noFill/>
                        </a:ln>
                        <a:solidFill>
                          <a:schemeClr val="accent2"/>
                        </a:solidFill>
                        <a:effectLst/>
                        <a:uLnTx/>
                        <a:uFillTx/>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r>
                        <a:rPr lang="en-AU" sz="1100" kern="1200" dirty="0">
                          <a:solidFill>
                            <a:schemeClr val="tx1"/>
                          </a:solidFill>
                          <a:latin typeface="+mn-lt"/>
                          <a:ea typeface="+mn-ea"/>
                          <a:cs typeface="Arial" pitchFamily="34" charset="0"/>
                        </a:rPr>
                        <a:t>7.5%</a:t>
                      </a:r>
                    </a:p>
                  </a:txBody>
                  <a:tcPr marL="9525" marR="9525" marT="9525" marB="0" anchor="ct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lang="en-AU" sz="1100" b="0" kern="1200" noProof="0" dirty="0">
                          <a:solidFill>
                            <a:schemeClr val="accent6"/>
                          </a:solidFill>
                          <a:latin typeface="+mn-lt"/>
                          <a:ea typeface="+mn-ea"/>
                          <a:cs typeface="Arial" pitchFamily="34" charset="0"/>
                        </a:rPr>
                        <a:t>(+0.5%)</a:t>
                      </a:r>
                    </a:p>
                  </a:txBody>
                  <a:tcPr marL="9525" marR="9525" marT="9525" marB="0" anchor="ctr">
                    <a:solidFill>
                      <a:schemeClr val="accent4">
                        <a:lumMod val="10000"/>
                        <a:lumOff val="90000"/>
                      </a:schemeClr>
                    </a:solidFill>
                  </a:tcPr>
                </a:tc>
                <a:tc>
                  <a:txBody>
                    <a:bodyPr/>
                    <a:lstStyle/>
                    <a:p>
                      <a:pPr algn="ctr" rtl="0" fontAlgn="b"/>
                      <a:r>
                        <a:rPr lang="en-AU" sz="1100" kern="1200" dirty="0">
                          <a:solidFill>
                            <a:schemeClr val="tx1"/>
                          </a:solidFill>
                          <a:latin typeface="+mn-lt"/>
                          <a:ea typeface="+mn-ea"/>
                          <a:cs typeface="Arial" pitchFamily="34" charset="0"/>
                        </a:rPr>
                        <a:t>6.5%</a:t>
                      </a:r>
                    </a:p>
                  </a:txBody>
                  <a:tcPr marL="9525" marR="9525" marT="9525" marB="0" anchor="ct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lang="en-AU" sz="1100" b="0" kern="1200" noProof="0" dirty="0">
                        <a:solidFill>
                          <a:schemeClr val="accent6"/>
                        </a:solidFill>
                        <a:latin typeface="+mn-lt"/>
                        <a:ea typeface="+mn-ea"/>
                        <a:cs typeface="Arial" pitchFamily="34" charset="0"/>
                      </a:endParaRPr>
                    </a:p>
                  </a:txBody>
                  <a:tcPr marL="9525" marR="9525" marT="9525" marB="0" anchor="ctr">
                    <a:solidFill>
                      <a:schemeClr val="accent4">
                        <a:lumMod val="10000"/>
                        <a:lumOff val="90000"/>
                      </a:schemeClr>
                    </a:solidFill>
                  </a:tcPr>
                </a:tc>
                <a:extLst>
                  <a:ext uri="{0D108BD9-81ED-4DB2-BD59-A6C34878D82A}">
                    <a16:rowId xmlns:a16="http://schemas.microsoft.com/office/drawing/2014/main" val="2269660241"/>
                  </a:ext>
                </a:extLst>
              </a:tr>
              <a:tr h="305164">
                <a:tc>
                  <a:txBody>
                    <a:bodyPr/>
                    <a:lstStyle/>
                    <a:p>
                      <a:pPr marL="0" marR="0" lvl="0" indent="0" algn="l" defTabSz="914332" rtl="0" eaLnBrk="1" fontAlgn="b" latinLnBrk="0" hangingPunct="1">
                        <a:lnSpc>
                          <a:spcPct val="100000"/>
                        </a:lnSpc>
                        <a:spcBef>
                          <a:spcPts val="0"/>
                        </a:spcBef>
                        <a:spcAft>
                          <a:spcPts val="0"/>
                        </a:spcAft>
                        <a:buClrTx/>
                        <a:buSzTx/>
                        <a:buFontTx/>
                        <a:buNone/>
                        <a:tabLst/>
                        <a:defRPr/>
                      </a:pPr>
                      <a:r>
                        <a:rPr lang="en-AU" sz="1100" b="1" kern="1200" dirty="0">
                          <a:solidFill>
                            <a:schemeClr val="tx1"/>
                          </a:solidFill>
                          <a:latin typeface="+mn-lt"/>
                          <a:ea typeface="+mn-ea"/>
                          <a:cs typeface="Arial" pitchFamily="34" charset="0"/>
                        </a:rPr>
                        <a:t>Australian inflation-linked bonds</a:t>
                      </a:r>
                    </a:p>
                  </a:txBody>
                  <a:tcPr marL="144000" marR="9525" marT="9525" marB="0" anchor="ctr">
                    <a:lnL w="12700" cap="flat" cmpd="sng" algn="ctr">
                      <a:solidFill>
                        <a:schemeClr val="bg1"/>
                      </a:solidFill>
                      <a:prstDash val="solid"/>
                      <a:round/>
                      <a:headEnd type="none" w="med" len="med"/>
                      <a:tailEnd type="none" w="med" len="med"/>
                    </a:lnL>
                    <a:solidFill>
                      <a:schemeClr val="bg1"/>
                    </a:solidFill>
                  </a:tcPr>
                </a:tc>
                <a:tc>
                  <a:txBody>
                    <a:bodyPr/>
                    <a:lstStyle/>
                    <a:p>
                      <a:pPr algn="ctr" rtl="0" fontAlgn="b"/>
                      <a:endParaRPr lang="en-AU" sz="1100" kern="1200" dirty="0">
                        <a:solidFill>
                          <a:schemeClr val="tx1"/>
                        </a:solidFill>
                        <a:latin typeface="+mn-lt"/>
                        <a:ea typeface="+mn-ea"/>
                        <a:cs typeface="Arial" pitchFamily="34" charset="0"/>
                      </a:endParaRP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dirty="0">
                        <a:ln>
                          <a:noFill/>
                        </a:ln>
                        <a:solidFill>
                          <a:schemeClr val="accent2"/>
                        </a:solidFill>
                        <a:effectLst/>
                        <a:uLnTx/>
                        <a:uFillTx/>
                        <a:latin typeface="+mn-lt"/>
                        <a:ea typeface="+mn-ea"/>
                        <a:cs typeface="Arial" pitchFamily="34" charset="0"/>
                      </a:endParaRPr>
                    </a:p>
                  </a:txBody>
                  <a:tcPr marL="9525" marR="9525" marT="9525" marB="0" anchor="ctr">
                    <a:solidFill>
                      <a:schemeClr val="bg1"/>
                    </a:solidFill>
                  </a:tcPr>
                </a:tc>
                <a:tc>
                  <a:txBody>
                    <a:bodyPr/>
                    <a:lstStyle/>
                    <a:p>
                      <a:pPr algn="ctr" rtl="0" fontAlgn="b"/>
                      <a:endParaRPr lang="en-AU" sz="1100" kern="1200" dirty="0">
                        <a:solidFill>
                          <a:schemeClr val="tx1"/>
                        </a:solidFill>
                        <a:latin typeface="+mn-lt"/>
                        <a:ea typeface="+mn-ea"/>
                        <a:cs typeface="Arial" pitchFamily="34" charset="0"/>
                      </a:endParaRP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endParaRPr>
                    </a:p>
                  </a:txBody>
                  <a:tcPr marL="9525" marR="9525" marT="9525" marB="0" anchor="ctr">
                    <a:solidFill>
                      <a:schemeClr val="bg1"/>
                    </a:solidFill>
                  </a:tcPr>
                </a:tc>
                <a:tc>
                  <a:txBody>
                    <a:bodyPr/>
                    <a:lstStyle/>
                    <a:p>
                      <a:pPr algn="ctr" rtl="0" fontAlgn="b"/>
                      <a:endParaRPr lang="en-AU" sz="1100" kern="1200" dirty="0">
                        <a:solidFill>
                          <a:schemeClr val="tx1"/>
                        </a:solidFill>
                        <a:latin typeface="+mn-lt"/>
                        <a:ea typeface="+mn-ea"/>
                        <a:cs typeface="Arial" pitchFamily="34" charset="0"/>
                      </a:endParaRP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endParaRPr>
                    </a:p>
                  </a:txBody>
                  <a:tcPr marL="9525" marR="9525" marT="9525" marB="0" anchor="ctr">
                    <a:solidFill>
                      <a:schemeClr val="bg1"/>
                    </a:solidFill>
                  </a:tcPr>
                </a:tc>
                <a:extLst>
                  <a:ext uri="{0D108BD9-81ED-4DB2-BD59-A6C34878D82A}">
                    <a16:rowId xmlns:a16="http://schemas.microsoft.com/office/drawing/2014/main" val="1175546171"/>
                  </a:ext>
                </a:extLst>
              </a:tr>
              <a:tr h="305164">
                <a:tc>
                  <a:txBody>
                    <a:bodyPr/>
                    <a:lstStyle/>
                    <a:p>
                      <a:pPr marL="0" marR="0" lvl="0" indent="0" algn="l" defTabSz="914332" rtl="0" eaLnBrk="1" fontAlgn="b" latinLnBrk="0" hangingPunct="1">
                        <a:lnSpc>
                          <a:spcPct val="100000"/>
                        </a:lnSpc>
                        <a:spcBef>
                          <a:spcPts val="0"/>
                        </a:spcBef>
                        <a:spcAft>
                          <a:spcPts val="0"/>
                        </a:spcAft>
                        <a:buClrTx/>
                        <a:buSzTx/>
                        <a:buFontTx/>
                        <a:buNone/>
                        <a:tabLst/>
                        <a:defRPr/>
                      </a:pPr>
                      <a:r>
                        <a:rPr lang="en-AU" sz="1100" b="1" kern="1200" dirty="0">
                          <a:solidFill>
                            <a:schemeClr val="tx1"/>
                          </a:solidFill>
                          <a:latin typeface="+mn-lt"/>
                          <a:ea typeface="+mn-ea"/>
                          <a:cs typeface="Arial" pitchFamily="34" charset="0"/>
                        </a:rPr>
                        <a:t>Enhanced cash</a:t>
                      </a:r>
                    </a:p>
                  </a:txBody>
                  <a:tcPr marL="144000" marR="9525" marT="9525" marB="0" anchor="ctr">
                    <a:lnL w="12700" cap="flat" cmpd="sng" algn="ctr">
                      <a:solidFill>
                        <a:schemeClr val="bg1"/>
                      </a:solidFill>
                      <a:prstDash val="solid"/>
                      <a:round/>
                      <a:headEnd type="none" w="med" len="med"/>
                      <a:tailEnd type="none" w="med" len="med"/>
                    </a:lnL>
                    <a:solidFill>
                      <a:schemeClr val="accent4">
                        <a:lumMod val="10000"/>
                        <a:lumOff val="90000"/>
                      </a:schemeClr>
                    </a:solidFill>
                  </a:tcPr>
                </a:tc>
                <a:tc>
                  <a:txBody>
                    <a:bodyPr/>
                    <a:lstStyle/>
                    <a:p>
                      <a:pPr algn="ctr" rtl="0" fontAlgn="b"/>
                      <a:endParaRPr lang="en-AU" sz="1100" kern="1200" dirty="0">
                        <a:solidFill>
                          <a:schemeClr val="tx1"/>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lang="en-AU" sz="1100" b="0" kern="1200" dirty="0">
                        <a:solidFill>
                          <a:schemeClr val="accent2"/>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r>
                        <a:rPr lang="en-AU" sz="1100" kern="1200" dirty="0">
                          <a:solidFill>
                            <a:schemeClr val="tx1"/>
                          </a:solidFill>
                          <a:latin typeface="+mn-lt"/>
                          <a:ea typeface="+mn-ea"/>
                          <a:cs typeface="Arial" pitchFamily="34" charset="0"/>
                        </a:rPr>
                        <a:t>15%</a:t>
                      </a:r>
                    </a:p>
                  </a:txBody>
                  <a:tcPr marL="9525" marR="9525" marT="9525" marB="0" anchor="ct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chemeClr val="accent2"/>
                          </a:solidFill>
                          <a:effectLst/>
                          <a:uLnTx/>
                          <a:uFillTx/>
                          <a:latin typeface="+mn-lt"/>
                          <a:ea typeface="+mn-ea"/>
                          <a:cs typeface="Arial" pitchFamily="34" charset="0"/>
                        </a:rPr>
                        <a:t>(-10%)</a:t>
                      </a:r>
                    </a:p>
                  </a:txBody>
                  <a:tcPr marL="9525" marR="9525" marT="9525" marB="0" anchor="ctr">
                    <a:solidFill>
                      <a:schemeClr val="accent4">
                        <a:lumMod val="10000"/>
                        <a:lumOff val="90000"/>
                      </a:schemeClr>
                    </a:solidFill>
                  </a:tcPr>
                </a:tc>
                <a:tc>
                  <a:txBody>
                    <a:bodyPr/>
                    <a:lstStyle/>
                    <a:p>
                      <a:pPr algn="ctr" rtl="0" fontAlgn="b"/>
                      <a:r>
                        <a:rPr lang="en-AU" sz="1100" kern="1200" dirty="0">
                          <a:solidFill>
                            <a:schemeClr val="tx1"/>
                          </a:solidFill>
                          <a:latin typeface="+mn-lt"/>
                          <a:ea typeface="+mn-ea"/>
                          <a:cs typeface="Arial" pitchFamily="34" charset="0"/>
                        </a:rPr>
                        <a:t>6.5%</a:t>
                      </a:r>
                    </a:p>
                  </a:txBody>
                  <a:tcPr marL="9525" marR="9525" marT="9525" marB="0" anchor="ct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chemeClr val="accent2"/>
                          </a:solidFill>
                          <a:effectLst/>
                          <a:uLnTx/>
                          <a:uFillTx/>
                          <a:latin typeface="+mn-lt"/>
                          <a:ea typeface="+mn-ea"/>
                          <a:cs typeface="Arial" pitchFamily="34" charset="0"/>
                        </a:rPr>
                        <a:t>(-1%)</a:t>
                      </a:r>
                    </a:p>
                  </a:txBody>
                  <a:tcPr marL="9525" marR="9525" marT="9525" marB="0" anchor="ctr">
                    <a:solidFill>
                      <a:schemeClr val="accent4">
                        <a:lumMod val="10000"/>
                        <a:lumOff val="90000"/>
                      </a:schemeClr>
                    </a:solidFill>
                  </a:tcPr>
                </a:tc>
                <a:extLst>
                  <a:ext uri="{0D108BD9-81ED-4DB2-BD59-A6C34878D82A}">
                    <a16:rowId xmlns:a16="http://schemas.microsoft.com/office/drawing/2014/main" val="2334032034"/>
                  </a:ext>
                </a:extLst>
              </a:tr>
              <a:tr h="305164">
                <a:tc>
                  <a:txBody>
                    <a:bodyPr/>
                    <a:lstStyle/>
                    <a:p>
                      <a:pPr algn="l" rtl="0" fontAlgn="b"/>
                      <a:endParaRPr lang="en-AU" sz="1100" b="1" kern="1200" dirty="0">
                        <a:solidFill>
                          <a:schemeClr val="tx1"/>
                        </a:solidFill>
                        <a:latin typeface="+mn-lt"/>
                        <a:ea typeface="+mn-ea"/>
                        <a:cs typeface="Arial" pitchFamily="34" charset="0"/>
                      </a:endParaRPr>
                    </a:p>
                  </a:txBody>
                  <a:tcPr marL="144000" marR="9525" marT="9525" marB="0" anchor="ctr">
                    <a:lnL w="12700" cap="flat" cmpd="sng" algn="ctr">
                      <a:solidFill>
                        <a:schemeClr val="bg1"/>
                      </a:solidFill>
                      <a:prstDash val="solid"/>
                      <a:round/>
                      <a:headEnd type="none" w="med" len="med"/>
                      <a:tailEnd type="none" w="med" len="med"/>
                    </a:lnL>
                    <a:solidFill>
                      <a:schemeClr val="bg1"/>
                    </a:solidFill>
                  </a:tcPr>
                </a:tc>
                <a:tc>
                  <a:txBody>
                    <a:bodyPr/>
                    <a:lstStyle/>
                    <a:p>
                      <a:pPr algn="ctr" rtl="0" fontAlgn="b"/>
                      <a:endParaRPr lang="en-AU" sz="1100" kern="1200" dirty="0">
                        <a:solidFill>
                          <a:schemeClr val="tx1"/>
                        </a:solidFill>
                        <a:latin typeface="+mn-lt"/>
                        <a:ea typeface="+mn-ea"/>
                        <a:cs typeface="Arial" pitchFamily="34" charset="0"/>
                      </a:endParaRP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dirty="0">
                        <a:ln>
                          <a:noFill/>
                        </a:ln>
                        <a:solidFill>
                          <a:schemeClr val="accent2"/>
                        </a:solidFill>
                        <a:effectLst/>
                        <a:uLnTx/>
                        <a:uFillTx/>
                        <a:latin typeface="+mn-lt"/>
                        <a:ea typeface="+mn-ea"/>
                        <a:cs typeface="Arial" pitchFamily="34" charset="0"/>
                      </a:endParaRPr>
                    </a:p>
                  </a:txBody>
                  <a:tcPr marL="9525" marR="9525" marT="9525" marB="0" anchor="ctr">
                    <a:solidFill>
                      <a:schemeClr val="bg1"/>
                    </a:solidFill>
                  </a:tcPr>
                </a:tc>
                <a:tc>
                  <a:txBody>
                    <a:bodyPr/>
                    <a:lstStyle/>
                    <a:p>
                      <a:pPr algn="ctr" rtl="0" fontAlgn="ctr"/>
                      <a:endParaRPr lang="en-AU" sz="1100" kern="1200" dirty="0">
                        <a:solidFill>
                          <a:schemeClr val="tx1"/>
                        </a:solidFill>
                        <a:latin typeface="+mn-lt"/>
                        <a:ea typeface="+mn-ea"/>
                        <a:cs typeface="Arial" pitchFamily="34" charset="0"/>
                      </a:endParaRP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dirty="0">
                        <a:ln>
                          <a:noFill/>
                        </a:ln>
                        <a:solidFill>
                          <a:schemeClr val="accent2"/>
                        </a:solidFill>
                        <a:effectLst/>
                        <a:uLnTx/>
                        <a:uFillTx/>
                        <a:latin typeface="+mn-lt"/>
                        <a:ea typeface="+mn-ea"/>
                        <a:cs typeface="Arial" pitchFamily="34" charset="0"/>
                      </a:endParaRPr>
                    </a:p>
                  </a:txBody>
                  <a:tcPr marL="9525" marR="9525" marT="9525" marB="0" anchor="ctr">
                    <a:solidFill>
                      <a:schemeClr val="bg1"/>
                    </a:solidFill>
                  </a:tcPr>
                </a:tc>
                <a:tc>
                  <a:txBody>
                    <a:bodyPr/>
                    <a:lstStyle/>
                    <a:p>
                      <a:pPr algn="ctr" rtl="0" fontAlgn="b"/>
                      <a:endParaRPr lang="en-AU" sz="1100" kern="1200" dirty="0">
                        <a:solidFill>
                          <a:schemeClr val="tx1"/>
                        </a:solidFill>
                        <a:latin typeface="+mn-lt"/>
                        <a:ea typeface="+mn-ea"/>
                        <a:cs typeface="Arial" pitchFamily="34" charset="0"/>
                      </a:endParaRP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dirty="0">
                        <a:ln>
                          <a:noFill/>
                        </a:ln>
                        <a:solidFill>
                          <a:schemeClr val="accent2"/>
                        </a:solidFill>
                        <a:effectLst/>
                        <a:uLnTx/>
                        <a:uFillTx/>
                        <a:latin typeface="+mn-lt"/>
                        <a:ea typeface="+mn-ea"/>
                        <a:cs typeface="Arial" pitchFamily="34" charset="0"/>
                      </a:endParaRPr>
                    </a:p>
                  </a:txBody>
                  <a:tcPr marL="9525" marR="9525" marT="9525" marB="0" anchor="ctr">
                    <a:solidFill>
                      <a:schemeClr val="bg1"/>
                    </a:solidFill>
                  </a:tcPr>
                </a:tc>
                <a:extLst>
                  <a:ext uri="{0D108BD9-81ED-4DB2-BD59-A6C34878D82A}">
                    <a16:rowId xmlns:a16="http://schemas.microsoft.com/office/drawing/2014/main" val="10008"/>
                  </a:ext>
                </a:extLst>
              </a:tr>
              <a:tr h="305164">
                <a:tc>
                  <a:txBody>
                    <a:bodyPr/>
                    <a:lstStyle/>
                    <a:p>
                      <a:pPr lvl="0"/>
                      <a:r>
                        <a:rPr lang="en-AU" sz="1100" b="1" kern="1200" dirty="0">
                          <a:solidFill>
                            <a:schemeClr val="tx1"/>
                          </a:solidFill>
                          <a:latin typeface="+mn-lt"/>
                          <a:ea typeface="+mn-ea"/>
                          <a:cs typeface="Arial" pitchFamily="34" charset="0"/>
                        </a:rPr>
                        <a:t>Total fixed income assets</a:t>
                      </a:r>
                    </a:p>
                  </a:txBody>
                  <a:tcPr marL="144000" marR="9525" marT="9525" marB="0" anchor="ctr">
                    <a:lnL w="12700" cap="flat" cmpd="sng" algn="ctr">
                      <a:solidFill>
                        <a:schemeClr val="bg1"/>
                      </a:solidFill>
                      <a:prstDash val="solid"/>
                      <a:round/>
                      <a:headEnd type="none" w="med" len="med"/>
                      <a:tailEnd type="none" w="med" len="med"/>
                    </a:lnL>
                    <a:solidFill>
                      <a:schemeClr val="accent4">
                        <a:lumMod val="10000"/>
                        <a:lumOff val="90000"/>
                      </a:schemeClr>
                    </a:solidFill>
                  </a:tcPr>
                </a:tc>
                <a:tc>
                  <a:txBody>
                    <a:bodyPr/>
                    <a:lstStyle/>
                    <a:p>
                      <a:pPr algn="ctr" rtl="0" fontAlgn="b"/>
                      <a:r>
                        <a:rPr lang="en-AU" sz="1100" b="1" kern="1200" dirty="0">
                          <a:solidFill>
                            <a:schemeClr val="tx1"/>
                          </a:solidFill>
                          <a:latin typeface="+mn-lt"/>
                          <a:ea typeface="+mn-ea"/>
                          <a:cs typeface="Arial" pitchFamily="34" charset="0"/>
                        </a:rPr>
                        <a:t>100%</a:t>
                      </a:r>
                    </a:p>
                  </a:txBody>
                  <a:tcPr marL="9525" marR="9525" marT="9525" marB="0" anchor="ctr">
                    <a:solidFill>
                      <a:schemeClr val="accent4">
                        <a:lumMod val="10000"/>
                        <a:lumOff val="90000"/>
                      </a:schemeClr>
                    </a:solidFill>
                  </a:tcPr>
                </a:tc>
                <a:tc>
                  <a:txBody>
                    <a:bodyPr/>
                    <a:lstStyle/>
                    <a:p>
                      <a:pPr algn="ctr" rtl="0" fontAlgn="b"/>
                      <a:endParaRPr lang="en-AU" sz="1100" b="1" kern="1200" dirty="0">
                        <a:solidFill>
                          <a:schemeClr val="tx1"/>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r>
                        <a:rPr lang="en-AU" sz="1100" b="1" kern="1200" dirty="0">
                          <a:solidFill>
                            <a:schemeClr val="tx1"/>
                          </a:solidFill>
                          <a:latin typeface="+mn-lt"/>
                          <a:ea typeface="+mn-ea"/>
                          <a:cs typeface="Arial" pitchFamily="34" charset="0"/>
                        </a:rPr>
                        <a:t>100%</a:t>
                      </a:r>
                    </a:p>
                  </a:txBody>
                  <a:tcPr marL="9525" marR="9525" marT="9525" marB="0" anchor="ctr">
                    <a:solidFill>
                      <a:schemeClr val="accent4">
                        <a:lumMod val="10000"/>
                        <a:lumOff val="90000"/>
                      </a:schemeClr>
                    </a:solidFill>
                  </a:tcPr>
                </a:tc>
                <a:tc>
                  <a:txBody>
                    <a:bodyPr/>
                    <a:lstStyle/>
                    <a:p>
                      <a:pPr algn="ctr" rtl="0" fontAlgn="b"/>
                      <a:endParaRPr lang="en-AU" sz="1100" b="1" kern="1200" dirty="0">
                        <a:solidFill>
                          <a:schemeClr val="tx1"/>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r>
                        <a:rPr lang="en-AU" sz="1100" b="1" kern="1200" dirty="0">
                          <a:solidFill>
                            <a:schemeClr val="tx1"/>
                          </a:solidFill>
                          <a:latin typeface="+mn-lt"/>
                          <a:ea typeface="+mn-ea"/>
                          <a:cs typeface="Arial" pitchFamily="34" charset="0"/>
                        </a:rPr>
                        <a:t>18%</a:t>
                      </a:r>
                    </a:p>
                  </a:txBody>
                  <a:tcPr marL="9525" marR="9525" marT="9525" marB="0" anchor="ctr">
                    <a:solidFill>
                      <a:schemeClr val="accent4">
                        <a:lumMod val="10000"/>
                        <a:lumOff val="90000"/>
                      </a:schemeClr>
                    </a:solidFill>
                  </a:tcPr>
                </a:tc>
                <a:tc>
                  <a:txBody>
                    <a:bodyPr/>
                    <a:lstStyle/>
                    <a:p>
                      <a:pPr algn="ctr" rtl="0" fontAlgn="b"/>
                      <a:endParaRPr lang="en-AU" sz="1100" kern="1200" dirty="0">
                        <a:solidFill>
                          <a:schemeClr val="tx1"/>
                        </a:solidFill>
                        <a:latin typeface="+mn-lt"/>
                        <a:ea typeface="+mn-ea"/>
                        <a:cs typeface="Arial" pitchFamily="34" charset="0"/>
                      </a:endParaRPr>
                    </a:p>
                  </a:txBody>
                  <a:tcPr marL="9525" marR="9525" marT="9525" marB="0" anchor="ctr">
                    <a:solidFill>
                      <a:schemeClr val="accent4">
                        <a:lumMod val="10000"/>
                        <a:lumOff val="90000"/>
                      </a:schemeClr>
                    </a:solidFill>
                  </a:tcPr>
                </a:tc>
                <a:extLst>
                  <a:ext uri="{0D108BD9-81ED-4DB2-BD59-A6C34878D82A}">
                    <a16:rowId xmlns:a16="http://schemas.microsoft.com/office/drawing/2014/main" val="1499549034"/>
                  </a:ext>
                </a:extLst>
              </a:tr>
            </a:tbl>
          </a:graphicData>
        </a:graphic>
      </p:graphicFrame>
      <p:sp>
        <p:nvSpPr>
          <p:cNvPr id="7" name="Footer Placeholder 1">
            <a:extLst>
              <a:ext uri="{FF2B5EF4-FFF2-40B4-BE49-F238E27FC236}">
                <a16:creationId xmlns:a16="http://schemas.microsoft.com/office/drawing/2014/main" id="{935630F9-1028-4059-BC94-D237BE88253A}"/>
              </a:ext>
            </a:extLst>
          </p:cNvPr>
          <p:cNvSpPr txBox="1">
            <a:spLocks/>
          </p:cNvSpPr>
          <p:nvPr/>
        </p:nvSpPr>
        <p:spPr>
          <a:xfrm>
            <a:off x="769552" y="6504334"/>
            <a:ext cx="3535748" cy="19127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49">
              <a:defRPr/>
            </a:pPr>
            <a:r>
              <a:rPr lang="en-AU" sz="800">
                <a:solidFill>
                  <a:prstClr val="black"/>
                </a:solidFill>
                <a:latin typeface="Arial" panose="020B0604020202020204"/>
              </a:rPr>
              <a:t>Strategy changes in MLC’s fixed income funds for financial advisers</a:t>
            </a:r>
            <a:endParaRPr lang="en-AU" sz="800" dirty="0">
              <a:solidFill>
                <a:prstClr val="black"/>
              </a:solidFill>
              <a:latin typeface="Arial" panose="020B0604020202020204"/>
            </a:endParaRPr>
          </a:p>
        </p:txBody>
      </p:sp>
      <p:sp>
        <p:nvSpPr>
          <p:cNvPr id="2" name="Rectangle 1">
            <a:extLst>
              <a:ext uri="{FF2B5EF4-FFF2-40B4-BE49-F238E27FC236}">
                <a16:creationId xmlns:a16="http://schemas.microsoft.com/office/drawing/2014/main" id="{0BEC03C2-CA18-43B4-A4A4-2F3267E72F09}"/>
              </a:ext>
            </a:extLst>
          </p:cNvPr>
          <p:cNvSpPr/>
          <p:nvPr/>
        </p:nvSpPr>
        <p:spPr>
          <a:xfrm>
            <a:off x="694361" y="5741325"/>
            <a:ext cx="10644199" cy="307777"/>
          </a:xfrm>
          <a:prstGeom prst="rect">
            <a:avLst/>
          </a:prstGeom>
          <a:solidFill>
            <a:schemeClr val="accent1"/>
          </a:solidFill>
        </p:spPr>
        <p:txBody>
          <a:bodyPr wrap="square">
            <a:spAutoFit/>
          </a:bodyPr>
          <a:lstStyle/>
          <a:p>
            <a:pPr algn="ctr">
              <a:buClr>
                <a:srgbClr val="D86018"/>
              </a:buClr>
            </a:pPr>
            <a:r>
              <a:rPr lang="en-AU" sz="1400" b="1" dirty="0">
                <a:solidFill>
                  <a:schemeClr val="bg1"/>
                </a:solidFill>
                <a:latin typeface="Arial" pitchFamily="34" charset="0"/>
                <a:cs typeface="Arial" pitchFamily="34" charset="0"/>
              </a:rPr>
              <a:t>There’s no impact on fees as a result of these changes</a:t>
            </a:r>
          </a:p>
        </p:txBody>
      </p:sp>
    </p:spTree>
    <p:extLst>
      <p:ext uri="{BB962C8B-B14F-4D97-AF65-F5344CB8AC3E}">
        <p14:creationId xmlns:p14="http://schemas.microsoft.com/office/powerpoint/2010/main" val="1056476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302AE61-13E6-4181-8B63-9F1A648BDFA2}"/>
              </a:ext>
            </a:extLst>
          </p:cNvPr>
          <p:cNvSpPr/>
          <p:nvPr/>
        </p:nvSpPr>
        <p:spPr>
          <a:xfrm>
            <a:off x="-7295" y="1401182"/>
            <a:ext cx="12199295" cy="54634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4" name="Slide Number Placeholder 3">
            <a:extLst>
              <a:ext uri="{FF2B5EF4-FFF2-40B4-BE49-F238E27FC236}">
                <a16:creationId xmlns:a16="http://schemas.microsoft.com/office/drawing/2014/main" id="{35588252-E579-4F8F-AD68-C427416D0702}"/>
              </a:ext>
            </a:extLst>
          </p:cNvPr>
          <p:cNvSpPr>
            <a:spLocks noGrp="1"/>
          </p:cNvSpPr>
          <p:nvPr>
            <p:ph type="sldNum" sz="quarter" idx="12"/>
          </p:nvPr>
        </p:nvSpPr>
        <p:spPr/>
        <p:txBody>
          <a:bodyPr/>
          <a:lstStyle/>
          <a:p>
            <a:fld id="{E6316B6A-336A-44FF-82DA-A4D1594FA055}" type="slidenum">
              <a:rPr lang="en-AU" smtClean="0"/>
              <a:t>11</a:t>
            </a:fld>
            <a:endParaRPr lang="en-AU"/>
          </a:p>
        </p:txBody>
      </p:sp>
      <p:sp>
        <p:nvSpPr>
          <p:cNvPr id="5" name="Title 4">
            <a:extLst>
              <a:ext uri="{FF2B5EF4-FFF2-40B4-BE49-F238E27FC236}">
                <a16:creationId xmlns:a16="http://schemas.microsoft.com/office/drawing/2014/main" id="{CB49487E-89E1-49F7-AA56-D072CC2A761B}"/>
              </a:ext>
            </a:extLst>
          </p:cNvPr>
          <p:cNvSpPr>
            <a:spLocks noGrp="1"/>
          </p:cNvSpPr>
          <p:nvPr>
            <p:ph type="title"/>
          </p:nvPr>
        </p:nvSpPr>
        <p:spPr>
          <a:xfrm>
            <a:off x="759001" y="480703"/>
            <a:ext cx="9720000" cy="516637"/>
          </a:xfrm>
        </p:spPr>
        <p:txBody>
          <a:bodyPr/>
          <a:lstStyle/>
          <a:p>
            <a:r>
              <a:rPr lang="en-AU" sz="2400" dirty="0">
                <a:solidFill>
                  <a:schemeClr val="tx1"/>
                </a:solidFill>
                <a:latin typeface="Arial" charset="0"/>
                <a:cs typeface="Arial" charset="0"/>
              </a:rPr>
              <a:t>Communication plan</a:t>
            </a:r>
            <a:endParaRPr lang="en-AU" sz="2400" dirty="0">
              <a:solidFill>
                <a:schemeClr val="tx1"/>
              </a:solidFill>
            </a:endParaRPr>
          </a:p>
        </p:txBody>
      </p:sp>
      <p:graphicFrame>
        <p:nvGraphicFramePr>
          <p:cNvPr id="13" name="Table 12">
            <a:extLst>
              <a:ext uri="{FF2B5EF4-FFF2-40B4-BE49-F238E27FC236}">
                <a16:creationId xmlns:a16="http://schemas.microsoft.com/office/drawing/2014/main" id="{89A46F92-90A5-4831-9D06-FCE1F057E0AE}"/>
              </a:ext>
            </a:extLst>
          </p:cNvPr>
          <p:cNvGraphicFramePr>
            <a:graphicFrameLocks noGrp="1"/>
          </p:cNvGraphicFramePr>
          <p:nvPr>
            <p:extLst>
              <p:ext uri="{D42A27DB-BD31-4B8C-83A1-F6EECF244321}">
                <p14:modId xmlns:p14="http://schemas.microsoft.com/office/powerpoint/2010/main" val="1540776136"/>
              </p:ext>
            </p:extLst>
          </p:nvPr>
        </p:nvGraphicFramePr>
        <p:xfrm>
          <a:off x="774806" y="1736732"/>
          <a:ext cx="9617347" cy="3184184"/>
        </p:xfrm>
        <a:graphic>
          <a:graphicData uri="http://schemas.openxmlformats.org/drawingml/2006/table">
            <a:tbl>
              <a:tblPr firstRow="1" bandRow="1"/>
              <a:tblGrid>
                <a:gridCol w="1476688">
                  <a:extLst>
                    <a:ext uri="{9D8B030D-6E8A-4147-A177-3AD203B41FA5}">
                      <a16:colId xmlns:a16="http://schemas.microsoft.com/office/drawing/2014/main" val="2439156919"/>
                    </a:ext>
                  </a:extLst>
                </a:gridCol>
                <a:gridCol w="983412">
                  <a:extLst>
                    <a:ext uri="{9D8B030D-6E8A-4147-A177-3AD203B41FA5}">
                      <a16:colId xmlns:a16="http://schemas.microsoft.com/office/drawing/2014/main" val="20000"/>
                    </a:ext>
                  </a:extLst>
                </a:gridCol>
                <a:gridCol w="3183147">
                  <a:extLst>
                    <a:ext uri="{9D8B030D-6E8A-4147-A177-3AD203B41FA5}">
                      <a16:colId xmlns:a16="http://schemas.microsoft.com/office/drawing/2014/main" val="3114331619"/>
                    </a:ext>
                  </a:extLst>
                </a:gridCol>
                <a:gridCol w="3974100">
                  <a:extLst>
                    <a:ext uri="{9D8B030D-6E8A-4147-A177-3AD203B41FA5}">
                      <a16:colId xmlns:a16="http://schemas.microsoft.com/office/drawing/2014/main" val="20002"/>
                    </a:ext>
                  </a:extLst>
                </a:gridCol>
              </a:tblGrid>
              <a:tr h="434618">
                <a:tc>
                  <a:txBody>
                    <a:bodyPr/>
                    <a:lstStyle>
                      <a:lvl1pPr marL="0" algn="l" defTabSz="914332" rtl="0" eaLnBrk="1" latinLnBrk="0" hangingPunct="1">
                        <a:defRPr sz="1801" b="1" kern="1200">
                          <a:solidFill>
                            <a:schemeClr val="lt1"/>
                          </a:solidFill>
                          <a:latin typeface="Arial"/>
                        </a:defRPr>
                      </a:lvl1pPr>
                      <a:lvl2pPr marL="457166" algn="l" defTabSz="914332" rtl="0" eaLnBrk="1" latinLnBrk="0" hangingPunct="1">
                        <a:defRPr sz="1801" b="1" kern="1200">
                          <a:solidFill>
                            <a:schemeClr val="lt1"/>
                          </a:solidFill>
                          <a:latin typeface="Arial"/>
                        </a:defRPr>
                      </a:lvl2pPr>
                      <a:lvl3pPr marL="914332" algn="l" defTabSz="914332" rtl="0" eaLnBrk="1" latinLnBrk="0" hangingPunct="1">
                        <a:defRPr sz="1801" b="1" kern="1200">
                          <a:solidFill>
                            <a:schemeClr val="lt1"/>
                          </a:solidFill>
                          <a:latin typeface="Arial"/>
                        </a:defRPr>
                      </a:lvl3pPr>
                      <a:lvl4pPr marL="1371496" algn="l" defTabSz="914332" rtl="0" eaLnBrk="1" latinLnBrk="0" hangingPunct="1">
                        <a:defRPr sz="1801" b="1" kern="1200">
                          <a:solidFill>
                            <a:schemeClr val="lt1"/>
                          </a:solidFill>
                          <a:latin typeface="Arial"/>
                        </a:defRPr>
                      </a:lvl4pPr>
                      <a:lvl5pPr marL="1828664" algn="l" defTabSz="914332" rtl="0" eaLnBrk="1" latinLnBrk="0" hangingPunct="1">
                        <a:defRPr sz="1801" b="1" kern="1200">
                          <a:solidFill>
                            <a:schemeClr val="lt1"/>
                          </a:solidFill>
                          <a:latin typeface="Arial"/>
                        </a:defRPr>
                      </a:lvl5pPr>
                      <a:lvl6pPr marL="2285830" algn="l" defTabSz="914332" rtl="0" eaLnBrk="1" latinLnBrk="0" hangingPunct="1">
                        <a:defRPr sz="1801" b="1" kern="1200">
                          <a:solidFill>
                            <a:schemeClr val="lt1"/>
                          </a:solidFill>
                          <a:latin typeface="Arial"/>
                        </a:defRPr>
                      </a:lvl6pPr>
                      <a:lvl7pPr marL="2742994" algn="l" defTabSz="914332" rtl="0" eaLnBrk="1" latinLnBrk="0" hangingPunct="1">
                        <a:defRPr sz="1801" b="1" kern="1200">
                          <a:solidFill>
                            <a:schemeClr val="lt1"/>
                          </a:solidFill>
                          <a:latin typeface="Arial"/>
                        </a:defRPr>
                      </a:lvl7pPr>
                      <a:lvl8pPr marL="3200160" algn="l" defTabSz="914332" rtl="0" eaLnBrk="1" latinLnBrk="0" hangingPunct="1">
                        <a:defRPr sz="1801" b="1" kern="1200">
                          <a:solidFill>
                            <a:schemeClr val="lt1"/>
                          </a:solidFill>
                          <a:latin typeface="Arial"/>
                        </a:defRPr>
                      </a:lvl8pPr>
                      <a:lvl9pPr marL="3657326" algn="l" defTabSz="914332" rtl="0" eaLnBrk="1" latinLnBrk="0" hangingPunct="1">
                        <a:defRPr sz="1801" b="1" kern="1200">
                          <a:solidFill>
                            <a:schemeClr val="lt1"/>
                          </a:solidFill>
                          <a:latin typeface="Arial"/>
                        </a:defRPr>
                      </a:lvl9pPr>
                    </a:lstStyle>
                    <a:p>
                      <a:pPr marL="0" algn="l" defTabSz="914400" rtl="0" eaLnBrk="1" latinLnBrk="0" hangingPunct="1"/>
                      <a:r>
                        <a:rPr kumimoji="0" lang="en-AU" sz="1400" b="1" i="0" u="none" strike="noStrike" kern="1200" cap="none" normalizeH="0" baseline="0" dirty="0">
                          <a:ln>
                            <a:noFill/>
                          </a:ln>
                          <a:solidFill>
                            <a:srgbClr val="FFFFFF"/>
                          </a:solidFill>
                          <a:effectLst/>
                          <a:latin typeface="+mn-lt"/>
                          <a:ea typeface="ＭＳ Ｐゴシック" pitchFamily="-65" charset="-128"/>
                          <a:cs typeface="+mn-cs"/>
                        </a:rPr>
                        <a:t>When</a:t>
                      </a:r>
                    </a:p>
                  </a:txBody>
                  <a:tcPr marL="72000" marR="72000" marT="72000" marB="72000" anchor="ctr">
                    <a:lnL w="12700" cap="flat" cmpd="sng" algn="ctr">
                      <a:solidFill>
                        <a:schemeClr val="bg1"/>
                      </a:solidFill>
                      <a:prstDash val="solid"/>
                      <a:round/>
                      <a:headEnd type="none" w="med" len="med"/>
                      <a:tailEnd type="none" w="med" len="med"/>
                    </a:lnL>
                    <a:lnR w="12700" cmpd="sng">
                      <a:solidFill>
                        <a:sysClr val="window" lastClr="FFFFFF"/>
                      </a:solidFill>
                    </a:lnR>
                    <a:lnT w="12700" cap="flat" cmpd="sng" algn="ctr">
                      <a:solidFill>
                        <a:schemeClr val="bg1"/>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914332" rtl="0" eaLnBrk="1" latinLnBrk="0" hangingPunct="1">
                        <a:defRPr sz="1801" b="1" kern="1200">
                          <a:solidFill>
                            <a:schemeClr val="lt1"/>
                          </a:solidFill>
                          <a:latin typeface="Arial"/>
                        </a:defRPr>
                      </a:lvl1pPr>
                      <a:lvl2pPr marL="457166" algn="l" defTabSz="914332" rtl="0" eaLnBrk="1" latinLnBrk="0" hangingPunct="1">
                        <a:defRPr sz="1801" b="1" kern="1200">
                          <a:solidFill>
                            <a:schemeClr val="lt1"/>
                          </a:solidFill>
                          <a:latin typeface="Arial"/>
                        </a:defRPr>
                      </a:lvl2pPr>
                      <a:lvl3pPr marL="914332" algn="l" defTabSz="914332" rtl="0" eaLnBrk="1" latinLnBrk="0" hangingPunct="1">
                        <a:defRPr sz="1801" b="1" kern="1200">
                          <a:solidFill>
                            <a:schemeClr val="lt1"/>
                          </a:solidFill>
                          <a:latin typeface="Arial"/>
                        </a:defRPr>
                      </a:lvl3pPr>
                      <a:lvl4pPr marL="1371496" algn="l" defTabSz="914332" rtl="0" eaLnBrk="1" latinLnBrk="0" hangingPunct="1">
                        <a:defRPr sz="1801" b="1" kern="1200">
                          <a:solidFill>
                            <a:schemeClr val="lt1"/>
                          </a:solidFill>
                          <a:latin typeface="Arial"/>
                        </a:defRPr>
                      </a:lvl4pPr>
                      <a:lvl5pPr marL="1828664" algn="l" defTabSz="914332" rtl="0" eaLnBrk="1" latinLnBrk="0" hangingPunct="1">
                        <a:defRPr sz="1801" b="1" kern="1200">
                          <a:solidFill>
                            <a:schemeClr val="lt1"/>
                          </a:solidFill>
                          <a:latin typeface="Arial"/>
                        </a:defRPr>
                      </a:lvl5pPr>
                      <a:lvl6pPr marL="2285830" algn="l" defTabSz="914332" rtl="0" eaLnBrk="1" latinLnBrk="0" hangingPunct="1">
                        <a:defRPr sz="1801" b="1" kern="1200">
                          <a:solidFill>
                            <a:schemeClr val="lt1"/>
                          </a:solidFill>
                          <a:latin typeface="Arial"/>
                        </a:defRPr>
                      </a:lvl6pPr>
                      <a:lvl7pPr marL="2742994" algn="l" defTabSz="914332" rtl="0" eaLnBrk="1" latinLnBrk="0" hangingPunct="1">
                        <a:defRPr sz="1801" b="1" kern="1200">
                          <a:solidFill>
                            <a:schemeClr val="lt1"/>
                          </a:solidFill>
                          <a:latin typeface="Arial"/>
                        </a:defRPr>
                      </a:lvl7pPr>
                      <a:lvl8pPr marL="3200160" algn="l" defTabSz="914332" rtl="0" eaLnBrk="1" latinLnBrk="0" hangingPunct="1">
                        <a:defRPr sz="1801" b="1" kern="1200">
                          <a:solidFill>
                            <a:schemeClr val="lt1"/>
                          </a:solidFill>
                          <a:latin typeface="Arial"/>
                        </a:defRPr>
                      </a:lvl8pPr>
                      <a:lvl9pPr marL="3657326" algn="l" defTabSz="914332" rtl="0" eaLnBrk="1" latinLnBrk="0" hangingPunct="1">
                        <a:defRPr sz="1801" b="1" kern="1200">
                          <a:solidFill>
                            <a:schemeClr val="lt1"/>
                          </a:solidFill>
                          <a:latin typeface="Arial"/>
                        </a:defRPr>
                      </a:lvl9pPr>
                    </a:lstStyle>
                    <a:p>
                      <a:pPr marL="0" algn="l" defTabSz="914400" rtl="0" eaLnBrk="1" latinLnBrk="0" hangingPunct="1"/>
                      <a:r>
                        <a:rPr kumimoji="0" lang="en-AU" sz="1400" b="1" i="0" u="none" strike="noStrike" kern="1200" cap="none" normalizeH="0" baseline="0" dirty="0">
                          <a:ln>
                            <a:noFill/>
                          </a:ln>
                          <a:solidFill>
                            <a:srgbClr val="FFFFFF"/>
                          </a:solidFill>
                          <a:effectLst/>
                          <a:latin typeface="+mn-lt"/>
                          <a:ea typeface="ＭＳ Ｐゴシック" pitchFamily="-65" charset="-128"/>
                          <a:cs typeface="+mn-cs"/>
                        </a:rPr>
                        <a:t>Who</a:t>
                      </a:r>
                    </a:p>
                  </a:txBody>
                  <a:tcPr marL="72000" marR="72000" marT="72000" marB="7200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chemeClr val="bg1"/>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chemeClr val="tx1"/>
                    </a:solidFill>
                  </a:tcPr>
                </a:tc>
                <a:tc>
                  <a:txBody>
                    <a:bodyPr/>
                    <a:lstStyle/>
                    <a:p>
                      <a:pPr marL="0" algn="l" defTabSz="914400" rtl="0" eaLnBrk="1" latinLnBrk="0" hangingPunct="1"/>
                      <a:r>
                        <a:rPr kumimoji="0" lang="en-AU" sz="1400" b="1" i="0" u="none" strike="noStrike" kern="1200" cap="none" normalizeH="0" baseline="0" dirty="0">
                          <a:ln>
                            <a:noFill/>
                          </a:ln>
                          <a:solidFill>
                            <a:srgbClr val="FFFFFF"/>
                          </a:solidFill>
                          <a:effectLst/>
                          <a:latin typeface="+mn-lt"/>
                          <a:ea typeface="ＭＳ Ｐゴシック" pitchFamily="-65" charset="-128"/>
                          <a:cs typeface="+mn-cs"/>
                        </a:rPr>
                        <a:t>What</a:t>
                      </a:r>
                    </a:p>
                  </a:txBody>
                  <a:tcPr marL="72000" marR="72000" marT="72000" marB="7200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chemeClr val="bg1"/>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914332" rtl="0" eaLnBrk="1" latinLnBrk="0" hangingPunct="1">
                        <a:defRPr sz="1801" b="1" kern="1200">
                          <a:solidFill>
                            <a:schemeClr val="lt1"/>
                          </a:solidFill>
                          <a:latin typeface="Arial"/>
                        </a:defRPr>
                      </a:lvl1pPr>
                      <a:lvl2pPr marL="457166" algn="l" defTabSz="914332" rtl="0" eaLnBrk="1" latinLnBrk="0" hangingPunct="1">
                        <a:defRPr sz="1801" b="1" kern="1200">
                          <a:solidFill>
                            <a:schemeClr val="lt1"/>
                          </a:solidFill>
                          <a:latin typeface="Arial"/>
                        </a:defRPr>
                      </a:lvl2pPr>
                      <a:lvl3pPr marL="914332" algn="l" defTabSz="914332" rtl="0" eaLnBrk="1" latinLnBrk="0" hangingPunct="1">
                        <a:defRPr sz="1801" b="1" kern="1200">
                          <a:solidFill>
                            <a:schemeClr val="lt1"/>
                          </a:solidFill>
                          <a:latin typeface="Arial"/>
                        </a:defRPr>
                      </a:lvl3pPr>
                      <a:lvl4pPr marL="1371496" algn="l" defTabSz="914332" rtl="0" eaLnBrk="1" latinLnBrk="0" hangingPunct="1">
                        <a:defRPr sz="1801" b="1" kern="1200">
                          <a:solidFill>
                            <a:schemeClr val="lt1"/>
                          </a:solidFill>
                          <a:latin typeface="Arial"/>
                        </a:defRPr>
                      </a:lvl4pPr>
                      <a:lvl5pPr marL="1828664" algn="l" defTabSz="914332" rtl="0" eaLnBrk="1" latinLnBrk="0" hangingPunct="1">
                        <a:defRPr sz="1801" b="1" kern="1200">
                          <a:solidFill>
                            <a:schemeClr val="lt1"/>
                          </a:solidFill>
                          <a:latin typeface="Arial"/>
                        </a:defRPr>
                      </a:lvl5pPr>
                      <a:lvl6pPr marL="2285830" algn="l" defTabSz="914332" rtl="0" eaLnBrk="1" latinLnBrk="0" hangingPunct="1">
                        <a:defRPr sz="1801" b="1" kern="1200">
                          <a:solidFill>
                            <a:schemeClr val="lt1"/>
                          </a:solidFill>
                          <a:latin typeface="Arial"/>
                        </a:defRPr>
                      </a:lvl6pPr>
                      <a:lvl7pPr marL="2742994" algn="l" defTabSz="914332" rtl="0" eaLnBrk="1" latinLnBrk="0" hangingPunct="1">
                        <a:defRPr sz="1801" b="1" kern="1200">
                          <a:solidFill>
                            <a:schemeClr val="lt1"/>
                          </a:solidFill>
                          <a:latin typeface="Arial"/>
                        </a:defRPr>
                      </a:lvl7pPr>
                      <a:lvl8pPr marL="3200160" algn="l" defTabSz="914332" rtl="0" eaLnBrk="1" latinLnBrk="0" hangingPunct="1">
                        <a:defRPr sz="1801" b="1" kern="1200">
                          <a:solidFill>
                            <a:schemeClr val="lt1"/>
                          </a:solidFill>
                          <a:latin typeface="Arial"/>
                        </a:defRPr>
                      </a:lvl8pPr>
                      <a:lvl9pPr marL="3657326" algn="l" defTabSz="914332" rtl="0" eaLnBrk="1" latinLnBrk="0" hangingPunct="1">
                        <a:defRPr sz="1801" b="1" kern="1200">
                          <a:solidFill>
                            <a:schemeClr val="lt1"/>
                          </a:solidFill>
                          <a:latin typeface="Arial"/>
                        </a:defRPr>
                      </a:lvl9pPr>
                    </a:lstStyle>
                    <a:p>
                      <a:pPr marL="0" algn="l" defTabSz="914400" rtl="0" eaLnBrk="1" latinLnBrk="0" hangingPunct="1"/>
                      <a:r>
                        <a:rPr kumimoji="0" lang="en-AU" sz="1400" b="1" i="0" u="none" strike="noStrike" kern="1200" cap="none" normalizeH="0" baseline="0" dirty="0">
                          <a:ln>
                            <a:noFill/>
                          </a:ln>
                          <a:solidFill>
                            <a:srgbClr val="FFFFFF"/>
                          </a:solidFill>
                          <a:effectLst/>
                          <a:latin typeface="+mn-lt"/>
                          <a:ea typeface="ＭＳ Ｐゴシック" pitchFamily="-65" charset="-128"/>
                          <a:cs typeface="+mn-cs"/>
                        </a:rPr>
                        <a:t>Where</a:t>
                      </a:r>
                    </a:p>
                  </a:txBody>
                  <a:tcPr marL="72000" marR="72000" marT="72000" marB="72000" anchor="ctr">
                    <a:lnL w="12700" cmpd="sng">
                      <a:solidFill>
                        <a:sysClr val="window" lastClr="FFFFFF"/>
                      </a:solid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r h="1064800">
                <a:tc>
                  <a:txBody>
                    <a:bodyPr/>
                    <a:lstStyle>
                      <a:lvl1pPr marL="0" algn="l" defTabSz="914332" rtl="0" eaLnBrk="1" latinLnBrk="0" hangingPunct="1">
                        <a:defRPr sz="1801" kern="1200">
                          <a:solidFill>
                            <a:schemeClr val="dk1"/>
                          </a:solidFill>
                          <a:latin typeface="Arial"/>
                        </a:defRPr>
                      </a:lvl1pPr>
                      <a:lvl2pPr marL="457166" algn="l" defTabSz="914332" rtl="0" eaLnBrk="1" latinLnBrk="0" hangingPunct="1">
                        <a:defRPr sz="1801" kern="1200">
                          <a:solidFill>
                            <a:schemeClr val="dk1"/>
                          </a:solidFill>
                          <a:latin typeface="Arial"/>
                        </a:defRPr>
                      </a:lvl2pPr>
                      <a:lvl3pPr marL="914332" algn="l" defTabSz="914332" rtl="0" eaLnBrk="1" latinLnBrk="0" hangingPunct="1">
                        <a:defRPr sz="1801" kern="1200">
                          <a:solidFill>
                            <a:schemeClr val="dk1"/>
                          </a:solidFill>
                          <a:latin typeface="Arial"/>
                        </a:defRPr>
                      </a:lvl3pPr>
                      <a:lvl4pPr marL="1371496" algn="l" defTabSz="914332" rtl="0" eaLnBrk="1" latinLnBrk="0" hangingPunct="1">
                        <a:defRPr sz="1801" kern="1200">
                          <a:solidFill>
                            <a:schemeClr val="dk1"/>
                          </a:solidFill>
                          <a:latin typeface="Arial"/>
                        </a:defRPr>
                      </a:lvl4pPr>
                      <a:lvl5pPr marL="1828664" algn="l" defTabSz="914332" rtl="0" eaLnBrk="1" latinLnBrk="0" hangingPunct="1">
                        <a:defRPr sz="1801" kern="1200">
                          <a:solidFill>
                            <a:schemeClr val="dk1"/>
                          </a:solidFill>
                          <a:latin typeface="Arial"/>
                        </a:defRPr>
                      </a:lvl5pPr>
                      <a:lvl6pPr marL="2285830" algn="l" defTabSz="914332" rtl="0" eaLnBrk="1" latinLnBrk="0" hangingPunct="1">
                        <a:defRPr sz="1801" kern="1200">
                          <a:solidFill>
                            <a:schemeClr val="dk1"/>
                          </a:solidFill>
                          <a:latin typeface="Arial"/>
                        </a:defRPr>
                      </a:lvl6pPr>
                      <a:lvl7pPr marL="2742994" algn="l" defTabSz="914332" rtl="0" eaLnBrk="1" latinLnBrk="0" hangingPunct="1">
                        <a:defRPr sz="1801" kern="1200">
                          <a:solidFill>
                            <a:schemeClr val="dk1"/>
                          </a:solidFill>
                          <a:latin typeface="Arial"/>
                        </a:defRPr>
                      </a:lvl7pPr>
                      <a:lvl8pPr marL="3200160" algn="l" defTabSz="914332" rtl="0" eaLnBrk="1" latinLnBrk="0" hangingPunct="1">
                        <a:defRPr sz="1801" kern="1200">
                          <a:solidFill>
                            <a:schemeClr val="dk1"/>
                          </a:solidFill>
                          <a:latin typeface="Arial"/>
                        </a:defRPr>
                      </a:lvl8pPr>
                      <a:lvl9pPr marL="3657326" algn="l" defTabSz="914332" rtl="0" eaLnBrk="1" latinLnBrk="0" hangingPunct="1">
                        <a:defRPr sz="1801" kern="1200">
                          <a:solidFill>
                            <a:schemeClr val="dk1"/>
                          </a:solidFill>
                          <a:latin typeface="Arial"/>
                        </a:defRPr>
                      </a:lvl9pPr>
                    </a:lstStyle>
                    <a:p>
                      <a:pPr marL="0" marR="0" lvl="0" indent="0" algn="l" defTabSz="914400" rtl="0" eaLnBrk="1" fontAlgn="t" latinLnBrk="0" hangingPunct="1">
                        <a:lnSpc>
                          <a:spcPct val="100000"/>
                        </a:lnSpc>
                        <a:spcBef>
                          <a:spcPts val="0"/>
                        </a:spcBef>
                        <a:spcAft>
                          <a:spcPts val="0"/>
                        </a:spcAft>
                        <a:buClrTx/>
                        <a:buSzTx/>
                        <a:buFontTx/>
                        <a:buNone/>
                        <a:tabLst/>
                        <a:defRPr/>
                      </a:pPr>
                      <a:r>
                        <a:rPr lang="en-AU" sz="1200" kern="1200" dirty="0">
                          <a:solidFill>
                            <a:schemeClr val="tx1"/>
                          </a:solidFill>
                          <a:latin typeface="+mn-lt"/>
                          <a:ea typeface="+mn-ea"/>
                          <a:cs typeface="Arial" pitchFamily="34" charset="0"/>
                        </a:rPr>
                        <a:t>Late January</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sz="1200" kern="1200" dirty="0">
                          <a:solidFill>
                            <a:schemeClr val="tx1"/>
                          </a:solidFill>
                          <a:latin typeface="+mn-lt"/>
                          <a:ea typeface="+mn-ea"/>
                          <a:cs typeface="Arial" pitchFamily="34" charset="0"/>
                        </a:rPr>
                        <a:t>Advisers</a:t>
                      </a: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solidFill>
                  </a:tcPr>
                </a:tc>
                <a:tc>
                  <a:txBody>
                    <a:bodyPr/>
                    <a:lstStyle>
                      <a:lvl1pPr marL="0" algn="l" defTabSz="914332" rtl="0" eaLnBrk="1" latinLnBrk="0" hangingPunct="1">
                        <a:defRPr sz="1801" kern="1200">
                          <a:solidFill>
                            <a:schemeClr val="dk1"/>
                          </a:solidFill>
                          <a:latin typeface="Arial"/>
                        </a:defRPr>
                      </a:lvl1pPr>
                      <a:lvl2pPr marL="457166" algn="l" defTabSz="914332" rtl="0" eaLnBrk="1" latinLnBrk="0" hangingPunct="1">
                        <a:defRPr sz="1801" kern="1200">
                          <a:solidFill>
                            <a:schemeClr val="dk1"/>
                          </a:solidFill>
                          <a:latin typeface="Arial"/>
                        </a:defRPr>
                      </a:lvl2pPr>
                      <a:lvl3pPr marL="914332" algn="l" defTabSz="914332" rtl="0" eaLnBrk="1" latinLnBrk="0" hangingPunct="1">
                        <a:defRPr sz="1801" kern="1200">
                          <a:solidFill>
                            <a:schemeClr val="dk1"/>
                          </a:solidFill>
                          <a:latin typeface="Arial"/>
                        </a:defRPr>
                      </a:lvl3pPr>
                      <a:lvl4pPr marL="1371496" algn="l" defTabSz="914332" rtl="0" eaLnBrk="1" latinLnBrk="0" hangingPunct="1">
                        <a:defRPr sz="1801" kern="1200">
                          <a:solidFill>
                            <a:schemeClr val="dk1"/>
                          </a:solidFill>
                          <a:latin typeface="Arial"/>
                        </a:defRPr>
                      </a:lvl4pPr>
                      <a:lvl5pPr marL="1828664" algn="l" defTabSz="914332" rtl="0" eaLnBrk="1" latinLnBrk="0" hangingPunct="1">
                        <a:defRPr sz="1801" kern="1200">
                          <a:solidFill>
                            <a:schemeClr val="dk1"/>
                          </a:solidFill>
                          <a:latin typeface="Arial"/>
                        </a:defRPr>
                      </a:lvl5pPr>
                      <a:lvl6pPr marL="2285830" algn="l" defTabSz="914332" rtl="0" eaLnBrk="1" latinLnBrk="0" hangingPunct="1">
                        <a:defRPr sz="1801" kern="1200">
                          <a:solidFill>
                            <a:schemeClr val="dk1"/>
                          </a:solidFill>
                          <a:latin typeface="Arial"/>
                        </a:defRPr>
                      </a:lvl6pPr>
                      <a:lvl7pPr marL="2742994" algn="l" defTabSz="914332" rtl="0" eaLnBrk="1" latinLnBrk="0" hangingPunct="1">
                        <a:defRPr sz="1801" kern="1200">
                          <a:solidFill>
                            <a:schemeClr val="dk1"/>
                          </a:solidFill>
                          <a:latin typeface="Arial"/>
                        </a:defRPr>
                      </a:lvl7pPr>
                      <a:lvl8pPr marL="3200160" algn="l" defTabSz="914332" rtl="0" eaLnBrk="1" latinLnBrk="0" hangingPunct="1">
                        <a:defRPr sz="1801" kern="1200">
                          <a:solidFill>
                            <a:schemeClr val="dk1"/>
                          </a:solidFill>
                          <a:latin typeface="Arial"/>
                        </a:defRPr>
                      </a:lvl8pPr>
                      <a:lvl9pPr marL="3657326" algn="l" defTabSz="914332" rtl="0" eaLnBrk="1" latinLnBrk="0" hangingPunct="1">
                        <a:defRPr sz="1801" kern="1200">
                          <a:solidFill>
                            <a:schemeClr val="dk1"/>
                          </a:solidFill>
                          <a:latin typeface="Arial"/>
                        </a:defRPr>
                      </a:lvl9pPr>
                    </a:lstStyle>
                    <a:p>
                      <a:pPr marL="0" marR="0" lvl="0" indent="0" algn="l" defTabSz="914400" rtl="0" eaLnBrk="1" fontAlgn="auto" latinLnBrk="0" hangingPunct="1">
                        <a:lnSpc>
                          <a:spcPct val="100000"/>
                        </a:lnSpc>
                        <a:spcBef>
                          <a:spcPts val="300"/>
                        </a:spcBef>
                        <a:spcAft>
                          <a:spcPts val="600"/>
                        </a:spcAft>
                        <a:buClrTx/>
                        <a:buSzTx/>
                        <a:buFontTx/>
                        <a:buNone/>
                        <a:tabLst/>
                        <a:defRPr/>
                      </a:pPr>
                      <a:r>
                        <a:rPr lang="en-AU" sz="1200" kern="1200" dirty="0">
                          <a:solidFill>
                            <a:schemeClr val="tx1"/>
                          </a:solidFill>
                          <a:latin typeface="+mn-lt"/>
                          <a:ea typeface="+mn-ea"/>
                          <a:cs typeface="Arial" pitchFamily="34" charset="0"/>
                        </a:rPr>
                        <a:t>This presentation outlining the changes</a:t>
                      </a: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32" rtl="0" eaLnBrk="1" latinLnBrk="0" hangingPunct="1">
                        <a:defRPr sz="1801" kern="1200">
                          <a:solidFill>
                            <a:schemeClr val="dk1"/>
                          </a:solidFill>
                          <a:latin typeface="Arial"/>
                        </a:defRPr>
                      </a:lvl1pPr>
                      <a:lvl2pPr marL="457166" algn="l" defTabSz="914332" rtl="0" eaLnBrk="1" latinLnBrk="0" hangingPunct="1">
                        <a:defRPr sz="1801" kern="1200">
                          <a:solidFill>
                            <a:schemeClr val="dk1"/>
                          </a:solidFill>
                          <a:latin typeface="Arial"/>
                        </a:defRPr>
                      </a:lvl2pPr>
                      <a:lvl3pPr marL="914332" algn="l" defTabSz="914332" rtl="0" eaLnBrk="1" latinLnBrk="0" hangingPunct="1">
                        <a:defRPr sz="1801" kern="1200">
                          <a:solidFill>
                            <a:schemeClr val="dk1"/>
                          </a:solidFill>
                          <a:latin typeface="Arial"/>
                        </a:defRPr>
                      </a:lvl3pPr>
                      <a:lvl4pPr marL="1371496" algn="l" defTabSz="914332" rtl="0" eaLnBrk="1" latinLnBrk="0" hangingPunct="1">
                        <a:defRPr sz="1801" kern="1200">
                          <a:solidFill>
                            <a:schemeClr val="dk1"/>
                          </a:solidFill>
                          <a:latin typeface="Arial"/>
                        </a:defRPr>
                      </a:lvl4pPr>
                      <a:lvl5pPr marL="1828664" algn="l" defTabSz="914332" rtl="0" eaLnBrk="1" latinLnBrk="0" hangingPunct="1">
                        <a:defRPr sz="1801" kern="1200">
                          <a:solidFill>
                            <a:schemeClr val="dk1"/>
                          </a:solidFill>
                          <a:latin typeface="Arial"/>
                        </a:defRPr>
                      </a:lvl5pPr>
                      <a:lvl6pPr marL="2285830" algn="l" defTabSz="914332" rtl="0" eaLnBrk="1" latinLnBrk="0" hangingPunct="1">
                        <a:defRPr sz="1801" kern="1200">
                          <a:solidFill>
                            <a:schemeClr val="dk1"/>
                          </a:solidFill>
                          <a:latin typeface="Arial"/>
                        </a:defRPr>
                      </a:lvl6pPr>
                      <a:lvl7pPr marL="2742994" algn="l" defTabSz="914332" rtl="0" eaLnBrk="1" latinLnBrk="0" hangingPunct="1">
                        <a:defRPr sz="1801" kern="1200">
                          <a:solidFill>
                            <a:schemeClr val="dk1"/>
                          </a:solidFill>
                          <a:latin typeface="Arial"/>
                        </a:defRPr>
                      </a:lvl7pPr>
                      <a:lvl8pPr marL="3200160" algn="l" defTabSz="914332" rtl="0" eaLnBrk="1" latinLnBrk="0" hangingPunct="1">
                        <a:defRPr sz="1801" kern="1200">
                          <a:solidFill>
                            <a:schemeClr val="dk1"/>
                          </a:solidFill>
                          <a:latin typeface="Arial"/>
                        </a:defRPr>
                      </a:lvl8pPr>
                      <a:lvl9pPr marL="3657326" algn="l" defTabSz="914332" rtl="0" eaLnBrk="1" latinLnBrk="0" hangingPunct="1">
                        <a:defRPr sz="1801" kern="1200">
                          <a:solidFill>
                            <a:schemeClr val="dk1"/>
                          </a:solidFill>
                          <a:latin typeface="Arial"/>
                        </a:defRPr>
                      </a:lvl9pPr>
                    </a:lstStyle>
                    <a:p>
                      <a:pPr marL="171450" marR="0" lvl="4"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AU" sz="1200" kern="1200" dirty="0">
                          <a:solidFill>
                            <a:schemeClr val="tx1"/>
                          </a:solidFill>
                          <a:latin typeface="+mn-lt"/>
                          <a:ea typeface="+mn-ea"/>
                          <a:cs typeface="Arial" pitchFamily="34" charset="0"/>
                        </a:rPr>
                        <a:t>Included in Adviser Bulletin email to advisers</a:t>
                      </a:r>
                    </a:p>
                    <a:p>
                      <a:pPr marL="171450" marR="0" lvl="4"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AU" sz="1200" kern="1200" dirty="0">
                          <a:solidFill>
                            <a:schemeClr val="tx1"/>
                          </a:solidFill>
                          <a:latin typeface="Arial"/>
                          <a:ea typeface="+mn-ea"/>
                          <a:cs typeface="Arial" pitchFamily="34" charset="0"/>
                        </a:rPr>
                        <a:t>Published in adviser section of </a:t>
                      </a:r>
                      <a:r>
                        <a:rPr lang="en-AU" sz="1200" kern="1200" dirty="0">
                          <a:solidFill>
                            <a:schemeClr val="tx1"/>
                          </a:solidFill>
                          <a:latin typeface="Arial"/>
                          <a:ea typeface="+mn-ea"/>
                          <a:cs typeface="Arial" pitchFamily="34" charset="0"/>
                          <a:hlinkClick r:id="rId3"/>
                        </a:rPr>
                        <a:t>mlc.com.au</a:t>
                      </a:r>
                      <a:endParaRPr lang="en-AU" sz="1200" kern="1200" dirty="0">
                        <a:solidFill>
                          <a:schemeClr val="tx1"/>
                        </a:solidFill>
                        <a:latin typeface="Arial"/>
                        <a:ea typeface="+mn-ea"/>
                        <a:cs typeface="Arial" pitchFamily="34" charset="0"/>
                      </a:endParaRPr>
                    </a:p>
                    <a:p>
                      <a:pPr marL="171450" marR="0" lvl="4"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AU" sz="1200" kern="1200" dirty="0">
                          <a:solidFill>
                            <a:schemeClr val="tx1"/>
                          </a:solidFill>
                          <a:latin typeface="Arial"/>
                          <a:ea typeface="+mn-ea"/>
                          <a:cs typeface="Arial" pitchFamily="34" charset="0"/>
                        </a:rPr>
                        <a:t>Included in MLC News email to advisers and published on </a:t>
                      </a:r>
                      <a:r>
                        <a:rPr lang="en-AU" sz="1200" kern="1200" dirty="0" err="1">
                          <a:solidFill>
                            <a:schemeClr val="tx1"/>
                          </a:solidFill>
                          <a:latin typeface="Arial"/>
                          <a:ea typeface="+mn-ea"/>
                          <a:cs typeface="Arial" pitchFamily="34" charset="0"/>
                        </a:rPr>
                        <a:t>MyNews</a:t>
                      </a:r>
                      <a:endParaRPr lang="en-AU" sz="1200" kern="1200" dirty="0">
                        <a:solidFill>
                          <a:schemeClr val="tx1"/>
                        </a:solidFill>
                        <a:latin typeface="Arial"/>
                        <a:ea typeface="+mn-ea"/>
                        <a:cs typeface="Arial" pitchFamily="34" charset="0"/>
                      </a:endParaRP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6488980"/>
                  </a:ext>
                </a:extLst>
              </a:tr>
              <a:tr h="842383">
                <a:tc>
                  <a:txBody>
                    <a:bodyPr/>
                    <a:lstStyle>
                      <a:lvl1pPr marL="0" algn="l" defTabSz="914332" rtl="0" eaLnBrk="1" latinLnBrk="0" hangingPunct="1">
                        <a:defRPr sz="1801" kern="1200">
                          <a:solidFill>
                            <a:schemeClr val="dk1"/>
                          </a:solidFill>
                          <a:latin typeface="Arial"/>
                        </a:defRPr>
                      </a:lvl1pPr>
                      <a:lvl2pPr marL="457166" algn="l" defTabSz="914332" rtl="0" eaLnBrk="1" latinLnBrk="0" hangingPunct="1">
                        <a:defRPr sz="1801" kern="1200">
                          <a:solidFill>
                            <a:schemeClr val="dk1"/>
                          </a:solidFill>
                          <a:latin typeface="Arial"/>
                        </a:defRPr>
                      </a:lvl2pPr>
                      <a:lvl3pPr marL="914332" algn="l" defTabSz="914332" rtl="0" eaLnBrk="1" latinLnBrk="0" hangingPunct="1">
                        <a:defRPr sz="1801" kern="1200">
                          <a:solidFill>
                            <a:schemeClr val="dk1"/>
                          </a:solidFill>
                          <a:latin typeface="Arial"/>
                        </a:defRPr>
                      </a:lvl3pPr>
                      <a:lvl4pPr marL="1371496" algn="l" defTabSz="914332" rtl="0" eaLnBrk="1" latinLnBrk="0" hangingPunct="1">
                        <a:defRPr sz="1801" kern="1200">
                          <a:solidFill>
                            <a:schemeClr val="dk1"/>
                          </a:solidFill>
                          <a:latin typeface="Arial"/>
                        </a:defRPr>
                      </a:lvl4pPr>
                      <a:lvl5pPr marL="1828664" algn="l" defTabSz="914332" rtl="0" eaLnBrk="1" latinLnBrk="0" hangingPunct="1">
                        <a:defRPr sz="1801" kern="1200">
                          <a:solidFill>
                            <a:schemeClr val="dk1"/>
                          </a:solidFill>
                          <a:latin typeface="Arial"/>
                        </a:defRPr>
                      </a:lvl5pPr>
                      <a:lvl6pPr marL="2285830" algn="l" defTabSz="914332" rtl="0" eaLnBrk="1" latinLnBrk="0" hangingPunct="1">
                        <a:defRPr sz="1801" kern="1200">
                          <a:solidFill>
                            <a:schemeClr val="dk1"/>
                          </a:solidFill>
                          <a:latin typeface="Arial"/>
                        </a:defRPr>
                      </a:lvl6pPr>
                      <a:lvl7pPr marL="2742994" algn="l" defTabSz="914332" rtl="0" eaLnBrk="1" latinLnBrk="0" hangingPunct="1">
                        <a:defRPr sz="1801" kern="1200">
                          <a:solidFill>
                            <a:schemeClr val="dk1"/>
                          </a:solidFill>
                          <a:latin typeface="Arial"/>
                        </a:defRPr>
                      </a:lvl7pPr>
                      <a:lvl8pPr marL="3200160" algn="l" defTabSz="914332" rtl="0" eaLnBrk="1" latinLnBrk="0" hangingPunct="1">
                        <a:defRPr sz="1801" kern="1200">
                          <a:solidFill>
                            <a:schemeClr val="dk1"/>
                          </a:solidFill>
                          <a:latin typeface="Arial"/>
                        </a:defRPr>
                      </a:lvl8pPr>
                      <a:lvl9pPr marL="3657326" algn="l" defTabSz="914332" rtl="0" eaLnBrk="1" latinLnBrk="0" hangingPunct="1">
                        <a:defRPr sz="1801" kern="1200">
                          <a:solidFill>
                            <a:schemeClr val="dk1"/>
                          </a:solidFill>
                          <a:latin typeface="Arial"/>
                        </a:defRPr>
                      </a:lvl9pPr>
                    </a:lstStyle>
                    <a:p>
                      <a:pPr marL="0" marR="0" lvl="0" indent="0" algn="l" defTabSz="914400" rtl="0" eaLnBrk="1" fontAlgn="t" latinLnBrk="0" hangingPunct="1">
                        <a:lnSpc>
                          <a:spcPct val="100000"/>
                        </a:lnSpc>
                        <a:spcBef>
                          <a:spcPts val="0"/>
                        </a:spcBef>
                        <a:spcAft>
                          <a:spcPts val="0"/>
                        </a:spcAft>
                        <a:buClrTx/>
                        <a:buSzTx/>
                        <a:buFontTx/>
                        <a:buNone/>
                        <a:tabLst/>
                        <a:defRPr/>
                      </a:pPr>
                      <a:r>
                        <a:rPr lang="en-AU" sz="1200" kern="1200" dirty="0">
                          <a:solidFill>
                            <a:schemeClr val="tx1"/>
                          </a:solidFill>
                          <a:latin typeface="+mn-lt"/>
                          <a:ea typeface="+mn-ea"/>
                          <a:cs typeface="Arial" pitchFamily="34" charset="0"/>
                        </a:rPr>
                        <a:t>Late January</a:t>
                      </a:r>
                    </a:p>
                  </a:txBody>
                  <a:tcPr marL="72000" marR="72000" marT="72000" marB="72000" anchor="ctr">
                    <a:lnL w="12700" cap="flat" cmpd="sng" algn="ctr">
                      <a:solidFill>
                        <a:schemeClr val="bg1"/>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10000"/>
                        <a:lumOff val="90000"/>
                      </a:schemeClr>
                    </a:solidFill>
                  </a:tcPr>
                </a:tc>
                <a:tc>
                  <a:txBody>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latin typeface="+mn-lt"/>
                          <a:ea typeface="+mn-ea"/>
                          <a:cs typeface="Arial" pitchFamily="34" charset="0"/>
                        </a:rPr>
                        <a:t>Advisers</a:t>
                      </a:r>
                    </a:p>
                    <a:p>
                      <a:endParaRPr lang="en-AU" sz="1200" kern="1200" dirty="0">
                        <a:solidFill>
                          <a:schemeClr val="tx1"/>
                        </a:solidFill>
                        <a:latin typeface="+mn-lt"/>
                        <a:ea typeface="+mn-ea"/>
                        <a:cs typeface="Arial" pitchFamily="34" charset="0"/>
                      </a:endParaRP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10000"/>
                        <a:lumOff val="90000"/>
                      </a:schemeClr>
                    </a:solidFill>
                  </a:tcPr>
                </a:tc>
                <a:tc>
                  <a:txBody>
                    <a:bodyPr/>
                    <a:lstStyle>
                      <a:lvl1pPr marL="0" algn="l" defTabSz="914332" rtl="0" eaLnBrk="1" latinLnBrk="0" hangingPunct="1">
                        <a:defRPr sz="1801" kern="1200">
                          <a:solidFill>
                            <a:schemeClr val="dk1"/>
                          </a:solidFill>
                          <a:latin typeface="Arial"/>
                        </a:defRPr>
                      </a:lvl1pPr>
                      <a:lvl2pPr marL="457166" algn="l" defTabSz="914332" rtl="0" eaLnBrk="1" latinLnBrk="0" hangingPunct="1">
                        <a:defRPr sz="1801" kern="1200">
                          <a:solidFill>
                            <a:schemeClr val="dk1"/>
                          </a:solidFill>
                          <a:latin typeface="Arial"/>
                        </a:defRPr>
                      </a:lvl2pPr>
                      <a:lvl3pPr marL="914332" algn="l" defTabSz="914332" rtl="0" eaLnBrk="1" latinLnBrk="0" hangingPunct="1">
                        <a:defRPr sz="1801" kern="1200">
                          <a:solidFill>
                            <a:schemeClr val="dk1"/>
                          </a:solidFill>
                          <a:latin typeface="Arial"/>
                        </a:defRPr>
                      </a:lvl3pPr>
                      <a:lvl4pPr marL="1371496" algn="l" defTabSz="914332" rtl="0" eaLnBrk="1" latinLnBrk="0" hangingPunct="1">
                        <a:defRPr sz="1801" kern="1200">
                          <a:solidFill>
                            <a:schemeClr val="dk1"/>
                          </a:solidFill>
                          <a:latin typeface="Arial"/>
                        </a:defRPr>
                      </a:lvl4pPr>
                      <a:lvl5pPr marL="1828664" algn="l" defTabSz="914332" rtl="0" eaLnBrk="1" latinLnBrk="0" hangingPunct="1">
                        <a:defRPr sz="1801" kern="1200">
                          <a:solidFill>
                            <a:schemeClr val="dk1"/>
                          </a:solidFill>
                          <a:latin typeface="Arial"/>
                        </a:defRPr>
                      </a:lvl5pPr>
                      <a:lvl6pPr marL="2285830" algn="l" defTabSz="914332" rtl="0" eaLnBrk="1" latinLnBrk="0" hangingPunct="1">
                        <a:defRPr sz="1801" kern="1200">
                          <a:solidFill>
                            <a:schemeClr val="dk1"/>
                          </a:solidFill>
                          <a:latin typeface="Arial"/>
                        </a:defRPr>
                      </a:lvl6pPr>
                      <a:lvl7pPr marL="2742994" algn="l" defTabSz="914332" rtl="0" eaLnBrk="1" latinLnBrk="0" hangingPunct="1">
                        <a:defRPr sz="1801" kern="1200">
                          <a:solidFill>
                            <a:schemeClr val="dk1"/>
                          </a:solidFill>
                          <a:latin typeface="Arial"/>
                        </a:defRPr>
                      </a:lvl7pPr>
                      <a:lvl8pPr marL="3200160" algn="l" defTabSz="914332" rtl="0" eaLnBrk="1" latinLnBrk="0" hangingPunct="1">
                        <a:defRPr sz="1801" kern="1200">
                          <a:solidFill>
                            <a:schemeClr val="dk1"/>
                          </a:solidFill>
                          <a:latin typeface="Arial"/>
                        </a:defRPr>
                      </a:lvl8pPr>
                      <a:lvl9pPr marL="3657326" algn="l" defTabSz="914332" rtl="0" eaLnBrk="1" latinLnBrk="0" hangingPunct="1">
                        <a:defRPr sz="1801" kern="1200">
                          <a:solidFill>
                            <a:schemeClr val="dk1"/>
                          </a:solidFill>
                          <a:latin typeface="Arial"/>
                        </a:defRPr>
                      </a:lvl9pPr>
                    </a:lstStyle>
                    <a:p>
                      <a:pPr>
                        <a:spcBef>
                          <a:spcPts val="300"/>
                        </a:spcBef>
                        <a:spcAft>
                          <a:spcPts val="600"/>
                        </a:spcAft>
                      </a:pPr>
                      <a:r>
                        <a:rPr lang="en-AU" sz="1200" kern="1200" dirty="0">
                          <a:solidFill>
                            <a:schemeClr val="tx1"/>
                          </a:solidFill>
                          <a:latin typeface="+mn-lt"/>
                          <a:ea typeface="+mn-ea"/>
                          <a:cs typeface="Arial" pitchFamily="34" charset="0"/>
                        </a:rPr>
                        <a:t>Investment update for financial advisers – January 2021</a:t>
                      </a:r>
                    </a:p>
                  </a:txBody>
                  <a:tcPr marL="72000" marR="72000" marT="72000" marB="7200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10000"/>
                        <a:lumOff val="90000"/>
                      </a:schemeClr>
                    </a:solidFill>
                  </a:tcPr>
                </a:tc>
                <a:tc>
                  <a:txBody>
                    <a:bodyPr/>
                    <a:lstStyle>
                      <a:lvl1pPr marL="0" algn="l" defTabSz="914332" rtl="0" eaLnBrk="1" latinLnBrk="0" hangingPunct="1">
                        <a:defRPr sz="1801" kern="1200">
                          <a:solidFill>
                            <a:schemeClr val="dk1"/>
                          </a:solidFill>
                          <a:latin typeface="Arial"/>
                        </a:defRPr>
                      </a:lvl1pPr>
                      <a:lvl2pPr marL="457166" algn="l" defTabSz="914332" rtl="0" eaLnBrk="1" latinLnBrk="0" hangingPunct="1">
                        <a:defRPr sz="1801" kern="1200">
                          <a:solidFill>
                            <a:schemeClr val="dk1"/>
                          </a:solidFill>
                          <a:latin typeface="Arial"/>
                        </a:defRPr>
                      </a:lvl2pPr>
                      <a:lvl3pPr marL="914332" algn="l" defTabSz="914332" rtl="0" eaLnBrk="1" latinLnBrk="0" hangingPunct="1">
                        <a:defRPr sz="1801" kern="1200">
                          <a:solidFill>
                            <a:schemeClr val="dk1"/>
                          </a:solidFill>
                          <a:latin typeface="Arial"/>
                        </a:defRPr>
                      </a:lvl3pPr>
                      <a:lvl4pPr marL="1371496" algn="l" defTabSz="914332" rtl="0" eaLnBrk="1" latinLnBrk="0" hangingPunct="1">
                        <a:defRPr sz="1801" kern="1200">
                          <a:solidFill>
                            <a:schemeClr val="dk1"/>
                          </a:solidFill>
                          <a:latin typeface="Arial"/>
                        </a:defRPr>
                      </a:lvl4pPr>
                      <a:lvl5pPr marL="1828664" algn="l" defTabSz="914332" rtl="0" eaLnBrk="1" latinLnBrk="0" hangingPunct="1">
                        <a:defRPr sz="1801" kern="1200">
                          <a:solidFill>
                            <a:schemeClr val="dk1"/>
                          </a:solidFill>
                          <a:latin typeface="Arial"/>
                        </a:defRPr>
                      </a:lvl5pPr>
                      <a:lvl6pPr marL="2285830" algn="l" defTabSz="914332" rtl="0" eaLnBrk="1" latinLnBrk="0" hangingPunct="1">
                        <a:defRPr sz="1801" kern="1200">
                          <a:solidFill>
                            <a:schemeClr val="dk1"/>
                          </a:solidFill>
                          <a:latin typeface="Arial"/>
                        </a:defRPr>
                      </a:lvl6pPr>
                      <a:lvl7pPr marL="2742994" algn="l" defTabSz="914332" rtl="0" eaLnBrk="1" latinLnBrk="0" hangingPunct="1">
                        <a:defRPr sz="1801" kern="1200">
                          <a:solidFill>
                            <a:schemeClr val="dk1"/>
                          </a:solidFill>
                          <a:latin typeface="Arial"/>
                        </a:defRPr>
                      </a:lvl7pPr>
                      <a:lvl8pPr marL="3200160" algn="l" defTabSz="914332" rtl="0" eaLnBrk="1" latinLnBrk="0" hangingPunct="1">
                        <a:defRPr sz="1801" kern="1200">
                          <a:solidFill>
                            <a:schemeClr val="dk1"/>
                          </a:solidFill>
                          <a:latin typeface="Arial"/>
                        </a:defRPr>
                      </a:lvl8pPr>
                      <a:lvl9pPr marL="3657326" algn="l" defTabSz="914332" rtl="0" eaLnBrk="1" latinLnBrk="0" hangingPunct="1">
                        <a:defRPr sz="1801" kern="1200">
                          <a:solidFill>
                            <a:schemeClr val="dk1"/>
                          </a:solidFill>
                          <a:latin typeface="Arial"/>
                        </a:defRPr>
                      </a:lvl9pPr>
                    </a:lstStyle>
                    <a:p>
                      <a:pPr marL="0" marR="0" lvl="4"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AU" sz="1200" kern="1200" dirty="0">
                          <a:solidFill>
                            <a:schemeClr val="tx1"/>
                          </a:solidFill>
                          <a:latin typeface="Arial"/>
                          <a:ea typeface="+mn-ea"/>
                          <a:cs typeface="Arial" pitchFamily="34" charset="0"/>
                        </a:rPr>
                        <a:t>Included in Adviser Bulletin email to advisers and on </a:t>
                      </a:r>
                      <a:r>
                        <a:rPr lang="en-AU" sz="1200" kern="1200" dirty="0">
                          <a:solidFill>
                            <a:schemeClr val="tx1"/>
                          </a:solidFill>
                          <a:latin typeface="+mn-lt"/>
                          <a:ea typeface="+mn-ea"/>
                          <a:cs typeface="Arial" pitchFamily="34" charset="0"/>
                          <a:hlinkClick r:id="rId4"/>
                        </a:rPr>
                        <a:t>mlc.com.au</a:t>
                      </a:r>
                      <a:r>
                        <a:rPr lang="en-AU" sz="1200" kern="1200" dirty="0">
                          <a:solidFill>
                            <a:schemeClr val="tx1"/>
                          </a:solidFill>
                          <a:latin typeface="+mn-lt"/>
                          <a:ea typeface="+mn-ea"/>
                          <a:cs typeface="Arial" pitchFamily="34" charset="0"/>
                        </a:rPr>
                        <a:t> (in Fund Commentaries, under Prices and Performance accessed from Adviser tab)</a:t>
                      </a: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10000"/>
                        <a:lumOff val="90000"/>
                      </a:schemeClr>
                    </a:solidFill>
                  </a:tcPr>
                </a:tc>
                <a:extLst>
                  <a:ext uri="{0D108BD9-81ED-4DB2-BD59-A6C34878D82A}">
                    <a16:rowId xmlns:a16="http://schemas.microsoft.com/office/drawing/2014/main" val="1693179808"/>
                  </a:ext>
                </a:extLst>
              </a:tr>
              <a:tr h="842383">
                <a:tc>
                  <a:txBody>
                    <a:bodyPr/>
                    <a:lstStyle>
                      <a:lvl1pPr marL="0" algn="l" defTabSz="914332" rtl="0" eaLnBrk="1" latinLnBrk="0" hangingPunct="1">
                        <a:defRPr sz="1801" kern="1200">
                          <a:solidFill>
                            <a:schemeClr val="dk1"/>
                          </a:solidFill>
                          <a:latin typeface="Arial"/>
                        </a:defRPr>
                      </a:lvl1pPr>
                      <a:lvl2pPr marL="457166" algn="l" defTabSz="914332" rtl="0" eaLnBrk="1" latinLnBrk="0" hangingPunct="1">
                        <a:defRPr sz="1801" kern="1200">
                          <a:solidFill>
                            <a:schemeClr val="dk1"/>
                          </a:solidFill>
                          <a:latin typeface="Arial"/>
                        </a:defRPr>
                      </a:lvl2pPr>
                      <a:lvl3pPr marL="914332" algn="l" defTabSz="914332" rtl="0" eaLnBrk="1" latinLnBrk="0" hangingPunct="1">
                        <a:defRPr sz="1801" kern="1200">
                          <a:solidFill>
                            <a:schemeClr val="dk1"/>
                          </a:solidFill>
                          <a:latin typeface="Arial"/>
                        </a:defRPr>
                      </a:lvl3pPr>
                      <a:lvl4pPr marL="1371496" algn="l" defTabSz="914332" rtl="0" eaLnBrk="1" latinLnBrk="0" hangingPunct="1">
                        <a:defRPr sz="1801" kern="1200">
                          <a:solidFill>
                            <a:schemeClr val="dk1"/>
                          </a:solidFill>
                          <a:latin typeface="Arial"/>
                        </a:defRPr>
                      </a:lvl4pPr>
                      <a:lvl5pPr marL="1828664" algn="l" defTabSz="914332" rtl="0" eaLnBrk="1" latinLnBrk="0" hangingPunct="1">
                        <a:defRPr sz="1801" kern="1200">
                          <a:solidFill>
                            <a:schemeClr val="dk1"/>
                          </a:solidFill>
                          <a:latin typeface="Arial"/>
                        </a:defRPr>
                      </a:lvl5pPr>
                      <a:lvl6pPr marL="2285830" algn="l" defTabSz="914332" rtl="0" eaLnBrk="1" latinLnBrk="0" hangingPunct="1">
                        <a:defRPr sz="1801" kern="1200">
                          <a:solidFill>
                            <a:schemeClr val="dk1"/>
                          </a:solidFill>
                          <a:latin typeface="Arial"/>
                        </a:defRPr>
                      </a:lvl6pPr>
                      <a:lvl7pPr marL="2742994" algn="l" defTabSz="914332" rtl="0" eaLnBrk="1" latinLnBrk="0" hangingPunct="1">
                        <a:defRPr sz="1801" kern="1200">
                          <a:solidFill>
                            <a:schemeClr val="dk1"/>
                          </a:solidFill>
                          <a:latin typeface="Arial"/>
                        </a:defRPr>
                      </a:lvl7pPr>
                      <a:lvl8pPr marL="3200160" algn="l" defTabSz="914332" rtl="0" eaLnBrk="1" latinLnBrk="0" hangingPunct="1">
                        <a:defRPr sz="1801" kern="1200">
                          <a:solidFill>
                            <a:schemeClr val="dk1"/>
                          </a:solidFill>
                          <a:latin typeface="Arial"/>
                        </a:defRPr>
                      </a:lvl8pPr>
                      <a:lvl9pPr marL="3657326" algn="l" defTabSz="914332" rtl="0" eaLnBrk="1" latinLnBrk="0" hangingPunct="1">
                        <a:defRPr sz="1801" kern="1200">
                          <a:solidFill>
                            <a:schemeClr val="dk1"/>
                          </a:solidFill>
                          <a:latin typeface="Arial"/>
                        </a:defRPr>
                      </a:lvl9pPr>
                    </a:lstStyle>
                    <a:p>
                      <a:pPr marL="0" marR="0" lvl="0" indent="0" algn="l" defTabSz="914400" rtl="0" eaLnBrk="1" fontAlgn="t" latinLnBrk="0" hangingPunct="1">
                        <a:lnSpc>
                          <a:spcPct val="100000"/>
                        </a:lnSpc>
                        <a:spcBef>
                          <a:spcPts val="0"/>
                        </a:spcBef>
                        <a:spcAft>
                          <a:spcPts val="0"/>
                        </a:spcAft>
                        <a:buClrTx/>
                        <a:buSzTx/>
                        <a:buFontTx/>
                        <a:buNone/>
                        <a:tabLst/>
                        <a:defRPr/>
                      </a:pPr>
                      <a:r>
                        <a:rPr lang="en-AU" sz="1200" kern="1200" dirty="0">
                          <a:solidFill>
                            <a:schemeClr val="tx1"/>
                          </a:solidFill>
                          <a:latin typeface="Arial"/>
                          <a:ea typeface="+mn-ea"/>
                          <a:cs typeface="Arial" pitchFamily="34" charset="0"/>
                        </a:rPr>
                        <a:t>Late January</a:t>
                      </a:r>
                    </a:p>
                    <a:p>
                      <a:pPr marL="0" marR="0" lvl="0" indent="0" algn="l" defTabSz="914400" rtl="0" eaLnBrk="1" fontAlgn="t" latinLnBrk="0" hangingPunct="1">
                        <a:lnSpc>
                          <a:spcPct val="100000"/>
                        </a:lnSpc>
                        <a:spcBef>
                          <a:spcPts val="0"/>
                        </a:spcBef>
                        <a:spcAft>
                          <a:spcPts val="0"/>
                        </a:spcAft>
                        <a:buClrTx/>
                        <a:buSzTx/>
                        <a:buFontTx/>
                        <a:buNone/>
                        <a:tabLst/>
                        <a:defRPr/>
                      </a:pPr>
                      <a:endParaRPr lang="en-AU" sz="1200" kern="1200" dirty="0">
                        <a:solidFill>
                          <a:schemeClr val="tx1"/>
                        </a:solidFill>
                        <a:latin typeface="Arial"/>
                        <a:ea typeface="+mn-ea"/>
                        <a:cs typeface="Arial" pitchFamily="34" charset="0"/>
                      </a:endParaRPr>
                    </a:p>
                  </a:txBody>
                  <a:tcPr marL="72000" marR="72000" marT="72000" marB="72000" anchor="ctr">
                    <a:lnL w="12700" cap="flat" cmpd="sng" algn="ctr">
                      <a:solidFill>
                        <a:schemeClr val="bg1"/>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sz="1200" kern="1200" dirty="0">
                          <a:solidFill>
                            <a:schemeClr val="tx1"/>
                          </a:solidFill>
                          <a:latin typeface="+mn-lt"/>
                          <a:ea typeface="+mn-ea"/>
                          <a:cs typeface="Arial" pitchFamily="34" charset="0"/>
                        </a:rPr>
                        <a:t>Advisers and clients</a:t>
                      </a: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32" rtl="0" eaLnBrk="1" latinLnBrk="0" hangingPunct="1">
                        <a:defRPr sz="1801" kern="1200">
                          <a:solidFill>
                            <a:schemeClr val="dk1"/>
                          </a:solidFill>
                          <a:latin typeface="Arial"/>
                        </a:defRPr>
                      </a:lvl1pPr>
                      <a:lvl2pPr marL="457166" algn="l" defTabSz="914332" rtl="0" eaLnBrk="1" latinLnBrk="0" hangingPunct="1">
                        <a:defRPr sz="1801" kern="1200">
                          <a:solidFill>
                            <a:schemeClr val="dk1"/>
                          </a:solidFill>
                          <a:latin typeface="Arial"/>
                        </a:defRPr>
                      </a:lvl2pPr>
                      <a:lvl3pPr marL="914332" algn="l" defTabSz="914332" rtl="0" eaLnBrk="1" latinLnBrk="0" hangingPunct="1">
                        <a:defRPr sz="1801" kern="1200">
                          <a:solidFill>
                            <a:schemeClr val="dk1"/>
                          </a:solidFill>
                          <a:latin typeface="Arial"/>
                        </a:defRPr>
                      </a:lvl3pPr>
                      <a:lvl4pPr marL="1371496" algn="l" defTabSz="914332" rtl="0" eaLnBrk="1" latinLnBrk="0" hangingPunct="1">
                        <a:defRPr sz="1801" kern="1200">
                          <a:solidFill>
                            <a:schemeClr val="dk1"/>
                          </a:solidFill>
                          <a:latin typeface="Arial"/>
                        </a:defRPr>
                      </a:lvl4pPr>
                      <a:lvl5pPr marL="1828664" algn="l" defTabSz="914332" rtl="0" eaLnBrk="1" latinLnBrk="0" hangingPunct="1">
                        <a:defRPr sz="1801" kern="1200">
                          <a:solidFill>
                            <a:schemeClr val="dk1"/>
                          </a:solidFill>
                          <a:latin typeface="Arial"/>
                        </a:defRPr>
                      </a:lvl5pPr>
                      <a:lvl6pPr marL="2285830" algn="l" defTabSz="914332" rtl="0" eaLnBrk="1" latinLnBrk="0" hangingPunct="1">
                        <a:defRPr sz="1801" kern="1200">
                          <a:solidFill>
                            <a:schemeClr val="dk1"/>
                          </a:solidFill>
                          <a:latin typeface="Arial"/>
                        </a:defRPr>
                      </a:lvl6pPr>
                      <a:lvl7pPr marL="2742994" algn="l" defTabSz="914332" rtl="0" eaLnBrk="1" latinLnBrk="0" hangingPunct="1">
                        <a:defRPr sz="1801" kern="1200">
                          <a:solidFill>
                            <a:schemeClr val="dk1"/>
                          </a:solidFill>
                          <a:latin typeface="Arial"/>
                        </a:defRPr>
                      </a:lvl7pPr>
                      <a:lvl8pPr marL="3200160" algn="l" defTabSz="914332" rtl="0" eaLnBrk="1" latinLnBrk="0" hangingPunct="1">
                        <a:defRPr sz="1801" kern="1200">
                          <a:solidFill>
                            <a:schemeClr val="dk1"/>
                          </a:solidFill>
                          <a:latin typeface="Arial"/>
                        </a:defRPr>
                      </a:lvl8pPr>
                      <a:lvl9pPr marL="3657326" algn="l" defTabSz="914332" rtl="0" eaLnBrk="1" latinLnBrk="0" hangingPunct="1">
                        <a:defRPr sz="1801" kern="1200">
                          <a:solidFill>
                            <a:schemeClr val="dk1"/>
                          </a:solidFill>
                          <a:latin typeface="Arial"/>
                        </a:defRPr>
                      </a:lvl9pPr>
                    </a:lstStyle>
                    <a:p>
                      <a:pPr>
                        <a:spcBef>
                          <a:spcPts val="300"/>
                        </a:spcBef>
                        <a:spcAft>
                          <a:spcPts val="600"/>
                        </a:spcAft>
                      </a:pPr>
                      <a:r>
                        <a:rPr lang="en-AU" sz="1200" kern="1200" dirty="0">
                          <a:solidFill>
                            <a:schemeClr val="tx1"/>
                          </a:solidFill>
                          <a:latin typeface="+mn-lt"/>
                          <a:ea typeface="+mn-ea"/>
                          <a:cs typeface="Arial" pitchFamily="34" charset="0"/>
                        </a:rPr>
                        <a:t>Fund commentaries</a:t>
                      </a:r>
                    </a:p>
                  </a:txBody>
                  <a:tcPr marL="72000" marR="72000" marT="72000" marB="7200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32" rtl="0" eaLnBrk="1" latinLnBrk="0" hangingPunct="1">
                        <a:defRPr sz="1801" kern="1200">
                          <a:solidFill>
                            <a:schemeClr val="dk1"/>
                          </a:solidFill>
                          <a:latin typeface="Arial"/>
                        </a:defRPr>
                      </a:lvl1pPr>
                      <a:lvl2pPr marL="457166" algn="l" defTabSz="914332" rtl="0" eaLnBrk="1" latinLnBrk="0" hangingPunct="1">
                        <a:defRPr sz="1801" kern="1200">
                          <a:solidFill>
                            <a:schemeClr val="dk1"/>
                          </a:solidFill>
                          <a:latin typeface="Arial"/>
                        </a:defRPr>
                      </a:lvl2pPr>
                      <a:lvl3pPr marL="914332" algn="l" defTabSz="914332" rtl="0" eaLnBrk="1" latinLnBrk="0" hangingPunct="1">
                        <a:defRPr sz="1801" kern="1200">
                          <a:solidFill>
                            <a:schemeClr val="dk1"/>
                          </a:solidFill>
                          <a:latin typeface="Arial"/>
                        </a:defRPr>
                      </a:lvl3pPr>
                      <a:lvl4pPr marL="1371496" algn="l" defTabSz="914332" rtl="0" eaLnBrk="1" latinLnBrk="0" hangingPunct="1">
                        <a:defRPr sz="1801" kern="1200">
                          <a:solidFill>
                            <a:schemeClr val="dk1"/>
                          </a:solidFill>
                          <a:latin typeface="Arial"/>
                        </a:defRPr>
                      </a:lvl4pPr>
                      <a:lvl5pPr marL="1828664" algn="l" defTabSz="914332" rtl="0" eaLnBrk="1" latinLnBrk="0" hangingPunct="1">
                        <a:defRPr sz="1801" kern="1200">
                          <a:solidFill>
                            <a:schemeClr val="dk1"/>
                          </a:solidFill>
                          <a:latin typeface="Arial"/>
                        </a:defRPr>
                      </a:lvl5pPr>
                      <a:lvl6pPr marL="2285830" algn="l" defTabSz="914332" rtl="0" eaLnBrk="1" latinLnBrk="0" hangingPunct="1">
                        <a:defRPr sz="1801" kern="1200">
                          <a:solidFill>
                            <a:schemeClr val="dk1"/>
                          </a:solidFill>
                          <a:latin typeface="Arial"/>
                        </a:defRPr>
                      </a:lvl6pPr>
                      <a:lvl7pPr marL="2742994" algn="l" defTabSz="914332" rtl="0" eaLnBrk="1" latinLnBrk="0" hangingPunct="1">
                        <a:defRPr sz="1801" kern="1200">
                          <a:solidFill>
                            <a:schemeClr val="dk1"/>
                          </a:solidFill>
                          <a:latin typeface="Arial"/>
                        </a:defRPr>
                      </a:lvl7pPr>
                      <a:lvl8pPr marL="3200160" algn="l" defTabSz="914332" rtl="0" eaLnBrk="1" latinLnBrk="0" hangingPunct="1">
                        <a:defRPr sz="1801" kern="1200">
                          <a:solidFill>
                            <a:schemeClr val="dk1"/>
                          </a:solidFill>
                          <a:latin typeface="Arial"/>
                        </a:defRPr>
                      </a:lvl8pPr>
                      <a:lvl9pPr marL="3657326" algn="l" defTabSz="914332" rtl="0" eaLnBrk="1" latinLnBrk="0" hangingPunct="1">
                        <a:defRPr sz="1801" kern="1200">
                          <a:solidFill>
                            <a:schemeClr val="dk1"/>
                          </a:solidFill>
                          <a:latin typeface="Arial"/>
                        </a:defRPr>
                      </a:lvl9pPr>
                    </a:lstStyle>
                    <a:p>
                      <a:pPr marL="171450" marR="0" lvl="4"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AU" sz="1200" kern="1200" dirty="0">
                          <a:solidFill>
                            <a:schemeClr val="tx1"/>
                          </a:solidFill>
                          <a:latin typeface="+mn-lt"/>
                          <a:ea typeface="+mn-ea"/>
                          <a:cs typeface="Arial" pitchFamily="34" charset="0"/>
                          <a:hlinkClick r:id="rId5"/>
                        </a:rPr>
                        <a:t>mlc.com.au/</a:t>
                      </a:r>
                      <a:r>
                        <a:rPr lang="en-AU" sz="1200" kern="1200" dirty="0" err="1">
                          <a:solidFill>
                            <a:schemeClr val="tx1"/>
                          </a:solidFill>
                          <a:latin typeface="+mn-lt"/>
                          <a:ea typeface="+mn-ea"/>
                          <a:cs typeface="Arial" pitchFamily="34" charset="0"/>
                          <a:hlinkClick r:id="rId5"/>
                        </a:rPr>
                        <a:t>fundprofiletool</a:t>
                      </a:r>
                      <a:endParaRPr lang="en-AU" sz="1200" kern="1200" dirty="0">
                        <a:solidFill>
                          <a:schemeClr val="tx1"/>
                        </a:solidFill>
                        <a:latin typeface="+mn-lt"/>
                        <a:ea typeface="+mn-ea"/>
                        <a:cs typeface="Arial" pitchFamily="34" charset="0"/>
                      </a:endParaRPr>
                    </a:p>
                    <a:p>
                      <a:pPr marL="171450" marR="0" lvl="4"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AU" sz="1200" kern="1200" dirty="0">
                          <a:solidFill>
                            <a:schemeClr val="tx1"/>
                          </a:solidFill>
                          <a:latin typeface="+mn-lt"/>
                          <a:ea typeface="+mn-ea"/>
                          <a:cs typeface="Arial" pitchFamily="34" charset="0"/>
                          <a:hlinkClick r:id="rId6"/>
                        </a:rPr>
                        <a:t>mlcam.com.au/</a:t>
                      </a:r>
                      <a:r>
                        <a:rPr lang="en-AU" sz="1200" kern="1200" dirty="0" err="1">
                          <a:solidFill>
                            <a:schemeClr val="tx1"/>
                          </a:solidFill>
                          <a:latin typeface="+mn-lt"/>
                          <a:ea typeface="+mn-ea"/>
                          <a:cs typeface="Arial" pitchFamily="34" charset="0"/>
                          <a:hlinkClick r:id="rId6"/>
                        </a:rPr>
                        <a:t>MLCWholesale</a:t>
                      </a:r>
                      <a:r>
                        <a:rPr lang="en-AU" sz="1200" kern="1200" dirty="0">
                          <a:solidFill>
                            <a:schemeClr val="tx1"/>
                          </a:solidFill>
                          <a:latin typeface="+mn-lt"/>
                          <a:ea typeface="+mn-ea"/>
                          <a:cs typeface="Arial" pitchFamily="34" charset="0"/>
                        </a:rPr>
                        <a:t>, select </a:t>
                      </a:r>
                      <a:r>
                        <a:rPr lang="en-AU" sz="1200" kern="1200" dirty="0">
                          <a:solidFill>
                            <a:schemeClr val="tx1"/>
                          </a:solidFill>
                          <a:latin typeface="Arial"/>
                          <a:ea typeface="+mn-ea"/>
                          <a:cs typeface="Arial" pitchFamily="34" charset="0"/>
                        </a:rPr>
                        <a:t>Fund Profile Tool</a:t>
                      </a:r>
                      <a:endParaRPr lang="en-AU" sz="1200" kern="1200" dirty="0">
                        <a:solidFill>
                          <a:schemeClr val="tx1"/>
                        </a:solidFill>
                        <a:latin typeface="+mn-lt"/>
                        <a:ea typeface="+mn-ea"/>
                        <a:cs typeface="Arial" pitchFamily="34" charset="0"/>
                      </a:endParaRP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87441985"/>
                  </a:ext>
                </a:extLst>
              </a:tr>
            </a:tbl>
          </a:graphicData>
        </a:graphic>
      </p:graphicFrame>
      <p:sp>
        <p:nvSpPr>
          <p:cNvPr id="6" name="Footer Placeholder 1">
            <a:extLst>
              <a:ext uri="{FF2B5EF4-FFF2-40B4-BE49-F238E27FC236}">
                <a16:creationId xmlns:a16="http://schemas.microsoft.com/office/drawing/2014/main" id="{42A0A3C2-01B7-462F-AB42-56AD1A834ED8}"/>
              </a:ext>
            </a:extLst>
          </p:cNvPr>
          <p:cNvSpPr>
            <a:spLocks noGrp="1"/>
          </p:cNvSpPr>
          <p:nvPr>
            <p:ph type="ftr" sz="quarter" idx="11"/>
          </p:nvPr>
        </p:nvSpPr>
        <p:spPr>
          <a:xfrm>
            <a:off x="769552" y="6504333"/>
            <a:ext cx="2025000" cy="191279"/>
          </a:xfrm>
        </p:spPr>
        <p:txBody>
          <a:bodyPr/>
          <a:lstStyle/>
          <a:p>
            <a:pPr defTabSz="685749">
              <a:defRPr/>
            </a:pPr>
            <a:r>
              <a:rPr lang="en-AU" dirty="0">
                <a:solidFill>
                  <a:prstClr val="black"/>
                </a:solidFill>
                <a:latin typeface="Arial" panose="020B0604020202020204"/>
              </a:rPr>
              <a:t>Strategy changes in MLC’s fixed income funds for financial advisers</a:t>
            </a:r>
          </a:p>
        </p:txBody>
      </p:sp>
    </p:spTree>
    <p:extLst>
      <p:ext uri="{BB962C8B-B14F-4D97-AF65-F5344CB8AC3E}">
        <p14:creationId xmlns:p14="http://schemas.microsoft.com/office/powerpoint/2010/main" val="174560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ACC94EB-B7C4-4C1F-AE24-A48FFA51B081}"/>
              </a:ext>
            </a:extLst>
          </p:cNvPr>
          <p:cNvSpPr>
            <a:spLocks noGrp="1"/>
          </p:cNvSpPr>
          <p:nvPr>
            <p:ph type="sldNum" sz="quarter" idx="12"/>
          </p:nvPr>
        </p:nvSpPr>
        <p:spPr/>
        <p:txBody>
          <a:bodyPr/>
          <a:lstStyle/>
          <a:p>
            <a:pPr marL="0" marR="0" lvl="0" indent="0" algn="r" defTabSz="914354" rtl="0" eaLnBrk="1" fontAlgn="auto" latinLnBrk="0" hangingPunct="1">
              <a:lnSpc>
                <a:spcPct val="100000"/>
              </a:lnSpc>
              <a:spcBef>
                <a:spcPts val="0"/>
              </a:spcBef>
              <a:spcAft>
                <a:spcPts val="0"/>
              </a:spcAft>
              <a:buClrTx/>
              <a:buSzTx/>
              <a:buFontTx/>
              <a:buNone/>
              <a:tabLst/>
              <a:defRPr/>
            </a:pPr>
            <a:fld id="{E6316B6A-336A-44FF-82DA-A4D1594FA055}" type="slidenum">
              <a:rPr kumimoji="0" lang="en-AU" sz="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354" rtl="0" eaLnBrk="1" fontAlgn="auto" latinLnBrk="0" hangingPunct="1">
                <a:lnSpc>
                  <a:spcPct val="100000"/>
                </a:lnSpc>
                <a:spcBef>
                  <a:spcPts val="0"/>
                </a:spcBef>
                <a:spcAft>
                  <a:spcPts val="0"/>
                </a:spcAft>
                <a:buClrTx/>
                <a:buSzTx/>
                <a:buFontTx/>
                <a:buNone/>
                <a:tabLst/>
                <a:defRPr/>
              </a:pPr>
              <a:t>2</a:t>
            </a:fld>
            <a:endParaRPr kumimoji="0" lang="en-AU" sz="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EDC36628-0A1F-41A2-81F9-36A942C7D696}"/>
              </a:ext>
            </a:extLst>
          </p:cNvPr>
          <p:cNvSpPr>
            <a:spLocks noGrp="1"/>
          </p:cNvSpPr>
          <p:nvPr>
            <p:ph type="title"/>
          </p:nvPr>
        </p:nvSpPr>
        <p:spPr>
          <a:xfrm>
            <a:off x="759001" y="499344"/>
            <a:ext cx="9720000" cy="516637"/>
          </a:xfrm>
        </p:spPr>
        <p:txBody>
          <a:bodyPr/>
          <a:lstStyle/>
          <a:p>
            <a:r>
              <a:rPr lang="en-US" sz="2400" dirty="0"/>
              <a:t>Important information</a:t>
            </a:r>
            <a:endParaRPr lang="en-AU" sz="2400" dirty="0"/>
          </a:p>
        </p:txBody>
      </p:sp>
      <p:sp>
        <p:nvSpPr>
          <p:cNvPr id="7" name="Footer Placeholder 1">
            <a:extLst>
              <a:ext uri="{FF2B5EF4-FFF2-40B4-BE49-F238E27FC236}">
                <a16:creationId xmlns:a16="http://schemas.microsoft.com/office/drawing/2014/main" id="{ED159C61-0EB6-439D-9063-D7636E867FFB}"/>
              </a:ext>
            </a:extLst>
          </p:cNvPr>
          <p:cNvSpPr>
            <a:spLocks noGrp="1"/>
          </p:cNvSpPr>
          <p:nvPr>
            <p:ph type="ftr" sz="quarter" idx="11"/>
          </p:nvPr>
        </p:nvSpPr>
        <p:spPr>
          <a:xfrm>
            <a:off x="769552" y="6504333"/>
            <a:ext cx="2025000" cy="191279"/>
          </a:xfrm>
        </p:spPr>
        <p:txBody>
          <a:bodyPr/>
          <a:lstStyle/>
          <a:p>
            <a:pPr defTabSz="685749">
              <a:defRPr/>
            </a:pPr>
            <a:r>
              <a:rPr lang="en-AU" dirty="0">
                <a:solidFill>
                  <a:prstClr val="black"/>
                </a:solidFill>
                <a:latin typeface="Arial" panose="020B0604020202020204"/>
              </a:rPr>
              <a:t>Strategy changes in MLC’s fixed income funds for financial advisers</a:t>
            </a:r>
          </a:p>
        </p:txBody>
      </p:sp>
      <p:sp>
        <p:nvSpPr>
          <p:cNvPr id="9" name="Content Placeholder 8">
            <a:extLst>
              <a:ext uri="{FF2B5EF4-FFF2-40B4-BE49-F238E27FC236}">
                <a16:creationId xmlns:a16="http://schemas.microsoft.com/office/drawing/2014/main" id="{22AFB3CD-94E1-4CDD-AB81-505FF19DB430}"/>
              </a:ext>
            </a:extLst>
          </p:cNvPr>
          <p:cNvSpPr>
            <a:spLocks noGrp="1"/>
          </p:cNvSpPr>
          <p:nvPr>
            <p:ph idx="1"/>
          </p:nvPr>
        </p:nvSpPr>
        <p:spPr>
          <a:xfrm>
            <a:off x="769552" y="1326817"/>
            <a:ext cx="10734393" cy="4500563"/>
          </a:xfrm>
        </p:spPr>
        <p:txBody>
          <a:bodyPr/>
          <a:lstStyle/>
          <a:p>
            <a:pPr marL="0" lvl="1" indent="0" defTabSz="457119">
              <a:spcBef>
                <a:spcPts val="1000"/>
              </a:spcBef>
              <a:buNone/>
            </a:pPr>
            <a:r>
              <a:rPr lang="en-AU" sz="1000" dirty="0">
                <a:solidFill>
                  <a:srgbClr val="2C2A29"/>
                </a:solidFill>
              </a:rPr>
              <a:t>This information has been provided for the funds in the table below by MLC Investments Limited (ABN 30 002 641 661 AFSL 230705) as Responsible Entity for the MLC Investment Trust, NULIS Nominees (Australia) Limited (ABN 80 008 515 633, AFSL 236465) as trustee of the MLC MasterKey Fundamentals Super and Pension and MLC MasterKey Business Super products which are a part of the MLC Super Fund (ABN 70 732 426 024, members of the National Australia Bank Limited (ABN 12 004 044 937, AFSL 230686) group of companies (NAB Group), 105–153 Miller Street, North Sydney 2060. NAB does not guarantee or otherwise accept any liability in respect of any financial product referred to in this document or MLCAM’s services.</a:t>
            </a:r>
          </a:p>
          <a:p>
            <a:pPr marL="0" lvl="1" indent="0" defTabSz="457119">
              <a:spcBef>
                <a:spcPts val="1000"/>
              </a:spcBef>
              <a:buNone/>
            </a:pPr>
            <a:r>
              <a:rPr lang="en-AU" sz="1000" b="1" dirty="0"/>
              <a:t>This presentation has been prepared for licensed financial advisers only. This document must not be distributed to “retail clients” (as defined in the Corporations Act 2001 (</a:t>
            </a:r>
            <a:r>
              <a:rPr lang="en-AU" sz="1000" b="1" dirty="0" err="1"/>
              <a:t>Cth</a:t>
            </a:r>
            <a:r>
              <a:rPr lang="en-AU" sz="1000" b="1" dirty="0"/>
              <a:t>)) or any other persons. This information is directed to and prepared for Australian residents only.</a:t>
            </a:r>
          </a:p>
          <a:p>
            <a:pPr marL="0" indent="0" defTabSz="457119">
              <a:buNone/>
            </a:pPr>
            <a:r>
              <a:rPr lang="en-AU" sz="1000" dirty="0"/>
              <a:t>Some information contained in this presentation may constitute general advice. It has been prepared without taking account of an investor’s objectives, financial situation or needs and because of that an investor should, before acting on the advice, consider the appropriateness of the advice having regard to their personal objectives, financial situation and needs. Investors should obtain a Product Disclosure Statement or other disclosure document relating to any financial product which is issued by MLC and consider it before making any decision about whether to acquire or continue to hold the product. A copy of the Product Disclosure Statement or other disclosure document is available upon request by phoning the MLC call centre on 132 652 or on our website at mlc.com.au. </a:t>
            </a:r>
          </a:p>
          <a:p>
            <a:pPr marL="0" indent="0" defTabSz="457119">
              <a:buNone/>
            </a:pPr>
            <a:r>
              <a:rPr lang="en-AU" sz="1000" dirty="0"/>
              <a:t>The value of an investment may rise or fall with the changes in the market. Any projection or other forward-looking statement (‘Projection’) in this document is provided for information purposes only. Whilst reasonably formed, no representation is made as to the accuracy of any such Projection or that it will be met. Actual events may vary materially.</a:t>
            </a:r>
          </a:p>
          <a:p>
            <a:pPr marL="0" indent="0" defTabSz="457119">
              <a:buNone/>
            </a:pPr>
            <a:r>
              <a:rPr lang="en-AU" sz="1000" dirty="0"/>
              <a:t>The information in this communication is indicative and prepared for information purposes only and does not purport to contain all matters relevant to any particular investment or financial instrument. Any opinions expressed in this communication constitute our judgement at the time of issue. We believe that the information contained in this communication is correct and that any estimates, opinions, conclusions or recommendations are reasonably held or made at the time of compilation. However, no warranty is made as to their accuracy or reliability. The information in this communication is subject to change without notice, and we shall not be under any duty to update or correct it. All statements as to future matters are not guaranteed to be accurate and any statements as to past performance do not represent future performance. We may rely on third parties to provide certain information. We are not responsible for its accuracy or liable for any loss arising from person relying on information provided by third parties. Subject to any terms implied by law and which cannot be excluded, we shall not be liable for any errors, omissions, defects or misrepresentations in this communication (including by reasons of negligence, negligent misstatement or otherwise) or for any loss or damage (whether direct or indirect) suffered by persons who use or rely on the communication.</a:t>
            </a:r>
          </a:p>
          <a:p>
            <a:pPr marL="0" indent="0" defTabSz="457119">
              <a:buNone/>
            </a:pPr>
            <a:r>
              <a:rPr lang="en-AU" sz="1000" dirty="0"/>
              <a:t>While MLC has taken all reasonable care in producing this communication, subsequent changes in circumstances may occur and impact on its accuracy. The investment managers are current as at the date this communication was prepared. Investment managers are regularly reviewed and may be appointed or removed at any time without prior notice to you.</a:t>
            </a:r>
          </a:p>
          <a:p>
            <a:pPr marL="0" indent="0" defTabSz="457119">
              <a:buNone/>
            </a:pPr>
            <a:r>
              <a:rPr lang="en-AU" sz="1000" dirty="0"/>
              <a:t>The following funds are affected by the changes to the MLC fixed income funds.  These funds appear on MLC’s platforms, in addition to a number of external platforms:</a:t>
            </a:r>
            <a:r>
              <a:rPr lang="en-US" sz="1000" dirty="0"/>
              <a:t>	</a:t>
            </a:r>
          </a:p>
          <a:p>
            <a:pPr marL="0" indent="0" defTabSz="457119">
              <a:buNone/>
            </a:pPr>
            <a:r>
              <a:rPr lang="en-US" sz="1000" dirty="0"/>
              <a:t>MLC Wholesale Diversified Debt Fund 				MLC Diversified Debt Fund			</a:t>
            </a:r>
          </a:p>
          <a:p>
            <a:pPr marL="0" indent="0">
              <a:spcAft>
                <a:spcPct val="0"/>
              </a:spcAft>
              <a:buNone/>
            </a:pPr>
            <a:r>
              <a:rPr lang="en-US" sz="1000" dirty="0"/>
              <a:t>MLC Wholesale Horizon 1 Bond Portfolio		MLC Horizon 1 Bond Portfolio</a:t>
            </a:r>
          </a:p>
          <a:p>
            <a:pPr marL="0" indent="0">
              <a:spcAft>
                <a:spcPct val="0"/>
              </a:spcAft>
              <a:buNone/>
            </a:pPr>
            <a:r>
              <a:rPr lang="en-US" sz="1000" dirty="0" err="1"/>
              <a:t>MySuper</a:t>
            </a:r>
            <a:endParaRPr lang="en-US" sz="1000" dirty="0"/>
          </a:p>
        </p:txBody>
      </p:sp>
    </p:spTree>
    <p:extLst>
      <p:ext uri="{BB962C8B-B14F-4D97-AF65-F5344CB8AC3E}">
        <p14:creationId xmlns:p14="http://schemas.microsoft.com/office/powerpoint/2010/main" val="3165514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C57E184-2422-4A20-9C8F-D5A18E70DD3A}"/>
              </a:ext>
            </a:extLst>
          </p:cNvPr>
          <p:cNvSpPr/>
          <p:nvPr/>
        </p:nvSpPr>
        <p:spPr>
          <a:xfrm>
            <a:off x="758156" y="1823898"/>
            <a:ext cx="5199709" cy="3921500"/>
          </a:xfrm>
          <a:prstGeom prst="rect">
            <a:avLst/>
          </a:prstGeom>
          <a:solidFill>
            <a:srgbClr val="F0EEEA"/>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62000" tIns="405000" rIns="108000" rtlCol="0" anchor="t"/>
          <a:lstStyle/>
          <a:p>
            <a:pPr defTabSz="685800">
              <a:spcBef>
                <a:spcPts val="450"/>
              </a:spcBef>
              <a:spcAft>
                <a:spcPts val="450"/>
              </a:spcAft>
              <a:buClr>
                <a:schemeClr val="accent2"/>
              </a:buClr>
              <a:defRPr/>
            </a:pPr>
            <a:endParaRPr lang="en-AU" sz="1050" dirty="0">
              <a:solidFill>
                <a:prstClr val="black"/>
              </a:solidFill>
              <a:latin typeface="Arial" panose="020B0604020202020204"/>
            </a:endParaRPr>
          </a:p>
        </p:txBody>
      </p:sp>
      <p:sp>
        <p:nvSpPr>
          <p:cNvPr id="4" name="Slide Number Placeholder 3"/>
          <p:cNvSpPr>
            <a:spLocks noGrp="1"/>
          </p:cNvSpPr>
          <p:nvPr>
            <p:ph type="sldNum" sz="quarter" idx="15"/>
          </p:nvPr>
        </p:nvSpPr>
        <p:spPr/>
        <p:txBody>
          <a:bodyPr/>
          <a:lstStyle/>
          <a:p>
            <a:fld id="{3EACEC80-2DA9-47D6-BF0A-26037FE2FE4F}" type="slidenum">
              <a:rPr lang="en-AU" smtClean="0"/>
              <a:pPr/>
              <a:t>3</a:t>
            </a:fld>
            <a:endParaRPr lang="en-AU" dirty="0"/>
          </a:p>
        </p:txBody>
      </p:sp>
      <p:sp>
        <p:nvSpPr>
          <p:cNvPr id="2" name="AutoShape 2" descr="Home"/>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5" name="AutoShape 4" descr="Home"/>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15" name="Footer Placeholder 1">
            <a:extLst>
              <a:ext uri="{FF2B5EF4-FFF2-40B4-BE49-F238E27FC236}">
                <a16:creationId xmlns:a16="http://schemas.microsoft.com/office/drawing/2014/main" id="{1FC03509-6FDA-489E-8AA8-8136CD60B861}"/>
              </a:ext>
            </a:extLst>
          </p:cNvPr>
          <p:cNvSpPr txBox="1">
            <a:spLocks/>
          </p:cNvSpPr>
          <p:nvPr/>
        </p:nvSpPr>
        <p:spPr>
          <a:xfrm>
            <a:off x="92725" y="6599965"/>
            <a:ext cx="3307700" cy="19128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49">
              <a:defRPr/>
            </a:pPr>
            <a:r>
              <a:rPr lang="en-AU" sz="800" dirty="0">
                <a:solidFill>
                  <a:prstClr val="black"/>
                </a:solidFill>
                <a:latin typeface="Arial" panose="020B0604020202020204"/>
              </a:rPr>
              <a:t>Strategy changes in MLC’s fixed income funds for financial advisers</a:t>
            </a:r>
          </a:p>
        </p:txBody>
      </p:sp>
      <p:sp>
        <p:nvSpPr>
          <p:cNvPr id="17" name="Title 9">
            <a:extLst>
              <a:ext uri="{FF2B5EF4-FFF2-40B4-BE49-F238E27FC236}">
                <a16:creationId xmlns:a16="http://schemas.microsoft.com/office/drawing/2014/main" id="{DD6920E0-7A91-4CCA-A577-6612CBEEEC00}"/>
              </a:ext>
            </a:extLst>
          </p:cNvPr>
          <p:cNvSpPr txBox="1">
            <a:spLocks/>
          </p:cNvSpPr>
          <p:nvPr/>
        </p:nvSpPr>
        <p:spPr>
          <a:xfrm>
            <a:off x="730807" y="542742"/>
            <a:ext cx="5085397" cy="516637"/>
          </a:xfrm>
          <a:prstGeom prst="rect">
            <a:avLst/>
          </a:prstGeom>
        </p:spPr>
        <p:txBody>
          <a:bodyPr vert="horz" lIns="0" tIns="0" rIns="0" bIns="0" rtlCol="0" anchor="t" anchorCtr="0">
            <a:noAutofit/>
          </a:bodyPr>
          <a:lstStyle>
            <a:lvl1pPr algn="l" defTabSz="685732" rtl="0" eaLnBrk="1" latinLnBrk="0" hangingPunct="1">
              <a:lnSpc>
                <a:spcPct val="90000"/>
              </a:lnSpc>
              <a:spcBef>
                <a:spcPct val="0"/>
              </a:spcBef>
              <a:buNone/>
              <a:defRPr sz="2600" b="1" kern="1200">
                <a:solidFill>
                  <a:srgbClr val="161818"/>
                </a:solidFill>
                <a:latin typeface="+mj-lt"/>
                <a:ea typeface="+mj-ea"/>
                <a:cs typeface="+mj-cs"/>
              </a:defRPr>
            </a:lvl1pPr>
          </a:lstStyle>
          <a:p>
            <a:r>
              <a:rPr lang="en-AU" dirty="0"/>
              <a:t>What’s changed and why?</a:t>
            </a:r>
          </a:p>
        </p:txBody>
      </p:sp>
      <p:sp>
        <p:nvSpPr>
          <p:cNvPr id="59" name="Slide Number Placeholder 3">
            <a:extLst>
              <a:ext uri="{FF2B5EF4-FFF2-40B4-BE49-F238E27FC236}">
                <a16:creationId xmlns:a16="http://schemas.microsoft.com/office/drawing/2014/main" id="{A416E39F-7725-452F-8E90-8755798DF525}"/>
              </a:ext>
            </a:extLst>
          </p:cNvPr>
          <p:cNvSpPr txBox="1">
            <a:spLocks/>
          </p:cNvSpPr>
          <p:nvPr/>
        </p:nvSpPr>
        <p:spPr>
          <a:xfrm>
            <a:off x="11236219" y="6504326"/>
            <a:ext cx="257175" cy="191279"/>
          </a:xfrm>
          <a:prstGeom prst="rect">
            <a:avLst/>
          </a:prstGeom>
        </p:spPr>
        <p:txBody>
          <a:bodyPr vert="horz" lIns="0" tIns="0" rIns="0" bIns="0" rtlCol="0">
            <a:noAutofit/>
          </a:bodyPr>
          <a:lstStyle>
            <a:lvl1pPr marL="90482" indent="-90482" algn="l" defTabSz="914332" rtl="0" eaLnBrk="1" latinLnBrk="0" hangingPunct="1">
              <a:lnSpc>
                <a:spcPct val="100000"/>
              </a:lnSpc>
              <a:spcBef>
                <a:spcPts val="300"/>
              </a:spcBef>
              <a:buClr>
                <a:schemeClr val="accent1"/>
              </a:buClr>
              <a:buFont typeface="Arial" panose="020B0604020202020204" pitchFamily="34" charset="0"/>
              <a:buChar char="•"/>
              <a:defRPr sz="1401" kern="1200" cap="none">
                <a:solidFill>
                  <a:schemeClr val="tx1"/>
                </a:solidFill>
                <a:latin typeface="+mn-lt"/>
                <a:ea typeface="+mn-ea"/>
                <a:cs typeface="+mn-cs"/>
              </a:defRPr>
            </a:lvl1pPr>
            <a:lvl2pPr marL="224984" indent="-8999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2pPr>
            <a:lvl3pPr marL="35997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3pPr>
            <a:lvl4pPr marL="494964" indent="-9048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4pPr>
            <a:lvl5pPr marL="62995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5pPr>
            <a:lvl6pPr marL="76494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6pPr>
            <a:lvl7pPr marL="89993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7pPr>
            <a:lvl8pPr marL="1034923"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8pPr>
            <a:lvl9pPr marL="116991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9pPr>
          </a:lstStyle>
          <a:p>
            <a:endParaRPr lang="en-AU" dirty="0"/>
          </a:p>
        </p:txBody>
      </p:sp>
      <p:sp>
        <p:nvSpPr>
          <p:cNvPr id="16" name="Rectangle 15">
            <a:extLst>
              <a:ext uri="{FF2B5EF4-FFF2-40B4-BE49-F238E27FC236}">
                <a16:creationId xmlns:a16="http://schemas.microsoft.com/office/drawing/2014/main" id="{471ABA16-FF8D-4759-A725-B2603DFB3853}"/>
              </a:ext>
            </a:extLst>
          </p:cNvPr>
          <p:cNvSpPr/>
          <p:nvPr/>
        </p:nvSpPr>
        <p:spPr>
          <a:xfrm>
            <a:off x="6196225" y="1803024"/>
            <a:ext cx="5293933" cy="3921501"/>
          </a:xfrm>
          <a:prstGeom prst="rect">
            <a:avLst/>
          </a:prstGeom>
          <a:solidFill>
            <a:srgbClr val="F0EEEA"/>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62000" tIns="405000" rIns="108000" rtlCol="0" anchor="t"/>
          <a:lstStyle/>
          <a:p>
            <a:pPr defTabSz="685800">
              <a:spcBef>
                <a:spcPts val="450"/>
              </a:spcBef>
              <a:spcAft>
                <a:spcPts val="450"/>
              </a:spcAft>
              <a:buClr>
                <a:schemeClr val="accent2"/>
              </a:buClr>
              <a:defRPr/>
            </a:pPr>
            <a:endParaRPr lang="en-AU" sz="1050" dirty="0">
              <a:solidFill>
                <a:prstClr val="black"/>
              </a:solidFill>
              <a:latin typeface="Arial" panose="020B0604020202020204"/>
            </a:endParaRPr>
          </a:p>
        </p:txBody>
      </p:sp>
      <p:sp>
        <p:nvSpPr>
          <p:cNvPr id="18" name="TextBox 17">
            <a:extLst>
              <a:ext uri="{FF2B5EF4-FFF2-40B4-BE49-F238E27FC236}">
                <a16:creationId xmlns:a16="http://schemas.microsoft.com/office/drawing/2014/main" id="{378F7303-B688-4245-B259-A9A8559FA674}"/>
              </a:ext>
            </a:extLst>
          </p:cNvPr>
          <p:cNvSpPr txBox="1"/>
          <p:nvPr/>
        </p:nvSpPr>
        <p:spPr>
          <a:xfrm>
            <a:off x="989575" y="1983928"/>
            <a:ext cx="4470870" cy="3493264"/>
          </a:xfrm>
          <a:prstGeom prst="rect">
            <a:avLst/>
          </a:prstGeom>
          <a:noFill/>
        </p:spPr>
        <p:txBody>
          <a:bodyPr wrap="square" rtlCol="0">
            <a:spAutoFit/>
          </a:bodyPr>
          <a:lstStyle/>
          <a:p>
            <a:pPr marL="285750" indent="-285750">
              <a:spcBef>
                <a:spcPts val="300"/>
              </a:spcBef>
              <a:spcAft>
                <a:spcPts val="300"/>
              </a:spcAft>
              <a:buClr>
                <a:schemeClr val="accent1">
                  <a:lumMod val="75000"/>
                </a:schemeClr>
              </a:buClr>
              <a:buFont typeface="Arial" panose="020B0604020202020204" pitchFamily="34" charset="0"/>
              <a:buChar char="•"/>
            </a:pPr>
            <a:r>
              <a:rPr lang="en-AU" sz="1400" dirty="0"/>
              <a:t>We’ve introduced a securitized debt allocation to increase return potential for clients and broaden diversification across fixed income sectors</a:t>
            </a:r>
          </a:p>
          <a:p>
            <a:pPr marL="285750" indent="-285750">
              <a:spcBef>
                <a:spcPts val="300"/>
              </a:spcBef>
              <a:spcAft>
                <a:spcPts val="300"/>
              </a:spcAft>
              <a:buClr>
                <a:schemeClr val="accent1">
                  <a:lumMod val="75000"/>
                </a:schemeClr>
              </a:buClr>
              <a:buFont typeface="Arial" panose="020B0604020202020204" pitchFamily="34" charset="0"/>
              <a:buChar char="•"/>
            </a:pPr>
            <a:r>
              <a:rPr lang="en-AU" sz="1400" dirty="0"/>
              <a:t>Appointed TCW Asset Management, US-based specialist securitized debt manager</a:t>
            </a:r>
          </a:p>
          <a:p>
            <a:pPr marL="285750" indent="-285750">
              <a:spcBef>
                <a:spcPts val="300"/>
              </a:spcBef>
              <a:spcAft>
                <a:spcPts val="300"/>
              </a:spcAft>
              <a:buClr>
                <a:schemeClr val="accent1">
                  <a:lumMod val="75000"/>
                </a:schemeClr>
              </a:buClr>
              <a:buFont typeface="Arial" panose="020B0604020202020204" pitchFamily="34" charset="0"/>
              <a:buChar char="•"/>
            </a:pPr>
            <a:r>
              <a:rPr lang="en-AU" sz="1400" dirty="0"/>
              <a:t>Funds affected are: </a:t>
            </a:r>
          </a:p>
          <a:p>
            <a:pPr marL="742950" lvl="1" indent="-285750">
              <a:spcBef>
                <a:spcPts val="300"/>
              </a:spcBef>
              <a:buClr>
                <a:schemeClr val="accent1">
                  <a:lumMod val="75000"/>
                </a:schemeClr>
              </a:buClr>
              <a:buFont typeface="Courier New" panose="02070309020205020404" pitchFamily="49" charset="0"/>
              <a:buChar char="o"/>
            </a:pPr>
            <a:r>
              <a:rPr lang="en-AU" sz="1400" dirty="0"/>
              <a:t>MLC Diversified Debt Fund, </a:t>
            </a:r>
          </a:p>
          <a:p>
            <a:pPr marL="742950" lvl="1" indent="-285750">
              <a:spcBef>
                <a:spcPts val="300"/>
              </a:spcBef>
              <a:buClr>
                <a:schemeClr val="accent1">
                  <a:lumMod val="75000"/>
                </a:schemeClr>
              </a:buClr>
              <a:buFont typeface="Courier New" panose="02070309020205020404" pitchFamily="49" charset="0"/>
              <a:buChar char="o"/>
            </a:pPr>
            <a:r>
              <a:rPr lang="en-AU" sz="1400" dirty="0"/>
              <a:t>MLC Horizon 1 Bond Portfolio, and </a:t>
            </a:r>
          </a:p>
          <a:p>
            <a:pPr marL="742950" lvl="1" indent="-285750">
              <a:spcBef>
                <a:spcPts val="300"/>
              </a:spcBef>
              <a:buClr>
                <a:schemeClr val="accent1">
                  <a:lumMod val="75000"/>
                </a:schemeClr>
              </a:buClr>
              <a:buFont typeface="Courier New" panose="02070309020205020404" pitchFamily="49" charset="0"/>
              <a:buChar char="o"/>
            </a:pPr>
            <a:r>
              <a:rPr lang="en-AU" sz="1400" dirty="0" err="1"/>
              <a:t>MySuper</a:t>
            </a:r>
            <a:endParaRPr lang="en-AU" sz="1400" dirty="0"/>
          </a:p>
          <a:p>
            <a:pPr marL="742950" lvl="1" indent="-285750">
              <a:spcBef>
                <a:spcPts val="300"/>
              </a:spcBef>
              <a:buClr>
                <a:schemeClr val="accent1">
                  <a:lumMod val="75000"/>
                </a:schemeClr>
              </a:buClr>
              <a:buFont typeface="Courier New" panose="02070309020205020404" pitchFamily="49" charset="0"/>
              <a:buChar char="o"/>
            </a:pPr>
            <a:endParaRPr lang="en-AU" sz="1400" dirty="0"/>
          </a:p>
          <a:p>
            <a:pPr>
              <a:spcBef>
                <a:spcPts val="300"/>
              </a:spcBef>
              <a:spcAft>
                <a:spcPts val="300"/>
              </a:spcAft>
              <a:buClr>
                <a:schemeClr val="accent2"/>
              </a:buClr>
            </a:pPr>
            <a:br>
              <a:rPr lang="en-AU" sz="900" b="1" dirty="0">
                <a:solidFill>
                  <a:schemeClr val="accent1">
                    <a:lumMod val="75000"/>
                  </a:schemeClr>
                </a:solidFill>
              </a:rPr>
            </a:br>
            <a:r>
              <a:rPr lang="en-AU" sz="1400" b="1" dirty="0">
                <a:solidFill>
                  <a:schemeClr val="accent1">
                    <a:lumMod val="75000"/>
                  </a:schemeClr>
                </a:solidFill>
              </a:rPr>
              <a:t>Client benefit</a:t>
            </a:r>
          </a:p>
          <a:p>
            <a:pPr>
              <a:spcBef>
                <a:spcPts val="300"/>
              </a:spcBef>
              <a:spcAft>
                <a:spcPts val="300"/>
              </a:spcAft>
              <a:buClr>
                <a:schemeClr val="accent1">
                  <a:lumMod val="75000"/>
                </a:schemeClr>
              </a:buClr>
            </a:pPr>
            <a:r>
              <a:rPr lang="en-AU" sz="1400" dirty="0"/>
              <a:t>We expect the changes to </a:t>
            </a:r>
            <a:r>
              <a:rPr lang="en-AU" sz="1400" dirty="0">
                <a:solidFill>
                  <a:schemeClr val="accent1">
                    <a:lumMod val="75000"/>
                  </a:schemeClr>
                </a:solidFill>
              </a:rPr>
              <a:t>improve the funds’ yield </a:t>
            </a:r>
            <a:r>
              <a:rPr lang="en-AU" sz="1400" dirty="0"/>
              <a:t>in the current low interest rate environment</a:t>
            </a:r>
          </a:p>
        </p:txBody>
      </p:sp>
      <p:sp>
        <p:nvSpPr>
          <p:cNvPr id="19" name="TextBox 18">
            <a:extLst>
              <a:ext uri="{FF2B5EF4-FFF2-40B4-BE49-F238E27FC236}">
                <a16:creationId xmlns:a16="http://schemas.microsoft.com/office/drawing/2014/main" id="{DDB9BF49-CE20-4D2D-AED5-1761AB4AB7E9}"/>
              </a:ext>
            </a:extLst>
          </p:cNvPr>
          <p:cNvSpPr txBox="1"/>
          <p:nvPr/>
        </p:nvSpPr>
        <p:spPr>
          <a:xfrm>
            <a:off x="758823" y="1457023"/>
            <a:ext cx="5199042" cy="356774"/>
          </a:xfrm>
          <a:prstGeom prst="rect">
            <a:avLst/>
          </a:prstGeom>
          <a:solidFill>
            <a:schemeClr val="accent1">
              <a:lumMod val="75000"/>
            </a:schemeClr>
          </a:solidFill>
        </p:spPr>
        <p:txBody>
          <a:bodyPr wrap="square" rtlCol="0" anchor="ctr">
            <a:noAutofit/>
          </a:bodyPr>
          <a:lstStyle/>
          <a:p>
            <a:r>
              <a:rPr lang="en-AU" sz="1600" b="1" dirty="0">
                <a:solidFill>
                  <a:schemeClr val="bg1"/>
                </a:solidFill>
              </a:rPr>
              <a:t>New securitized debt allocation</a:t>
            </a:r>
          </a:p>
        </p:txBody>
      </p:sp>
      <p:sp>
        <p:nvSpPr>
          <p:cNvPr id="20" name="TextBox 19">
            <a:extLst>
              <a:ext uri="{FF2B5EF4-FFF2-40B4-BE49-F238E27FC236}">
                <a16:creationId xmlns:a16="http://schemas.microsoft.com/office/drawing/2014/main" id="{8CA776CB-7533-414A-9A23-F4486D32B1FC}"/>
              </a:ext>
            </a:extLst>
          </p:cNvPr>
          <p:cNvSpPr txBox="1"/>
          <p:nvPr/>
        </p:nvSpPr>
        <p:spPr>
          <a:xfrm>
            <a:off x="6196225" y="1457023"/>
            <a:ext cx="5293933" cy="356774"/>
          </a:xfrm>
          <a:prstGeom prst="rect">
            <a:avLst/>
          </a:prstGeom>
          <a:solidFill>
            <a:schemeClr val="accent2">
              <a:lumMod val="75000"/>
            </a:schemeClr>
          </a:solidFill>
        </p:spPr>
        <p:txBody>
          <a:bodyPr wrap="square" rtlCol="0" anchor="ctr">
            <a:noAutofit/>
          </a:bodyPr>
          <a:lstStyle/>
          <a:p>
            <a:r>
              <a:rPr lang="en-AU" sz="1600" b="1" dirty="0">
                <a:solidFill>
                  <a:schemeClr val="bg1"/>
                </a:solidFill>
              </a:rPr>
              <a:t>Changes to MLC Horizon 1 Bond Portfolio</a:t>
            </a:r>
          </a:p>
        </p:txBody>
      </p:sp>
      <p:sp>
        <p:nvSpPr>
          <p:cNvPr id="21" name="TextBox 20">
            <a:extLst>
              <a:ext uri="{FF2B5EF4-FFF2-40B4-BE49-F238E27FC236}">
                <a16:creationId xmlns:a16="http://schemas.microsoft.com/office/drawing/2014/main" id="{A9558379-23E7-456F-A582-4011E48C91B4}"/>
              </a:ext>
            </a:extLst>
          </p:cNvPr>
          <p:cNvSpPr txBox="1"/>
          <p:nvPr/>
        </p:nvSpPr>
        <p:spPr>
          <a:xfrm>
            <a:off x="6477000" y="1983928"/>
            <a:ext cx="4759219" cy="4001095"/>
          </a:xfrm>
          <a:prstGeom prst="rect">
            <a:avLst/>
          </a:prstGeom>
          <a:noFill/>
        </p:spPr>
        <p:txBody>
          <a:bodyPr wrap="square" rtlCol="0">
            <a:spAutoFit/>
          </a:bodyPr>
          <a:lstStyle/>
          <a:p>
            <a:pPr>
              <a:spcBef>
                <a:spcPts val="300"/>
              </a:spcBef>
              <a:spcAft>
                <a:spcPts val="300"/>
              </a:spcAft>
              <a:buClr>
                <a:schemeClr val="accent2"/>
              </a:buClr>
            </a:pPr>
            <a:r>
              <a:rPr lang="en-AU" sz="1400" dirty="0"/>
              <a:t>We’ve made changes to increase the portfolio’s return potential, while maintaining confidence we can achieve preservation of capital over one year periods:</a:t>
            </a:r>
          </a:p>
          <a:p>
            <a:pPr marL="285750" indent="-285750">
              <a:spcBef>
                <a:spcPts val="300"/>
              </a:spcBef>
              <a:spcAft>
                <a:spcPts val="300"/>
              </a:spcAft>
              <a:buClr>
                <a:schemeClr val="accent2"/>
              </a:buClr>
              <a:buFont typeface="Arial" panose="020B0604020202020204" pitchFamily="34" charset="0"/>
              <a:buChar char="•"/>
            </a:pPr>
            <a:r>
              <a:rPr lang="en-AU" sz="1400" dirty="0"/>
              <a:t>introduced the securitized debt allocation and removed global absolute return bonds, managed by BNP Paribas and Insight</a:t>
            </a:r>
          </a:p>
          <a:p>
            <a:pPr marL="285750" indent="-285750">
              <a:spcBef>
                <a:spcPts val="300"/>
              </a:spcBef>
              <a:spcAft>
                <a:spcPts val="300"/>
              </a:spcAft>
              <a:buClr>
                <a:schemeClr val="accent2"/>
              </a:buClr>
              <a:buFont typeface="Arial" panose="020B0604020202020204" pitchFamily="34" charset="0"/>
              <a:buChar char="•"/>
            </a:pPr>
            <a:r>
              <a:rPr lang="en-AU" sz="1400" dirty="0"/>
              <a:t>increased the allocation to the slightly higher return potential of Australian non-government bonds (short-maturities) managed by Antares, and reduced enhanced cash, also managed by Antares</a:t>
            </a:r>
          </a:p>
          <a:p>
            <a:pPr>
              <a:spcBef>
                <a:spcPts val="300"/>
              </a:spcBef>
              <a:spcAft>
                <a:spcPts val="300"/>
              </a:spcAft>
              <a:buClr>
                <a:schemeClr val="accent2"/>
              </a:buClr>
            </a:pPr>
            <a:endParaRPr lang="en-AU" sz="1400" b="1" dirty="0">
              <a:solidFill>
                <a:schemeClr val="accent2">
                  <a:lumMod val="75000"/>
                </a:schemeClr>
              </a:solidFill>
            </a:endParaRPr>
          </a:p>
          <a:p>
            <a:pPr>
              <a:spcBef>
                <a:spcPts val="300"/>
              </a:spcBef>
              <a:spcAft>
                <a:spcPts val="300"/>
              </a:spcAft>
              <a:buClr>
                <a:schemeClr val="accent2"/>
              </a:buClr>
            </a:pPr>
            <a:r>
              <a:rPr lang="en-AU" sz="1400" b="1" dirty="0">
                <a:solidFill>
                  <a:schemeClr val="accent2">
                    <a:lumMod val="75000"/>
                  </a:schemeClr>
                </a:solidFill>
              </a:rPr>
              <a:t>Client benefit</a:t>
            </a:r>
          </a:p>
          <a:p>
            <a:pPr>
              <a:spcBef>
                <a:spcPts val="300"/>
              </a:spcBef>
              <a:spcAft>
                <a:spcPts val="300"/>
              </a:spcAft>
              <a:buClr>
                <a:schemeClr val="accent2"/>
              </a:buClr>
            </a:pPr>
            <a:r>
              <a:rPr lang="en-AU" sz="1400" dirty="0"/>
              <a:t>We expect the changes to slightly increase exposure to the </a:t>
            </a:r>
            <a:r>
              <a:rPr lang="en-AU" sz="1400" dirty="0">
                <a:solidFill>
                  <a:schemeClr val="accent2">
                    <a:lumMod val="75000"/>
                  </a:schemeClr>
                </a:solidFill>
              </a:rPr>
              <a:t>higher return </a:t>
            </a:r>
            <a:r>
              <a:rPr lang="en-AU" sz="1400" dirty="0"/>
              <a:t>potential of credit, in a </a:t>
            </a:r>
            <a:r>
              <a:rPr lang="en-AU" sz="1400" dirty="0">
                <a:solidFill>
                  <a:schemeClr val="accent2">
                    <a:lumMod val="75000"/>
                  </a:schemeClr>
                </a:solidFill>
              </a:rPr>
              <a:t>more diversified </a:t>
            </a:r>
            <a:r>
              <a:rPr lang="en-AU" sz="1400" dirty="0"/>
              <a:t>way</a:t>
            </a:r>
          </a:p>
          <a:p>
            <a:pPr marL="742950" lvl="1" indent="-285750">
              <a:spcBef>
                <a:spcPts val="300"/>
              </a:spcBef>
              <a:spcAft>
                <a:spcPts val="300"/>
              </a:spcAft>
              <a:buClr>
                <a:schemeClr val="accent2"/>
              </a:buClr>
              <a:buFont typeface="Courier New" panose="02070309020205020404" pitchFamily="49" charset="0"/>
              <a:buChar char="o"/>
            </a:pPr>
            <a:endParaRPr lang="en-AU" sz="1400" dirty="0"/>
          </a:p>
        </p:txBody>
      </p:sp>
      <p:pic>
        <p:nvPicPr>
          <p:cNvPr id="22" name="Picture 21">
            <a:extLst>
              <a:ext uri="{FF2B5EF4-FFF2-40B4-BE49-F238E27FC236}">
                <a16:creationId xmlns:a16="http://schemas.microsoft.com/office/drawing/2014/main" id="{28CF0EE8-EF19-40B3-A598-E677C2439CB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2457" y="5772714"/>
            <a:ext cx="721658" cy="702305"/>
          </a:xfrm>
          <a:prstGeom prst="rect">
            <a:avLst/>
          </a:prstGeom>
          <a:noFill/>
        </p:spPr>
      </p:pic>
    </p:spTree>
    <p:extLst>
      <p:ext uri="{BB962C8B-B14F-4D97-AF65-F5344CB8AC3E}">
        <p14:creationId xmlns:p14="http://schemas.microsoft.com/office/powerpoint/2010/main" val="808135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fld id="{3EACEC80-2DA9-47D6-BF0A-26037FE2FE4F}" type="slidenum">
              <a:rPr lang="en-AU" smtClean="0"/>
              <a:pPr/>
              <a:t>4</a:t>
            </a:fld>
            <a:endParaRPr lang="en-AU" dirty="0"/>
          </a:p>
        </p:txBody>
      </p:sp>
      <p:sp>
        <p:nvSpPr>
          <p:cNvPr id="2" name="AutoShape 2" descr="Home"/>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5" name="AutoShape 4" descr="Home"/>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15" name="Footer Placeholder 1">
            <a:extLst>
              <a:ext uri="{FF2B5EF4-FFF2-40B4-BE49-F238E27FC236}">
                <a16:creationId xmlns:a16="http://schemas.microsoft.com/office/drawing/2014/main" id="{1FC03509-6FDA-489E-8AA8-8136CD60B861}"/>
              </a:ext>
            </a:extLst>
          </p:cNvPr>
          <p:cNvSpPr txBox="1">
            <a:spLocks/>
          </p:cNvSpPr>
          <p:nvPr/>
        </p:nvSpPr>
        <p:spPr>
          <a:xfrm>
            <a:off x="92725" y="6599965"/>
            <a:ext cx="3307700" cy="19128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49">
              <a:defRPr/>
            </a:pPr>
            <a:r>
              <a:rPr lang="en-AU" sz="800" dirty="0">
                <a:solidFill>
                  <a:prstClr val="black"/>
                </a:solidFill>
                <a:latin typeface="Arial" panose="020B0604020202020204"/>
              </a:rPr>
              <a:t>Strategy changes in MLC’s fixed income funds for financial advisers</a:t>
            </a:r>
          </a:p>
        </p:txBody>
      </p:sp>
      <p:sp>
        <p:nvSpPr>
          <p:cNvPr id="17" name="Title 9">
            <a:extLst>
              <a:ext uri="{FF2B5EF4-FFF2-40B4-BE49-F238E27FC236}">
                <a16:creationId xmlns:a16="http://schemas.microsoft.com/office/drawing/2014/main" id="{DD6920E0-7A91-4CCA-A577-6612CBEEEC00}"/>
              </a:ext>
            </a:extLst>
          </p:cNvPr>
          <p:cNvSpPr txBox="1">
            <a:spLocks/>
          </p:cNvSpPr>
          <p:nvPr/>
        </p:nvSpPr>
        <p:spPr>
          <a:xfrm>
            <a:off x="730807" y="542742"/>
            <a:ext cx="5085397" cy="516637"/>
          </a:xfrm>
          <a:prstGeom prst="rect">
            <a:avLst/>
          </a:prstGeom>
        </p:spPr>
        <p:txBody>
          <a:bodyPr vert="horz" lIns="0" tIns="0" rIns="0" bIns="0" rtlCol="0" anchor="t" anchorCtr="0">
            <a:noAutofit/>
          </a:bodyPr>
          <a:lstStyle>
            <a:lvl1pPr algn="l" defTabSz="685732" rtl="0" eaLnBrk="1" latinLnBrk="0" hangingPunct="1">
              <a:lnSpc>
                <a:spcPct val="90000"/>
              </a:lnSpc>
              <a:spcBef>
                <a:spcPct val="0"/>
              </a:spcBef>
              <a:buNone/>
              <a:defRPr sz="2600" b="1" kern="1200">
                <a:solidFill>
                  <a:srgbClr val="161818"/>
                </a:solidFill>
                <a:latin typeface="+mj-lt"/>
                <a:ea typeface="+mj-ea"/>
                <a:cs typeface="+mj-cs"/>
              </a:defRPr>
            </a:lvl1pPr>
          </a:lstStyle>
          <a:p>
            <a:r>
              <a:rPr lang="en-AU" dirty="0"/>
              <a:t>What is securitized debt?</a:t>
            </a:r>
            <a:endParaRPr lang="en-US" dirty="0">
              <a:solidFill>
                <a:schemeClr val="tx1"/>
              </a:solidFill>
            </a:endParaRPr>
          </a:p>
        </p:txBody>
      </p:sp>
      <p:sp>
        <p:nvSpPr>
          <p:cNvPr id="22" name="Rectangle 15">
            <a:extLst>
              <a:ext uri="{FF2B5EF4-FFF2-40B4-BE49-F238E27FC236}">
                <a16:creationId xmlns:a16="http://schemas.microsoft.com/office/drawing/2014/main" id="{59528C5C-C447-44A8-B41E-5A7F26ED9E78}"/>
              </a:ext>
            </a:extLst>
          </p:cNvPr>
          <p:cNvSpPr/>
          <p:nvPr/>
        </p:nvSpPr>
        <p:spPr>
          <a:xfrm>
            <a:off x="6889023" y="1095847"/>
            <a:ext cx="4603652" cy="2757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00025" algn="ctr">
              <a:defRPr/>
            </a:pPr>
            <a:r>
              <a:rPr lang="en-AU" sz="1400" b="1" dirty="0">
                <a:solidFill>
                  <a:prstClr val="white"/>
                </a:solidFill>
              </a:rPr>
              <a:t>Securitization process</a:t>
            </a:r>
          </a:p>
        </p:txBody>
      </p:sp>
      <p:grpSp>
        <p:nvGrpSpPr>
          <p:cNvPr id="24" name="Group 23">
            <a:extLst>
              <a:ext uri="{FF2B5EF4-FFF2-40B4-BE49-F238E27FC236}">
                <a16:creationId xmlns:a16="http://schemas.microsoft.com/office/drawing/2014/main" id="{9AA3B53F-77C8-4E83-919E-9E9FC3A4FCCB}"/>
              </a:ext>
            </a:extLst>
          </p:cNvPr>
          <p:cNvGrpSpPr/>
          <p:nvPr/>
        </p:nvGrpSpPr>
        <p:grpSpPr>
          <a:xfrm>
            <a:off x="6888415" y="1432981"/>
            <a:ext cx="4605091" cy="5010371"/>
            <a:chOff x="6887584" y="2386006"/>
            <a:chExt cx="4605091" cy="4372629"/>
          </a:xfrm>
        </p:grpSpPr>
        <p:sp>
          <p:nvSpPr>
            <p:cNvPr id="25" name="Rectangle 24">
              <a:extLst>
                <a:ext uri="{FF2B5EF4-FFF2-40B4-BE49-F238E27FC236}">
                  <a16:creationId xmlns:a16="http://schemas.microsoft.com/office/drawing/2014/main" id="{84B07EDB-B6F1-4618-91C1-868273C57BC0}"/>
                </a:ext>
              </a:extLst>
            </p:cNvPr>
            <p:cNvSpPr/>
            <p:nvPr/>
          </p:nvSpPr>
          <p:spPr>
            <a:xfrm>
              <a:off x="6887584" y="2386006"/>
              <a:ext cx="4605091" cy="9848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100" b="1" dirty="0">
                  <a:solidFill>
                    <a:schemeClr val="tx1"/>
                  </a:solidFill>
                </a:rPr>
                <a:t>Bank provides loans to its customers</a:t>
              </a:r>
            </a:p>
          </p:txBody>
        </p:sp>
        <p:sp>
          <p:nvSpPr>
            <p:cNvPr id="26" name="Rectangle 25">
              <a:extLst>
                <a:ext uri="{FF2B5EF4-FFF2-40B4-BE49-F238E27FC236}">
                  <a16:creationId xmlns:a16="http://schemas.microsoft.com/office/drawing/2014/main" id="{1DDB4DFB-316A-476E-B5E9-43BF96590267}"/>
                </a:ext>
              </a:extLst>
            </p:cNvPr>
            <p:cNvSpPr/>
            <p:nvPr/>
          </p:nvSpPr>
          <p:spPr>
            <a:xfrm>
              <a:off x="6887584" y="3515255"/>
              <a:ext cx="4605091" cy="9848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100" b="1" dirty="0">
                  <a:solidFill>
                    <a:schemeClr val="tx1"/>
                  </a:solidFill>
                </a:rPr>
                <a:t>Bank bundles multiple loans</a:t>
              </a:r>
            </a:p>
          </p:txBody>
        </p:sp>
        <p:sp>
          <p:nvSpPr>
            <p:cNvPr id="27" name="Rectangle 26">
              <a:extLst>
                <a:ext uri="{FF2B5EF4-FFF2-40B4-BE49-F238E27FC236}">
                  <a16:creationId xmlns:a16="http://schemas.microsoft.com/office/drawing/2014/main" id="{9712E99D-6C06-427C-B22C-B1DA2BD8268C}"/>
                </a:ext>
              </a:extLst>
            </p:cNvPr>
            <p:cNvSpPr/>
            <p:nvPr/>
          </p:nvSpPr>
          <p:spPr>
            <a:xfrm>
              <a:off x="6887584" y="4644505"/>
              <a:ext cx="4605091" cy="9848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100" b="1" dirty="0">
                  <a:solidFill>
                    <a:schemeClr val="tx1"/>
                  </a:solidFill>
                </a:rPr>
                <a:t>Bank issues classes of securities</a:t>
              </a:r>
            </a:p>
          </p:txBody>
        </p:sp>
        <p:sp>
          <p:nvSpPr>
            <p:cNvPr id="28" name="Rectangle 27">
              <a:extLst>
                <a:ext uri="{FF2B5EF4-FFF2-40B4-BE49-F238E27FC236}">
                  <a16:creationId xmlns:a16="http://schemas.microsoft.com/office/drawing/2014/main" id="{A00148F1-120D-41E7-ADC5-BCF6A61B160E}"/>
                </a:ext>
              </a:extLst>
            </p:cNvPr>
            <p:cNvSpPr/>
            <p:nvPr/>
          </p:nvSpPr>
          <p:spPr>
            <a:xfrm>
              <a:off x="6887584" y="5773754"/>
              <a:ext cx="4605091" cy="9848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100" b="1" dirty="0">
                  <a:solidFill>
                    <a:schemeClr val="tx1"/>
                  </a:solidFill>
                </a:rPr>
                <a:t>Investors buy mortgage-backed securities (MBS)</a:t>
              </a:r>
            </a:p>
          </p:txBody>
        </p:sp>
        <p:sp>
          <p:nvSpPr>
            <p:cNvPr id="29" name="Isosceles Triangle 25">
              <a:extLst>
                <a:ext uri="{FF2B5EF4-FFF2-40B4-BE49-F238E27FC236}">
                  <a16:creationId xmlns:a16="http://schemas.microsoft.com/office/drawing/2014/main" id="{85A58ABC-468E-4005-BC1F-3E85C9358633}"/>
                </a:ext>
              </a:extLst>
            </p:cNvPr>
            <p:cNvSpPr/>
            <p:nvPr/>
          </p:nvSpPr>
          <p:spPr>
            <a:xfrm rot="10800000">
              <a:off x="8687231" y="3400438"/>
              <a:ext cx="828252" cy="9748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AU" sz="1350">
                <a:solidFill>
                  <a:prstClr val="white"/>
                </a:solidFill>
                <a:latin typeface="Arial" panose="020B0604020202020204"/>
              </a:endParaRPr>
            </a:p>
          </p:txBody>
        </p:sp>
      </p:grpSp>
      <p:grpSp>
        <p:nvGrpSpPr>
          <p:cNvPr id="32" name="Group 31">
            <a:extLst>
              <a:ext uri="{FF2B5EF4-FFF2-40B4-BE49-F238E27FC236}">
                <a16:creationId xmlns:a16="http://schemas.microsoft.com/office/drawing/2014/main" id="{B395F34D-07AD-424C-9DF3-4E53C07A5E93}"/>
              </a:ext>
            </a:extLst>
          </p:cNvPr>
          <p:cNvGrpSpPr/>
          <p:nvPr/>
        </p:nvGrpSpPr>
        <p:grpSpPr>
          <a:xfrm>
            <a:off x="8314762" y="1757281"/>
            <a:ext cx="1684655" cy="721375"/>
            <a:chOff x="4300692" y="2030098"/>
            <a:chExt cx="1576883" cy="737695"/>
          </a:xfrm>
        </p:grpSpPr>
        <p:pic>
          <p:nvPicPr>
            <p:cNvPr id="33" name="Picture 32">
              <a:extLst>
                <a:ext uri="{FF2B5EF4-FFF2-40B4-BE49-F238E27FC236}">
                  <a16:creationId xmlns:a16="http://schemas.microsoft.com/office/drawing/2014/main" id="{6949E264-7635-4426-BA1F-C61252DCF802}"/>
                </a:ext>
              </a:extLst>
            </p:cNvPr>
            <p:cNvPicPr>
              <a:picLocks noChangeAspect="1"/>
            </p:cNvPicPr>
            <p:nvPr/>
          </p:nvPicPr>
          <p:blipFill>
            <a:blip r:embed="rId3"/>
            <a:stretch>
              <a:fillRect/>
            </a:stretch>
          </p:blipFill>
          <p:spPr>
            <a:xfrm>
              <a:off x="5183937" y="2067049"/>
              <a:ext cx="693638" cy="506551"/>
            </a:xfrm>
            <a:prstGeom prst="rect">
              <a:avLst/>
            </a:prstGeom>
          </p:spPr>
        </p:pic>
        <p:pic>
          <p:nvPicPr>
            <p:cNvPr id="34" name="Picture 33">
              <a:extLst>
                <a:ext uri="{FF2B5EF4-FFF2-40B4-BE49-F238E27FC236}">
                  <a16:creationId xmlns:a16="http://schemas.microsoft.com/office/drawing/2014/main" id="{D307AB92-6562-4B32-8A78-B1338CBE4E17}"/>
                </a:ext>
              </a:extLst>
            </p:cNvPr>
            <p:cNvPicPr/>
            <p:nvPr/>
          </p:nvPicPr>
          <p:blipFill rotWithShape="1">
            <a:blip r:embed="rId4"/>
            <a:srcRect l="23093" t="23584" r="20432" b="17107"/>
            <a:stretch/>
          </p:blipFill>
          <p:spPr>
            <a:xfrm>
              <a:off x="4532631" y="2225560"/>
              <a:ext cx="286901" cy="284328"/>
            </a:xfrm>
            <a:prstGeom prst="rect">
              <a:avLst/>
            </a:prstGeom>
          </p:spPr>
        </p:pic>
        <p:pic>
          <p:nvPicPr>
            <p:cNvPr id="35" name="Picture 34">
              <a:extLst>
                <a:ext uri="{FF2B5EF4-FFF2-40B4-BE49-F238E27FC236}">
                  <a16:creationId xmlns:a16="http://schemas.microsoft.com/office/drawing/2014/main" id="{E57C795B-00F8-49BD-98BD-AAD9C6D26CBD}"/>
                </a:ext>
              </a:extLst>
            </p:cNvPr>
            <p:cNvPicPr/>
            <p:nvPr/>
          </p:nvPicPr>
          <p:blipFill rotWithShape="1">
            <a:blip r:embed="rId4"/>
            <a:srcRect l="23093" t="23584" r="20432" b="17107"/>
            <a:stretch/>
          </p:blipFill>
          <p:spPr>
            <a:xfrm>
              <a:off x="4300692" y="2030098"/>
              <a:ext cx="286901" cy="284328"/>
            </a:xfrm>
            <a:prstGeom prst="rect">
              <a:avLst/>
            </a:prstGeom>
          </p:spPr>
        </p:pic>
        <p:pic>
          <p:nvPicPr>
            <p:cNvPr id="36" name="Picture 35">
              <a:extLst>
                <a:ext uri="{FF2B5EF4-FFF2-40B4-BE49-F238E27FC236}">
                  <a16:creationId xmlns:a16="http://schemas.microsoft.com/office/drawing/2014/main" id="{52A6D3E3-8F21-4D2D-A261-C0E07CCB3AE8}"/>
                </a:ext>
              </a:extLst>
            </p:cNvPr>
            <p:cNvPicPr/>
            <p:nvPr/>
          </p:nvPicPr>
          <p:blipFill rotWithShape="1">
            <a:blip r:embed="rId4"/>
            <a:srcRect l="23093" t="23584" r="20432" b="17107"/>
            <a:stretch/>
          </p:blipFill>
          <p:spPr>
            <a:xfrm>
              <a:off x="4363210" y="2483465"/>
              <a:ext cx="286901" cy="284328"/>
            </a:xfrm>
            <a:prstGeom prst="rect">
              <a:avLst/>
            </a:prstGeom>
          </p:spPr>
        </p:pic>
        <p:sp>
          <p:nvSpPr>
            <p:cNvPr id="37" name="Arrow: Right 36">
              <a:extLst>
                <a:ext uri="{FF2B5EF4-FFF2-40B4-BE49-F238E27FC236}">
                  <a16:creationId xmlns:a16="http://schemas.microsoft.com/office/drawing/2014/main" id="{8CEAC597-2A00-435B-B0B7-8DB17C6C7AA3}"/>
                </a:ext>
              </a:extLst>
            </p:cNvPr>
            <p:cNvSpPr/>
            <p:nvPr/>
          </p:nvSpPr>
          <p:spPr>
            <a:xfrm rot="10800000">
              <a:off x="4888774" y="2302317"/>
              <a:ext cx="200358" cy="146418"/>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Arrow: Right 37">
              <a:extLst>
                <a:ext uri="{FF2B5EF4-FFF2-40B4-BE49-F238E27FC236}">
                  <a16:creationId xmlns:a16="http://schemas.microsoft.com/office/drawing/2014/main" id="{0F4D12FB-71B0-49CB-B9C4-7CF4B6F2A973}"/>
                </a:ext>
              </a:extLst>
            </p:cNvPr>
            <p:cNvSpPr/>
            <p:nvPr/>
          </p:nvSpPr>
          <p:spPr>
            <a:xfrm rot="10800000">
              <a:off x="4856355" y="2049938"/>
              <a:ext cx="200358" cy="146418"/>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Arrow: Right 38">
              <a:extLst>
                <a:ext uri="{FF2B5EF4-FFF2-40B4-BE49-F238E27FC236}">
                  <a16:creationId xmlns:a16="http://schemas.microsoft.com/office/drawing/2014/main" id="{2C14567F-5970-4D08-8CE7-0A4E178FF011}"/>
                </a:ext>
              </a:extLst>
            </p:cNvPr>
            <p:cNvSpPr/>
            <p:nvPr/>
          </p:nvSpPr>
          <p:spPr>
            <a:xfrm rot="10800000">
              <a:off x="4866466" y="2573923"/>
              <a:ext cx="200358" cy="146418"/>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pic>
        <p:nvPicPr>
          <p:cNvPr id="40" name="Picture 30">
            <a:extLst>
              <a:ext uri="{FF2B5EF4-FFF2-40B4-BE49-F238E27FC236}">
                <a16:creationId xmlns:a16="http://schemas.microsoft.com/office/drawing/2014/main" id="{F1509709-A708-42D1-A2C2-C97078395D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57337" y="2906930"/>
            <a:ext cx="991689" cy="99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1" name="Table 11">
            <a:extLst>
              <a:ext uri="{FF2B5EF4-FFF2-40B4-BE49-F238E27FC236}">
                <a16:creationId xmlns:a16="http://schemas.microsoft.com/office/drawing/2014/main" id="{A747BE66-4C50-4FB7-B01F-235C9786CC61}"/>
              </a:ext>
            </a:extLst>
          </p:cNvPr>
          <p:cNvGraphicFramePr>
            <a:graphicFrameLocks noGrp="1"/>
          </p:cNvGraphicFramePr>
          <p:nvPr>
            <p:extLst>
              <p:ext uri="{D42A27DB-BD31-4B8C-83A1-F6EECF244321}">
                <p14:modId xmlns:p14="http://schemas.microsoft.com/office/powerpoint/2010/main" val="1254597231"/>
              </p:ext>
            </p:extLst>
          </p:nvPr>
        </p:nvGraphicFramePr>
        <p:xfrm>
          <a:off x="8962140" y="4259803"/>
          <a:ext cx="601142" cy="822960"/>
        </p:xfrm>
        <a:graphic>
          <a:graphicData uri="http://schemas.openxmlformats.org/drawingml/2006/table">
            <a:tbl>
              <a:tblPr firstRow="1" bandRow="1">
                <a:tableStyleId>{BC89EF96-8CEA-46FF-86C4-4CE0E7609802}</a:tableStyleId>
              </a:tblPr>
              <a:tblGrid>
                <a:gridCol w="601142">
                  <a:extLst>
                    <a:ext uri="{9D8B030D-6E8A-4147-A177-3AD203B41FA5}">
                      <a16:colId xmlns:a16="http://schemas.microsoft.com/office/drawing/2014/main" val="2002987410"/>
                    </a:ext>
                  </a:extLst>
                </a:gridCol>
              </a:tblGrid>
              <a:tr h="172458">
                <a:tc>
                  <a:txBody>
                    <a:bodyPr/>
                    <a:lstStyle/>
                    <a:p>
                      <a:r>
                        <a:rPr lang="en-AU" sz="750" b="1" spc="30" baseline="0" dirty="0"/>
                        <a:t>Class A</a:t>
                      </a: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52838061"/>
                  </a:ext>
                </a:extLst>
              </a:tr>
              <a:tr h="172458">
                <a:tc>
                  <a:txBody>
                    <a:bodyPr/>
                    <a:lstStyle/>
                    <a:p>
                      <a:r>
                        <a:rPr lang="en-AU" sz="750" b="1" spc="30" baseline="0" dirty="0"/>
                        <a:t>Class B</a:t>
                      </a: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35069078"/>
                  </a:ext>
                </a:extLst>
              </a:tr>
              <a:tr h="172458">
                <a:tc>
                  <a:txBody>
                    <a:bodyPr/>
                    <a:lstStyle/>
                    <a:p>
                      <a:r>
                        <a:rPr lang="en-AU" sz="750" b="1" spc="30" baseline="0" dirty="0"/>
                        <a:t>Class C</a:t>
                      </a: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211158342"/>
                  </a:ext>
                </a:extLst>
              </a:tr>
              <a:tr h="172458">
                <a:tc>
                  <a:txBody>
                    <a:bodyPr/>
                    <a:lstStyle/>
                    <a:p>
                      <a:r>
                        <a:rPr lang="en-AU" sz="750" b="1" spc="30" baseline="0" dirty="0"/>
                        <a:t>Class D</a:t>
                      </a: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209218660"/>
                  </a:ext>
                </a:extLst>
              </a:tr>
            </a:tbl>
          </a:graphicData>
        </a:graphic>
      </p:graphicFrame>
      <p:grpSp>
        <p:nvGrpSpPr>
          <p:cNvPr id="42" name="Group 41">
            <a:extLst>
              <a:ext uri="{FF2B5EF4-FFF2-40B4-BE49-F238E27FC236}">
                <a16:creationId xmlns:a16="http://schemas.microsoft.com/office/drawing/2014/main" id="{55CF240E-634C-4938-AC20-30A7352D982F}"/>
              </a:ext>
            </a:extLst>
          </p:cNvPr>
          <p:cNvGrpSpPr/>
          <p:nvPr/>
        </p:nvGrpSpPr>
        <p:grpSpPr>
          <a:xfrm>
            <a:off x="8688063" y="5514730"/>
            <a:ext cx="1099328" cy="856117"/>
            <a:chOff x="4948974" y="5446827"/>
            <a:chExt cx="1058037" cy="893511"/>
          </a:xfrm>
        </p:grpSpPr>
        <p:pic>
          <p:nvPicPr>
            <p:cNvPr id="43" name="Picture 42">
              <a:extLst>
                <a:ext uri="{FF2B5EF4-FFF2-40B4-BE49-F238E27FC236}">
                  <a16:creationId xmlns:a16="http://schemas.microsoft.com/office/drawing/2014/main" id="{5986B2AD-BA56-4B70-92C3-2187202EB584}"/>
                </a:ext>
              </a:extLst>
            </p:cNvPr>
            <p:cNvPicPr/>
            <p:nvPr/>
          </p:nvPicPr>
          <p:blipFill>
            <a:blip r:embed="rId6"/>
            <a:stretch>
              <a:fillRect/>
            </a:stretch>
          </p:blipFill>
          <p:spPr>
            <a:xfrm>
              <a:off x="5109977" y="5577770"/>
              <a:ext cx="279557" cy="278471"/>
            </a:xfrm>
            <a:prstGeom prst="rect">
              <a:avLst/>
            </a:prstGeom>
          </p:spPr>
        </p:pic>
        <p:pic>
          <p:nvPicPr>
            <p:cNvPr id="44" name="Picture 43">
              <a:extLst>
                <a:ext uri="{FF2B5EF4-FFF2-40B4-BE49-F238E27FC236}">
                  <a16:creationId xmlns:a16="http://schemas.microsoft.com/office/drawing/2014/main" id="{2353BC42-C7B3-4BA2-8DA6-8F69BAA507EF}"/>
                </a:ext>
              </a:extLst>
            </p:cNvPr>
            <p:cNvPicPr/>
            <p:nvPr/>
          </p:nvPicPr>
          <p:blipFill>
            <a:blip r:embed="rId6"/>
            <a:stretch>
              <a:fillRect/>
            </a:stretch>
          </p:blipFill>
          <p:spPr>
            <a:xfrm>
              <a:off x="5496215" y="5659581"/>
              <a:ext cx="279557" cy="278471"/>
            </a:xfrm>
            <a:prstGeom prst="rect">
              <a:avLst/>
            </a:prstGeom>
          </p:spPr>
        </p:pic>
        <p:pic>
          <p:nvPicPr>
            <p:cNvPr id="45" name="Picture 44">
              <a:extLst>
                <a:ext uri="{FF2B5EF4-FFF2-40B4-BE49-F238E27FC236}">
                  <a16:creationId xmlns:a16="http://schemas.microsoft.com/office/drawing/2014/main" id="{782E248B-A665-43F9-B21B-07BA9CCC1CFA}"/>
                </a:ext>
              </a:extLst>
            </p:cNvPr>
            <p:cNvPicPr/>
            <p:nvPr/>
          </p:nvPicPr>
          <p:blipFill>
            <a:blip r:embed="rId6"/>
            <a:stretch>
              <a:fillRect/>
            </a:stretch>
          </p:blipFill>
          <p:spPr>
            <a:xfrm>
              <a:off x="5143643" y="5998231"/>
              <a:ext cx="279557" cy="278471"/>
            </a:xfrm>
            <a:prstGeom prst="rect">
              <a:avLst/>
            </a:prstGeom>
          </p:spPr>
        </p:pic>
        <p:sp>
          <p:nvSpPr>
            <p:cNvPr id="46" name="TextBox 45">
              <a:extLst>
                <a:ext uri="{FF2B5EF4-FFF2-40B4-BE49-F238E27FC236}">
                  <a16:creationId xmlns:a16="http://schemas.microsoft.com/office/drawing/2014/main" id="{0857B48D-79AA-4CB4-93E0-02557879D11C}"/>
                </a:ext>
              </a:extLst>
            </p:cNvPr>
            <p:cNvSpPr txBox="1"/>
            <p:nvPr/>
          </p:nvSpPr>
          <p:spPr>
            <a:xfrm>
              <a:off x="4966642" y="5446827"/>
              <a:ext cx="617477" cy="176972"/>
            </a:xfrm>
            <a:prstGeom prst="rect">
              <a:avLst/>
            </a:prstGeom>
            <a:noFill/>
          </p:spPr>
          <p:txBody>
            <a:bodyPr wrap="none" rtlCol="0">
              <a:spAutoFit/>
            </a:bodyPr>
            <a:lstStyle/>
            <a:p>
              <a:r>
                <a:rPr lang="en-AU" sz="550" b="1" dirty="0">
                  <a:solidFill>
                    <a:schemeClr val="accent5">
                      <a:lumMod val="50000"/>
                    </a:schemeClr>
                  </a:solidFill>
                </a:rPr>
                <a:t>Class A MBS</a:t>
              </a:r>
            </a:p>
          </p:txBody>
        </p:sp>
        <p:sp>
          <p:nvSpPr>
            <p:cNvPr id="47" name="TextBox 46">
              <a:extLst>
                <a:ext uri="{FF2B5EF4-FFF2-40B4-BE49-F238E27FC236}">
                  <a16:creationId xmlns:a16="http://schemas.microsoft.com/office/drawing/2014/main" id="{6EA137FE-7C80-4D36-A11E-3C43665965A2}"/>
                </a:ext>
              </a:extLst>
            </p:cNvPr>
            <p:cNvSpPr txBox="1"/>
            <p:nvPr/>
          </p:nvSpPr>
          <p:spPr>
            <a:xfrm>
              <a:off x="5352804" y="5529390"/>
              <a:ext cx="617477" cy="176972"/>
            </a:xfrm>
            <a:prstGeom prst="rect">
              <a:avLst/>
            </a:prstGeom>
            <a:noFill/>
          </p:spPr>
          <p:txBody>
            <a:bodyPr wrap="none" rtlCol="0">
              <a:spAutoFit/>
            </a:bodyPr>
            <a:lstStyle/>
            <a:p>
              <a:r>
                <a:rPr lang="en-AU" sz="550" b="1" dirty="0">
                  <a:solidFill>
                    <a:schemeClr val="accent5">
                      <a:lumMod val="50000"/>
                    </a:schemeClr>
                  </a:solidFill>
                </a:rPr>
                <a:t>Class B MBS</a:t>
              </a:r>
            </a:p>
          </p:txBody>
        </p:sp>
        <p:sp>
          <p:nvSpPr>
            <p:cNvPr id="48" name="TextBox 47">
              <a:extLst>
                <a:ext uri="{FF2B5EF4-FFF2-40B4-BE49-F238E27FC236}">
                  <a16:creationId xmlns:a16="http://schemas.microsoft.com/office/drawing/2014/main" id="{B7CFD472-F7B5-4065-942C-035133780F0C}"/>
                </a:ext>
              </a:extLst>
            </p:cNvPr>
            <p:cNvSpPr txBox="1"/>
            <p:nvPr/>
          </p:nvSpPr>
          <p:spPr>
            <a:xfrm>
              <a:off x="4948974" y="5869779"/>
              <a:ext cx="661618" cy="176972"/>
            </a:xfrm>
            <a:prstGeom prst="rect">
              <a:avLst/>
            </a:prstGeom>
            <a:noFill/>
          </p:spPr>
          <p:txBody>
            <a:bodyPr wrap="square" rtlCol="0">
              <a:spAutoFit/>
            </a:bodyPr>
            <a:lstStyle/>
            <a:p>
              <a:r>
                <a:rPr lang="en-AU" sz="550" b="1" dirty="0">
                  <a:solidFill>
                    <a:schemeClr val="accent5">
                      <a:lumMod val="50000"/>
                    </a:schemeClr>
                  </a:solidFill>
                </a:rPr>
                <a:t>Class D MBS</a:t>
              </a:r>
            </a:p>
          </p:txBody>
        </p:sp>
        <p:pic>
          <p:nvPicPr>
            <p:cNvPr id="49" name="Picture 48">
              <a:extLst>
                <a:ext uri="{FF2B5EF4-FFF2-40B4-BE49-F238E27FC236}">
                  <a16:creationId xmlns:a16="http://schemas.microsoft.com/office/drawing/2014/main" id="{78BF4481-322F-4B4C-97EF-BD736DB359A2}"/>
                </a:ext>
              </a:extLst>
            </p:cNvPr>
            <p:cNvPicPr/>
            <p:nvPr/>
          </p:nvPicPr>
          <p:blipFill>
            <a:blip r:embed="rId6"/>
            <a:stretch>
              <a:fillRect/>
            </a:stretch>
          </p:blipFill>
          <p:spPr>
            <a:xfrm>
              <a:off x="5518857" y="6061867"/>
              <a:ext cx="279557" cy="278471"/>
            </a:xfrm>
            <a:prstGeom prst="rect">
              <a:avLst/>
            </a:prstGeom>
          </p:spPr>
        </p:pic>
        <p:sp>
          <p:nvSpPr>
            <p:cNvPr id="50" name="TextBox 49">
              <a:extLst>
                <a:ext uri="{FF2B5EF4-FFF2-40B4-BE49-F238E27FC236}">
                  <a16:creationId xmlns:a16="http://schemas.microsoft.com/office/drawing/2014/main" id="{9FC0CA53-89F0-4137-9915-16A020DDA10F}"/>
                </a:ext>
              </a:extLst>
            </p:cNvPr>
            <p:cNvSpPr txBox="1"/>
            <p:nvPr/>
          </p:nvSpPr>
          <p:spPr>
            <a:xfrm>
              <a:off x="5389534" y="5917001"/>
              <a:ext cx="617477" cy="176972"/>
            </a:xfrm>
            <a:prstGeom prst="rect">
              <a:avLst/>
            </a:prstGeom>
            <a:noFill/>
          </p:spPr>
          <p:txBody>
            <a:bodyPr wrap="none" rtlCol="0">
              <a:spAutoFit/>
            </a:bodyPr>
            <a:lstStyle/>
            <a:p>
              <a:r>
                <a:rPr lang="en-AU" sz="550" b="1" dirty="0">
                  <a:solidFill>
                    <a:schemeClr val="accent5">
                      <a:lumMod val="50000"/>
                    </a:schemeClr>
                  </a:solidFill>
                </a:rPr>
                <a:t>Class C MBS</a:t>
              </a:r>
            </a:p>
          </p:txBody>
        </p:sp>
      </p:grpSp>
      <p:sp>
        <p:nvSpPr>
          <p:cNvPr id="53" name="Rectangle 52">
            <a:extLst>
              <a:ext uri="{FF2B5EF4-FFF2-40B4-BE49-F238E27FC236}">
                <a16:creationId xmlns:a16="http://schemas.microsoft.com/office/drawing/2014/main" id="{DB49FDC6-11F5-4FFB-AE81-407CF546E7A4}"/>
              </a:ext>
            </a:extLst>
          </p:cNvPr>
          <p:cNvSpPr/>
          <p:nvPr/>
        </p:nvSpPr>
        <p:spPr>
          <a:xfrm>
            <a:off x="701574" y="1059379"/>
            <a:ext cx="6085556" cy="5383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324000" rIns="54000" bIns="0" rtlCol="0" anchor="t"/>
          <a:lstStyle/>
          <a:p>
            <a:pPr marL="285750" indent="-285750">
              <a:spcBef>
                <a:spcPts val="600"/>
              </a:spcBef>
              <a:spcAft>
                <a:spcPts val="600"/>
              </a:spcAft>
              <a:buClr>
                <a:schemeClr val="accent1"/>
              </a:buClr>
              <a:buFont typeface="Arial" panose="020B0604020202020204" pitchFamily="34" charset="0"/>
              <a:buChar char="•"/>
            </a:pPr>
            <a:r>
              <a:rPr lang="en-AU" sz="1600" dirty="0">
                <a:solidFill>
                  <a:schemeClr val="tx1"/>
                </a:solidFill>
              </a:rPr>
              <a:t>Securitization is the process of packaging up a pool of underlying loans, and then issuing debt securities backed by the cash flows from that pool of loans </a:t>
            </a:r>
          </a:p>
          <a:p>
            <a:pPr marL="285750" indent="-285750">
              <a:spcBef>
                <a:spcPts val="600"/>
              </a:spcBef>
              <a:spcAft>
                <a:spcPts val="600"/>
              </a:spcAft>
              <a:buClr>
                <a:schemeClr val="accent1"/>
              </a:buClr>
              <a:buFont typeface="Arial" panose="020B0604020202020204" pitchFamily="34" charset="0"/>
              <a:buChar char="•"/>
            </a:pPr>
            <a:r>
              <a:rPr lang="en-AU" sz="1600" dirty="0">
                <a:solidFill>
                  <a:schemeClr val="tx1"/>
                </a:solidFill>
              </a:rPr>
              <a:t>Typically, multiple classes of debt are issued for a single pool of loans </a:t>
            </a:r>
          </a:p>
          <a:p>
            <a:pPr marL="285750" indent="-285750">
              <a:spcBef>
                <a:spcPts val="600"/>
              </a:spcBef>
              <a:spcAft>
                <a:spcPts val="600"/>
              </a:spcAft>
              <a:buClr>
                <a:schemeClr val="accent1"/>
              </a:buClr>
              <a:buFont typeface="Arial" panose="020B0604020202020204" pitchFamily="34" charset="0"/>
              <a:buChar char="•"/>
            </a:pPr>
            <a:r>
              <a:rPr lang="en-AU" sz="1600" dirty="0">
                <a:solidFill>
                  <a:schemeClr val="tx1"/>
                </a:solidFill>
              </a:rPr>
              <a:t>Interest payments are prioritised based on seniority of the class of debt. Usually first priority given to the senior-most class, and then once those payment obligations have been met, to the next most senior class, etc </a:t>
            </a:r>
          </a:p>
          <a:p>
            <a:pPr marL="285750" indent="-285750">
              <a:spcBef>
                <a:spcPts val="600"/>
              </a:spcBef>
              <a:spcAft>
                <a:spcPts val="600"/>
              </a:spcAft>
              <a:buClr>
                <a:schemeClr val="accent1"/>
              </a:buClr>
              <a:buFont typeface="Arial" panose="020B0604020202020204" pitchFamily="34" charset="0"/>
              <a:buChar char="•"/>
            </a:pPr>
            <a:r>
              <a:rPr lang="en-AU" sz="1600" dirty="0">
                <a:solidFill>
                  <a:schemeClr val="tx1"/>
                </a:solidFill>
              </a:rPr>
              <a:t>Securitized debt offers investors two types of credit protection: the seniority of the asset in the structure, as well as the quality of the collateral backing the underlying loans</a:t>
            </a:r>
          </a:p>
          <a:p>
            <a:pPr marL="285750" indent="-285750">
              <a:spcBef>
                <a:spcPts val="600"/>
              </a:spcBef>
              <a:spcAft>
                <a:spcPts val="600"/>
              </a:spcAft>
              <a:buClr>
                <a:schemeClr val="accent1"/>
              </a:buClr>
              <a:buFont typeface="Arial" panose="020B0604020202020204" pitchFamily="34" charset="0"/>
              <a:buChar char="•"/>
            </a:pPr>
            <a:r>
              <a:rPr lang="en-AU" sz="1600" dirty="0">
                <a:solidFill>
                  <a:schemeClr val="tx1"/>
                </a:solidFill>
              </a:rPr>
              <a:t>Securitized debt is a large part of the fixed income market that we’ve only previously had small exposures to via existing managers’ broad market mandates</a:t>
            </a:r>
          </a:p>
        </p:txBody>
      </p:sp>
      <p:sp>
        <p:nvSpPr>
          <p:cNvPr id="55" name="Isosceles Triangle 25">
            <a:extLst>
              <a:ext uri="{FF2B5EF4-FFF2-40B4-BE49-F238E27FC236}">
                <a16:creationId xmlns:a16="http://schemas.microsoft.com/office/drawing/2014/main" id="{9B254693-530B-428A-B8F9-36A7A3BC4315}"/>
              </a:ext>
            </a:extLst>
          </p:cNvPr>
          <p:cNvSpPr/>
          <p:nvPr/>
        </p:nvSpPr>
        <p:spPr>
          <a:xfrm rot="10800000">
            <a:off x="8700867" y="3890108"/>
            <a:ext cx="828252" cy="11170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AU" sz="1350">
              <a:solidFill>
                <a:prstClr val="white"/>
              </a:solidFill>
              <a:latin typeface="Arial" panose="020B0604020202020204"/>
            </a:endParaRPr>
          </a:p>
        </p:txBody>
      </p:sp>
      <p:sp>
        <p:nvSpPr>
          <p:cNvPr id="56" name="Isosceles Triangle 25">
            <a:extLst>
              <a:ext uri="{FF2B5EF4-FFF2-40B4-BE49-F238E27FC236}">
                <a16:creationId xmlns:a16="http://schemas.microsoft.com/office/drawing/2014/main" id="{59A43A2E-AAF1-44EF-B121-B75EFEB55A98}"/>
              </a:ext>
            </a:extLst>
          </p:cNvPr>
          <p:cNvSpPr/>
          <p:nvPr/>
        </p:nvSpPr>
        <p:spPr>
          <a:xfrm rot="10800000">
            <a:off x="8776723" y="5188636"/>
            <a:ext cx="828252" cy="11170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AU" sz="1350">
              <a:solidFill>
                <a:prstClr val="white"/>
              </a:solidFill>
              <a:latin typeface="Arial" panose="020B0604020202020204"/>
            </a:endParaRPr>
          </a:p>
        </p:txBody>
      </p:sp>
    </p:spTree>
    <p:extLst>
      <p:ext uri="{BB962C8B-B14F-4D97-AF65-F5344CB8AC3E}">
        <p14:creationId xmlns:p14="http://schemas.microsoft.com/office/powerpoint/2010/main" val="1645848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fld id="{3EACEC80-2DA9-47D6-BF0A-26037FE2FE4F}" type="slidenum">
              <a:rPr lang="en-AU" smtClean="0"/>
              <a:pPr/>
              <a:t>5</a:t>
            </a:fld>
            <a:endParaRPr lang="en-AU" dirty="0"/>
          </a:p>
        </p:txBody>
      </p:sp>
      <p:sp>
        <p:nvSpPr>
          <p:cNvPr id="2" name="AutoShape 2" descr="Home"/>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5" name="AutoShape 4" descr="Home"/>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15" name="Footer Placeholder 1">
            <a:extLst>
              <a:ext uri="{FF2B5EF4-FFF2-40B4-BE49-F238E27FC236}">
                <a16:creationId xmlns:a16="http://schemas.microsoft.com/office/drawing/2014/main" id="{1FC03509-6FDA-489E-8AA8-8136CD60B861}"/>
              </a:ext>
            </a:extLst>
          </p:cNvPr>
          <p:cNvSpPr txBox="1">
            <a:spLocks/>
          </p:cNvSpPr>
          <p:nvPr/>
        </p:nvSpPr>
        <p:spPr>
          <a:xfrm>
            <a:off x="92725" y="6599965"/>
            <a:ext cx="3307700" cy="19128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49">
              <a:defRPr/>
            </a:pPr>
            <a:r>
              <a:rPr lang="en-AU" sz="800" dirty="0">
                <a:solidFill>
                  <a:prstClr val="black"/>
                </a:solidFill>
                <a:latin typeface="Arial" panose="020B0604020202020204"/>
              </a:rPr>
              <a:t>Strategy changes in MLC’s fixed income funds for financial advisers</a:t>
            </a:r>
          </a:p>
        </p:txBody>
      </p:sp>
      <p:sp>
        <p:nvSpPr>
          <p:cNvPr id="17" name="Title 9">
            <a:extLst>
              <a:ext uri="{FF2B5EF4-FFF2-40B4-BE49-F238E27FC236}">
                <a16:creationId xmlns:a16="http://schemas.microsoft.com/office/drawing/2014/main" id="{DD6920E0-7A91-4CCA-A577-6612CBEEEC00}"/>
              </a:ext>
            </a:extLst>
          </p:cNvPr>
          <p:cNvSpPr txBox="1">
            <a:spLocks/>
          </p:cNvSpPr>
          <p:nvPr/>
        </p:nvSpPr>
        <p:spPr>
          <a:xfrm>
            <a:off x="730807" y="542742"/>
            <a:ext cx="5085397" cy="516637"/>
          </a:xfrm>
          <a:prstGeom prst="rect">
            <a:avLst/>
          </a:prstGeom>
        </p:spPr>
        <p:txBody>
          <a:bodyPr vert="horz" lIns="0" tIns="0" rIns="0" bIns="0" rtlCol="0" anchor="t" anchorCtr="0">
            <a:noAutofit/>
          </a:bodyPr>
          <a:lstStyle>
            <a:lvl1pPr algn="l" defTabSz="685732" rtl="0" eaLnBrk="1" latinLnBrk="0" hangingPunct="1">
              <a:lnSpc>
                <a:spcPct val="90000"/>
              </a:lnSpc>
              <a:spcBef>
                <a:spcPct val="0"/>
              </a:spcBef>
              <a:buNone/>
              <a:defRPr sz="2600" b="1" kern="1200">
                <a:solidFill>
                  <a:srgbClr val="161818"/>
                </a:solidFill>
                <a:latin typeface="+mj-lt"/>
                <a:ea typeface="+mj-ea"/>
                <a:cs typeface="+mj-cs"/>
              </a:defRPr>
            </a:lvl1pPr>
          </a:lstStyle>
          <a:p>
            <a:r>
              <a:rPr lang="en-AU" dirty="0"/>
              <a:t>Why invest in securitized debt?</a:t>
            </a:r>
          </a:p>
          <a:p>
            <a:r>
              <a:rPr lang="en-AU" sz="1800" b="0" dirty="0">
                <a:solidFill>
                  <a:schemeClr val="accent1"/>
                </a:solidFill>
                <a:latin typeface="Arial" charset="0"/>
                <a:cs typeface="Arial" charset="0"/>
              </a:rPr>
              <a:t>Higher potential yield</a:t>
            </a:r>
            <a:endParaRPr lang="en-US" sz="1800" dirty="0">
              <a:solidFill>
                <a:schemeClr val="tx1"/>
              </a:solidFill>
            </a:endParaRPr>
          </a:p>
        </p:txBody>
      </p:sp>
      <p:sp>
        <p:nvSpPr>
          <p:cNvPr id="59" name="Slide Number Placeholder 3">
            <a:extLst>
              <a:ext uri="{FF2B5EF4-FFF2-40B4-BE49-F238E27FC236}">
                <a16:creationId xmlns:a16="http://schemas.microsoft.com/office/drawing/2014/main" id="{A416E39F-7725-452F-8E90-8755798DF525}"/>
              </a:ext>
            </a:extLst>
          </p:cNvPr>
          <p:cNvSpPr txBox="1">
            <a:spLocks/>
          </p:cNvSpPr>
          <p:nvPr/>
        </p:nvSpPr>
        <p:spPr>
          <a:xfrm>
            <a:off x="11236219" y="6504326"/>
            <a:ext cx="257175" cy="191279"/>
          </a:xfrm>
          <a:prstGeom prst="rect">
            <a:avLst/>
          </a:prstGeom>
        </p:spPr>
        <p:txBody>
          <a:bodyPr vert="horz" lIns="0" tIns="0" rIns="0" bIns="0" rtlCol="0">
            <a:noAutofit/>
          </a:bodyPr>
          <a:lstStyle>
            <a:lvl1pPr marL="90482" indent="-90482" algn="l" defTabSz="914332" rtl="0" eaLnBrk="1" latinLnBrk="0" hangingPunct="1">
              <a:lnSpc>
                <a:spcPct val="100000"/>
              </a:lnSpc>
              <a:spcBef>
                <a:spcPts val="300"/>
              </a:spcBef>
              <a:buClr>
                <a:schemeClr val="accent1"/>
              </a:buClr>
              <a:buFont typeface="Arial" panose="020B0604020202020204" pitchFamily="34" charset="0"/>
              <a:buChar char="•"/>
              <a:defRPr sz="1401" kern="1200" cap="none">
                <a:solidFill>
                  <a:schemeClr val="tx1"/>
                </a:solidFill>
                <a:latin typeface="+mn-lt"/>
                <a:ea typeface="+mn-ea"/>
                <a:cs typeface="+mn-cs"/>
              </a:defRPr>
            </a:lvl1pPr>
            <a:lvl2pPr marL="224984" indent="-8999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2pPr>
            <a:lvl3pPr marL="35997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3pPr>
            <a:lvl4pPr marL="494964" indent="-9048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4pPr>
            <a:lvl5pPr marL="62995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5pPr>
            <a:lvl6pPr marL="76494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6pPr>
            <a:lvl7pPr marL="89993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7pPr>
            <a:lvl8pPr marL="1034923"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8pPr>
            <a:lvl9pPr marL="116991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9pPr>
          </a:lstStyle>
          <a:p>
            <a:endParaRPr lang="en-AU" dirty="0"/>
          </a:p>
        </p:txBody>
      </p:sp>
      <p:sp>
        <p:nvSpPr>
          <p:cNvPr id="71" name="Rectangle 70">
            <a:extLst>
              <a:ext uri="{FF2B5EF4-FFF2-40B4-BE49-F238E27FC236}">
                <a16:creationId xmlns:a16="http://schemas.microsoft.com/office/drawing/2014/main" id="{A3F3A2B4-47FB-4C74-B682-4AC6FF5375B0}"/>
              </a:ext>
            </a:extLst>
          </p:cNvPr>
          <p:cNvSpPr/>
          <p:nvPr/>
        </p:nvSpPr>
        <p:spPr>
          <a:xfrm>
            <a:off x="3400425" y="1514475"/>
            <a:ext cx="7505700" cy="1548066"/>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AU" sz="1350" dirty="0">
              <a:solidFill>
                <a:prstClr val="white"/>
              </a:solidFill>
              <a:latin typeface="Arial" panose="020B0604020202020204"/>
            </a:endParaRPr>
          </a:p>
        </p:txBody>
      </p:sp>
      <p:sp>
        <p:nvSpPr>
          <p:cNvPr id="72" name="Rectangle 71">
            <a:extLst>
              <a:ext uri="{FF2B5EF4-FFF2-40B4-BE49-F238E27FC236}">
                <a16:creationId xmlns:a16="http://schemas.microsoft.com/office/drawing/2014/main" id="{198CCBB9-CC08-4285-A5B7-DFB085762596}"/>
              </a:ext>
            </a:extLst>
          </p:cNvPr>
          <p:cNvSpPr/>
          <p:nvPr/>
        </p:nvSpPr>
        <p:spPr>
          <a:xfrm>
            <a:off x="678860" y="1514475"/>
            <a:ext cx="2721565" cy="15480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28650"/>
            <a:r>
              <a:rPr lang="en-AU" sz="1400" b="1" dirty="0"/>
              <a:t>Issue:</a:t>
            </a:r>
            <a:br>
              <a:rPr lang="en-AU" sz="1400" b="1" dirty="0"/>
            </a:br>
            <a:endParaRPr lang="en-AU" sz="800" b="1" dirty="0"/>
          </a:p>
          <a:p>
            <a:pPr defTabSz="628650"/>
            <a:r>
              <a:rPr lang="en-AU" sz="1400" dirty="0"/>
              <a:t>Short duration bond yields are lower than long duration bonds</a:t>
            </a:r>
          </a:p>
        </p:txBody>
      </p:sp>
      <p:sp>
        <p:nvSpPr>
          <p:cNvPr id="73" name="Rectangle 72">
            <a:extLst>
              <a:ext uri="{FF2B5EF4-FFF2-40B4-BE49-F238E27FC236}">
                <a16:creationId xmlns:a16="http://schemas.microsoft.com/office/drawing/2014/main" id="{1788A3E2-F1B6-4E45-A37E-A5B8532F2B6F}"/>
              </a:ext>
            </a:extLst>
          </p:cNvPr>
          <p:cNvSpPr/>
          <p:nvPr/>
        </p:nvSpPr>
        <p:spPr>
          <a:xfrm>
            <a:off x="3400424" y="3105846"/>
            <a:ext cx="7505700" cy="2137909"/>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AU" sz="1350" dirty="0">
              <a:solidFill>
                <a:prstClr val="white"/>
              </a:solidFill>
              <a:latin typeface="Arial" panose="020B0604020202020204"/>
            </a:endParaRPr>
          </a:p>
        </p:txBody>
      </p:sp>
      <p:sp>
        <p:nvSpPr>
          <p:cNvPr id="74" name="Rectangle 73">
            <a:extLst>
              <a:ext uri="{FF2B5EF4-FFF2-40B4-BE49-F238E27FC236}">
                <a16:creationId xmlns:a16="http://schemas.microsoft.com/office/drawing/2014/main" id="{88C3AFF7-26E2-446D-8DA9-AA5404BBC0BB}"/>
              </a:ext>
            </a:extLst>
          </p:cNvPr>
          <p:cNvSpPr/>
          <p:nvPr/>
        </p:nvSpPr>
        <p:spPr>
          <a:xfrm>
            <a:off x="678860" y="3105846"/>
            <a:ext cx="2721564" cy="21379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AU" sz="1350" dirty="0">
              <a:solidFill>
                <a:prstClr val="white"/>
              </a:solidFill>
              <a:latin typeface="Arial" panose="020B0604020202020204"/>
            </a:endParaRPr>
          </a:p>
        </p:txBody>
      </p:sp>
      <p:sp>
        <p:nvSpPr>
          <p:cNvPr id="75" name="TextBox 74">
            <a:extLst>
              <a:ext uri="{FF2B5EF4-FFF2-40B4-BE49-F238E27FC236}">
                <a16:creationId xmlns:a16="http://schemas.microsoft.com/office/drawing/2014/main" id="{DC021CD3-BE63-4502-9FA9-36625C758DA4}"/>
              </a:ext>
            </a:extLst>
          </p:cNvPr>
          <p:cNvSpPr txBox="1"/>
          <p:nvPr/>
        </p:nvSpPr>
        <p:spPr>
          <a:xfrm>
            <a:off x="3458695" y="1600602"/>
            <a:ext cx="7288279" cy="1461939"/>
          </a:xfrm>
          <a:prstGeom prst="rect">
            <a:avLst/>
          </a:prstGeom>
          <a:noFill/>
        </p:spPr>
        <p:txBody>
          <a:bodyPr wrap="square" rtlCol="0">
            <a:spAutoFit/>
          </a:bodyPr>
          <a:lstStyle/>
          <a:p>
            <a:pPr marL="285750" indent="-285750">
              <a:spcBef>
                <a:spcPts val="300"/>
              </a:spcBef>
              <a:spcAft>
                <a:spcPts val="300"/>
              </a:spcAft>
              <a:buClr>
                <a:schemeClr val="accent1"/>
              </a:buClr>
              <a:buFont typeface="Arial" panose="020B0604020202020204" pitchFamily="34" charset="0"/>
              <a:buChar char="•"/>
            </a:pPr>
            <a:r>
              <a:rPr lang="en-AU" sz="1400" dirty="0"/>
              <a:t>As a result of yields on shorter-maturity bonds being lower than longer maturity bonds, our underweight duration position results in our fixed income funds having lower yields than the market benchmark (in the absence of interest rate movements)</a:t>
            </a:r>
          </a:p>
          <a:p>
            <a:pPr marL="285750" indent="-285750">
              <a:spcBef>
                <a:spcPts val="300"/>
              </a:spcBef>
              <a:spcAft>
                <a:spcPts val="300"/>
              </a:spcAft>
              <a:buClr>
                <a:schemeClr val="accent1"/>
              </a:buClr>
              <a:buFont typeface="Arial" panose="020B0604020202020204" pitchFamily="34" charset="0"/>
              <a:buChar char="•"/>
            </a:pPr>
            <a:r>
              <a:rPr lang="en-AU" sz="1400" dirty="0"/>
              <a:t>With government bond yields at all-time lows, our underweight duration position continues to be appropriate because the risk of interest rates rising is greater than them falling further</a:t>
            </a:r>
          </a:p>
        </p:txBody>
      </p:sp>
      <p:sp>
        <p:nvSpPr>
          <p:cNvPr id="77" name="TextBox 76">
            <a:extLst>
              <a:ext uri="{FF2B5EF4-FFF2-40B4-BE49-F238E27FC236}">
                <a16:creationId xmlns:a16="http://schemas.microsoft.com/office/drawing/2014/main" id="{DDBAD9FB-78BA-4318-A519-70C6FD0F23A4}"/>
              </a:ext>
            </a:extLst>
          </p:cNvPr>
          <p:cNvSpPr txBox="1"/>
          <p:nvPr/>
        </p:nvSpPr>
        <p:spPr>
          <a:xfrm>
            <a:off x="3491851" y="3151333"/>
            <a:ext cx="7255123" cy="1969770"/>
          </a:xfrm>
          <a:prstGeom prst="rect">
            <a:avLst/>
          </a:prstGeom>
          <a:noFill/>
        </p:spPr>
        <p:txBody>
          <a:bodyPr wrap="square" rtlCol="0">
            <a:spAutoFit/>
          </a:bodyPr>
          <a:lstStyle>
            <a:defPPr>
              <a:defRPr lang="en-US"/>
            </a:defPPr>
            <a:lvl1pPr marL="285750" indent="-285750">
              <a:spcBef>
                <a:spcPts val="300"/>
              </a:spcBef>
              <a:spcAft>
                <a:spcPts val="300"/>
              </a:spcAft>
              <a:buClr>
                <a:schemeClr val="accent1"/>
              </a:buClr>
              <a:buFont typeface="Arial" panose="020B0604020202020204" pitchFamily="34" charset="0"/>
              <a:buChar char="•"/>
              <a:defRPr sz="1400"/>
            </a:lvl1pPr>
          </a:lstStyle>
          <a:p>
            <a:pPr>
              <a:buClr>
                <a:schemeClr val="accent2"/>
              </a:buClr>
            </a:pPr>
            <a:r>
              <a:rPr lang="en-AU" dirty="0"/>
              <a:t>The securitized debt market spans both investment grade and sub-investment grade, within each rating bucket it’s generally possible to earn higher yields in securitized assets than through traditional bonds and loans</a:t>
            </a:r>
          </a:p>
          <a:p>
            <a:pPr>
              <a:buClr>
                <a:schemeClr val="accent2"/>
              </a:buClr>
            </a:pPr>
            <a:r>
              <a:rPr lang="en-AU" dirty="0"/>
              <a:t>The yield premium can be explained by the complexity of the securities themselves, the breadth and variety of underlying collateral types, and some illiquidity risk relative to corporate and government bond markets </a:t>
            </a:r>
            <a:endParaRPr lang="en-AU" sz="1050" dirty="0"/>
          </a:p>
          <a:p>
            <a:pPr>
              <a:buClr>
                <a:schemeClr val="accent2"/>
              </a:buClr>
            </a:pPr>
            <a:r>
              <a:rPr lang="en-AU" dirty="0"/>
              <a:t>By adding an allocation to securitized debt we can improve the funds’ potential yield without a commensurate increase to credit and interest rate risk</a:t>
            </a:r>
            <a:endParaRPr lang="en-US" dirty="0"/>
          </a:p>
        </p:txBody>
      </p:sp>
      <p:sp>
        <p:nvSpPr>
          <p:cNvPr id="78" name="TextBox 77">
            <a:extLst>
              <a:ext uri="{FF2B5EF4-FFF2-40B4-BE49-F238E27FC236}">
                <a16:creationId xmlns:a16="http://schemas.microsoft.com/office/drawing/2014/main" id="{1917821A-EB8D-4936-B71D-9AB38ED6B334}"/>
              </a:ext>
            </a:extLst>
          </p:cNvPr>
          <p:cNvSpPr txBox="1"/>
          <p:nvPr/>
        </p:nvSpPr>
        <p:spPr>
          <a:xfrm>
            <a:off x="730807" y="3137174"/>
            <a:ext cx="2446675" cy="15976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a:defRPr sz="14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AU" dirty="0"/>
              <a:t>Opportunity: </a:t>
            </a:r>
            <a:br>
              <a:rPr lang="en-AU" dirty="0"/>
            </a:br>
            <a:endParaRPr lang="en-AU" sz="600" dirty="0"/>
          </a:p>
          <a:p>
            <a:r>
              <a:rPr lang="en-AU" b="0" dirty="0"/>
              <a:t>Securitized debt has an attractive yield, with lower risk than high yield bonds and loans</a:t>
            </a:r>
          </a:p>
        </p:txBody>
      </p:sp>
    </p:spTree>
    <p:extLst>
      <p:ext uri="{BB962C8B-B14F-4D97-AF65-F5344CB8AC3E}">
        <p14:creationId xmlns:p14="http://schemas.microsoft.com/office/powerpoint/2010/main" val="1101594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1000" fill="hold"/>
                                        <p:tgtEl>
                                          <p:spTgt spid="72"/>
                                        </p:tgtEl>
                                        <p:attrNameLst>
                                          <p:attrName>ppt_x</p:attrName>
                                        </p:attrNameLst>
                                      </p:cBhvr>
                                      <p:tavLst>
                                        <p:tav tm="0">
                                          <p:val>
                                            <p:strVal val="0-#ppt_w/2"/>
                                          </p:val>
                                        </p:tav>
                                        <p:tav tm="100000">
                                          <p:val>
                                            <p:strVal val="#ppt_x"/>
                                          </p:val>
                                        </p:tav>
                                      </p:tavLst>
                                    </p:anim>
                                    <p:anim calcmode="lin" valueType="num">
                                      <p:cBhvr additive="base">
                                        <p:cTn id="8" dur="1000" fill="hold"/>
                                        <p:tgtEl>
                                          <p:spTgt spid="72"/>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500"/>
                                        <p:tgtEl>
                                          <p:spTgt spid="71"/>
                                        </p:tgtEl>
                                      </p:cBhvr>
                                    </p:animEffect>
                                  </p:childTnLst>
                                </p:cTn>
                              </p:par>
                              <p:par>
                                <p:cTn id="12" presetID="10" presetClass="entr" presetSubtype="0" fill="hold" grpId="0" nodeType="withEffect">
                                  <p:stCondLst>
                                    <p:cond delay="750"/>
                                  </p:stCondLst>
                                  <p:childTnLst>
                                    <p:set>
                                      <p:cBhvr>
                                        <p:cTn id="13" dur="1" fill="hold">
                                          <p:stCondLst>
                                            <p:cond delay="0"/>
                                          </p:stCondLst>
                                        </p:cTn>
                                        <p:tgtEl>
                                          <p:spTgt spid="75"/>
                                        </p:tgtEl>
                                        <p:attrNameLst>
                                          <p:attrName>style.visibility</p:attrName>
                                        </p:attrNameLst>
                                      </p:cBhvr>
                                      <p:to>
                                        <p:strVal val="visible"/>
                                      </p:to>
                                    </p:set>
                                    <p:animEffect transition="in" filter="fade">
                                      <p:cBhvr>
                                        <p:cTn id="14" dur="500"/>
                                        <p:tgtEl>
                                          <p:spTgt spid="75"/>
                                        </p:tgtEl>
                                      </p:cBhvr>
                                    </p:animEffect>
                                  </p:childTnLst>
                                </p:cTn>
                              </p:par>
                              <p:par>
                                <p:cTn id="15" presetID="2" presetClass="entr" presetSubtype="8" decel="100000" fill="hold" grpId="0" nodeType="withEffect">
                                  <p:stCondLst>
                                    <p:cond delay="750"/>
                                  </p:stCondLst>
                                  <p:childTnLst>
                                    <p:set>
                                      <p:cBhvr>
                                        <p:cTn id="16" dur="1" fill="hold">
                                          <p:stCondLst>
                                            <p:cond delay="0"/>
                                          </p:stCondLst>
                                        </p:cTn>
                                        <p:tgtEl>
                                          <p:spTgt spid="74"/>
                                        </p:tgtEl>
                                        <p:attrNameLst>
                                          <p:attrName>style.visibility</p:attrName>
                                        </p:attrNameLst>
                                      </p:cBhvr>
                                      <p:to>
                                        <p:strVal val="visible"/>
                                      </p:to>
                                    </p:set>
                                    <p:anim calcmode="lin" valueType="num">
                                      <p:cBhvr additive="base">
                                        <p:cTn id="17" dur="1000" fill="hold"/>
                                        <p:tgtEl>
                                          <p:spTgt spid="74"/>
                                        </p:tgtEl>
                                        <p:attrNameLst>
                                          <p:attrName>ppt_x</p:attrName>
                                        </p:attrNameLst>
                                      </p:cBhvr>
                                      <p:tavLst>
                                        <p:tav tm="0">
                                          <p:val>
                                            <p:strVal val="0-#ppt_w/2"/>
                                          </p:val>
                                        </p:tav>
                                        <p:tav tm="100000">
                                          <p:val>
                                            <p:strVal val="#ppt_x"/>
                                          </p:val>
                                        </p:tav>
                                      </p:tavLst>
                                    </p:anim>
                                    <p:anim calcmode="lin" valueType="num">
                                      <p:cBhvr additive="base">
                                        <p:cTn id="18" dur="1000" fill="hold"/>
                                        <p:tgtEl>
                                          <p:spTgt spid="74"/>
                                        </p:tgtEl>
                                        <p:attrNameLst>
                                          <p:attrName>ppt_y</p:attrName>
                                        </p:attrNameLst>
                                      </p:cBhvr>
                                      <p:tavLst>
                                        <p:tav tm="0">
                                          <p:val>
                                            <p:strVal val="#ppt_y"/>
                                          </p:val>
                                        </p:tav>
                                        <p:tav tm="100000">
                                          <p:val>
                                            <p:strVal val="#ppt_y"/>
                                          </p:val>
                                        </p:tav>
                                      </p:tavLst>
                                    </p:anim>
                                  </p:childTnLst>
                                </p:cTn>
                              </p:par>
                              <p:par>
                                <p:cTn id="19" presetID="10" presetClass="entr" presetSubtype="0" fill="hold" grpId="0" nodeType="withEffect">
                                  <p:stCondLst>
                                    <p:cond delay="1250"/>
                                  </p:stCondLst>
                                  <p:childTnLst>
                                    <p:set>
                                      <p:cBhvr>
                                        <p:cTn id="20" dur="1" fill="hold">
                                          <p:stCondLst>
                                            <p:cond delay="0"/>
                                          </p:stCondLst>
                                        </p:cTn>
                                        <p:tgtEl>
                                          <p:spTgt spid="73"/>
                                        </p:tgtEl>
                                        <p:attrNameLst>
                                          <p:attrName>style.visibility</p:attrName>
                                        </p:attrNameLst>
                                      </p:cBhvr>
                                      <p:to>
                                        <p:strVal val="visible"/>
                                      </p:to>
                                    </p:set>
                                    <p:animEffect transition="in" filter="fade">
                                      <p:cBhvr>
                                        <p:cTn id="21" dur="500"/>
                                        <p:tgtEl>
                                          <p:spTgt spid="73"/>
                                        </p:tgtEl>
                                      </p:cBhvr>
                                    </p:animEffect>
                                  </p:childTnLst>
                                </p:cTn>
                              </p:par>
                              <p:par>
                                <p:cTn id="22" presetID="10" presetClass="entr" presetSubtype="0" fill="hold" grpId="0" nodeType="withEffect">
                                  <p:stCondLst>
                                    <p:cond delay="1500"/>
                                  </p:stCondLst>
                                  <p:childTnLst>
                                    <p:set>
                                      <p:cBhvr>
                                        <p:cTn id="23" dur="1" fill="hold">
                                          <p:stCondLst>
                                            <p:cond delay="0"/>
                                          </p:stCondLst>
                                        </p:cTn>
                                        <p:tgtEl>
                                          <p:spTgt spid="77"/>
                                        </p:tgtEl>
                                        <p:attrNameLst>
                                          <p:attrName>style.visibility</p:attrName>
                                        </p:attrNameLst>
                                      </p:cBhvr>
                                      <p:to>
                                        <p:strVal val="visible"/>
                                      </p:to>
                                    </p:set>
                                    <p:animEffect transition="in" filter="fade">
                                      <p:cBhvr>
                                        <p:cTn id="24"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animBg="1"/>
      <p:bldP spid="73" grpId="0" animBg="1"/>
      <p:bldP spid="74" grpId="0" animBg="1"/>
      <p:bldP spid="75" grpId="0"/>
      <p:bldP spid="7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a:extLst>
              <a:ext uri="{FF2B5EF4-FFF2-40B4-BE49-F238E27FC236}">
                <a16:creationId xmlns:a16="http://schemas.microsoft.com/office/drawing/2014/main" id="{87B74811-7DF7-47A3-9AE6-308B19CBB422}"/>
              </a:ext>
            </a:extLst>
          </p:cNvPr>
          <p:cNvGraphicFramePr>
            <a:graphicFrameLocks noGrp="1"/>
          </p:cNvGraphicFramePr>
          <p:nvPr>
            <p:extLst>
              <p:ext uri="{D42A27DB-BD31-4B8C-83A1-F6EECF244321}">
                <p14:modId xmlns:p14="http://schemas.microsoft.com/office/powerpoint/2010/main" val="3100490108"/>
              </p:ext>
            </p:extLst>
          </p:nvPr>
        </p:nvGraphicFramePr>
        <p:xfrm>
          <a:off x="5869564" y="1243952"/>
          <a:ext cx="5366655" cy="428102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5"/>
          </p:nvPr>
        </p:nvSpPr>
        <p:spPr/>
        <p:txBody>
          <a:bodyPr/>
          <a:lstStyle/>
          <a:p>
            <a:fld id="{3EACEC80-2DA9-47D6-BF0A-26037FE2FE4F}" type="slidenum">
              <a:rPr lang="en-AU" smtClean="0"/>
              <a:pPr/>
              <a:t>6</a:t>
            </a:fld>
            <a:endParaRPr lang="en-AU" dirty="0"/>
          </a:p>
        </p:txBody>
      </p:sp>
      <p:sp>
        <p:nvSpPr>
          <p:cNvPr id="2" name="AutoShape 2" descr="Home"/>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5" name="AutoShape 4" descr="Home"/>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16" name="Title 4">
            <a:extLst>
              <a:ext uri="{FF2B5EF4-FFF2-40B4-BE49-F238E27FC236}">
                <a16:creationId xmlns:a16="http://schemas.microsoft.com/office/drawing/2014/main" id="{87AF68C5-2591-424A-9BC1-20923477C53E}"/>
              </a:ext>
            </a:extLst>
          </p:cNvPr>
          <p:cNvSpPr txBox="1">
            <a:spLocks/>
          </p:cNvSpPr>
          <p:nvPr/>
        </p:nvSpPr>
        <p:spPr>
          <a:xfrm>
            <a:off x="586542" y="520027"/>
            <a:ext cx="9720000" cy="516637"/>
          </a:xfrm>
          <a:prstGeom prst="rect">
            <a:avLst/>
          </a:prstGeom>
        </p:spPr>
        <p:txBody>
          <a:bodyPr/>
          <a:lstStyle>
            <a:lvl1pPr algn="l" defTabSz="914332" rtl="0" eaLnBrk="1" latinLnBrk="0" hangingPunct="1">
              <a:lnSpc>
                <a:spcPct val="90000"/>
              </a:lnSpc>
              <a:spcBef>
                <a:spcPct val="0"/>
              </a:spcBef>
              <a:buNone/>
              <a:defRPr sz="3200" b="1" kern="1200">
                <a:solidFill>
                  <a:schemeClr val="accent4"/>
                </a:solidFill>
                <a:latin typeface="+mj-lt"/>
                <a:ea typeface="+mj-ea"/>
                <a:cs typeface="+mj-cs"/>
              </a:defRPr>
            </a:lvl1pPr>
          </a:lstStyle>
          <a:p>
            <a:r>
              <a:rPr lang="en-AU" sz="2600" dirty="0"/>
              <a:t>Why invest in securitized debt?</a:t>
            </a:r>
          </a:p>
          <a:p>
            <a:r>
              <a:rPr lang="en-AU" sz="1800" b="0" dirty="0">
                <a:solidFill>
                  <a:schemeClr val="accent1"/>
                </a:solidFill>
                <a:latin typeface="Arial" charset="0"/>
                <a:cs typeface="Arial" charset="0"/>
              </a:rPr>
              <a:t>Diversification of returns and risks</a:t>
            </a:r>
          </a:p>
        </p:txBody>
      </p:sp>
      <p:sp>
        <p:nvSpPr>
          <p:cNvPr id="18" name="Rectangle 3">
            <a:extLst>
              <a:ext uri="{FF2B5EF4-FFF2-40B4-BE49-F238E27FC236}">
                <a16:creationId xmlns:a16="http://schemas.microsoft.com/office/drawing/2014/main" id="{727BA248-FFEE-4A32-9C4C-98C9D6789EF2}"/>
              </a:ext>
            </a:extLst>
          </p:cNvPr>
          <p:cNvSpPr>
            <a:spLocks noChangeArrowheads="1"/>
          </p:cNvSpPr>
          <p:nvPr/>
        </p:nvSpPr>
        <p:spPr bwMode="auto">
          <a:xfrm>
            <a:off x="6096000" y="5525515"/>
            <a:ext cx="5393362"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AU" sz="1000" dirty="0"/>
              <a:t>Source: Returns are calculated in US dollars. S&amp;P, LSTA, </a:t>
            </a:r>
            <a:r>
              <a:rPr lang="en-AU" sz="1000" dirty="0" err="1"/>
              <a:t>Factset</a:t>
            </a:r>
            <a:r>
              <a:rPr lang="en-AU" sz="1000" dirty="0"/>
              <a:t>, Bloomberg. Performance shown is TCW’s Securitized Opportunities Strategy, their flagship strategy, managed in an absolute return style. TCW’s Securitized Opportunities Strategy was not invested in by our funds over the period shown, but it provides an indication of the way we would have expected our mandate with TCW to be managed, had it been in place over this period. </a:t>
            </a:r>
          </a:p>
          <a:p>
            <a:r>
              <a:rPr lang="en-AU" sz="1000" dirty="0"/>
              <a:t>Past performance is not indicative of future performance.</a:t>
            </a:r>
          </a:p>
          <a:p>
            <a:endParaRPr lang="en-AU" sz="1000" dirty="0"/>
          </a:p>
        </p:txBody>
      </p:sp>
      <p:sp>
        <p:nvSpPr>
          <p:cNvPr id="11" name="TextBox 10">
            <a:extLst>
              <a:ext uri="{FF2B5EF4-FFF2-40B4-BE49-F238E27FC236}">
                <a16:creationId xmlns:a16="http://schemas.microsoft.com/office/drawing/2014/main" id="{7893889F-CAC0-4F0D-9D17-9227CB91323D}"/>
              </a:ext>
            </a:extLst>
          </p:cNvPr>
          <p:cNvSpPr txBox="1"/>
          <p:nvPr/>
        </p:nvSpPr>
        <p:spPr>
          <a:xfrm rot="16200000">
            <a:off x="5032636" y="3492440"/>
            <a:ext cx="1673856" cy="276999"/>
          </a:xfrm>
          <a:prstGeom prst="rect">
            <a:avLst/>
          </a:prstGeom>
          <a:noFill/>
        </p:spPr>
        <p:txBody>
          <a:bodyPr wrap="none" rtlCol="0">
            <a:spAutoFit/>
          </a:bodyPr>
          <a:lstStyle/>
          <a:p>
            <a:r>
              <a:rPr lang="en-AU" sz="1200" dirty="0"/>
              <a:t>Rolling annual returns</a:t>
            </a:r>
          </a:p>
        </p:txBody>
      </p:sp>
      <p:sp>
        <p:nvSpPr>
          <p:cNvPr id="20" name="TextBox 19">
            <a:extLst>
              <a:ext uri="{FF2B5EF4-FFF2-40B4-BE49-F238E27FC236}">
                <a16:creationId xmlns:a16="http://schemas.microsoft.com/office/drawing/2014/main" id="{8AFBEA61-21D6-4CD7-8791-F6B804A5FCC2}"/>
              </a:ext>
            </a:extLst>
          </p:cNvPr>
          <p:cNvSpPr txBox="1"/>
          <p:nvPr/>
        </p:nvSpPr>
        <p:spPr>
          <a:xfrm>
            <a:off x="6736291" y="1664750"/>
            <a:ext cx="1816600" cy="430887"/>
          </a:xfrm>
          <a:prstGeom prst="rect">
            <a:avLst/>
          </a:prstGeom>
          <a:noFill/>
        </p:spPr>
        <p:txBody>
          <a:bodyPr wrap="square" rtlCol="0">
            <a:spAutoFit/>
          </a:bodyPr>
          <a:lstStyle/>
          <a:p>
            <a:r>
              <a:rPr lang="en-AU" sz="1100" b="1" dirty="0"/>
              <a:t>TCW Securitized Opportunities Strategy</a:t>
            </a:r>
          </a:p>
        </p:txBody>
      </p:sp>
      <p:sp>
        <p:nvSpPr>
          <p:cNvPr id="21" name="TextBox 20">
            <a:extLst>
              <a:ext uri="{FF2B5EF4-FFF2-40B4-BE49-F238E27FC236}">
                <a16:creationId xmlns:a16="http://schemas.microsoft.com/office/drawing/2014/main" id="{7C17789D-ECF8-426E-8A07-96C6C368E1EC}"/>
              </a:ext>
            </a:extLst>
          </p:cNvPr>
          <p:cNvSpPr txBox="1"/>
          <p:nvPr/>
        </p:nvSpPr>
        <p:spPr>
          <a:xfrm>
            <a:off x="8952452" y="2363124"/>
            <a:ext cx="1112825" cy="430887"/>
          </a:xfrm>
          <a:prstGeom prst="rect">
            <a:avLst/>
          </a:prstGeom>
          <a:noFill/>
        </p:spPr>
        <p:txBody>
          <a:bodyPr wrap="square" rtlCol="0">
            <a:spAutoFit/>
          </a:bodyPr>
          <a:lstStyle/>
          <a:p>
            <a:r>
              <a:rPr lang="en-AU" sz="1100" b="1" dirty="0">
                <a:solidFill>
                  <a:schemeClr val="accent1"/>
                </a:solidFill>
              </a:rPr>
              <a:t>US High Yield Bonds</a:t>
            </a:r>
          </a:p>
        </p:txBody>
      </p:sp>
      <p:sp>
        <p:nvSpPr>
          <p:cNvPr id="22" name="TextBox 21">
            <a:extLst>
              <a:ext uri="{FF2B5EF4-FFF2-40B4-BE49-F238E27FC236}">
                <a16:creationId xmlns:a16="http://schemas.microsoft.com/office/drawing/2014/main" id="{548A1097-944C-4785-A4F7-7A47F5C52F22}"/>
              </a:ext>
            </a:extLst>
          </p:cNvPr>
          <p:cNvSpPr txBox="1"/>
          <p:nvPr/>
        </p:nvSpPr>
        <p:spPr>
          <a:xfrm>
            <a:off x="6408727" y="3678564"/>
            <a:ext cx="1100106" cy="430887"/>
          </a:xfrm>
          <a:prstGeom prst="rect">
            <a:avLst/>
          </a:prstGeom>
          <a:noFill/>
        </p:spPr>
        <p:txBody>
          <a:bodyPr wrap="square" rtlCol="0">
            <a:spAutoFit/>
          </a:bodyPr>
          <a:lstStyle/>
          <a:p>
            <a:r>
              <a:rPr lang="en-AU" sz="1100" b="1" dirty="0">
                <a:solidFill>
                  <a:schemeClr val="accent5"/>
                </a:solidFill>
              </a:rPr>
              <a:t>US High Yield Bank Loans</a:t>
            </a:r>
          </a:p>
        </p:txBody>
      </p:sp>
      <p:sp>
        <p:nvSpPr>
          <p:cNvPr id="3" name="Rectangle 2">
            <a:extLst>
              <a:ext uri="{FF2B5EF4-FFF2-40B4-BE49-F238E27FC236}">
                <a16:creationId xmlns:a16="http://schemas.microsoft.com/office/drawing/2014/main" id="{F74B198C-E27D-4C5A-89D2-F64FB56C5752}"/>
              </a:ext>
            </a:extLst>
          </p:cNvPr>
          <p:cNvSpPr/>
          <p:nvPr/>
        </p:nvSpPr>
        <p:spPr>
          <a:xfrm>
            <a:off x="586541" y="1481507"/>
            <a:ext cx="4743860" cy="3977677"/>
          </a:xfrm>
          <a:prstGeom prst="rect">
            <a:avLst/>
          </a:prstGeom>
          <a:noFill/>
        </p:spPr>
        <p:txBody>
          <a:bodyPr wrap="square">
            <a:noAutofit/>
          </a:bodyPr>
          <a:lstStyle/>
          <a:p>
            <a:pPr marL="285750" indent="-285750">
              <a:spcBef>
                <a:spcPts val="300"/>
              </a:spcBef>
              <a:spcAft>
                <a:spcPts val="300"/>
              </a:spcAft>
              <a:buClr>
                <a:schemeClr val="accent1"/>
              </a:buClr>
              <a:buFont typeface="Arial" panose="020B0604020202020204" pitchFamily="34" charset="0"/>
              <a:buChar char="•"/>
            </a:pPr>
            <a:r>
              <a:rPr lang="en-AU" sz="1600" dirty="0"/>
              <a:t>Securitized debt has attractive diversification qualities for our fixed income funds due to its greater exposure to consumer credit as opposed to corporate credit, which dominates our high yield bonds and loans exposure</a:t>
            </a:r>
          </a:p>
          <a:p>
            <a:pPr marL="285750" indent="-285750">
              <a:spcBef>
                <a:spcPts val="300"/>
              </a:spcBef>
              <a:spcAft>
                <a:spcPts val="300"/>
              </a:spcAft>
              <a:buClr>
                <a:schemeClr val="accent1"/>
              </a:buClr>
              <a:buFont typeface="Arial" panose="020B0604020202020204" pitchFamily="34" charset="0"/>
              <a:buChar char="•"/>
            </a:pPr>
            <a:r>
              <a:rPr lang="en-AU" sz="1600" dirty="0"/>
              <a:t>Majority of credit risk in current fixed income sectors is tied to corporate cash flows, whereas the securitized sector relies more directly on residential and commercial property, and household balance sheets. The leverage dynamics and credit conditions in these sectors can differ significantly</a:t>
            </a:r>
          </a:p>
          <a:p>
            <a:pPr marL="285750" indent="-285750">
              <a:spcBef>
                <a:spcPts val="300"/>
              </a:spcBef>
              <a:spcAft>
                <a:spcPts val="300"/>
              </a:spcAft>
              <a:buClr>
                <a:schemeClr val="accent1"/>
              </a:buClr>
              <a:buFont typeface="Arial" panose="020B0604020202020204" pitchFamily="34" charset="0"/>
              <a:buChar char="•"/>
            </a:pPr>
            <a:r>
              <a:rPr lang="en-AU" sz="1600" dirty="0"/>
              <a:t>Securitized debt’s risks are also different to traditional corporate and government bonds</a:t>
            </a:r>
          </a:p>
          <a:p>
            <a:pPr marL="285750" indent="-285750">
              <a:spcBef>
                <a:spcPts val="300"/>
              </a:spcBef>
              <a:spcAft>
                <a:spcPts val="300"/>
              </a:spcAft>
              <a:buClr>
                <a:schemeClr val="accent1"/>
              </a:buClr>
              <a:buFont typeface="Arial" panose="020B0604020202020204" pitchFamily="34" charset="0"/>
              <a:buChar char="•"/>
            </a:pPr>
            <a:r>
              <a:rPr lang="en-AU" sz="1600" dirty="0"/>
              <a:t>The risk and return profile of the securitized debt sector is sufficiently different from our existing fixed income sectors to justify a distinct allocation</a:t>
            </a:r>
          </a:p>
        </p:txBody>
      </p:sp>
      <p:sp>
        <p:nvSpPr>
          <p:cNvPr id="19" name="Footer Placeholder 1">
            <a:extLst>
              <a:ext uri="{FF2B5EF4-FFF2-40B4-BE49-F238E27FC236}">
                <a16:creationId xmlns:a16="http://schemas.microsoft.com/office/drawing/2014/main" id="{B7CB7E06-393E-45CD-8938-714D3E0889D2}"/>
              </a:ext>
            </a:extLst>
          </p:cNvPr>
          <p:cNvSpPr txBox="1">
            <a:spLocks/>
          </p:cNvSpPr>
          <p:nvPr/>
        </p:nvSpPr>
        <p:spPr>
          <a:xfrm>
            <a:off x="769552" y="6504334"/>
            <a:ext cx="3535748" cy="19127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49">
              <a:defRPr/>
            </a:pPr>
            <a:r>
              <a:rPr lang="en-AU" sz="800">
                <a:solidFill>
                  <a:prstClr val="black"/>
                </a:solidFill>
                <a:latin typeface="Arial" panose="020B0604020202020204"/>
              </a:rPr>
              <a:t>Strategy changes in MLC’s fixed income funds for financial advisers</a:t>
            </a:r>
            <a:endParaRPr lang="en-AU" sz="800" dirty="0">
              <a:solidFill>
                <a:prstClr val="black"/>
              </a:solidFill>
              <a:latin typeface="Arial" panose="020B0604020202020204"/>
            </a:endParaRPr>
          </a:p>
        </p:txBody>
      </p:sp>
    </p:spTree>
    <p:extLst>
      <p:ext uri="{BB962C8B-B14F-4D97-AF65-F5344CB8AC3E}">
        <p14:creationId xmlns:p14="http://schemas.microsoft.com/office/powerpoint/2010/main" val="1381903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fld id="{3EACEC80-2DA9-47D6-BF0A-26037FE2FE4F}" type="slidenum">
              <a:rPr lang="en-AU" smtClean="0"/>
              <a:pPr/>
              <a:t>7</a:t>
            </a:fld>
            <a:endParaRPr lang="en-AU" dirty="0"/>
          </a:p>
        </p:txBody>
      </p:sp>
      <p:sp>
        <p:nvSpPr>
          <p:cNvPr id="2" name="AutoShape 2" descr="Home"/>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5" name="AutoShape 4" descr="Home"/>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15" name="Footer Placeholder 1">
            <a:extLst>
              <a:ext uri="{FF2B5EF4-FFF2-40B4-BE49-F238E27FC236}">
                <a16:creationId xmlns:a16="http://schemas.microsoft.com/office/drawing/2014/main" id="{1FC03509-6FDA-489E-8AA8-8136CD60B861}"/>
              </a:ext>
            </a:extLst>
          </p:cNvPr>
          <p:cNvSpPr txBox="1">
            <a:spLocks/>
          </p:cNvSpPr>
          <p:nvPr/>
        </p:nvSpPr>
        <p:spPr>
          <a:xfrm>
            <a:off x="92725" y="6599965"/>
            <a:ext cx="3307700" cy="19128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49">
              <a:defRPr/>
            </a:pPr>
            <a:r>
              <a:rPr lang="en-AU" sz="800" dirty="0">
                <a:solidFill>
                  <a:prstClr val="black"/>
                </a:solidFill>
                <a:latin typeface="Arial" panose="020B0604020202020204"/>
              </a:rPr>
              <a:t>Strategy changes in MLC’s fixed income funds for financial advisers</a:t>
            </a:r>
          </a:p>
        </p:txBody>
      </p:sp>
      <p:sp>
        <p:nvSpPr>
          <p:cNvPr id="16" name="Title 4">
            <a:extLst>
              <a:ext uri="{FF2B5EF4-FFF2-40B4-BE49-F238E27FC236}">
                <a16:creationId xmlns:a16="http://schemas.microsoft.com/office/drawing/2014/main" id="{87AF68C5-2591-424A-9BC1-20923477C53E}"/>
              </a:ext>
            </a:extLst>
          </p:cNvPr>
          <p:cNvSpPr txBox="1">
            <a:spLocks/>
          </p:cNvSpPr>
          <p:nvPr/>
        </p:nvSpPr>
        <p:spPr>
          <a:xfrm>
            <a:off x="586542" y="520027"/>
            <a:ext cx="9720000" cy="516637"/>
          </a:xfrm>
          <a:prstGeom prst="rect">
            <a:avLst/>
          </a:prstGeom>
        </p:spPr>
        <p:txBody>
          <a:bodyPr/>
          <a:lstStyle>
            <a:lvl1pPr algn="l" defTabSz="914332" rtl="0" eaLnBrk="1" latinLnBrk="0" hangingPunct="1">
              <a:lnSpc>
                <a:spcPct val="90000"/>
              </a:lnSpc>
              <a:spcBef>
                <a:spcPct val="0"/>
              </a:spcBef>
              <a:buNone/>
              <a:defRPr sz="3200" b="1" kern="1200">
                <a:solidFill>
                  <a:schemeClr val="accent4"/>
                </a:solidFill>
                <a:latin typeface="+mj-lt"/>
                <a:ea typeface="+mj-ea"/>
                <a:cs typeface="+mj-cs"/>
              </a:defRPr>
            </a:lvl1pPr>
          </a:lstStyle>
          <a:p>
            <a:r>
              <a:rPr lang="en-AU" sz="2600" dirty="0"/>
              <a:t>Why invest in securitized debt?</a:t>
            </a:r>
          </a:p>
          <a:p>
            <a:r>
              <a:rPr lang="en-AU" sz="1800" b="0" dirty="0">
                <a:solidFill>
                  <a:schemeClr val="accent1"/>
                </a:solidFill>
                <a:latin typeface="Arial" charset="0"/>
                <a:cs typeface="Arial" charset="0"/>
              </a:rPr>
              <a:t>Access to this large and diverse fixed income sector through existing managers is limited</a:t>
            </a:r>
            <a:endParaRPr lang="en-AU" sz="1800" b="0" dirty="0"/>
          </a:p>
        </p:txBody>
      </p:sp>
      <p:pic>
        <p:nvPicPr>
          <p:cNvPr id="13" name="Picture 12">
            <a:extLst>
              <a:ext uri="{FF2B5EF4-FFF2-40B4-BE49-F238E27FC236}">
                <a16:creationId xmlns:a16="http://schemas.microsoft.com/office/drawing/2014/main" id="{032FC277-C485-4C3A-A981-86098DD9B63B}"/>
              </a:ext>
            </a:extLst>
          </p:cNvPr>
          <p:cNvPicPr/>
          <p:nvPr/>
        </p:nvPicPr>
        <p:blipFill rotWithShape="1">
          <a:blip r:embed="rId3"/>
          <a:srcRect b="5854"/>
          <a:stretch/>
        </p:blipFill>
        <p:spPr>
          <a:xfrm>
            <a:off x="668074" y="3335868"/>
            <a:ext cx="6838317" cy="2803860"/>
          </a:xfrm>
          <a:prstGeom prst="rect">
            <a:avLst/>
          </a:prstGeom>
        </p:spPr>
      </p:pic>
      <p:sp>
        <p:nvSpPr>
          <p:cNvPr id="6" name="TextBox 5">
            <a:extLst>
              <a:ext uri="{FF2B5EF4-FFF2-40B4-BE49-F238E27FC236}">
                <a16:creationId xmlns:a16="http://schemas.microsoft.com/office/drawing/2014/main" id="{EEFD8075-52AD-4AE6-BCC0-44D884033AB5}"/>
              </a:ext>
            </a:extLst>
          </p:cNvPr>
          <p:cNvSpPr txBox="1"/>
          <p:nvPr/>
        </p:nvSpPr>
        <p:spPr>
          <a:xfrm>
            <a:off x="470683" y="1396353"/>
            <a:ext cx="11022711" cy="984885"/>
          </a:xfrm>
          <a:prstGeom prst="rect">
            <a:avLst/>
          </a:prstGeom>
          <a:noFill/>
        </p:spPr>
        <p:txBody>
          <a:bodyPr wrap="square" rtlCol="0">
            <a:spAutoFit/>
          </a:bodyPr>
          <a:lstStyle/>
          <a:p>
            <a:pPr marL="285750" indent="-285750">
              <a:spcBef>
                <a:spcPts val="600"/>
              </a:spcBef>
              <a:spcAft>
                <a:spcPts val="600"/>
              </a:spcAft>
              <a:buClr>
                <a:schemeClr val="accent1"/>
              </a:buClr>
              <a:buFont typeface="Arial" panose="020B0604020202020204" pitchFamily="34" charset="0"/>
              <a:buChar char="•"/>
            </a:pPr>
            <a:r>
              <a:rPr lang="en-AU" sz="1600" dirty="0"/>
              <a:t>Many of the subsectors within securitized debt aren’t well represented in standard fixed income benchmarks</a:t>
            </a:r>
          </a:p>
          <a:p>
            <a:pPr marL="285750" indent="-285750">
              <a:spcBef>
                <a:spcPts val="600"/>
              </a:spcBef>
              <a:spcAft>
                <a:spcPts val="600"/>
              </a:spcAft>
              <a:buClr>
                <a:schemeClr val="accent1"/>
              </a:buClr>
              <a:buFont typeface="Arial" panose="020B0604020202020204" pitchFamily="34" charset="0"/>
              <a:buChar char="•"/>
            </a:pPr>
            <a:r>
              <a:rPr lang="en-AU" sz="1600" dirty="0"/>
              <a:t>Investing in securitized debt therefore provides another opportunity for potential outperformance of market benchmarks </a:t>
            </a:r>
          </a:p>
        </p:txBody>
      </p:sp>
      <p:sp>
        <p:nvSpPr>
          <p:cNvPr id="7" name="TextBox 6">
            <a:extLst>
              <a:ext uri="{FF2B5EF4-FFF2-40B4-BE49-F238E27FC236}">
                <a16:creationId xmlns:a16="http://schemas.microsoft.com/office/drawing/2014/main" id="{301AC420-A9E2-4D86-BAE7-1C468C719B21}"/>
              </a:ext>
            </a:extLst>
          </p:cNvPr>
          <p:cNvSpPr txBox="1"/>
          <p:nvPr/>
        </p:nvSpPr>
        <p:spPr>
          <a:xfrm>
            <a:off x="668074" y="6064435"/>
            <a:ext cx="5991225" cy="246221"/>
          </a:xfrm>
          <a:prstGeom prst="rect">
            <a:avLst/>
          </a:prstGeom>
          <a:noFill/>
        </p:spPr>
        <p:txBody>
          <a:bodyPr wrap="square" rtlCol="0">
            <a:spAutoFit/>
          </a:bodyPr>
          <a:lstStyle/>
          <a:p>
            <a:r>
              <a:rPr lang="en-AU" sz="1000" dirty="0"/>
              <a:t>Source: Schroders, SIFMA, US Fed, Barclays as of December 2018, in US dollars</a:t>
            </a:r>
          </a:p>
        </p:txBody>
      </p:sp>
      <p:graphicFrame>
        <p:nvGraphicFramePr>
          <p:cNvPr id="8" name="Table 8">
            <a:extLst>
              <a:ext uri="{FF2B5EF4-FFF2-40B4-BE49-F238E27FC236}">
                <a16:creationId xmlns:a16="http://schemas.microsoft.com/office/drawing/2014/main" id="{AC3AEBC4-A94E-4C46-8072-81C4F450041B}"/>
              </a:ext>
            </a:extLst>
          </p:cNvPr>
          <p:cNvGraphicFramePr>
            <a:graphicFrameLocks noGrp="1"/>
          </p:cNvGraphicFramePr>
          <p:nvPr>
            <p:extLst>
              <p:ext uri="{D42A27DB-BD31-4B8C-83A1-F6EECF244321}">
                <p14:modId xmlns:p14="http://schemas.microsoft.com/office/powerpoint/2010/main" val="1152136920"/>
              </p:ext>
            </p:extLst>
          </p:nvPr>
        </p:nvGraphicFramePr>
        <p:xfrm>
          <a:off x="7734300" y="2199026"/>
          <a:ext cx="3789626" cy="4198390"/>
        </p:xfrm>
        <a:graphic>
          <a:graphicData uri="http://schemas.openxmlformats.org/drawingml/2006/table">
            <a:tbl>
              <a:tblPr firstRow="1" bandRow="1">
                <a:tableStyleId>{073A0DAA-6AF3-43AB-8588-CEC1D06C72B9}</a:tableStyleId>
              </a:tblPr>
              <a:tblGrid>
                <a:gridCol w="3789626">
                  <a:extLst>
                    <a:ext uri="{9D8B030D-6E8A-4147-A177-3AD203B41FA5}">
                      <a16:colId xmlns:a16="http://schemas.microsoft.com/office/drawing/2014/main" val="1893095236"/>
                    </a:ext>
                  </a:extLst>
                </a:gridCol>
              </a:tblGrid>
              <a:tr h="232286">
                <a:tc>
                  <a:txBody>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lang="en-AU" sz="1050" b="1" dirty="0">
                          <a:solidFill>
                            <a:prstClr val="white"/>
                          </a:solidFill>
                        </a:rPr>
                        <a:t>Types of securitized debt</a:t>
                      </a:r>
                    </a:p>
                  </a:txBody>
                  <a:tcPr/>
                </a:tc>
                <a:extLst>
                  <a:ext uri="{0D108BD9-81ED-4DB2-BD59-A6C34878D82A}">
                    <a16:rowId xmlns:a16="http://schemas.microsoft.com/office/drawing/2014/main" val="1888354112"/>
                  </a:ext>
                </a:extLst>
              </a:tr>
              <a:tr h="647585">
                <a:tc>
                  <a:txBody>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lang="en-AU" sz="1000" b="1" dirty="0"/>
                        <a:t>Agency CMBS</a:t>
                      </a:r>
                      <a:r>
                        <a:rPr lang="en-AU" sz="1000" dirty="0"/>
                        <a:t>: Agency Commercial Mortgage-Backed Securities are backed by commercial property, typically multi-family housing, guaranteed by US agencies, have no default risk, small prepayment risk</a:t>
                      </a:r>
                      <a:endParaRPr lang="en-AU" sz="1050" dirty="0"/>
                    </a:p>
                  </a:txBody>
                  <a:tcPr>
                    <a:solidFill>
                      <a:schemeClr val="accent4">
                        <a:lumMod val="10000"/>
                        <a:lumOff val="90000"/>
                      </a:schemeClr>
                    </a:solidFill>
                  </a:tcPr>
                </a:tc>
                <a:extLst>
                  <a:ext uri="{0D108BD9-81ED-4DB2-BD59-A6C34878D82A}">
                    <a16:rowId xmlns:a16="http://schemas.microsoft.com/office/drawing/2014/main" val="635957781"/>
                  </a:ext>
                </a:extLst>
              </a:tr>
              <a:tr h="647585">
                <a:tc>
                  <a:txBody>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lang="en-AU" sz="1000" b="1" dirty="0"/>
                        <a:t>Agency MBS</a:t>
                      </a:r>
                      <a:r>
                        <a:rPr lang="en-AU" sz="1000" dirty="0"/>
                        <a:t>: Agency Residential Mortgaged-Backed Securities are backed by US housing, issued and guaranteed by US agencies, have no default risk but some prepayment risk</a:t>
                      </a:r>
                      <a:endParaRPr lang="en-AU" sz="1050" dirty="0"/>
                    </a:p>
                  </a:txBody>
                  <a:tcPr>
                    <a:solidFill>
                      <a:schemeClr val="accent4">
                        <a:lumMod val="10000"/>
                        <a:lumOff val="90000"/>
                      </a:schemeClr>
                    </a:solidFill>
                  </a:tcPr>
                </a:tc>
                <a:extLst>
                  <a:ext uri="{0D108BD9-81ED-4DB2-BD59-A6C34878D82A}">
                    <a16:rowId xmlns:a16="http://schemas.microsoft.com/office/drawing/2014/main" val="1574754791"/>
                  </a:ext>
                </a:extLst>
              </a:tr>
              <a:tr h="647585">
                <a:tc>
                  <a:txBody>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lang="en-AU" sz="1000" b="1" dirty="0"/>
                        <a:t>ABS</a:t>
                      </a:r>
                      <a:r>
                        <a:rPr lang="en-AU" sz="1000" dirty="0"/>
                        <a:t>: Asset Backed Securities are backed by a wide range of assets including credit card debt, car loans, student loans, aeroplane leases, etc, have credit risk and low prepayment risk</a:t>
                      </a:r>
                      <a:endParaRPr lang="en-AU" sz="1050" dirty="0"/>
                    </a:p>
                  </a:txBody>
                  <a:tcPr>
                    <a:solidFill>
                      <a:schemeClr val="accent4">
                        <a:lumMod val="10000"/>
                        <a:lumOff val="90000"/>
                      </a:schemeClr>
                    </a:solidFill>
                  </a:tcPr>
                </a:tc>
                <a:extLst>
                  <a:ext uri="{0D108BD9-81ED-4DB2-BD59-A6C34878D82A}">
                    <a16:rowId xmlns:a16="http://schemas.microsoft.com/office/drawing/2014/main" val="2477238510"/>
                  </a:ext>
                </a:extLst>
              </a:tr>
              <a:tr h="506806">
                <a:tc>
                  <a:txBody>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lang="en-AU" sz="1000" b="1" dirty="0"/>
                        <a:t>MBS</a:t>
                      </a:r>
                      <a:r>
                        <a:rPr lang="en-AU" sz="1000" dirty="0"/>
                        <a:t>: Non-Guaranteed (or Non-Agency) Mortgaged-Backed Securities are backed by housing, but not guaranteed, have credit risk and prepayment risk</a:t>
                      </a:r>
                    </a:p>
                  </a:txBody>
                  <a:tcPr>
                    <a:solidFill>
                      <a:schemeClr val="accent4">
                        <a:lumMod val="10000"/>
                        <a:lumOff val="90000"/>
                      </a:schemeClr>
                    </a:solidFill>
                  </a:tcPr>
                </a:tc>
                <a:extLst>
                  <a:ext uri="{0D108BD9-81ED-4DB2-BD59-A6C34878D82A}">
                    <a16:rowId xmlns:a16="http://schemas.microsoft.com/office/drawing/2014/main" val="2809777170"/>
                  </a:ext>
                </a:extLst>
              </a:tr>
              <a:tr h="788365">
                <a:tc>
                  <a:txBody>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lang="en-AU" sz="1000" b="1" dirty="0"/>
                        <a:t>CMBS</a:t>
                      </a:r>
                      <a:r>
                        <a:rPr lang="en-AU" sz="1000" dirty="0"/>
                        <a:t>: Non-Guaranteed (or Non-Agency) Commercial Mortgaged-Backed Securities are backed by commercial property such as office buildings, malls, hotels, etc, not guaranteed, have credit risk and some small prepayment or extension risk</a:t>
                      </a:r>
                    </a:p>
                  </a:txBody>
                  <a:tcPr>
                    <a:solidFill>
                      <a:schemeClr val="accent4">
                        <a:lumMod val="10000"/>
                        <a:lumOff val="90000"/>
                      </a:schemeClr>
                    </a:solidFill>
                  </a:tcPr>
                </a:tc>
                <a:extLst>
                  <a:ext uri="{0D108BD9-81ED-4DB2-BD59-A6C34878D82A}">
                    <a16:rowId xmlns:a16="http://schemas.microsoft.com/office/drawing/2014/main" val="1709854405"/>
                  </a:ext>
                </a:extLst>
              </a:tr>
              <a:tr h="506806">
                <a:tc>
                  <a:txBody>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lang="en-AU" sz="1000" b="1" dirty="0"/>
                        <a:t>CLO</a:t>
                      </a:r>
                      <a:r>
                        <a:rPr lang="en-AU" sz="1000" dirty="0"/>
                        <a:t>: Collateralised Loan Obligations are backed by senior secured loans to corporations, have credit risk and prepayment/call risk</a:t>
                      </a:r>
                      <a:endParaRPr lang="en-AU" sz="1050" dirty="0"/>
                    </a:p>
                  </a:txBody>
                  <a:tcPr>
                    <a:solidFill>
                      <a:schemeClr val="accent4">
                        <a:lumMod val="10000"/>
                        <a:lumOff val="90000"/>
                      </a:schemeClr>
                    </a:solidFill>
                  </a:tcPr>
                </a:tc>
                <a:extLst>
                  <a:ext uri="{0D108BD9-81ED-4DB2-BD59-A6C34878D82A}">
                    <a16:rowId xmlns:a16="http://schemas.microsoft.com/office/drawing/2014/main" val="489105637"/>
                  </a:ext>
                </a:extLst>
              </a:tr>
            </a:tbl>
          </a:graphicData>
        </a:graphic>
      </p:graphicFrame>
      <p:sp>
        <p:nvSpPr>
          <p:cNvPr id="19" name="TextBox 18">
            <a:extLst>
              <a:ext uri="{FF2B5EF4-FFF2-40B4-BE49-F238E27FC236}">
                <a16:creationId xmlns:a16="http://schemas.microsoft.com/office/drawing/2014/main" id="{3792101F-36D9-4582-9812-819DD0508508}"/>
              </a:ext>
            </a:extLst>
          </p:cNvPr>
          <p:cNvSpPr txBox="1"/>
          <p:nvPr/>
        </p:nvSpPr>
        <p:spPr>
          <a:xfrm>
            <a:off x="470683" y="2448539"/>
            <a:ext cx="6721383" cy="584775"/>
          </a:xfrm>
          <a:prstGeom prst="rect">
            <a:avLst/>
          </a:prstGeom>
          <a:noFill/>
        </p:spPr>
        <p:txBody>
          <a:bodyPr wrap="square" rtlCol="0">
            <a:spAutoFit/>
          </a:bodyPr>
          <a:lstStyle/>
          <a:p>
            <a:pPr marL="285750" indent="-285750">
              <a:spcBef>
                <a:spcPts val="600"/>
              </a:spcBef>
              <a:spcAft>
                <a:spcPts val="600"/>
              </a:spcAft>
              <a:buClr>
                <a:schemeClr val="accent1"/>
              </a:buClr>
              <a:buFont typeface="Arial" panose="020B0604020202020204" pitchFamily="34" charset="0"/>
              <a:buChar char="•"/>
            </a:pPr>
            <a:r>
              <a:rPr lang="en-AU" sz="1600" dirty="0"/>
              <a:t>MLC has only had small exposures to securitized debt in the past, through managers with broad mandates</a:t>
            </a:r>
          </a:p>
        </p:txBody>
      </p:sp>
    </p:spTree>
    <p:extLst>
      <p:ext uri="{BB962C8B-B14F-4D97-AF65-F5344CB8AC3E}">
        <p14:creationId xmlns:p14="http://schemas.microsoft.com/office/powerpoint/2010/main" val="1432558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fld id="{3EACEC80-2DA9-47D6-BF0A-26037FE2FE4F}" type="slidenum">
              <a:rPr lang="en-AU" smtClean="0"/>
              <a:pPr/>
              <a:t>8</a:t>
            </a:fld>
            <a:endParaRPr lang="en-AU" dirty="0"/>
          </a:p>
        </p:txBody>
      </p:sp>
      <p:sp>
        <p:nvSpPr>
          <p:cNvPr id="2" name="AutoShape 2" descr="Home"/>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5" name="AutoShape 4" descr="Home"/>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15" name="Footer Placeholder 1">
            <a:extLst>
              <a:ext uri="{FF2B5EF4-FFF2-40B4-BE49-F238E27FC236}">
                <a16:creationId xmlns:a16="http://schemas.microsoft.com/office/drawing/2014/main" id="{1FC03509-6FDA-489E-8AA8-8136CD60B861}"/>
              </a:ext>
            </a:extLst>
          </p:cNvPr>
          <p:cNvSpPr txBox="1">
            <a:spLocks/>
          </p:cNvSpPr>
          <p:nvPr/>
        </p:nvSpPr>
        <p:spPr>
          <a:xfrm>
            <a:off x="92725" y="6599965"/>
            <a:ext cx="3307700" cy="19128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49">
              <a:defRPr/>
            </a:pPr>
            <a:r>
              <a:rPr lang="en-AU" sz="800" dirty="0">
                <a:solidFill>
                  <a:prstClr val="black"/>
                </a:solidFill>
                <a:latin typeface="Arial" panose="020B0604020202020204"/>
              </a:rPr>
              <a:t>Strategy changes in MLC’s fixed income funds for financial advisers</a:t>
            </a:r>
          </a:p>
        </p:txBody>
      </p:sp>
      <p:sp>
        <p:nvSpPr>
          <p:cNvPr id="17" name="Title 9">
            <a:extLst>
              <a:ext uri="{FF2B5EF4-FFF2-40B4-BE49-F238E27FC236}">
                <a16:creationId xmlns:a16="http://schemas.microsoft.com/office/drawing/2014/main" id="{DD6920E0-7A91-4CCA-A577-6612CBEEEC00}"/>
              </a:ext>
            </a:extLst>
          </p:cNvPr>
          <p:cNvSpPr txBox="1">
            <a:spLocks/>
          </p:cNvSpPr>
          <p:nvPr/>
        </p:nvSpPr>
        <p:spPr>
          <a:xfrm>
            <a:off x="730807" y="542742"/>
            <a:ext cx="7355918" cy="516637"/>
          </a:xfrm>
          <a:prstGeom prst="rect">
            <a:avLst/>
          </a:prstGeom>
        </p:spPr>
        <p:txBody>
          <a:bodyPr vert="horz" lIns="0" tIns="0" rIns="0" bIns="0" rtlCol="0" anchor="t" anchorCtr="0">
            <a:noAutofit/>
          </a:bodyPr>
          <a:lstStyle>
            <a:lvl1pPr algn="l" defTabSz="685732" rtl="0" eaLnBrk="1" latinLnBrk="0" hangingPunct="1">
              <a:lnSpc>
                <a:spcPct val="90000"/>
              </a:lnSpc>
              <a:spcBef>
                <a:spcPct val="0"/>
              </a:spcBef>
              <a:buNone/>
              <a:defRPr sz="2600" b="1" kern="1200">
                <a:solidFill>
                  <a:srgbClr val="161818"/>
                </a:solidFill>
                <a:latin typeface="+mj-lt"/>
                <a:ea typeface="+mj-ea"/>
                <a:cs typeface="+mj-cs"/>
              </a:defRPr>
            </a:lvl1pPr>
          </a:lstStyle>
          <a:p>
            <a:r>
              <a:rPr lang="en-AU" dirty="0"/>
              <a:t>Why invest in securitized debt?</a:t>
            </a:r>
          </a:p>
          <a:p>
            <a:r>
              <a:rPr lang="en-AU" sz="1800" b="0" dirty="0">
                <a:solidFill>
                  <a:schemeClr val="accent1"/>
                </a:solidFill>
                <a:latin typeface="Arial" charset="0"/>
                <a:cs typeface="Arial" charset="0"/>
              </a:rPr>
              <a:t>Opportunities for active management to improve returns for risks taken</a:t>
            </a:r>
            <a:endParaRPr lang="en-AU" sz="1800" b="0" dirty="0"/>
          </a:p>
          <a:p>
            <a:endParaRPr lang="en-US" sz="1800" dirty="0">
              <a:solidFill>
                <a:schemeClr val="tx1"/>
              </a:solidFill>
            </a:endParaRPr>
          </a:p>
        </p:txBody>
      </p:sp>
      <p:sp>
        <p:nvSpPr>
          <p:cNvPr id="52" name="Rectangle 51">
            <a:extLst>
              <a:ext uri="{FF2B5EF4-FFF2-40B4-BE49-F238E27FC236}">
                <a16:creationId xmlns:a16="http://schemas.microsoft.com/office/drawing/2014/main" id="{923B25F9-1192-4652-B5EE-4558BEB57101}"/>
              </a:ext>
            </a:extLst>
          </p:cNvPr>
          <p:cNvSpPr/>
          <p:nvPr/>
        </p:nvSpPr>
        <p:spPr>
          <a:xfrm>
            <a:off x="1687855" y="4106469"/>
            <a:ext cx="8695483" cy="9534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54" name="Rectangle 53">
            <a:extLst>
              <a:ext uri="{FF2B5EF4-FFF2-40B4-BE49-F238E27FC236}">
                <a16:creationId xmlns:a16="http://schemas.microsoft.com/office/drawing/2014/main" id="{1FBCC4EE-96C1-4C3F-A6FC-2C4278B8EB24}"/>
              </a:ext>
            </a:extLst>
          </p:cNvPr>
          <p:cNvSpPr/>
          <p:nvPr/>
        </p:nvSpPr>
        <p:spPr>
          <a:xfrm>
            <a:off x="1705818" y="1947671"/>
            <a:ext cx="8695482" cy="11840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57" name="Rectangle 56">
            <a:extLst>
              <a:ext uri="{FF2B5EF4-FFF2-40B4-BE49-F238E27FC236}">
                <a16:creationId xmlns:a16="http://schemas.microsoft.com/office/drawing/2014/main" id="{01E799F1-3EEF-4390-914C-DC3C957FC30E}"/>
              </a:ext>
            </a:extLst>
          </p:cNvPr>
          <p:cNvSpPr/>
          <p:nvPr/>
        </p:nvSpPr>
        <p:spPr>
          <a:xfrm>
            <a:off x="1705817" y="3227341"/>
            <a:ext cx="8695483" cy="8067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58" name="Content Placeholder 1">
            <a:extLst>
              <a:ext uri="{FF2B5EF4-FFF2-40B4-BE49-F238E27FC236}">
                <a16:creationId xmlns:a16="http://schemas.microsoft.com/office/drawing/2014/main" id="{18251D71-7AA1-4C9B-8F61-818F7ECBBD31}"/>
              </a:ext>
            </a:extLst>
          </p:cNvPr>
          <p:cNvSpPr txBox="1">
            <a:spLocks/>
          </p:cNvSpPr>
          <p:nvPr/>
        </p:nvSpPr>
        <p:spPr>
          <a:xfrm>
            <a:off x="1907097" y="1999746"/>
            <a:ext cx="8398954" cy="4504580"/>
          </a:xfrm>
          <a:prstGeom prst="rect">
            <a:avLst/>
          </a:prstGeom>
        </p:spPr>
        <p:txBody>
          <a:bodyPr/>
          <a:lstStyle>
            <a:lvl1pPr marL="90482" indent="-9048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1pPr>
            <a:lvl2pPr marL="224984" indent="-8999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2pPr>
            <a:lvl3pPr marL="35997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3pPr>
            <a:lvl4pPr marL="494964" indent="-9048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4pPr>
            <a:lvl5pPr marL="62995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5pPr>
            <a:lvl6pPr marL="76494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6pPr>
            <a:lvl7pPr marL="89993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7pPr>
            <a:lvl8pPr marL="1034923"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8pPr>
            <a:lvl9pPr marL="116991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9pPr>
          </a:lstStyle>
          <a:p>
            <a:pPr marL="0" indent="0">
              <a:buNone/>
            </a:pPr>
            <a:r>
              <a:rPr lang="en-AU" sz="1600" dirty="0"/>
              <a:t>Complexity of the market, and need for experience, data access, and analysis capabilities means it’s likely to be a less efficient market than the liquid corporate bond markets we already invest in – ideal conditions for an active manager to add to returns without increasing default risk </a:t>
            </a:r>
          </a:p>
          <a:p>
            <a:pPr marL="0" indent="0">
              <a:buNone/>
            </a:pPr>
            <a:endParaRPr lang="en-AU" sz="1600" dirty="0"/>
          </a:p>
          <a:p>
            <a:pPr marL="0" indent="0">
              <a:buNone/>
            </a:pPr>
            <a:r>
              <a:rPr lang="en-AU" sz="1600" dirty="0"/>
              <a:t>The diversity and complexity of the securitized debt sector offers attractive opportunities, and a specialist manager is best placed to take advantage of those opportunities </a:t>
            </a:r>
          </a:p>
          <a:p>
            <a:pPr marL="0" indent="0">
              <a:buNone/>
            </a:pPr>
            <a:endParaRPr lang="en-AU" sz="1600" dirty="0"/>
          </a:p>
          <a:p>
            <a:pPr marL="0" indent="0">
              <a:buNone/>
            </a:pPr>
            <a:r>
              <a:rPr lang="en-AU" sz="1600" dirty="0"/>
              <a:t>A specialist manager will be able to capture attractive yields that present through periods of stress and spread widening (as we saw with the market dislocation due to COVID-19 in 2020), as well as from compensation for complexity of transaction structures</a:t>
            </a:r>
          </a:p>
          <a:p>
            <a:pPr marL="265113" indent="-265113"/>
            <a:endParaRPr lang="en-AU" sz="1600" dirty="0"/>
          </a:p>
        </p:txBody>
      </p:sp>
      <p:sp>
        <p:nvSpPr>
          <p:cNvPr id="59" name="Slide Number Placeholder 3">
            <a:extLst>
              <a:ext uri="{FF2B5EF4-FFF2-40B4-BE49-F238E27FC236}">
                <a16:creationId xmlns:a16="http://schemas.microsoft.com/office/drawing/2014/main" id="{A416E39F-7725-452F-8E90-8755798DF525}"/>
              </a:ext>
            </a:extLst>
          </p:cNvPr>
          <p:cNvSpPr txBox="1">
            <a:spLocks/>
          </p:cNvSpPr>
          <p:nvPr/>
        </p:nvSpPr>
        <p:spPr>
          <a:xfrm>
            <a:off x="11236219" y="6504326"/>
            <a:ext cx="257175" cy="191279"/>
          </a:xfrm>
          <a:prstGeom prst="rect">
            <a:avLst/>
          </a:prstGeom>
        </p:spPr>
        <p:txBody>
          <a:bodyPr vert="horz" lIns="0" tIns="0" rIns="0" bIns="0" rtlCol="0">
            <a:noAutofit/>
          </a:bodyPr>
          <a:lstStyle>
            <a:lvl1pPr marL="90482" indent="-90482" algn="l" defTabSz="914332" rtl="0" eaLnBrk="1" latinLnBrk="0" hangingPunct="1">
              <a:lnSpc>
                <a:spcPct val="100000"/>
              </a:lnSpc>
              <a:spcBef>
                <a:spcPts val="300"/>
              </a:spcBef>
              <a:buClr>
                <a:schemeClr val="accent1"/>
              </a:buClr>
              <a:buFont typeface="Arial" panose="020B0604020202020204" pitchFamily="34" charset="0"/>
              <a:buChar char="•"/>
              <a:defRPr sz="1401" kern="1200" cap="none">
                <a:solidFill>
                  <a:schemeClr val="tx1"/>
                </a:solidFill>
                <a:latin typeface="+mn-lt"/>
                <a:ea typeface="+mn-ea"/>
                <a:cs typeface="+mn-cs"/>
              </a:defRPr>
            </a:lvl1pPr>
            <a:lvl2pPr marL="224984" indent="-8999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2pPr>
            <a:lvl3pPr marL="35997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3pPr>
            <a:lvl4pPr marL="494964" indent="-9048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4pPr>
            <a:lvl5pPr marL="62995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5pPr>
            <a:lvl6pPr marL="76494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6pPr>
            <a:lvl7pPr marL="89993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7pPr>
            <a:lvl8pPr marL="1034923"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8pPr>
            <a:lvl9pPr marL="116991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9pPr>
          </a:lstStyle>
          <a:p>
            <a:endParaRPr lang="en-AU" dirty="0"/>
          </a:p>
        </p:txBody>
      </p:sp>
      <p:pic>
        <p:nvPicPr>
          <p:cNvPr id="60" name="Picture 36">
            <a:extLst>
              <a:ext uri="{FF2B5EF4-FFF2-40B4-BE49-F238E27FC236}">
                <a16:creationId xmlns:a16="http://schemas.microsoft.com/office/drawing/2014/main" id="{7EAD2848-A43A-493C-B01F-725546296DE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86250" y="3277812"/>
            <a:ext cx="698897" cy="756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3" name="Group 62">
            <a:extLst>
              <a:ext uri="{FF2B5EF4-FFF2-40B4-BE49-F238E27FC236}">
                <a16:creationId xmlns:a16="http://schemas.microsoft.com/office/drawing/2014/main" id="{FA7989F8-60B6-4418-8338-910794A1F953}"/>
              </a:ext>
            </a:extLst>
          </p:cNvPr>
          <p:cNvGrpSpPr>
            <a:grpSpLocks noChangeAspect="1"/>
          </p:cNvGrpSpPr>
          <p:nvPr/>
        </p:nvGrpSpPr>
        <p:grpSpPr>
          <a:xfrm>
            <a:off x="955533" y="2293803"/>
            <a:ext cx="567283" cy="498293"/>
            <a:chOff x="-2628897" y="2874962"/>
            <a:chExt cx="2401885" cy="2109789"/>
          </a:xfrm>
          <a:solidFill>
            <a:srgbClr val="81312F"/>
          </a:solidFill>
        </p:grpSpPr>
        <p:sp>
          <p:nvSpPr>
            <p:cNvPr id="64" name="Freeform 208">
              <a:extLst>
                <a:ext uri="{FF2B5EF4-FFF2-40B4-BE49-F238E27FC236}">
                  <a16:creationId xmlns:a16="http://schemas.microsoft.com/office/drawing/2014/main" id="{C878145C-ABDA-4F9B-850B-47B7DEEADB3F}"/>
                </a:ext>
              </a:extLst>
            </p:cNvPr>
            <p:cNvSpPr>
              <a:spLocks/>
            </p:cNvSpPr>
            <p:nvPr/>
          </p:nvSpPr>
          <p:spPr bwMode="auto">
            <a:xfrm>
              <a:off x="-2628897" y="2874962"/>
              <a:ext cx="2401885" cy="1811339"/>
            </a:xfrm>
            <a:custGeom>
              <a:avLst/>
              <a:gdLst>
                <a:gd name="T0" fmla="*/ 851 w 890"/>
                <a:gd name="T1" fmla="*/ 0 h 670"/>
                <a:gd name="T2" fmla="*/ 851 w 890"/>
                <a:gd name="T3" fmla="*/ 0 h 670"/>
                <a:gd name="T4" fmla="*/ 560 w 890"/>
                <a:gd name="T5" fmla="*/ 0 h 670"/>
                <a:gd name="T6" fmla="*/ 670 w 890"/>
                <a:gd name="T7" fmla="*/ 110 h 670"/>
                <a:gd name="T8" fmla="*/ 631 w 890"/>
                <a:gd name="T9" fmla="*/ 149 h 670"/>
                <a:gd name="T10" fmla="*/ 447 w 890"/>
                <a:gd name="T11" fmla="*/ 333 h 670"/>
                <a:gd name="T12" fmla="*/ 337 w 890"/>
                <a:gd name="T13" fmla="*/ 222 h 670"/>
                <a:gd name="T14" fmla="*/ 0 w 890"/>
                <a:gd name="T15" fmla="*/ 560 h 670"/>
                <a:gd name="T16" fmla="*/ 110 w 890"/>
                <a:gd name="T17" fmla="*/ 670 h 670"/>
                <a:gd name="T18" fmla="*/ 337 w 890"/>
                <a:gd name="T19" fmla="*/ 443 h 670"/>
                <a:gd name="T20" fmla="*/ 447 w 890"/>
                <a:gd name="T21" fmla="*/ 554 h 670"/>
                <a:gd name="T22" fmla="*/ 781 w 890"/>
                <a:gd name="T23" fmla="*/ 220 h 670"/>
                <a:gd name="T24" fmla="*/ 890 w 890"/>
                <a:gd name="T25" fmla="*/ 329 h 670"/>
                <a:gd name="T26" fmla="*/ 890 w 890"/>
                <a:gd name="T27" fmla="*/ 36 h 670"/>
                <a:gd name="T28" fmla="*/ 851 w 890"/>
                <a:gd name="T29" fmla="*/ 0 h 670"/>
                <a:gd name="connsiteX0" fmla="*/ 9562 w 10000"/>
                <a:gd name="connsiteY0" fmla="*/ 0 h 10000"/>
                <a:gd name="connsiteX1" fmla="*/ 9562 w 10000"/>
                <a:gd name="connsiteY1" fmla="*/ 0 h 10000"/>
                <a:gd name="connsiteX2" fmla="*/ 6292 w 10000"/>
                <a:gd name="connsiteY2" fmla="*/ 0 h 10000"/>
                <a:gd name="connsiteX3" fmla="*/ 7528 w 10000"/>
                <a:gd name="connsiteY3" fmla="*/ 1642 h 10000"/>
                <a:gd name="connsiteX4" fmla="*/ 7090 w 10000"/>
                <a:gd name="connsiteY4" fmla="*/ 2224 h 10000"/>
                <a:gd name="connsiteX5" fmla="*/ 5022 w 10000"/>
                <a:gd name="connsiteY5" fmla="*/ 4970 h 10000"/>
                <a:gd name="connsiteX6" fmla="*/ 3787 w 10000"/>
                <a:gd name="connsiteY6" fmla="*/ 3313 h 10000"/>
                <a:gd name="connsiteX7" fmla="*/ 0 w 10000"/>
                <a:gd name="connsiteY7" fmla="*/ 8358 h 10000"/>
                <a:gd name="connsiteX8" fmla="*/ 1236 w 10000"/>
                <a:gd name="connsiteY8" fmla="*/ 10000 h 10000"/>
                <a:gd name="connsiteX9" fmla="*/ 3787 w 10000"/>
                <a:gd name="connsiteY9" fmla="*/ 6612 h 10000"/>
                <a:gd name="connsiteX10" fmla="*/ 5022 w 10000"/>
                <a:gd name="connsiteY10" fmla="*/ 8269 h 10000"/>
                <a:gd name="connsiteX11" fmla="*/ 8775 w 10000"/>
                <a:gd name="connsiteY11" fmla="*/ 3284 h 10000"/>
                <a:gd name="connsiteX12" fmla="*/ 10000 w 10000"/>
                <a:gd name="connsiteY12" fmla="*/ 4910 h 10000"/>
                <a:gd name="connsiteX13" fmla="*/ 10000 w 10000"/>
                <a:gd name="connsiteY13" fmla="*/ 537 h 10000"/>
                <a:gd name="connsiteX14" fmla="*/ 9562 w 10000"/>
                <a:gd name="connsiteY14" fmla="*/ 0 h 10000"/>
                <a:gd name="connsiteX0" fmla="*/ 9655 w 10000"/>
                <a:gd name="connsiteY0" fmla="*/ 0 h 10000"/>
                <a:gd name="connsiteX1" fmla="*/ 9562 w 10000"/>
                <a:gd name="connsiteY1" fmla="*/ 0 h 10000"/>
                <a:gd name="connsiteX2" fmla="*/ 6292 w 10000"/>
                <a:gd name="connsiteY2" fmla="*/ 0 h 10000"/>
                <a:gd name="connsiteX3" fmla="*/ 7528 w 10000"/>
                <a:gd name="connsiteY3" fmla="*/ 1642 h 10000"/>
                <a:gd name="connsiteX4" fmla="*/ 7090 w 10000"/>
                <a:gd name="connsiteY4" fmla="*/ 2224 h 10000"/>
                <a:gd name="connsiteX5" fmla="*/ 5022 w 10000"/>
                <a:gd name="connsiteY5" fmla="*/ 4970 h 10000"/>
                <a:gd name="connsiteX6" fmla="*/ 3787 w 10000"/>
                <a:gd name="connsiteY6" fmla="*/ 3313 h 10000"/>
                <a:gd name="connsiteX7" fmla="*/ 0 w 10000"/>
                <a:gd name="connsiteY7" fmla="*/ 8358 h 10000"/>
                <a:gd name="connsiteX8" fmla="*/ 1236 w 10000"/>
                <a:gd name="connsiteY8" fmla="*/ 10000 h 10000"/>
                <a:gd name="connsiteX9" fmla="*/ 3787 w 10000"/>
                <a:gd name="connsiteY9" fmla="*/ 6612 h 10000"/>
                <a:gd name="connsiteX10" fmla="*/ 5022 w 10000"/>
                <a:gd name="connsiteY10" fmla="*/ 8269 h 10000"/>
                <a:gd name="connsiteX11" fmla="*/ 8775 w 10000"/>
                <a:gd name="connsiteY11" fmla="*/ 3284 h 10000"/>
                <a:gd name="connsiteX12" fmla="*/ 10000 w 10000"/>
                <a:gd name="connsiteY12" fmla="*/ 4910 h 10000"/>
                <a:gd name="connsiteX13" fmla="*/ 10000 w 10000"/>
                <a:gd name="connsiteY13" fmla="*/ 537 h 10000"/>
                <a:gd name="connsiteX14" fmla="*/ 9655 w 10000"/>
                <a:gd name="connsiteY14" fmla="*/ 0 h 10000"/>
                <a:gd name="connsiteX0" fmla="*/ 9655 w 10000"/>
                <a:gd name="connsiteY0" fmla="*/ 0 h 10000"/>
                <a:gd name="connsiteX1" fmla="*/ 9562 w 10000"/>
                <a:gd name="connsiteY1" fmla="*/ 0 h 10000"/>
                <a:gd name="connsiteX2" fmla="*/ 6292 w 10000"/>
                <a:gd name="connsiteY2" fmla="*/ 0 h 10000"/>
                <a:gd name="connsiteX3" fmla="*/ 7528 w 10000"/>
                <a:gd name="connsiteY3" fmla="*/ 1642 h 10000"/>
                <a:gd name="connsiteX4" fmla="*/ 7090 w 10000"/>
                <a:gd name="connsiteY4" fmla="*/ 2224 h 10000"/>
                <a:gd name="connsiteX5" fmla="*/ 5022 w 10000"/>
                <a:gd name="connsiteY5" fmla="*/ 4970 h 10000"/>
                <a:gd name="connsiteX6" fmla="*/ 3787 w 10000"/>
                <a:gd name="connsiteY6" fmla="*/ 3313 h 10000"/>
                <a:gd name="connsiteX7" fmla="*/ 0 w 10000"/>
                <a:gd name="connsiteY7" fmla="*/ 8358 h 10000"/>
                <a:gd name="connsiteX8" fmla="*/ 1236 w 10000"/>
                <a:gd name="connsiteY8" fmla="*/ 10000 h 10000"/>
                <a:gd name="connsiteX9" fmla="*/ 3787 w 10000"/>
                <a:gd name="connsiteY9" fmla="*/ 6612 h 10000"/>
                <a:gd name="connsiteX10" fmla="*/ 5022 w 10000"/>
                <a:gd name="connsiteY10" fmla="*/ 8269 h 10000"/>
                <a:gd name="connsiteX11" fmla="*/ 8775 w 10000"/>
                <a:gd name="connsiteY11" fmla="*/ 3284 h 10000"/>
                <a:gd name="connsiteX12" fmla="*/ 10000 w 10000"/>
                <a:gd name="connsiteY12" fmla="*/ 4910 h 10000"/>
                <a:gd name="connsiteX13" fmla="*/ 10000 w 10000"/>
                <a:gd name="connsiteY13" fmla="*/ 537 h 10000"/>
                <a:gd name="connsiteX14" fmla="*/ 9655 w 10000"/>
                <a:gd name="connsiteY14" fmla="*/ 0 h 10000"/>
                <a:gd name="connsiteX0" fmla="*/ 9655 w 10000"/>
                <a:gd name="connsiteY0" fmla="*/ 0 h 10000"/>
                <a:gd name="connsiteX1" fmla="*/ 9562 w 10000"/>
                <a:gd name="connsiteY1" fmla="*/ 0 h 10000"/>
                <a:gd name="connsiteX2" fmla="*/ 6292 w 10000"/>
                <a:gd name="connsiteY2" fmla="*/ 0 h 10000"/>
                <a:gd name="connsiteX3" fmla="*/ 7528 w 10000"/>
                <a:gd name="connsiteY3" fmla="*/ 1642 h 10000"/>
                <a:gd name="connsiteX4" fmla="*/ 7090 w 10000"/>
                <a:gd name="connsiteY4" fmla="*/ 2224 h 10000"/>
                <a:gd name="connsiteX5" fmla="*/ 5022 w 10000"/>
                <a:gd name="connsiteY5" fmla="*/ 4970 h 10000"/>
                <a:gd name="connsiteX6" fmla="*/ 3787 w 10000"/>
                <a:gd name="connsiteY6" fmla="*/ 3313 h 10000"/>
                <a:gd name="connsiteX7" fmla="*/ 0 w 10000"/>
                <a:gd name="connsiteY7" fmla="*/ 8358 h 10000"/>
                <a:gd name="connsiteX8" fmla="*/ 1236 w 10000"/>
                <a:gd name="connsiteY8" fmla="*/ 10000 h 10000"/>
                <a:gd name="connsiteX9" fmla="*/ 3787 w 10000"/>
                <a:gd name="connsiteY9" fmla="*/ 6612 h 10000"/>
                <a:gd name="connsiteX10" fmla="*/ 5022 w 10000"/>
                <a:gd name="connsiteY10" fmla="*/ 8269 h 10000"/>
                <a:gd name="connsiteX11" fmla="*/ 8775 w 10000"/>
                <a:gd name="connsiteY11" fmla="*/ 3284 h 10000"/>
                <a:gd name="connsiteX12" fmla="*/ 10000 w 10000"/>
                <a:gd name="connsiteY12" fmla="*/ 4910 h 10000"/>
                <a:gd name="connsiteX13" fmla="*/ 10000 w 10000"/>
                <a:gd name="connsiteY13" fmla="*/ 537 h 10000"/>
                <a:gd name="connsiteX14" fmla="*/ 9655 w 10000"/>
                <a:gd name="connsiteY14" fmla="*/ 0 h 10000"/>
                <a:gd name="connsiteX0" fmla="*/ 9655 w 10000"/>
                <a:gd name="connsiteY0" fmla="*/ 0 h 10000"/>
                <a:gd name="connsiteX1" fmla="*/ 9562 w 10000"/>
                <a:gd name="connsiteY1" fmla="*/ 0 h 10000"/>
                <a:gd name="connsiteX2" fmla="*/ 6292 w 10000"/>
                <a:gd name="connsiteY2" fmla="*/ 0 h 10000"/>
                <a:gd name="connsiteX3" fmla="*/ 7528 w 10000"/>
                <a:gd name="connsiteY3" fmla="*/ 1642 h 10000"/>
                <a:gd name="connsiteX4" fmla="*/ 7090 w 10000"/>
                <a:gd name="connsiteY4" fmla="*/ 2224 h 10000"/>
                <a:gd name="connsiteX5" fmla="*/ 5022 w 10000"/>
                <a:gd name="connsiteY5" fmla="*/ 4970 h 10000"/>
                <a:gd name="connsiteX6" fmla="*/ 3787 w 10000"/>
                <a:gd name="connsiteY6" fmla="*/ 3313 h 10000"/>
                <a:gd name="connsiteX7" fmla="*/ 0 w 10000"/>
                <a:gd name="connsiteY7" fmla="*/ 8358 h 10000"/>
                <a:gd name="connsiteX8" fmla="*/ 1236 w 10000"/>
                <a:gd name="connsiteY8" fmla="*/ 10000 h 10000"/>
                <a:gd name="connsiteX9" fmla="*/ 3787 w 10000"/>
                <a:gd name="connsiteY9" fmla="*/ 6612 h 10000"/>
                <a:gd name="connsiteX10" fmla="*/ 5022 w 10000"/>
                <a:gd name="connsiteY10" fmla="*/ 8269 h 10000"/>
                <a:gd name="connsiteX11" fmla="*/ 8775 w 10000"/>
                <a:gd name="connsiteY11" fmla="*/ 3284 h 10000"/>
                <a:gd name="connsiteX12" fmla="*/ 10000 w 10000"/>
                <a:gd name="connsiteY12" fmla="*/ 4910 h 10000"/>
                <a:gd name="connsiteX13" fmla="*/ 10000 w 10000"/>
                <a:gd name="connsiteY13" fmla="*/ 537 h 10000"/>
                <a:gd name="connsiteX14" fmla="*/ 9655 w 10000"/>
                <a:gd name="connsiteY14"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00" h="10000">
                  <a:moveTo>
                    <a:pt x="9655" y="0"/>
                  </a:moveTo>
                  <a:lnTo>
                    <a:pt x="9562" y="0"/>
                  </a:lnTo>
                  <a:lnTo>
                    <a:pt x="6292" y="0"/>
                  </a:lnTo>
                  <a:lnTo>
                    <a:pt x="7528" y="1642"/>
                  </a:lnTo>
                  <a:lnTo>
                    <a:pt x="7090" y="2224"/>
                  </a:lnTo>
                  <a:lnTo>
                    <a:pt x="5022" y="4970"/>
                  </a:lnTo>
                  <a:lnTo>
                    <a:pt x="3787" y="3313"/>
                  </a:lnTo>
                  <a:lnTo>
                    <a:pt x="0" y="8358"/>
                  </a:lnTo>
                  <a:lnTo>
                    <a:pt x="1236" y="10000"/>
                  </a:lnTo>
                  <a:lnTo>
                    <a:pt x="3787" y="6612"/>
                  </a:lnTo>
                  <a:lnTo>
                    <a:pt x="5022" y="8269"/>
                  </a:lnTo>
                  <a:lnTo>
                    <a:pt x="8775" y="3284"/>
                  </a:lnTo>
                  <a:lnTo>
                    <a:pt x="10000" y="4910"/>
                  </a:lnTo>
                  <a:lnTo>
                    <a:pt x="10000" y="537"/>
                  </a:lnTo>
                  <a:cubicBezTo>
                    <a:pt x="9987" y="-44"/>
                    <a:pt x="10079" y="35"/>
                    <a:pt x="9655" y="0"/>
                  </a:cubicBezTo>
                  <a:close/>
                </a:path>
              </a:pathLst>
            </a:custGeom>
            <a:solidFill>
              <a:srgbClr val="D86018"/>
            </a:solidFill>
            <a:ln w="0">
              <a:no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AU" sz="1350" dirty="0">
                <a:solidFill>
                  <a:srgbClr val="2C2A29"/>
                </a:solidFill>
                <a:latin typeface="Charlie Std Regular"/>
              </a:endParaRPr>
            </a:p>
          </p:txBody>
        </p:sp>
        <p:sp>
          <p:nvSpPr>
            <p:cNvPr id="65" name="Freeform 209">
              <a:extLst>
                <a:ext uri="{FF2B5EF4-FFF2-40B4-BE49-F238E27FC236}">
                  <a16:creationId xmlns:a16="http://schemas.microsoft.com/office/drawing/2014/main" id="{EEE64CD8-4EA4-4F34-961C-8FB27039339F}"/>
                </a:ext>
              </a:extLst>
            </p:cNvPr>
            <p:cNvSpPr>
              <a:spLocks/>
            </p:cNvSpPr>
            <p:nvPr/>
          </p:nvSpPr>
          <p:spPr bwMode="auto">
            <a:xfrm>
              <a:off x="-1992313" y="4340225"/>
              <a:ext cx="215900" cy="641350"/>
            </a:xfrm>
            <a:custGeom>
              <a:avLst/>
              <a:gdLst>
                <a:gd name="T0" fmla="*/ 0 w 80"/>
                <a:gd name="T1" fmla="*/ 80 h 237"/>
                <a:gd name="T2" fmla="*/ 0 w 80"/>
                <a:gd name="T3" fmla="*/ 80 h 237"/>
                <a:gd name="T4" fmla="*/ 0 w 80"/>
                <a:gd name="T5" fmla="*/ 237 h 237"/>
                <a:gd name="T6" fmla="*/ 80 w 80"/>
                <a:gd name="T7" fmla="*/ 237 h 237"/>
                <a:gd name="T8" fmla="*/ 80 w 80"/>
                <a:gd name="T9" fmla="*/ 0 h 237"/>
                <a:gd name="T10" fmla="*/ 0 w 80"/>
                <a:gd name="T11" fmla="*/ 80 h 237"/>
              </a:gdLst>
              <a:ahLst/>
              <a:cxnLst>
                <a:cxn ang="0">
                  <a:pos x="T0" y="T1"/>
                </a:cxn>
                <a:cxn ang="0">
                  <a:pos x="T2" y="T3"/>
                </a:cxn>
                <a:cxn ang="0">
                  <a:pos x="T4" y="T5"/>
                </a:cxn>
                <a:cxn ang="0">
                  <a:pos x="T6" y="T7"/>
                </a:cxn>
                <a:cxn ang="0">
                  <a:pos x="T8" y="T9"/>
                </a:cxn>
                <a:cxn ang="0">
                  <a:pos x="T10" y="T11"/>
                </a:cxn>
              </a:cxnLst>
              <a:rect l="0" t="0" r="r" b="b"/>
              <a:pathLst>
                <a:path w="80" h="237">
                  <a:moveTo>
                    <a:pt x="0" y="80"/>
                  </a:moveTo>
                  <a:lnTo>
                    <a:pt x="0" y="80"/>
                  </a:lnTo>
                  <a:lnTo>
                    <a:pt x="0" y="237"/>
                  </a:lnTo>
                  <a:lnTo>
                    <a:pt x="80" y="237"/>
                  </a:lnTo>
                  <a:lnTo>
                    <a:pt x="80" y="0"/>
                  </a:lnTo>
                  <a:lnTo>
                    <a:pt x="0" y="8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AU" sz="1350" dirty="0">
                <a:solidFill>
                  <a:srgbClr val="2C2A29"/>
                </a:solidFill>
                <a:latin typeface="Charlie Std Regular"/>
              </a:endParaRPr>
            </a:p>
          </p:txBody>
        </p:sp>
        <p:sp>
          <p:nvSpPr>
            <p:cNvPr id="66" name="Freeform 210">
              <a:extLst>
                <a:ext uri="{FF2B5EF4-FFF2-40B4-BE49-F238E27FC236}">
                  <a16:creationId xmlns:a16="http://schemas.microsoft.com/office/drawing/2014/main" id="{01196612-25C9-4921-8593-0D78C1031327}"/>
                </a:ext>
              </a:extLst>
            </p:cNvPr>
            <p:cNvSpPr>
              <a:spLocks/>
            </p:cNvSpPr>
            <p:nvPr/>
          </p:nvSpPr>
          <p:spPr bwMode="auto">
            <a:xfrm>
              <a:off x="-1041400" y="3989388"/>
              <a:ext cx="215900" cy="992188"/>
            </a:xfrm>
            <a:custGeom>
              <a:avLst/>
              <a:gdLst>
                <a:gd name="T0" fmla="*/ 0 w 80"/>
                <a:gd name="T1" fmla="*/ 80 h 367"/>
                <a:gd name="T2" fmla="*/ 0 w 80"/>
                <a:gd name="T3" fmla="*/ 80 h 367"/>
                <a:gd name="T4" fmla="*/ 0 w 80"/>
                <a:gd name="T5" fmla="*/ 367 h 367"/>
                <a:gd name="T6" fmla="*/ 80 w 80"/>
                <a:gd name="T7" fmla="*/ 367 h 367"/>
                <a:gd name="T8" fmla="*/ 80 w 80"/>
                <a:gd name="T9" fmla="*/ 0 h 367"/>
                <a:gd name="T10" fmla="*/ 0 w 80"/>
                <a:gd name="T11" fmla="*/ 80 h 367"/>
              </a:gdLst>
              <a:ahLst/>
              <a:cxnLst>
                <a:cxn ang="0">
                  <a:pos x="T0" y="T1"/>
                </a:cxn>
                <a:cxn ang="0">
                  <a:pos x="T2" y="T3"/>
                </a:cxn>
                <a:cxn ang="0">
                  <a:pos x="T4" y="T5"/>
                </a:cxn>
                <a:cxn ang="0">
                  <a:pos x="T6" y="T7"/>
                </a:cxn>
                <a:cxn ang="0">
                  <a:pos x="T8" y="T9"/>
                </a:cxn>
                <a:cxn ang="0">
                  <a:pos x="T10" y="T11"/>
                </a:cxn>
              </a:cxnLst>
              <a:rect l="0" t="0" r="r" b="b"/>
              <a:pathLst>
                <a:path w="80" h="367">
                  <a:moveTo>
                    <a:pt x="0" y="80"/>
                  </a:moveTo>
                  <a:lnTo>
                    <a:pt x="0" y="80"/>
                  </a:lnTo>
                  <a:lnTo>
                    <a:pt x="0" y="367"/>
                  </a:lnTo>
                  <a:lnTo>
                    <a:pt x="80" y="367"/>
                  </a:lnTo>
                  <a:lnTo>
                    <a:pt x="80" y="0"/>
                  </a:lnTo>
                  <a:lnTo>
                    <a:pt x="0" y="8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AU" sz="1350" dirty="0">
                <a:solidFill>
                  <a:srgbClr val="2C2A29"/>
                </a:solidFill>
                <a:latin typeface="Charlie Std Regular"/>
              </a:endParaRPr>
            </a:p>
          </p:txBody>
        </p:sp>
        <p:sp>
          <p:nvSpPr>
            <p:cNvPr id="67" name="Freeform 211">
              <a:extLst>
                <a:ext uri="{FF2B5EF4-FFF2-40B4-BE49-F238E27FC236}">
                  <a16:creationId xmlns:a16="http://schemas.microsoft.com/office/drawing/2014/main" id="{C19AF22A-F071-41A9-9972-B5BFF97BD34E}"/>
                </a:ext>
              </a:extLst>
            </p:cNvPr>
            <p:cNvSpPr>
              <a:spLocks/>
            </p:cNvSpPr>
            <p:nvPr/>
          </p:nvSpPr>
          <p:spPr bwMode="auto">
            <a:xfrm>
              <a:off x="-725488" y="3686175"/>
              <a:ext cx="201612" cy="1298575"/>
            </a:xfrm>
            <a:custGeom>
              <a:avLst/>
              <a:gdLst>
                <a:gd name="T0" fmla="*/ 0 w 75"/>
                <a:gd name="T1" fmla="*/ 74 h 480"/>
                <a:gd name="T2" fmla="*/ 0 w 75"/>
                <a:gd name="T3" fmla="*/ 74 h 480"/>
                <a:gd name="T4" fmla="*/ 0 w 75"/>
                <a:gd name="T5" fmla="*/ 480 h 480"/>
                <a:gd name="T6" fmla="*/ 75 w 75"/>
                <a:gd name="T7" fmla="*/ 480 h 480"/>
                <a:gd name="T8" fmla="*/ 75 w 75"/>
                <a:gd name="T9" fmla="*/ 0 h 480"/>
                <a:gd name="T10" fmla="*/ 0 w 75"/>
                <a:gd name="T11" fmla="*/ 74 h 480"/>
              </a:gdLst>
              <a:ahLst/>
              <a:cxnLst>
                <a:cxn ang="0">
                  <a:pos x="T0" y="T1"/>
                </a:cxn>
                <a:cxn ang="0">
                  <a:pos x="T2" y="T3"/>
                </a:cxn>
                <a:cxn ang="0">
                  <a:pos x="T4" y="T5"/>
                </a:cxn>
                <a:cxn ang="0">
                  <a:pos x="T6" y="T7"/>
                </a:cxn>
                <a:cxn ang="0">
                  <a:pos x="T8" y="T9"/>
                </a:cxn>
                <a:cxn ang="0">
                  <a:pos x="T10" y="T11"/>
                </a:cxn>
              </a:cxnLst>
              <a:rect l="0" t="0" r="r" b="b"/>
              <a:pathLst>
                <a:path w="75" h="480">
                  <a:moveTo>
                    <a:pt x="0" y="74"/>
                  </a:moveTo>
                  <a:lnTo>
                    <a:pt x="0" y="74"/>
                  </a:lnTo>
                  <a:lnTo>
                    <a:pt x="0" y="480"/>
                  </a:lnTo>
                  <a:lnTo>
                    <a:pt x="75" y="480"/>
                  </a:lnTo>
                  <a:lnTo>
                    <a:pt x="75" y="0"/>
                  </a:lnTo>
                  <a:lnTo>
                    <a:pt x="0" y="74"/>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AU" sz="1350" dirty="0">
                <a:solidFill>
                  <a:srgbClr val="2C2A29"/>
                </a:solidFill>
                <a:latin typeface="Charlie Std Regular"/>
              </a:endParaRPr>
            </a:p>
          </p:txBody>
        </p:sp>
        <p:sp>
          <p:nvSpPr>
            <p:cNvPr id="68" name="Freeform 212">
              <a:extLst>
                <a:ext uri="{FF2B5EF4-FFF2-40B4-BE49-F238E27FC236}">
                  <a16:creationId xmlns:a16="http://schemas.microsoft.com/office/drawing/2014/main" id="{3149DEE5-2C1D-42A2-A832-B0FF663FEA0A}"/>
                </a:ext>
              </a:extLst>
            </p:cNvPr>
            <p:cNvSpPr>
              <a:spLocks/>
            </p:cNvSpPr>
            <p:nvPr/>
          </p:nvSpPr>
          <p:spPr bwMode="auto">
            <a:xfrm>
              <a:off x="-1357313" y="4305300"/>
              <a:ext cx="215900" cy="679450"/>
            </a:xfrm>
            <a:custGeom>
              <a:avLst/>
              <a:gdLst>
                <a:gd name="T0" fmla="*/ 16 w 80"/>
                <a:gd name="T1" fmla="*/ 64 h 251"/>
                <a:gd name="T2" fmla="*/ 16 w 80"/>
                <a:gd name="T3" fmla="*/ 64 h 251"/>
                <a:gd name="T4" fmla="*/ 0 w 80"/>
                <a:gd name="T5" fmla="*/ 80 h 251"/>
                <a:gd name="T6" fmla="*/ 0 w 80"/>
                <a:gd name="T7" fmla="*/ 251 h 251"/>
                <a:gd name="T8" fmla="*/ 80 w 80"/>
                <a:gd name="T9" fmla="*/ 251 h 251"/>
                <a:gd name="T10" fmla="*/ 80 w 80"/>
                <a:gd name="T11" fmla="*/ 0 h 251"/>
                <a:gd name="T12" fmla="*/ 16 w 80"/>
                <a:gd name="T13" fmla="*/ 64 h 251"/>
              </a:gdLst>
              <a:ahLst/>
              <a:cxnLst>
                <a:cxn ang="0">
                  <a:pos x="T0" y="T1"/>
                </a:cxn>
                <a:cxn ang="0">
                  <a:pos x="T2" y="T3"/>
                </a:cxn>
                <a:cxn ang="0">
                  <a:pos x="T4" y="T5"/>
                </a:cxn>
                <a:cxn ang="0">
                  <a:pos x="T6" y="T7"/>
                </a:cxn>
                <a:cxn ang="0">
                  <a:pos x="T8" y="T9"/>
                </a:cxn>
                <a:cxn ang="0">
                  <a:pos x="T10" y="T11"/>
                </a:cxn>
                <a:cxn ang="0">
                  <a:pos x="T12" y="T13"/>
                </a:cxn>
              </a:cxnLst>
              <a:rect l="0" t="0" r="r" b="b"/>
              <a:pathLst>
                <a:path w="80" h="251">
                  <a:moveTo>
                    <a:pt x="16" y="64"/>
                  </a:moveTo>
                  <a:lnTo>
                    <a:pt x="16" y="64"/>
                  </a:lnTo>
                  <a:lnTo>
                    <a:pt x="0" y="80"/>
                  </a:lnTo>
                  <a:lnTo>
                    <a:pt x="0" y="251"/>
                  </a:lnTo>
                  <a:lnTo>
                    <a:pt x="80" y="251"/>
                  </a:lnTo>
                  <a:lnTo>
                    <a:pt x="80" y="0"/>
                  </a:lnTo>
                  <a:lnTo>
                    <a:pt x="16" y="64"/>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AU" sz="1350" dirty="0">
                <a:solidFill>
                  <a:srgbClr val="2C2A29"/>
                </a:solidFill>
                <a:latin typeface="Charlie Std Regular"/>
              </a:endParaRPr>
            </a:p>
          </p:txBody>
        </p:sp>
        <p:sp>
          <p:nvSpPr>
            <p:cNvPr id="69" name="Freeform 213">
              <a:extLst>
                <a:ext uri="{FF2B5EF4-FFF2-40B4-BE49-F238E27FC236}">
                  <a16:creationId xmlns:a16="http://schemas.microsoft.com/office/drawing/2014/main" id="{D21ADC30-6C49-4716-A5E3-A8AB9FE54490}"/>
                </a:ext>
              </a:extLst>
            </p:cNvPr>
            <p:cNvSpPr>
              <a:spLocks/>
            </p:cNvSpPr>
            <p:nvPr/>
          </p:nvSpPr>
          <p:spPr bwMode="auto">
            <a:xfrm>
              <a:off x="-1673225" y="4332288"/>
              <a:ext cx="215900" cy="652463"/>
            </a:xfrm>
            <a:custGeom>
              <a:avLst/>
              <a:gdLst>
                <a:gd name="T0" fmla="*/ 0 w 80"/>
                <a:gd name="T1" fmla="*/ 241 h 241"/>
                <a:gd name="T2" fmla="*/ 0 w 80"/>
                <a:gd name="T3" fmla="*/ 241 h 241"/>
                <a:gd name="T4" fmla="*/ 80 w 80"/>
                <a:gd name="T5" fmla="*/ 241 h 241"/>
                <a:gd name="T6" fmla="*/ 80 w 80"/>
                <a:gd name="T7" fmla="*/ 80 h 241"/>
                <a:gd name="T8" fmla="*/ 54 w 80"/>
                <a:gd name="T9" fmla="*/ 54 h 241"/>
                <a:gd name="T10" fmla="*/ 0 w 80"/>
                <a:gd name="T11" fmla="*/ 0 h 241"/>
                <a:gd name="T12" fmla="*/ 0 w 80"/>
                <a:gd name="T13" fmla="*/ 241 h 241"/>
              </a:gdLst>
              <a:ahLst/>
              <a:cxnLst>
                <a:cxn ang="0">
                  <a:pos x="T0" y="T1"/>
                </a:cxn>
                <a:cxn ang="0">
                  <a:pos x="T2" y="T3"/>
                </a:cxn>
                <a:cxn ang="0">
                  <a:pos x="T4" y="T5"/>
                </a:cxn>
                <a:cxn ang="0">
                  <a:pos x="T6" y="T7"/>
                </a:cxn>
                <a:cxn ang="0">
                  <a:pos x="T8" y="T9"/>
                </a:cxn>
                <a:cxn ang="0">
                  <a:pos x="T10" y="T11"/>
                </a:cxn>
                <a:cxn ang="0">
                  <a:pos x="T12" y="T13"/>
                </a:cxn>
              </a:cxnLst>
              <a:rect l="0" t="0" r="r" b="b"/>
              <a:pathLst>
                <a:path w="80" h="241">
                  <a:moveTo>
                    <a:pt x="0" y="241"/>
                  </a:moveTo>
                  <a:lnTo>
                    <a:pt x="0" y="241"/>
                  </a:lnTo>
                  <a:lnTo>
                    <a:pt x="80" y="241"/>
                  </a:lnTo>
                  <a:lnTo>
                    <a:pt x="80" y="80"/>
                  </a:lnTo>
                  <a:lnTo>
                    <a:pt x="54" y="54"/>
                  </a:lnTo>
                  <a:lnTo>
                    <a:pt x="0" y="0"/>
                  </a:lnTo>
                  <a:lnTo>
                    <a:pt x="0" y="241"/>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AU" sz="1350" dirty="0">
                <a:solidFill>
                  <a:srgbClr val="2C2A29"/>
                </a:solidFill>
                <a:latin typeface="Charlie Std Regular"/>
              </a:endParaRPr>
            </a:p>
          </p:txBody>
        </p:sp>
        <p:sp>
          <p:nvSpPr>
            <p:cNvPr id="70" name="Freeform 214">
              <a:extLst>
                <a:ext uri="{FF2B5EF4-FFF2-40B4-BE49-F238E27FC236}">
                  <a16:creationId xmlns:a16="http://schemas.microsoft.com/office/drawing/2014/main" id="{95DB1C6E-14FE-4E36-A6CA-E5E38DBE2BEB}"/>
                </a:ext>
              </a:extLst>
            </p:cNvPr>
            <p:cNvSpPr>
              <a:spLocks/>
            </p:cNvSpPr>
            <p:nvPr/>
          </p:nvSpPr>
          <p:spPr bwMode="auto">
            <a:xfrm>
              <a:off x="-2332038" y="4659313"/>
              <a:ext cx="239712" cy="322263"/>
            </a:xfrm>
            <a:custGeom>
              <a:avLst/>
              <a:gdLst>
                <a:gd name="T0" fmla="*/ 39 w 89"/>
                <a:gd name="T1" fmla="*/ 50 h 119"/>
                <a:gd name="T2" fmla="*/ 39 w 89"/>
                <a:gd name="T3" fmla="*/ 50 h 119"/>
                <a:gd name="T4" fmla="*/ 0 w 89"/>
                <a:gd name="T5" fmla="*/ 89 h 119"/>
                <a:gd name="T6" fmla="*/ 0 w 89"/>
                <a:gd name="T7" fmla="*/ 119 h 119"/>
                <a:gd name="T8" fmla="*/ 89 w 89"/>
                <a:gd name="T9" fmla="*/ 119 h 119"/>
                <a:gd name="T10" fmla="*/ 89 w 89"/>
                <a:gd name="T11" fmla="*/ 0 h 119"/>
                <a:gd name="T12" fmla="*/ 39 w 89"/>
                <a:gd name="T13" fmla="*/ 50 h 119"/>
              </a:gdLst>
              <a:ahLst/>
              <a:cxnLst>
                <a:cxn ang="0">
                  <a:pos x="T0" y="T1"/>
                </a:cxn>
                <a:cxn ang="0">
                  <a:pos x="T2" y="T3"/>
                </a:cxn>
                <a:cxn ang="0">
                  <a:pos x="T4" y="T5"/>
                </a:cxn>
                <a:cxn ang="0">
                  <a:pos x="T6" y="T7"/>
                </a:cxn>
                <a:cxn ang="0">
                  <a:pos x="T8" y="T9"/>
                </a:cxn>
                <a:cxn ang="0">
                  <a:pos x="T10" y="T11"/>
                </a:cxn>
                <a:cxn ang="0">
                  <a:pos x="T12" y="T13"/>
                </a:cxn>
              </a:cxnLst>
              <a:rect l="0" t="0" r="r" b="b"/>
              <a:pathLst>
                <a:path w="89" h="119">
                  <a:moveTo>
                    <a:pt x="39" y="50"/>
                  </a:moveTo>
                  <a:lnTo>
                    <a:pt x="39" y="50"/>
                  </a:lnTo>
                  <a:lnTo>
                    <a:pt x="0" y="89"/>
                  </a:lnTo>
                  <a:lnTo>
                    <a:pt x="0" y="119"/>
                  </a:lnTo>
                  <a:lnTo>
                    <a:pt x="89" y="119"/>
                  </a:lnTo>
                  <a:lnTo>
                    <a:pt x="89" y="0"/>
                  </a:lnTo>
                  <a:lnTo>
                    <a:pt x="39" y="5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AU" sz="1350" dirty="0">
                <a:solidFill>
                  <a:srgbClr val="2C2A29"/>
                </a:solidFill>
                <a:latin typeface="Charlie Std Regular"/>
              </a:endParaRPr>
            </a:p>
          </p:txBody>
        </p:sp>
      </p:grpSp>
      <p:pic>
        <p:nvPicPr>
          <p:cNvPr id="24" name="Picture 40">
            <a:extLst>
              <a:ext uri="{FF2B5EF4-FFF2-40B4-BE49-F238E27FC236}">
                <a16:creationId xmlns:a16="http://schemas.microsoft.com/office/drawing/2014/main" id="{A07EE77E-CB88-4D82-B176-5D541A46A2F5}"/>
              </a:ext>
            </a:extLst>
          </p:cNvPr>
          <p:cNvPicPr>
            <a:picLocks noChangeAspect="1" noChangeArrowheads="1"/>
          </p:cNvPicPr>
          <p:nvPr/>
        </p:nvPicPr>
        <p:blipFill>
          <a:blip r:embed="rId4"/>
          <a:srcRect/>
          <a:stretch/>
        </p:blipFill>
        <p:spPr bwMode="auto">
          <a:xfrm>
            <a:off x="955849" y="4301775"/>
            <a:ext cx="622385" cy="57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9648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C57E184-2422-4A20-9C8F-D5A18E70DD3A}"/>
              </a:ext>
            </a:extLst>
          </p:cNvPr>
          <p:cNvSpPr/>
          <p:nvPr/>
        </p:nvSpPr>
        <p:spPr>
          <a:xfrm>
            <a:off x="758156" y="1823897"/>
            <a:ext cx="5199709" cy="4505775"/>
          </a:xfrm>
          <a:prstGeom prst="rect">
            <a:avLst/>
          </a:prstGeom>
          <a:solidFill>
            <a:srgbClr val="F0EEEA"/>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62000" tIns="405000" rIns="108000" rtlCol="0" anchor="t"/>
          <a:lstStyle/>
          <a:p>
            <a:pPr defTabSz="685800">
              <a:spcBef>
                <a:spcPts val="450"/>
              </a:spcBef>
              <a:spcAft>
                <a:spcPts val="450"/>
              </a:spcAft>
              <a:buClr>
                <a:schemeClr val="accent2"/>
              </a:buClr>
              <a:defRPr/>
            </a:pPr>
            <a:endParaRPr lang="en-AU" sz="1050" dirty="0">
              <a:solidFill>
                <a:prstClr val="black"/>
              </a:solidFill>
              <a:latin typeface="Arial" panose="020B0604020202020204"/>
            </a:endParaRPr>
          </a:p>
        </p:txBody>
      </p:sp>
      <p:sp>
        <p:nvSpPr>
          <p:cNvPr id="4" name="Slide Number Placeholder 3"/>
          <p:cNvSpPr>
            <a:spLocks noGrp="1"/>
          </p:cNvSpPr>
          <p:nvPr>
            <p:ph type="sldNum" sz="quarter" idx="15"/>
          </p:nvPr>
        </p:nvSpPr>
        <p:spPr/>
        <p:txBody>
          <a:bodyPr/>
          <a:lstStyle/>
          <a:p>
            <a:fld id="{3EACEC80-2DA9-47D6-BF0A-26037FE2FE4F}" type="slidenum">
              <a:rPr lang="en-AU" smtClean="0"/>
              <a:pPr/>
              <a:t>9</a:t>
            </a:fld>
            <a:endParaRPr lang="en-AU" dirty="0"/>
          </a:p>
        </p:txBody>
      </p:sp>
      <p:sp>
        <p:nvSpPr>
          <p:cNvPr id="2" name="AutoShape 2" descr="Home"/>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5" name="AutoShape 4" descr="Home"/>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15" name="Footer Placeholder 1">
            <a:extLst>
              <a:ext uri="{FF2B5EF4-FFF2-40B4-BE49-F238E27FC236}">
                <a16:creationId xmlns:a16="http://schemas.microsoft.com/office/drawing/2014/main" id="{1FC03509-6FDA-489E-8AA8-8136CD60B861}"/>
              </a:ext>
            </a:extLst>
          </p:cNvPr>
          <p:cNvSpPr txBox="1">
            <a:spLocks/>
          </p:cNvSpPr>
          <p:nvPr/>
        </p:nvSpPr>
        <p:spPr>
          <a:xfrm>
            <a:off x="92725" y="6599965"/>
            <a:ext cx="3307700" cy="19128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49">
              <a:defRPr/>
            </a:pPr>
            <a:r>
              <a:rPr lang="en-AU" sz="800" dirty="0">
                <a:solidFill>
                  <a:prstClr val="black"/>
                </a:solidFill>
                <a:latin typeface="Arial" panose="020B0604020202020204"/>
              </a:rPr>
              <a:t>Strategy changes in MLC’s fixed income funds for financial advisers</a:t>
            </a:r>
          </a:p>
        </p:txBody>
      </p:sp>
      <p:sp>
        <p:nvSpPr>
          <p:cNvPr id="17" name="Title 9">
            <a:extLst>
              <a:ext uri="{FF2B5EF4-FFF2-40B4-BE49-F238E27FC236}">
                <a16:creationId xmlns:a16="http://schemas.microsoft.com/office/drawing/2014/main" id="{DD6920E0-7A91-4CCA-A577-6612CBEEEC00}"/>
              </a:ext>
            </a:extLst>
          </p:cNvPr>
          <p:cNvSpPr txBox="1">
            <a:spLocks/>
          </p:cNvSpPr>
          <p:nvPr/>
        </p:nvSpPr>
        <p:spPr>
          <a:xfrm>
            <a:off x="730807" y="542742"/>
            <a:ext cx="5085397" cy="516637"/>
          </a:xfrm>
          <a:prstGeom prst="rect">
            <a:avLst/>
          </a:prstGeom>
        </p:spPr>
        <p:txBody>
          <a:bodyPr vert="horz" lIns="0" tIns="0" rIns="0" bIns="0" rtlCol="0" anchor="t" anchorCtr="0">
            <a:noAutofit/>
          </a:bodyPr>
          <a:lstStyle>
            <a:lvl1pPr algn="l" defTabSz="685732" rtl="0" eaLnBrk="1" latinLnBrk="0" hangingPunct="1">
              <a:lnSpc>
                <a:spcPct val="90000"/>
              </a:lnSpc>
              <a:spcBef>
                <a:spcPct val="0"/>
              </a:spcBef>
              <a:buNone/>
              <a:defRPr sz="2600" b="1" kern="1200">
                <a:solidFill>
                  <a:srgbClr val="161818"/>
                </a:solidFill>
                <a:latin typeface="+mj-lt"/>
                <a:ea typeface="+mj-ea"/>
                <a:cs typeface="+mj-cs"/>
              </a:defRPr>
            </a:lvl1pPr>
          </a:lstStyle>
          <a:p>
            <a:r>
              <a:rPr lang="en-AU" dirty="0"/>
              <a:t>Profile of TCW</a:t>
            </a:r>
          </a:p>
        </p:txBody>
      </p:sp>
      <p:sp>
        <p:nvSpPr>
          <p:cNvPr id="59" name="Slide Number Placeholder 3">
            <a:extLst>
              <a:ext uri="{FF2B5EF4-FFF2-40B4-BE49-F238E27FC236}">
                <a16:creationId xmlns:a16="http://schemas.microsoft.com/office/drawing/2014/main" id="{A416E39F-7725-452F-8E90-8755798DF525}"/>
              </a:ext>
            </a:extLst>
          </p:cNvPr>
          <p:cNvSpPr txBox="1">
            <a:spLocks/>
          </p:cNvSpPr>
          <p:nvPr/>
        </p:nvSpPr>
        <p:spPr>
          <a:xfrm>
            <a:off x="11236219" y="6504326"/>
            <a:ext cx="257175" cy="191279"/>
          </a:xfrm>
          <a:prstGeom prst="rect">
            <a:avLst/>
          </a:prstGeom>
        </p:spPr>
        <p:txBody>
          <a:bodyPr vert="horz" lIns="0" tIns="0" rIns="0" bIns="0" rtlCol="0">
            <a:noAutofit/>
          </a:bodyPr>
          <a:lstStyle>
            <a:lvl1pPr marL="90482" indent="-90482" algn="l" defTabSz="914332" rtl="0" eaLnBrk="1" latinLnBrk="0" hangingPunct="1">
              <a:lnSpc>
                <a:spcPct val="100000"/>
              </a:lnSpc>
              <a:spcBef>
                <a:spcPts val="300"/>
              </a:spcBef>
              <a:buClr>
                <a:schemeClr val="accent1"/>
              </a:buClr>
              <a:buFont typeface="Arial" panose="020B0604020202020204" pitchFamily="34" charset="0"/>
              <a:buChar char="•"/>
              <a:defRPr sz="1401" kern="1200" cap="none">
                <a:solidFill>
                  <a:schemeClr val="tx1"/>
                </a:solidFill>
                <a:latin typeface="+mn-lt"/>
                <a:ea typeface="+mn-ea"/>
                <a:cs typeface="+mn-cs"/>
              </a:defRPr>
            </a:lvl1pPr>
            <a:lvl2pPr marL="224984" indent="-8999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2pPr>
            <a:lvl3pPr marL="35997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3pPr>
            <a:lvl4pPr marL="494964" indent="-9048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4pPr>
            <a:lvl5pPr marL="62995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5pPr>
            <a:lvl6pPr marL="76494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6pPr>
            <a:lvl7pPr marL="89993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7pPr>
            <a:lvl8pPr marL="1034923"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8pPr>
            <a:lvl9pPr marL="116991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9pPr>
          </a:lstStyle>
          <a:p>
            <a:endParaRPr lang="en-AU" dirty="0"/>
          </a:p>
        </p:txBody>
      </p:sp>
      <p:sp>
        <p:nvSpPr>
          <p:cNvPr id="16" name="Rectangle 15">
            <a:extLst>
              <a:ext uri="{FF2B5EF4-FFF2-40B4-BE49-F238E27FC236}">
                <a16:creationId xmlns:a16="http://schemas.microsoft.com/office/drawing/2014/main" id="{471ABA16-FF8D-4759-A725-B2603DFB3853}"/>
              </a:ext>
            </a:extLst>
          </p:cNvPr>
          <p:cNvSpPr/>
          <p:nvPr/>
        </p:nvSpPr>
        <p:spPr>
          <a:xfrm>
            <a:off x="6196225" y="1803024"/>
            <a:ext cx="5293933" cy="4526648"/>
          </a:xfrm>
          <a:prstGeom prst="rect">
            <a:avLst/>
          </a:prstGeom>
          <a:solidFill>
            <a:srgbClr val="F0EEEA"/>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62000" tIns="405000" rIns="108000" rtlCol="0" anchor="t"/>
          <a:lstStyle/>
          <a:p>
            <a:pPr defTabSz="685800">
              <a:spcBef>
                <a:spcPts val="450"/>
              </a:spcBef>
              <a:spcAft>
                <a:spcPts val="450"/>
              </a:spcAft>
              <a:buClr>
                <a:schemeClr val="accent2"/>
              </a:buClr>
              <a:defRPr/>
            </a:pPr>
            <a:endParaRPr lang="en-AU" sz="1050" dirty="0">
              <a:solidFill>
                <a:prstClr val="black"/>
              </a:solidFill>
              <a:latin typeface="Arial" panose="020B0604020202020204"/>
            </a:endParaRPr>
          </a:p>
        </p:txBody>
      </p:sp>
      <p:sp>
        <p:nvSpPr>
          <p:cNvPr id="18" name="TextBox 17">
            <a:extLst>
              <a:ext uri="{FF2B5EF4-FFF2-40B4-BE49-F238E27FC236}">
                <a16:creationId xmlns:a16="http://schemas.microsoft.com/office/drawing/2014/main" id="{378F7303-B688-4245-B259-A9A8559FA674}"/>
              </a:ext>
            </a:extLst>
          </p:cNvPr>
          <p:cNvSpPr txBox="1"/>
          <p:nvPr/>
        </p:nvSpPr>
        <p:spPr>
          <a:xfrm>
            <a:off x="893895" y="3244212"/>
            <a:ext cx="4759219" cy="3085460"/>
          </a:xfrm>
          <a:prstGeom prst="rect">
            <a:avLst/>
          </a:prstGeom>
          <a:noFill/>
        </p:spPr>
        <p:txBody>
          <a:bodyPr wrap="square" rtlCol="0">
            <a:spAutoFit/>
          </a:bodyPr>
          <a:lstStyle/>
          <a:p>
            <a:pPr marL="742950" lvl="1" indent="-285750">
              <a:spcBef>
                <a:spcPts val="300"/>
              </a:spcBef>
              <a:buClr>
                <a:schemeClr val="accent1">
                  <a:lumMod val="75000"/>
                </a:schemeClr>
              </a:buClr>
              <a:buFont typeface="Courier New" panose="02070309020205020404" pitchFamily="49" charset="0"/>
              <a:buChar char="o"/>
            </a:pPr>
            <a:r>
              <a:rPr lang="en-AU" sz="1400" dirty="0"/>
              <a:t>large – 20+ investment professionals</a:t>
            </a:r>
          </a:p>
          <a:p>
            <a:pPr marL="742950" lvl="1" indent="-285750">
              <a:spcBef>
                <a:spcPts val="300"/>
              </a:spcBef>
              <a:buClr>
                <a:schemeClr val="accent1">
                  <a:lumMod val="75000"/>
                </a:schemeClr>
              </a:buClr>
              <a:buFont typeface="Courier New" panose="02070309020205020404" pitchFamily="49" charset="0"/>
              <a:buChar char="o"/>
            </a:pPr>
            <a:r>
              <a:rPr lang="en-AU" sz="1400" dirty="0"/>
              <a:t>stable – majority of the team have 10+ years with TCW </a:t>
            </a:r>
          </a:p>
          <a:p>
            <a:pPr marL="742950" lvl="1" indent="-285750">
              <a:spcBef>
                <a:spcPts val="300"/>
              </a:spcBef>
              <a:buClr>
                <a:schemeClr val="accent1">
                  <a:lumMod val="75000"/>
                </a:schemeClr>
              </a:buClr>
              <a:buFont typeface="Courier New" panose="02070309020205020404" pitchFamily="49" charset="0"/>
              <a:buChar char="o"/>
            </a:pPr>
            <a:r>
              <a:rPr lang="en-AU" sz="1400" dirty="0"/>
              <a:t>experienced – three key professionals have 18+ years’ experience, and 13+ years with TCW</a:t>
            </a:r>
          </a:p>
          <a:p>
            <a:pPr marL="742950" lvl="1" indent="-285750">
              <a:spcBef>
                <a:spcPts val="300"/>
              </a:spcBef>
              <a:spcAft>
                <a:spcPts val="300"/>
              </a:spcAft>
              <a:buClr>
                <a:schemeClr val="accent1">
                  <a:lumMod val="75000"/>
                </a:schemeClr>
              </a:buClr>
              <a:buFont typeface="Courier New" panose="02070309020205020404" pitchFamily="49" charset="0"/>
              <a:buChar char="o"/>
            </a:pPr>
            <a:r>
              <a:rPr lang="en-AU" sz="1400" dirty="0"/>
              <a:t>responsible for </a:t>
            </a:r>
            <a:r>
              <a:rPr lang="en-AU" sz="1400" dirty="0" err="1"/>
              <a:t>approx</a:t>
            </a:r>
            <a:r>
              <a:rPr lang="en-AU" sz="1400" dirty="0"/>
              <a:t> 40% of TCW’s assets under management</a:t>
            </a:r>
          </a:p>
          <a:p>
            <a:pPr marL="420742" lvl="1" indent="-285750">
              <a:spcBef>
                <a:spcPts val="300"/>
              </a:spcBef>
              <a:spcAft>
                <a:spcPts val="300"/>
              </a:spcAft>
              <a:buClr>
                <a:schemeClr val="accent1">
                  <a:lumMod val="75000"/>
                </a:schemeClr>
              </a:buClr>
              <a:buFont typeface="Arial" panose="020B0604020202020204" pitchFamily="34" charset="0"/>
              <a:buChar char="•"/>
            </a:pPr>
            <a:r>
              <a:rPr lang="en-AU" sz="1400" dirty="0"/>
              <a:t>TCW opportunistically invests across a wide range of securitised sectors, mostly comprising mortgage-backed securities, both residential and commercial. It also invests in other asset-backed securities such as student loans and a small allocation to collateralised loan obligations.</a:t>
            </a:r>
          </a:p>
        </p:txBody>
      </p:sp>
      <p:sp>
        <p:nvSpPr>
          <p:cNvPr id="19" name="TextBox 18">
            <a:extLst>
              <a:ext uri="{FF2B5EF4-FFF2-40B4-BE49-F238E27FC236}">
                <a16:creationId xmlns:a16="http://schemas.microsoft.com/office/drawing/2014/main" id="{DDB9BF49-CE20-4D2D-AED5-1761AB4AB7E9}"/>
              </a:ext>
            </a:extLst>
          </p:cNvPr>
          <p:cNvSpPr txBox="1"/>
          <p:nvPr/>
        </p:nvSpPr>
        <p:spPr>
          <a:xfrm>
            <a:off x="758823" y="1457023"/>
            <a:ext cx="5199042" cy="356774"/>
          </a:xfrm>
          <a:prstGeom prst="rect">
            <a:avLst/>
          </a:prstGeom>
          <a:solidFill>
            <a:schemeClr val="accent1">
              <a:lumMod val="75000"/>
            </a:schemeClr>
          </a:solidFill>
        </p:spPr>
        <p:txBody>
          <a:bodyPr wrap="square" rtlCol="0" anchor="ctr">
            <a:noAutofit/>
          </a:bodyPr>
          <a:lstStyle/>
          <a:p>
            <a:r>
              <a:rPr lang="en-AU" sz="1600" b="1" dirty="0">
                <a:solidFill>
                  <a:schemeClr val="bg1"/>
                </a:solidFill>
              </a:rPr>
              <a:t>About TCW</a:t>
            </a:r>
          </a:p>
        </p:txBody>
      </p:sp>
      <p:sp>
        <p:nvSpPr>
          <p:cNvPr id="20" name="TextBox 19">
            <a:extLst>
              <a:ext uri="{FF2B5EF4-FFF2-40B4-BE49-F238E27FC236}">
                <a16:creationId xmlns:a16="http://schemas.microsoft.com/office/drawing/2014/main" id="{8CA776CB-7533-414A-9A23-F4486D32B1FC}"/>
              </a:ext>
            </a:extLst>
          </p:cNvPr>
          <p:cNvSpPr txBox="1"/>
          <p:nvPr/>
        </p:nvSpPr>
        <p:spPr>
          <a:xfrm>
            <a:off x="6196225" y="1457023"/>
            <a:ext cx="5293933" cy="356774"/>
          </a:xfrm>
          <a:prstGeom prst="rect">
            <a:avLst/>
          </a:prstGeom>
          <a:solidFill>
            <a:schemeClr val="accent2">
              <a:lumMod val="75000"/>
            </a:schemeClr>
          </a:solidFill>
        </p:spPr>
        <p:txBody>
          <a:bodyPr wrap="square" rtlCol="0" anchor="ctr">
            <a:noAutofit/>
          </a:bodyPr>
          <a:lstStyle/>
          <a:p>
            <a:r>
              <a:rPr lang="en-AU" sz="1600" b="1" dirty="0">
                <a:solidFill>
                  <a:schemeClr val="bg1"/>
                </a:solidFill>
              </a:rPr>
              <a:t>Why we’ve appointed TCW</a:t>
            </a:r>
          </a:p>
        </p:txBody>
      </p:sp>
      <p:sp>
        <p:nvSpPr>
          <p:cNvPr id="21" name="TextBox 20">
            <a:extLst>
              <a:ext uri="{FF2B5EF4-FFF2-40B4-BE49-F238E27FC236}">
                <a16:creationId xmlns:a16="http://schemas.microsoft.com/office/drawing/2014/main" id="{A9558379-23E7-456F-A582-4011E48C91B4}"/>
              </a:ext>
            </a:extLst>
          </p:cNvPr>
          <p:cNvSpPr txBox="1"/>
          <p:nvPr/>
        </p:nvSpPr>
        <p:spPr>
          <a:xfrm>
            <a:off x="6477000" y="1983928"/>
            <a:ext cx="4759219" cy="3985706"/>
          </a:xfrm>
          <a:prstGeom prst="rect">
            <a:avLst/>
          </a:prstGeom>
          <a:noFill/>
        </p:spPr>
        <p:txBody>
          <a:bodyPr wrap="square" rtlCol="0">
            <a:spAutoFit/>
          </a:bodyPr>
          <a:lstStyle/>
          <a:p>
            <a:pPr marL="285750" indent="-285750">
              <a:spcBef>
                <a:spcPts val="300"/>
              </a:spcBef>
              <a:spcAft>
                <a:spcPts val="300"/>
              </a:spcAft>
              <a:buClr>
                <a:schemeClr val="accent2">
                  <a:lumMod val="75000"/>
                </a:schemeClr>
              </a:buClr>
              <a:buFont typeface="Arial" panose="020B0604020202020204" pitchFamily="34" charset="0"/>
              <a:buChar char="•"/>
            </a:pPr>
            <a:r>
              <a:rPr lang="en-AU" sz="1400" dirty="0"/>
              <a:t>The team at TCW have built an extensive array of proprietary analytical tools and loan-level databases, allowing them to efficiently identify mispricing opportunities across a very broad and diverse investment universe </a:t>
            </a:r>
          </a:p>
          <a:p>
            <a:pPr marL="285750" indent="-285750">
              <a:spcBef>
                <a:spcPts val="300"/>
              </a:spcBef>
              <a:spcAft>
                <a:spcPts val="300"/>
              </a:spcAft>
              <a:buClr>
                <a:schemeClr val="accent2">
                  <a:lumMod val="75000"/>
                </a:schemeClr>
              </a:buClr>
              <a:buFont typeface="Arial" panose="020B0604020202020204" pitchFamily="34" charset="0"/>
              <a:buChar char="•"/>
            </a:pPr>
            <a:r>
              <a:rPr lang="en-AU" sz="1400" dirty="0"/>
              <a:t>The complexity of securitized structures and the quantity of underlying loans mean a strong data and analytics capability is crucial and this is a key differentiator of TCW relative to other securitized debt managers</a:t>
            </a:r>
          </a:p>
          <a:p>
            <a:pPr marL="285750" indent="-285750">
              <a:spcBef>
                <a:spcPts val="300"/>
              </a:spcBef>
              <a:spcAft>
                <a:spcPts val="300"/>
              </a:spcAft>
              <a:buClr>
                <a:schemeClr val="accent2">
                  <a:lumMod val="75000"/>
                </a:schemeClr>
              </a:buClr>
              <a:buFont typeface="Arial" panose="020B0604020202020204" pitchFamily="34" charset="0"/>
              <a:buChar char="•"/>
            </a:pPr>
            <a:r>
              <a:rPr lang="en-AU" sz="1400" dirty="0"/>
              <a:t>Their investment process provides an attractive yield with low default-risk, and is well suited to MLC’s fixed income funds </a:t>
            </a:r>
          </a:p>
          <a:p>
            <a:pPr marL="285750" indent="-285750">
              <a:spcBef>
                <a:spcPts val="300"/>
              </a:spcBef>
              <a:spcAft>
                <a:spcPts val="300"/>
              </a:spcAft>
              <a:buClr>
                <a:schemeClr val="accent2">
                  <a:lumMod val="75000"/>
                </a:schemeClr>
              </a:buClr>
              <a:buFont typeface="Arial" panose="020B0604020202020204" pitchFamily="34" charset="0"/>
              <a:buChar char="•"/>
            </a:pPr>
            <a:r>
              <a:rPr lang="en-AU" sz="1400" dirty="0"/>
              <a:t>TCW has an extremely disciplined and downside risk-focussed approach, while being able to take full advantage of market dislocations and inefficiencies in the securitized markets</a:t>
            </a:r>
          </a:p>
        </p:txBody>
      </p:sp>
      <p:pic>
        <p:nvPicPr>
          <p:cNvPr id="24" name="Picture 23">
            <a:extLst>
              <a:ext uri="{FF2B5EF4-FFF2-40B4-BE49-F238E27FC236}">
                <a16:creationId xmlns:a16="http://schemas.microsoft.com/office/drawing/2014/main" id="{8059EBF7-5CA8-4EED-9EBC-8B63431B58D6}"/>
              </a:ext>
            </a:extLst>
          </p:cNvPr>
          <p:cNvPicPr>
            <a:picLocks noChangeAspect="1"/>
          </p:cNvPicPr>
          <p:nvPr/>
        </p:nvPicPr>
        <p:blipFill rotWithShape="1">
          <a:blip r:embed="rId3"/>
          <a:srcRect r="3536"/>
          <a:stretch/>
        </p:blipFill>
        <p:spPr>
          <a:xfrm>
            <a:off x="4483061" y="1959974"/>
            <a:ext cx="1170053" cy="1208433"/>
          </a:xfrm>
          <a:prstGeom prst="rect">
            <a:avLst/>
          </a:prstGeom>
        </p:spPr>
      </p:pic>
      <p:sp>
        <p:nvSpPr>
          <p:cNvPr id="25" name="TextBox 24">
            <a:extLst>
              <a:ext uri="{FF2B5EF4-FFF2-40B4-BE49-F238E27FC236}">
                <a16:creationId xmlns:a16="http://schemas.microsoft.com/office/drawing/2014/main" id="{A2063C28-52AD-44C4-8D96-E6A813E67B79}"/>
              </a:ext>
            </a:extLst>
          </p:cNvPr>
          <p:cNvSpPr txBox="1"/>
          <p:nvPr/>
        </p:nvSpPr>
        <p:spPr>
          <a:xfrm>
            <a:off x="1008243" y="1959974"/>
            <a:ext cx="3401832" cy="1323439"/>
          </a:xfrm>
          <a:prstGeom prst="rect">
            <a:avLst/>
          </a:prstGeom>
          <a:noFill/>
        </p:spPr>
        <p:txBody>
          <a:bodyPr wrap="square" rtlCol="0">
            <a:spAutoFit/>
          </a:bodyPr>
          <a:lstStyle/>
          <a:p>
            <a:pPr marL="285750" indent="-285750">
              <a:spcBef>
                <a:spcPts val="300"/>
              </a:spcBef>
              <a:spcAft>
                <a:spcPts val="300"/>
              </a:spcAft>
              <a:buClr>
                <a:schemeClr val="accent1">
                  <a:lumMod val="75000"/>
                </a:schemeClr>
              </a:buClr>
              <a:buFont typeface="Arial" panose="020B0604020202020204" pitchFamily="34" charset="0"/>
              <a:buChar char="•"/>
            </a:pPr>
            <a:r>
              <a:rPr lang="en-AU" sz="1400" dirty="0"/>
              <a:t>Established in 1971 and based in Los Angeles</a:t>
            </a:r>
          </a:p>
          <a:p>
            <a:pPr marL="285750" indent="-285750">
              <a:spcBef>
                <a:spcPts val="300"/>
              </a:spcBef>
              <a:spcAft>
                <a:spcPts val="300"/>
              </a:spcAft>
              <a:buClr>
                <a:schemeClr val="accent1">
                  <a:lumMod val="75000"/>
                </a:schemeClr>
              </a:buClr>
              <a:buFont typeface="Arial" panose="020B0604020202020204" pitchFamily="34" charset="0"/>
              <a:buChar char="•"/>
            </a:pPr>
            <a:r>
              <a:rPr lang="en-AU" sz="1400" dirty="0"/>
              <a:t>Manages AUD$328 billion (at 30 September 2020)</a:t>
            </a:r>
          </a:p>
          <a:p>
            <a:pPr marL="285750" indent="-285750">
              <a:spcBef>
                <a:spcPts val="300"/>
              </a:spcBef>
              <a:buClr>
                <a:schemeClr val="accent1">
                  <a:lumMod val="75000"/>
                </a:schemeClr>
              </a:buClr>
              <a:buFont typeface="Arial" panose="020B0604020202020204" pitchFamily="34" charset="0"/>
              <a:buChar char="•"/>
            </a:pPr>
            <a:r>
              <a:rPr lang="en-AU" sz="1400" dirty="0"/>
              <a:t>TCW’s securitized debt team is:</a:t>
            </a:r>
          </a:p>
        </p:txBody>
      </p:sp>
    </p:spTree>
    <p:extLst>
      <p:ext uri="{BB962C8B-B14F-4D97-AF65-F5344CB8AC3E}">
        <p14:creationId xmlns:p14="http://schemas.microsoft.com/office/powerpoint/2010/main" val="542767734"/>
      </p:ext>
    </p:extLst>
  </p:cSld>
  <p:clrMapOvr>
    <a:masterClrMapping/>
  </p:clrMapOvr>
</p:sld>
</file>

<file path=ppt/theme/theme1.xml><?xml version="1.0" encoding="utf-8"?>
<a:theme xmlns:a="http://schemas.openxmlformats.org/drawingml/2006/main" name="Slide Layouts">
  <a:themeElements>
    <a:clrScheme name="MLC PPT">
      <a:dk1>
        <a:sysClr val="windowText" lastClr="000000"/>
      </a:dk1>
      <a:lt1>
        <a:sysClr val="window" lastClr="FFFFFF"/>
      </a:lt1>
      <a:dk2>
        <a:srgbClr val="60003A"/>
      </a:dk2>
      <a:lt2>
        <a:srgbClr val="E40571"/>
      </a:lt2>
      <a:accent1>
        <a:srgbClr val="D86018"/>
      </a:accent1>
      <a:accent2>
        <a:srgbClr val="81312F"/>
      </a:accent2>
      <a:accent3>
        <a:srgbClr val="473F3A"/>
      </a:accent3>
      <a:accent4>
        <a:srgbClr val="161818"/>
      </a:accent4>
      <a:accent5>
        <a:srgbClr val="01838C"/>
      </a:accent5>
      <a:accent6>
        <a:srgbClr val="004651"/>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LC_AM_PPT_16x9" id="{B31C087E-3262-D04B-B0E3-DC361036EC21}" vid="{EFF4D2B6-EA25-9646-9075-C5F3362747B7}"/>
    </a:ext>
  </a:extLst>
</a:theme>
</file>

<file path=ppt/theme/theme2.xml><?xml version="1.0" encoding="utf-8"?>
<a:theme xmlns:a="http://schemas.openxmlformats.org/drawingml/2006/main" name="Title Slides">
  <a:themeElements>
    <a:clrScheme name="MLC PPT">
      <a:dk1>
        <a:sysClr val="windowText" lastClr="000000"/>
      </a:dk1>
      <a:lt1>
        <a:sysClr val="window" lastClr="FFFFFF"/>
      </a:lt1>
      <a:dk2>
        <a:srgbClr val="60003A"/>
      </a:dk2>
      <a:lt2>
        <a:srgbClr val="E40571"/>
      </a:lt2>
      <a:accent1>
        <a:srgbClr val="D86018"/>
      </a:accent1>
      <a:accent2>
        <a:srgbClr val="81312F"/>
      </a:accent2>
      <a:accent3>
        <a:srgbClr val="473F3A"/>
      </a:accent3>
      <a:accent4>
        <a:srgbClr val="161818"/>
      </a:accent4>
      <a:accent5>
        <a:srgbClr val="01838C"/>
      </a:accent5>
      <a:accent6>
        <a:srgbClr val="004651"/>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LC_AM_PPT_16x9" id="{B31C087E-3262-D04B-B0E3-DC361036EC21}" vid="{75A2C6A5-5F7D-E04A-A522-80C333743238}"/>
    </a:ext>
  </a:extLst>
</a:theme>
</file>

<file path=ppt/theme/theme3.xml><?xml version="1.0" encoding="utf-8"?>
<a:theme xmlns:a="http://schemas.openxmlformats.org/drawingml/2006/main" name="Contents Slides">
  <a:themeElements>
    <a:clrScheme name="MLC PPT">
      <a:dk1>
        <a:sysClr val="windowText" lastClr="000000"/>
      </a:dk1>
      <a:lt1>
        <a:sysClr val="window" lastClr="FFFFFF"/>
      </a:lt1>
      <a:dk2>
        <a:srgbClr val="60003A"/>
      </a:dk2>
      <a:lt2>
        <a:srgbClr val="E40571"/>
      </a:lt2>
      <a:accent1>
        <a:srgbClr val="D86018"/>
      </a:accent1>
      <a:accent2>
        <a:srgbClr val="81312F"/>
      </a:accent2>
      <a:accent3>
        <a:srgbClr val="473F3A"/>
      </a:accent3>
      <a:accent4>
        <a:srgbClr val="161818"/>
      </a:accent4>
      <a:accent5>
        <a:srgbClr val="01838C"/>
      </a:accent5>
      <a:accent6>
        <a:srgbClr val="004651"/>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LC_AM_PPT_16x9" id="{B31C087E-3262-D04B-B0E3-DC361036EC21}" vid="{3D68D439-D31B-7346-B6C2-96D4096C8994}"/>
    </a:ext>
  </a:extLst>
</a:theme>
</file>

<file path=ppt/theme/theme4.xml><?xml version="1.0" encoding="utf-8"?>
<a:theme xmlns:a="http://schemas.openxmlformats.org/drawingml/2006/main" name="Divider or End Slides">
  <a:themeElements>
    <a:clrScheme name="MLC PPT">
      <a:dk1>
        <a:sysClr val="windowText" lastClr="000000"/>
      </a:dk1>
      <a:lt1>
        <a:sysClr val="window" lastClr="FFFFFF"/>
      </a:lt1>
      <a:dk2>
        <a:srgbClr val="60003A"/>
      </a:dk2>
      <a:lt2>
        <a:srgbClr val="E40571"/>
      </a:lt2>
      <a:accent1>
        <a:srgbClr val="D86018"/>
      </a:accent1>
      <a:accent2>
        <a:srgbClr val="81312F"/>
      </a:accent2>
      <a:accent3>
        <a:srgbClr val="473F3A"/>
      </a:accent3>
      <a:accent4>
        <a:srgbClr val="161818"/>
      </a:accent4>
      <a:accent5>
        <a:srgbClr val="01838C"/>
      </a:accent5>
      <a:accent6>
        <a:srgbClr val="004651"/>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LC_AM_PPT_16x9" id="{B31C087E-3262-D04B-B0E3-DC361036EC21}" vid="{5A5D7E41-1580-6E49-BC6C-BAEC94275AB8}"/>
    </a:ext>
  </a:extLst>
</a:theme>
</file>

<file path=ppt/theme/theme5.xml><?xml version="1.0" encoding="utf-8"?>
<a:theme xmlns:a="http://schemas.openxmlformats.org/drawingml/2006/main" name="1_Divider or End Slides">
  <a:themeElements>
    <a:clrScheme name="MLC PPT">
      <a:dk1>
        <a:sysClr val="windowText" lastClr="000000"/>
      </a:dk1>
      <a:lt1>
        <a:sysClr val="window" lastClr="FFFFFF"/>
      </a:lt1>
      <a:dk2>
        <a:srgbClr val="60003A"/>
      </a:dk2>
      <a:lt2>
        <a:srgbClr val="E40571"/>
      </a:lt2>
      <a:accent1>
        <a:srgbClr val="D86018"/>
      </a:accent1>
      <a:accent2>
        <a:srgbClr val="81312F"/>
      </a:accent2>
      <a:accent3>
        <a:srgbClr val="473F3A"/>
      </a:accent3>
      <a:accent4>
        <a:srgbClr val="161818"/>
      </a:accent4>
      <a:accent5>
        <a:srgbClr val="01838C"/>
      </a:accent5>
      <a:accent6>
        <a:srgbClr val="004651"/>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LC_Premium_Tone_Nov19_PPT_16x9" id="{F7A8D8E8-46B9-6943-BC93-A2128DFA4823}" vid="{40C7FB60-EBB6-B943-AC63-380AA248A116}"/>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MLC_AM_PPT_16x9</Template>
  <TotalTime>0</TotalTime>
  <Words>2587</Words>
  <Application>Microsoft Office PowerPoint</Application>
  <PresentationFormat>Widescreen</PresentationFormat>
  <Paragraphs>211</Paragraphs>
  <Slides>11</Slides>
  <Notes>11</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11</vt:i4>
      </vt:variant>
    </vt:vector>
  </HeadingPairs>
  <TitlesOfParts>
    <vt:vector size="19" baseType="lpstr">
      <vt:lpstr>Arial</vt:lpstr>
      <vt:lpstr>Charlie Std Regular</vt:lpstr>
      <vt:lpstr>Courier New</vt:lpstr>
      <vt:lpstr>Slide Layouts</vt:lpstr>
      <vt:lpstr>Title Slides</vt:lpstr>
      <vt:lpstr>Contents Slides</vt:lpstr>
      <vt:lpstr>Divider or End Slides</vt:lpstr>
      <vt:lpstr>1_Divider or End Slides</vt:lpstr>
      <vt:lpstr>Strategy changes in MLC’s fixed income funds &amp; MySuper</vt:lpstr>
      <vt:lpstr>Important information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New target asset allocations</vt:lpstr>
      <vt:lpstr>Communication plan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2020-09-16T07:25:10Z</dcterms:created>
  <dcterms:modified xsi:type="dcterms:W3CDTF">2021-01-20T23:57:16Z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00d377c-712a-4212-ac8f-67d0339a635d_Enabled">
    <vt:lpwstr>true</vt:lpwstr>
  </property>
  <property fmtid="{D5CDD505-2E9C-101B-9397-08002B2CF9AE}" pid="3" name="MSIP_Label_b00d377c-712a-4212-ac8f-67d0339a635d_SetDate">
    <vt:lpwstr>2020-10-14T11:34:59Z</vt:lpwstr>
  </property>
  <property fmtid="{D5CDD505-2E9C-101B-9397-08002B2CF9AE}" pid="4" name="MSIP_Label_b00d377c-712a-4212-ac8f-67d0339a635d_Method">
    <vt:lpwstr>Privileged</vt:lpwstr>
  </property>
  <property fmtid="{D5CDD505-2E9C-101B-9397-08002B2CF9AE}" pid="5" name="MSIP_Label_b00d377c-712a-4212-ac8f-67d0339a635d_Name">
    <vt:lpwstr>b00d377c-712a-4212-ac8f-67d0339a635d</vt:lpwstr>
  </property>
  <property fmtid="{D5CDD505-2E9C-101B-9397-08002B2CF9AE}" pid="6" name="MSIP_Label_b00d377c-712a-4212-ac8f-67d0339a635d_SiteId">
    <vt:lpwstr>48d6943f-580e-40b1-a0e1-c07fa3707873</vt:lpwstr>
  </property>
  <property fmtid="{D5CDD505-2E9C-101B-9397-08002B2CF9AE}" pid="7" name="MSIP_Label_b00d377c-712a-4212-ac8f-67d0339a635d_ActionId">
    <vt:lpwstr>3ae75281-10c9-4c77-bd8f-00000c2cbdc7</vt:lpwstr>
  </property>
  <property fmtid="{D5CDD505-2E9C-101B-9397-08002B2CF9AE}" pid="8" name="MSIP_Label_b00d377c-712a-4212-ac8f-67d0339a635d_ContentBits">
    <vt:lpwstr>0</vt:lpwstr>
  </property>
</Properties>
</file>