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57" r:id="rId1"/>
    <p:sldMasterId id="2147483678" r:id="rId2"/>
    <p:sldMasterId id="2147483690" r:id="rId3"/>
    <p:sldMasterId id="2147483694" r:id="rId4"/>
    <p:sldMasterId id="2147483699" r:id="rId5"/>
  </p:sldMasterIdLst>
  <p:notesMasterIdLst>
    <p:notesMasterId r:id="rId18"/>
  </p:notesMasterIdLst>
  <p:sldIdLst>
    <p:sldId id="271" r:id="rId6"/>
    <p:sldId id="327" r:id="rId7"/>
    <p:sldId id="328" r:id="rId8"/>
    <p:sldId id="462" r:id="rId9"/>
    <p:sldId id="464" r:id="rId10"/>
    <p:sldId id="467" r:id="rId11"/>
    <p:sldId id="465" r:id="rId12"/>
    <p:sldId id="341" r:id="rId13"/>
    <p:sldId id="463" r:id="rId14"/>
    <p:sldId id="466" r:id="rId15"/>
    <p:sldId id="345" r:id="rId16"/>
    <p:sldId id="46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C2D027E-5D98-4CF5-BFC8-A1D157BA6939}">
          <p14:sldIdLst>
            <p14:sldId id="271"/>
            <p14:sldId id="327"/>
            <p14:sldId id="328"/>
            <p14:sldId id="462"/>
            <p14:sldId id="464"/>
            <p14:sldId id="467"/>
            <p14:sldId id="465"/>
            <p14:sldId id="341"/>
            <p14:sldId id="463"/>
            <p14:sldId id="466"/>
            <p14:sldId id="345"/>
            <p14:sldId id="461"/>
          </p14:sldIdLst>
        </p14:section>
      </p14:sectionLst>
    </p:ext>
    <p:ext uri="{EFAFB233-063F-42B5-8137-9DF3F51BA10A}">
      <p15:sldGuideLst xmlns:p15="http://schemas.microsoft.com/office/powerpoint/2012/main">
        <p15:guide id="1" orient="horz" pos="2999" userDrawn="1">
          <p15:clr>
            <a:srgbClr val="A4A3A4"/>
          </p15:clr>
        </p15:guide>
        <p15:guide id="2" pos="5133" userDrawn="1">
          <p15:clr>
            <a:srgbClr val="A4A3A4"/>
          </p15:clr>
        </p15:guide>
        <p15:guide id="3" orient="horz" pos="3906" userDrawn="1">
          <p15:clr>
            <a:srgbClr val="A4A3A4"/>
          </p15:clr>
        </p15:guide>
        <p15:guide id="4" pos="642" userDrawn="1">
          <p15:clr>
            <a:srgbClr val="A4A3A4"/>
          </p15:clr>
        </p15:guide>
        <p15:guide id="5" orient="horz" pos="459" userDrawn="1">
          <p15:clr>
            <a:srgbClr val="A4A3A4"/>
          </p15:clr>
        </p15:guide>
        <p15:guide id="6" orient="horz" pos="981" userDrawn="1">
          <p15:clr>
            <a:srgbClr val="A4A3A4"/>
          </p15:clr>
        </p15:guide>
        <p15:guide id="7" orient="horz" pos="4178" userDrawn="1">
          <p15:clr>
            <a:srgbClr val="A4A3A4"/>
          </p15:clr>
        </p15:guide>
        <p15:guide id="8" orient="horz" pos="2682" userDrawn="1">
          <p15:clr>
            <a:srgbClr val="A4A3A4"/>
          </p15:clr>
        </p15:guide>
        <p15:guide id="9" orient="horz" pos="406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1618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guide orient="horz" pos="2999"/>
        <p:guide pos="5133"/>
        <p:guide orient="horz" pos="3906"/>
        <p:guide pos="642"/>
        <p:guide orient="horz" pos="459"/>
        <p:guide orient="horz" pos="981"/>
        <p:guide orient="horz" pos="4178"/>
        <p:guide orient="horz" pos="2682"/>
        <p:guide orient="horz" pos="4065"/>
      </p:guideLst>
    </p:cSldViewPr>
  </p:slideViewPr>
  <p:notesTextViewPr>
    <p:cViewPr>
      <p:scale>
        <a:sx n="3" d="2"/>
        <a:sy n="3" d="2"/>
      </p:scale>
      <p:origin x="0" y="0"/>
    </p:cViewPr>
  </p:notesTextViewPr>
  <p:sorterViewPr>
    <p:cViewPr>
      <p:scale>
        <a:sx n="100" d="100"/>
        <a:sy n="100" d="100"/>
      </p:scale>
      <p:origin x="0" y="-5502"/>
    </p:cViewPr>
  </p:sorter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3B7EA1-F210-44AD-8846-30C8A7EF738F}" type="datetimeFigureOut">
              <a:rPr lang="en-AU" smtClean="0"/>
              <a:t>26/10/2020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8B3C13-8830-4139-BEF1-7CD58A072009}" type="slidenum">
              <a:rPr lang="en-AU" smtClean="0"/>
              <a:t>‹#›</a:t>
            </a:fld>
            <a:endParaRPr lang="en-AU"/>
          </a:p>
        </p:txBody>
      </p:sp>
    </p:spTree>
    <p:extLst>
      <p:ext uri="{BB962C8B-B14F-4D97-AF65-F5344CB8AC3E}">
        <p14:creationId xmlns:p14="http://schemas.microsoft.com/office/powerpoint/2010/main" val="3161149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450850" y="1239838"/>
            <a:ext cx="5956300" cy="3351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dirty="0">
              <a:latin typeface="Arial" charset="0"/>
              <a:cs typeface="Arial" charset="0"/>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8745" indent="-287979" eaLnBrk="0" hangingPunct="0">
              <a:defRPr>
                <a:solidFill>
                  <a:schemeClr val="tx1"/>
                </a:solidFill>
                <a:latin typeface="Arial" charset="0"/>
              </a:defRPr>
            </a:lvl2pPr>
            <a:lvl3pPr marL="1151915" indent="-230383" eaLnBrk="0" hangingPunct="0">
              <a:defRPr>
                <a:solidFill>
                  <a:schemeClr val="tx1"/>
                </a:solidFill>
                <a:latin typeface="Arial" charset="0"/>
              </a:defRPr>
            </a:lvl3pPr>
            <a:lvl4pPr marL="1612682" indent="-230383" eaLnBrk="0" hangingPunct="0">
              <a:defRPr>
                <a:solidFill>
                  <a:schemeClr val="tx1"/>
                </a:solidFill>
                <a:latin typeface="Arial" charset="0"/>
              </a:defRPr>
            </a:lvl4pPr>
            <a:lvl5pPr marL="2073448" indent="-230383" eaLnBrk="0" hangingPunct="0">
              <a:defRPr>
                <a:solidFill>
                  <a:schemeClr val="tx1"/>
                </a:solidFill>
                <a:latin typeface="Arial" charset="0"/>
              </a:defRPr>
            </a:lvl5pPr>
            <a:lvl6pPr marL="2534214" indent="-230383" eaLnBrk="0" fontAlgn="base" hangingPunct="0">
              <a:spcBef>
                <a:spcPct val="0"/>
              </a:spcBef>
              <a:spcAft>
                <a:spcPct val="0"/>
              </a:spcAft>
              <a:defRPr>
                <a:solidFill>
                  <a:schemeClr val="tx1"/>
                </a:solidFill>
                <a:latin typeface="Arial" charset="0"/>
              </a:defRPr>
            </a:lvl6pPr>
            <a:lvl7pPr marL="2994980" indent="-230383" eaLnBrk="0" fontAlgn="base" hangingPunct="0">
              <a:spcBef>
                <a:spcPct val="0"/>
              </a:spcBef>
              <a:spcAft>
                <a:spcPct val="0"/>
              </a:spcAft>
              <a:defRPr>
                <a:solidFill>
                  <a:schemeClr val="tx1"/>
                </a:solidFill>
                <a:latin typeface="Arial" charset="0"/>
              </a:defRPr>
            </a:lvl7pPr>
            <a:lvl8pPr marL="3455746" indent="-230383" eaLnBrk="0" fontAlgn="base" hangingPunct="0">
              <a:spcBef>
                <a:spcPct val="0"/>
              </a:spcBef>
              <a:spcAft>
                <a:spcPct val="0"/>
              </a:spcAft>
              <a:defRPr>
                <a:solidFill>
                  <a:schemeClr val="tx1"/>
                </a:solidFill>
                <a:latin typeface="Arial" charset="0"/>
              </a:defRPr>
            </a:lvl8pPr>
            <a:lvl9pPr marL="3916512" indent="-23038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DFF1B62-F27F-4E46-889E-1D1866E89872}" type="slidenum">
              <a:rPr lang="en-AU" smtClean="0"/>
              <a:pPr eaLnBrk="1" fontAlgn="base" hangingPunct="1">
                <a:spcBef>
                  <a:spcPct val="0"/>
                </a:spcBef>
                <a:spcAft>
                  <a:spcPct val="0"/>
                </a:spcAft>
              </a:pPr>
              <a:t>5</a:t>
            </a:fld>
            <a:endParaRPr lang="en-AU" dirty="0"/>
          </a:p>
        </p:txBody>
      </p:sp>
    </p:spTree>
    <p:extLst>
      <p:ext uri="{BB962C8B-B14F-4D97-AF65-F5344CB8AC3E}">
        <p14:creationId xmlns:p14="http://schemas.microsoft.com/office/powerpoint/2010/main" val="69816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59001" y="1676404"/>
            <a:ext cx="990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5B5B167B-D18E-48A8-AECC-3806BE2F3F07}" type="datetime1">
              <a:rPr lang="en-AU" smtClean="0"/>
              <a:t>26/10/2020</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Tree>
    <p:extLst>
      <p:ext uri="{BB962C8B-B14F-4D97-AF65-F5344CB8AC3E}">
        <p14:creationId xmlns:p14="http://schemas.microsoft.com/office/powerpoint/2010/main" val="3143856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amp;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E68CB2FA-BE43-4373-8D44-85EC051077CE}" type="datetime1">
              <a:rPr lang="en-AU" smtClean="0"/>
              <a:t>26/10/2020</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Table Placeholder 9">
            <a:extLst>
              <a:ext uri="{FF2B5EF4-FFF2-40B4-BE49-F238E27FC236}">
                <a16:creationId xmlns:a16="http://schemas.microsoft.com/office/drawing/2014/main" id="{A5124DE0-C3A8-44E9-9258-5E5E6FB53E54}"/>
              </a:ext>
            </a:extLst>
          </p:cNvPr>
          <p:cNvSpPr>
            <a:spLocks noGrp="1"/>
          </p:cNvSpPr>
          <p:nvPr>
            <p:ph type="tbl" sz="quarter" idx="13"/>
          </p:nvPr>
        </p:nvSpPr>
        <p:spPr>
          <a:xfrm>
            <a:off x="4589259" y="1676404"/>
            <a:ext cx="6069748" cy="4500563"/>
          </a:xfrm>
        </p:spPr>
        <p:txBody>
          <a:bodyPr anchor="ctr" anchorCtr="0"/>
          <a:lstStyle>
            <a:lvl1pPr marL="0" indent="0" algn="ctr">
              <a:buNone/>
              <a:defRPr/>
            </a:lvl1pPr>
          </a:lstStyle>
          <a:p>
            <a:r>
              <a:rPr lang="en-US"/>
              <a:t>Click icon to add table</a:t>
            </a:r>
            <a:endParaRPr lang="en-AU" dirty="0"/>
          </a:p>
        </p:txBody>
      </p:sp>
      <p:sp>
        <p:nvSpPr>
          <p:cNvPr id="11" name="Text Placeholder 10">
            <a:extLst>
              <a:ext uri="{FF2B5EF4-FFF2-40B4-BE49-F238E27FC236}">
                <a16:creationId xmlns:a16="http://schemas.microsoft.com/office/drawing/2014/main" id="{71AF6FE5-C6EA-466A-A689-65FA5BED6B0C}"/>
              </a:ext>
            </a:extLst>
          </p:cNvPr>
          <p:cNvSpPr>
            <a:spLocks noGrp="1"/>
          </p:cNvSpPr>
          <p:nvPr>
            <p:ph type="body" sz="quarter" idx="14"/>
          </p:nvPr>
        </p:nvSpPr>
        <p:spPr>
          <a:xfrm>
            <a:off x="759001" y="1676404"/>
            <a:ext cx="3420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396579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44CE4277-5BAC-4AA4-92C8-78692CDF08E1}" type="datetime1">
              <a:rPr lang="en-AU" smtClean="0"/>
              <a:t>26/10/2020</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hart Placeholder 8">
            <a:extLst>
              <a:ext uri="{FF2B5EF4-FFF2-40B4-BE49-F238E27FC236}">
                <a16:creationId xmlns:a16="http://schemas.microsoft.com/office/drawing/2014/main" id="{490C9A59-CC2D-4578-A146-C395EC81B9D3}"/>
              </a:ext>
            </a:extLst>
          </p:cNvPr>
          <p:cNvSpPr>
            <a:spLocks noGrp="1"/>
          </p:cNvSpPr>
          <p:nvPr>
            <p:ph type="chart" sz="quarter" idx="14"/>
          </p:nvPr>
        </p:nvSpPr>
        <p:spPr>
          <a:xfrm>
            <a:off x="1533001" y="1940944"/>
            <a:ext cx="9126000" cy="4236019"/>
          </a:xfrm>
        </p:spPr>
        <p:txBody>
          <a:bodyPr anchor="ctr" anchorCtr="0"/>
          <a:lstStyle>
            <a:lvl1pPr marL="0" indent="0" algn="ctr">
              <a:buNone/>
              <a:defRPr/>
            </a:lvl1pPr>
          </a:lstStyle>
          <a:p>
            <a:r>
              <a:rPr lang="en-US"/>
              <a:t>Click icon to add chart</a:t>
            </a:r>
            <a:endParaRPr lang="en-AU" dirty="0"/>
          </a:p>
        </p:txBody>
      </p:sp>
      <p:sp>
        <p:nvSpPr>
          <p:cNvPr id="11" name="Text Placeholder 2">
            <a:extLst>
              <a:ext uri="{FF2B5EF4-FFF2-40B4-BE49-F238E27FC236}">
                <a16:creationId xmlns:a16="http://schemas.microsoft.com/office/drawing/2014/main" id="{FE261E0B-C1A5-495E-969A-FF58508999A3}"/>
              </a:ext>
            </a:extLst>
          </p:cNvPr>
          <p:cNvSpPr>
            <a:spLocks noGrp="1"/>
          </p:cNvSpPr>
          <p:nvPr>
            <p:ph type="body" idx="13" hasCustomPrompt="1"/>
          </p:nvPr>
        </p:nvSpPr>
        <p:spPr>
          <a:xfrm>
            <a:off x="1533001" y="1676400"/>
            <a:ext cx="9126000" cy="264544"/>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Tree>
    <p:extLst>
      <p:ext uri="{BB962C8B-B14F-4D97-AF65-F5344CB8AC3E}">
        <p14:creationId xmlns:p14="http://schemas.microsoft.com/office/powerpoint/2010/main" val="3038466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amp; Text">
    <p:spTree>
      <p:nvGrpSpPr>
        <p:cNvPr id="1" name=""/>
        <p:cNvGrpSpPr/>
        <p:nvPr/>
      </p:nvGrpSpPr>
      <p:grpSpPr>
        <a:xfrm>
          <a:off x="0" y="0"/>
          <a:ext cx="0" cy="0"/>
          <a:chOff x="0" y="0"/>
          <a:chExt cx="0" cy="0"/>
        </a:xfrm>
      </p:grpSpPr>
      <p:sp>
        <p:nvSpPr>
          <p:cNvPr id="11" name="Chart Placeholder 8">
            <a:extLst>
              <a:ext uri="{FF2B5EF4-FFF2-40B4-BE49-F238E27FC236}">
                <a16:creationId xmlns:a16="http://schemas.microsoft.com/office/drawing/2014/main" id="{431F1B57-1B5A-4CED-949E-8535449B5B50}"/>
              </a:ext>
            </a:extLst>
          </p:cNvPr>
          <p:cNvSpPr>
            <a:spLocks noGrp="1"/>
          </p:cNvSpPr>
          <p:nvPr>
            <p:ph type="chart" sz="quarter" idx="14"/>
          </p:nvPr>
        </p:nvSpPr>
        <p:spPr>
          <a:xfrm>
            <a:off x="4589260" y="1940944"/>
            <a:ext cx="6828873" cy="4236019"/>
          </a:xfrm>
        </p:spPr>
        <p:txBody>
          <a:bodyPr anchor="ctr" anchorCtr="0"/>
          <a:lstStyle>
            <a:lvl1pPr marL="0" indent="0" algn="ctr">
              <a:buNone/>
              <a:defRPr/>
            </a:lvl1pPr>
          </a:lstStyle>
          <a:p>
            <a:r>
              <a:rPr lang="en-US"/>
              <a:t>Click icon to add chart</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53B924F7-D572-438F-8AB5-CC8DF6380D59}" type="datetime1">
              <a:rPr lang="en-AU" smtClean="0"/>
              <a:t>26/10/2020</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4589260" y="1676400"/>
            <a:ext cx="6828873" cy="264544"/>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4" name="Text Placeholder 10">
            <a:extLst>
              <a:ext uri="{FF2B5EF4-FFF2-40B4-BE49-F238E27FC236}">
                <a16:creationId xmlns:a16="http://schemas.microsoft.com/office/drawing/2014/main" id="{D7B1EA08-EA55-461B-8A9B-A398A732B6A4}"/>
              </a:ext>
            </a:extLst>
          </p:cNvPr>
          <p:cNvSpPr>
            <a:spLocks noGrp="1"/>
          </p:cNvSpPr>
          <p:nvPr>
            <p:ph type="body" sz="quarter" idx="16"/>
          </p:nvPr>
        </p:nvSpPr>
        <p:spPr>
          <a:xfrm>
            <a:off x="759001" y="1676404"/>
            <a:ext cx="3420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871912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harts &amp; Tex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4F6DC73-D2E5-4C44-B6A2-EB181445D050}"/>
              </a:ext>
            </a:extLst>
          </p:cNvPr>
          <p:cNvSpPr>
            <a:spLocks noGrp="1"/>
          </p:cNvSpPr>
          <p:nvPr>
            <p:ph sz="quarter" idx="16" hasCustomPrompt="1"/>
          </p:nvPr>
        </p:nvSpPr>
        <p:spPr>
          <a:xfrm>
            <a:off x="4589252" y="1940953"/>
            <a:ext cx="3240000" cy="4236017"/>
          </a:xfrm>
        </p:spPr>
        <p:txBody>
          <a:bodyPr anchor="ctr" anchorCtr="0"/>
          <a:lstStyle>
            <a:lvl1pPr marL="0" indent="0" algn="ctr">
              <a:buNone/>
              <a:defRPr/>
            </a:lvl1pPr>
          </a:lstStyle>
          <a:p>
            <a:pPr lvl="0"/>
            <a:r>
              <a:rPr lang="en-US" dirty="0"/>
              <a:t>Click icon to add chart or table</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99CE0241-2DE0-42C5-919F-AFFC1113C040}" type="datetime1">
              <a:rPr lang="en-AU" smtClean="0"/>
              <a:t>26/10/2020</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4589252" y="1676400"/>
            <a:ext cx="3240000" cy="264544"/>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5" name="Content Placeholder 7">
            <a:extLst>
              <a:ext uri="{FF2B5EF4-FFF2-40B4-BE49-F238E27FC236}">
                <a16:creationId xmlns:a16="http://schemas.microsoft.com/office/drawing/2014/main" id="{12D3D275-DDAF-4C40-A0DF-D6866072262C}"/>
              </a:ext>
            </a:extLst>
          </p:cNvPr>
          <p:cNvSpPr>
            <a:spLocks noGrp="1"/>
          </p:cNvSpPr>
          <p:nvPr>
            <p:ph sz="quarter" idx="19" hasCustomPrompt="1"/>
          </p:nvPr>
        </p:nvSpPr>
        <p:spPr>
          <a:xfrm>
            <a:off x="8178127" y="1940953"/>
            <a:ext cx="3240000" cy="4236017"/>
          </a:xfrm>
        </p:spPr>
        <p:txBody>
          <a:bodyPr anchor="ctr" anchorCtr="0"/>
          <a:lstStyle>
            <a:lvl1pPr marL="0" indent="0" algn="ctr">
              <a:buNone/>
              <a:defRPr/>
            </a:lvl1pPr>
          </a:lstStyle>
          <a:p>
            <a:pPr lvl="0"/>
            <a:r>
              <a:rPr lang="en-US" dirty="0"/>
              <a:t>Click icon to add chart or table</a:t>
            </a:r>
            <a:endParaRPr lang="en-AU" dirty="0"/>
          </a:p>
        </p:txBody>
      </p:sp>
      <p:sp>
        <p:nvSpPr>
          <p:cNvPr id="16" name="Text Placeholder 2">
            <a:extLst>
              <a:ext uri="{FF2B5EF4-FFF2-40B4-BE49-F238E27FC236}">
                <a16:creationId xmlns:a16="http://schemas.microsoft.com/office/drawing/2014/main" id="{F5F04F51-A389-46FA-B78D-D767A5AECA4E}"/>
              </a:ext>
            </a:extLst>
          </p:cNvPr>
          <p:cNvSpPr>
            <a:spLocks noGrp="1"/>
          </p:cNvSpPr>
          <p:nvPr>
            <p:ph type="body" idx="20" hasCustomPrompt="1"/>
          </p:nvPr>
        </p:nvSpPr>
        <p:spPr>
          <a:xfrm>
            <a:off x="8178127" y="1676400"/>
            <a:ext cx="3240000" cy="264544"/>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8" name="Text Placeholder 10">
            <a:extLst>
              <a:ext uri="{FF2B5EF4-FFF2-40B4-BE49-F238E27FC236}">
                <a16:creationId xmlns:a16="http://schemas.microsoft.com/office/drawing/2014/main" id="{82C31F2B-C266-490B-9609-D08B99689836}"/>
              </a:ext>
            </a:extLst>
          </p:cNvPr>
          <p:cNvSpPr>
            <a:spLocks noGrp="1"/>
          </p:cNvSpPr>
          <p:nvPr>
            <p:ph type="body" sz="quarter" idx="14"/>
          </p:nvPr>
        </p:nvSpPr>
        <p:spPr>
          <a:xfrm>
            <a:off x="759001" y="1676404"/>
            <a:ext cx="3420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501531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harts &amp; 2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79DBDF17-1311-4195-A4A9-4B1F47B28654}" type="datetime1">
              <a:rPr lang="en-AU" smtClean="0"/>
              <a:t>26/10/2020</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0" name="Text Placeholder 10">
            <a:extLst>
              <a:ext uri="{FF2B5EF4-FFF2-40B4-BE49-F238E27FC236}">
                <a16:creationId xmlns:a16="http://schemas.microsoft.com/office/drawing/2014/main" id="{8099F59F-DBEE-4CC0-85AC-1C0EB8918FCD}"/>
              </a:ext>
            </a:extLst>
          </p:cNvPr>
          <p:cNvSpPr>
            <a:spLocks noGrp="1"/>
          </p:cNvSpPr>
          <p:nvPr>
            <p:ph type="body" sz="quarter" idx="14"/>
          </p:nvPr>
        </p:nvSpPr>
        <p:spPr>
          <a:xfrm>
            <a:off x="759001" y="1676400"/>
            <a:ext cx="4590000" cy="183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ext Placeholder 10">
            <a:extLst>
              <a:ext uri="{FF2B5EF4-FFF2-40B4-BE49-F238E27FC236}">
                <a16:creationId xmlns:a16="http://schemas.microsoft.com/office/drawing/2014/main" id="{CF868681-AF25-46C0-A803-188E15239EB2}"/>
              </a:ext>
            </a:extLst>
          </p:cNvPr>
          <p:cNvSpPr>
            <a:spLocks noGrp="1"/>
          </p:cNvSpPr>
          <p:nvPr>
            <p:ph type="body" sz="quarter" idx="15"/>
          </p:nvPr>
        </p:nvSpPr>
        <p:spPr>
          <a:xfrm>
            <a:off x="6843001" y="1676400"/>
            <a:ext cx="4590000" cy="183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6" name="Content Placeholder 7">
            <a:extLst>
              <a:ext uri="{FF2B5EF4-FFF2-40B4-BE49-F238E27FC236}">
                <a16:creationId xmlns:a16="http://schemas.microsoft.com/office/drawing/2014/main" id="{723EFDE4-A720-4C85-A0E1-6C69F11CB4A4}"/>
              </a:ext>
            </a:extLst>
          </p:cNvPr>
          <p:cNvSpPr>
            <a:spLocks noGrp="1"/>
          </p:cNvSpPr>
          <p:nvPr>
            <p:ph sz="quarter" idx="21" hasCustomPrompt="1"/>
          </p:nvPr>
        </p:nvSpPr>
        <p:spPr>
          <a:xfrm>
            <a:off x="759001" y="4013235"/>
            <a:ext cx="4590000" cy="2163732"/>
          </a:xfrm>
        </p:spPr>
        <p:txBody>
          <a:bodyPr anchor="ctr" anchorCtr="0"/>
          <a:lstStyle>
            <a:lvl1pPr marL="0" indent="0" algn="ctr">
              <a:buNone/>
              <a:defRPr sz="1401"/>
            </a:lvl1pPr>
          </a:lstStyle>
          <a:p>
            <a:pPr lvl="0"/>
            <a:r>
              <a:rPr lang="en-US" dirty="0"/>
              <a:t>Click icon to add chart or table</a:t>
            </a:r>
            <a:endParaRPr lang="en-AU" dirty="0"/>
          </a:p>
        </p:txBody>
      </p:sp>
      <p:sp>
        <p:nvSpPr>
          <p:cNvPr id="17" name="Text Placeholder 2">
            <a:extLst>
              <a:ext uri="{FF2B5EF4-FFF2-40B4-BE49-F238E27FC236}">
                <a16:creationId xmlns:a16="http://schemas.microsoft.com/office/drawing/2014/main" id="{68A527B0-4005-4D05-9EF6-708638E5BD7C}"/>
              </a:ext>
            </a:extLst>
          </p:cNvPr>
          <p:cNvSpPr>
            <a:spLocks noGrp="1"/>
          </p:cNvSpPr>
          <p:nvPr>
            <p:ph type="body" idx="17" hasCustomPrompt="1"/>
          </p:nvPr>
        </p:nvSpPr>
        <p:spPr>
          <a:xfrm>
            <a:off x="759001" y="3748685"/>
            <a:ext cx="459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0" name="Content Placeholder 7">
            <a:extLst>
              <a:ext uri="{FF2B5EF4-FFF2-40B4-BE49-F238E27FC236}">
                <a16:creationId xmlns:a16="http://schemas.microsoft.com/office/drawing/2014/main" id="{D47843A5-1EEE-42DE-AA1A-E40F7928E4EE}"/>
              </a:ext>
            </a:extLst>
          </p:cNvPr>
          <p:cNvSpPr>
            <a:spLocks noGrp="1"/>
          </p:cNvSpPr>
          <p:nvPr>
            <p:ph sz="quarter" idx="22" hasCustomPrompt="1"/>
          </p:nvPr>
        </p:nvSpPr>
        <p:spPr>
          <a:xfrm>
            <a:off x="6843001" y="4013235"/>
            <a:ext cx="4590000" cy="2163732"/>
          </a:xfrm>
        </p:spPr>
        <p:txBody>
          <a:bodyPr anchor="ctr" anchorCtr="0"/>
          <a:lstStyle>
            <a:lvl1pPr marL="0" indent="0" algn="ctr">
              <a:buNone/>
              <a:defRPr sz="1401"/>
            </a:lvl1pPr>
          </a:lstStyle>
          <a:p>
            <a:pPr lvl="0"/>
            <a:r>
              <a:rPr lang="en-US" dirty="0"/>
              <a:t>Click icon to add chart or table</a:t>
            </a:r>
            <a:endParaRPr lang="en-AU" dirty="0"/>
          </a:p>
        </p:txBody>
      </p:sp>
      <p:sp>
        <p:nvSpPr>
          <p:cNvPr id="21" name="Text Placeholder 2">
            <a:extLst>
              <a:ext uri="{FF2B5EF4-FFF2-40B4-BE49-F238E27FC236}">
                <a16:creationId xmlns:a16="http://schemas.microsoft.com/office/drawing/2014/main" id="{EEC0A187-1AEA-47F0-A19E-2A933ED63EE0}"/>
              </a:ext>
            </a:extLst>
          </p:cNvPr>
          <p:cNvSpPr>
            <a:spLocks noGrp="1"/>
          </p:cNvSpPr>
          <p:nvPr>
            <p:ph type="body" idx="23" hasCustomPrompt="1"/>
          </p:nvPr>
        </p:nvSpPr>
        <p:spPr>
          <a:xfrm>
            <a:off x="6843001" y="3748685"/>
            <a:ext cx="459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Tree>
    <p:extLst>
      <p:ext uri="{BB962C8B-B14F-4D97-AF65-F5344CB8AC3E}">
        <p14:creationId xmlns:p14="http://schemas.microsoft.com/office/powerpoint/2010/main" val="1942285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harts (on grey) &amp; 2 Tex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EF64D5F-250A-4878-8366-76EAA267EA6E}"/>
              </a:ext>
            </a:extLst>
          </p:cNvPr>
          <p:cNvSpPr/>
          <p:nvPr userDrawn="1"/>
        </p:nvSpPr>
        <p:spPr>
          <a:xfrm>
            <a:off x="759001" y="3976785"/>
            <a:ext cx="4590000" cy="22001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p>
        </p:txBody>
      </p:sp>
      <p:sp>
        <p:nvSpPr>
          <p:cNvPr id="13" name="Rectangle 12">
            <a:extLst>
              <a:ext uri="{FF2B5EF4-FFF2-40B4-BE49-F238E27FC236}">
                <a16:creationId xmlns:a16="http://schemas.microsoft.com/office/drawing/2014/main" id="{C9C94AE5-13A6-472F-BBC3-C440BC11D850}"/>
              </a:ext>
            </a:extLst>
          </p:cNvPr>
          <p:cNvSpPr/>
          <p:nvPr userDrawn="1"/>
        </p:nvSpPr>
        <p:spPr>
          <a:xfrm>
            <a:off x="6843001" y="3976785"/>
            <a:ext cx="4590000" cy="22001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p>
        </p:txBody>
      </p:sp>
      <p:sp>
        <p:nvSpPr>
          <p:cNvPr id="16" name="Content Placeholder 7">
            <a:extLst>
              <a:ext uri="{FF2B5EF4-FFF2-40B4-BE49-F238E27FC236}">
                <a16:creationId xmlns:a16="http://schemas.microsoft.com/office/drawing/2014/main" id="{723EFDE4-A720-4C85-A0E1-6C69F11CB4A4}"/>
              </a:ext>
            </a:extLst>
          </p:cNvPr>
          <p:cNvSpPr>
            <a:spLocks noGrp="1"/>
          </p:cNvSpPr>
          <p:nvPr>
            <p:ph sz="quarter" idx="21" hasCustomPrompt="1"/>
          </p:nvPr>
        </p:nvSpPr>
        <p:spPr>
          <a:xfrm>
            <a:off x="759001" y="4013232"/>
            <a:ext cx="4590000" cy="2163733"/>
          </a:xfrm>
        </p:spPr>
        <p:txBody>
          <a:bodyPr anchor="ctr" anchorCtr="0"/>
          <a:lstStyle>
            <a:lvl1pPr marL="0" indent="0" algn="ctr">
              <a:buNone/>
              <a:defRPr sz="1401"/>
            </a:lvl1pPr>
          </a:lstStyle>
          <a:p>
            <a:pPr lvl="0"/>
            <a:r>
              <a:rPr lang="en-US" dirty="0"/>
              <a:t>Click icon to add chart or table</a:t>
            </a:r>
            <a:endParaRPr lang="en-AU" dirty="0"/>
          </a:p>
        </p:txBody>
      </p:sp>
      <p:sp>
        <p:nvSpPr>
          <p:cNvPr id="20" name="Content Placeholder 7">
            <a:extLst>
              <a:ext uri="{FF2B5EF4-FFF2-40B4-BE49-F238E27FC236}">
                <a16:creationId xmlns:a16="http://schemas.microsoft.com/office/drawing/2014/main" id="{D47843A5-1EEE-42DE-AA1A-E40F7928E4EE}"/>
              </a:ext>
            </a:extLst>
          </p:cNvPr>
          <p:cNvSpPr>
            <a:spLocks noGrp="1"/>
          </p:cNvSpPr>
          <p:nvPr>
            <p:ph sz="quarter" idx="22" hasCustomPrompt="1"/>
          </p:nvPr>
        </p:nvSpPr>
        <p:spPr>
          <a:xfrm>
            <a:off x="6843001" y="4013232"/>
            <a:ext cx="4590000" cy="2163733"/>
          </a:xfrm>
        </p:spPr>
        <p:txBody>
          <a:bodyPr anchor="ctr" anchorCtr="0"/>
          <a:lstStyle>
            <a:lvl1pPr marL="0" indent="0" algn="ctr">
              <a:buNone/>
              <a:defRPr sz="1401"/>
            </a:lvl1pPr>
          </a:lstStyle>
          <a:p>
            <a:pPr lvl="0"/>
            <a:r>
              <a:rPr lang="en-US" dirty="0"/>
              <a:t>Click icon to add chart or table</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59ECB07B-DBC4-45A5-A24A-0184D9956638}" type="datetime1">
              <a:rPr lang="en-AU" smtClean="0"/>
              <a:t>26/10/2020</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0" name="Text Placeholder 10">
            <a:extLst>
              <a:ext uri="{FF2B5EF4-FFF2-40B4-BE49-F238E27FC236}">
                <a16:creationId xmlns:a16="http://schemas.microsoft.com/office/drawing/2014/main" id="{8099F59F-DBEE-4CC0-85AC-1C0EB8918FCD}"/>
              </a:ext>
            </a:extLst>
          </p:cNvPr>
          <p:cNvSpPr>
            <a:spLocks noGrp="1"/>
          </p:cNvSpPr>
          <p:nvPr>
            <p:ph type="body" sz="quarter" idx="14"/>
          </p:nvPr>
        </p:nvSpPr>
        <p:spPr>
          <a:xfrm>
            <a:off x="759001" y="1676400"/>
            <a:ext cx="4590000" cy="183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ext Placeholder 10">
            <a:extLst>
              <a:ext uri="{FF2B5EF4-FFF2-40B4-BE49-F238E27FC236}">
                <a16:creationId xmlns:a16="http://schemas.microsoft.com/office/drawing/2014/main" id="{CF868681-AF25-46C0-A803-188E15239EB2}"/>
              </a:ext>
            </a:extLst>
          </p:cNvPr>
          <p:cNvSpPr>
            <a:spLocks noGrp="1"/>
          </p:cNvSpPr>
          <p:nvPr>
            <p:ph type="body" sz="quarter" idx="15"/>
          </p:nvPr>
        </p:nvSpPr>
        <p:spPr>
          <a:xfrm>
            <a:off x="6843001" y="1676400"/>
            <a:ext cx="4590000" cy="183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7" name="Text Placeholder 2">
            <a:extLst>
              <a:ext uri="{FF2B5EF4-FFF2-40B4-BE49-F238E27FC236}">
                <a16:creationId xmlns:a16="http://schemas.microsoft.com/office/drawing/2014/main" id="{68A527B0-4005-4D05-9EF6-708638E5BD7C}"/>
              </a:ext>
            </a:extLst>
          </p:cNvPr>
          <p:cNvSpPr>
            <a:spLocks noGrp="1"/>
          </p:cNvSpPr>
          <p:nvPr>
            <p:ph type="body" idx="17" hasCustomPrompt="1"/>
          </p:nvPr>
        </p:nvSpPr>
        <p:spPr>
          <a:xfrm>
            <a:off x="759001" y="3748685"/>
            <a:ext cx="459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1" name="Text Placeholder 2">
            <a:extLst>
              <a:ext uri="{FF2B5EF4-FFF2-40B4-BE49-F238E27FC236}">
                <a16:creationId xmlns:a16="http://schemas.microsoft.com/office/drawing/2014/main" id="{EEC0A187-1AEA-47F0-A19E-2A933ED63EE0}"/>
              </a:ext>
            </a:extLst>
          </p:cNvPr>
          <p:cNvSpPr>
            <a:spLocks noGrp="1"/>
          </p:cNvSpPr>
          <p:nvPr>
            <p:ph type="body" idx="23" hasCustomPrompt="1"/>
          </p:nvPr>
        </p:nvSpPr>
        <p:spPr>
          <a:xfrm>
            <a:off x="6843001" y="3748685"/>
            <a:ext cx="459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Tree>
    <p:extLst>
      <p:ext uri="{BB962C8B-B14F-4D97-AF65-F5344CB8AC3E}">
        <p14:creationId xmlns:p14="http://schemas.microsoft.com/office/powerpoint/2010/main" val="1150638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harts &amp; Tex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4F6DC73-D2E5-4C44-B6A2-EB181445D050}"/>
              </a:ext>
            </a:extLst>
          </p:cNvPr>
          <p:cNvSpPr>
            <a:spLocks noGrp="1"/>
          </p:cNvSpPr>
          <p:nvPr>
            <p:ph sz="quarter" idx="16" hasCustomPrompt="1"/>
          </p:nvPr>
        </p:nvSpPr>
        <p:spPr>
          <a:xfrm>
            <a:off x="3925019" y="194094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6A091A42-BA5B-40A5-AA58-174A46D6088B}" type="datetime1">
              <a:rPr lang="en-AU" smtClean="0"/>
              <a:t>26/10/2020</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3925019" y="167640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5" name="Content Placeholder 7">
            <a:extLst>
              <a:ext uri="{FF2B5EF4-FFF2-40B4-BE49-F238E27FC236}">
                <a16:creationId xmlns:a16="http://schemas.microsoft.com/office/drawing/2014/main" id="{12D3D275-DDAF-4C40-A0DF-D6866072262C}"/>
              </a:ext>
            </a:extLst>
          </p:cNvPr>
          <p:cNvSpPr>
            <a:spLocks noGrp="1"/>
          </p:cNvSpPr>
          <p:nvPr>
            <p:ph sz="quarter" idx="19" hasCustomPrompt="1"/>
          </p:nvPr>
        </p:nvSpPr>
        <p:spPr>
          <a:xfrm>
            <a:off x="7818127" y="194094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16" name="Text Placeholder 2">
            <a:extLst>
              <a:ext uri="{FF2B5EF4-FFF2-40B4-BE49-F238E27FC236}">
                <a16:creationId xmlns:a16="http://schemas.microsoft.com/office/drawing/2014/main" id="{F5F04F51-A389-46FA-B78D-D767A5AECA4E}"/>
              </a:ext>
            </a:extLst>
          </p:cNvPr>
          <p:cNvSpPr>
            <a:spLocks noGrp="1"/>
          </p:cNvSpPr>
          <p:nvPr>
            <p:ph type="body" idx="20" hasCustomPrompt="1"/>
          </p:nvPr>
        </p:nvSpPr>
        <p:spPr>
          <a:xfrm>
            <a:off x="7818127" y="167640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8" name="Content Placeholder 7">
            <a:extLst>
              <a:ext uri="{FF2B5EF4-FFF2-40B4-BE49-F238E27FC236}">
                <a16:creationId xmlns:a16="http://schemas.microsoft.com/office/drawing/2014/main" id="{1E7267D2-C32A-47A1-9405-712B6A92AD51}"/>
              </a:ext>
            </a:extLst>
          </p:cNvPr>
          <p:cNvSpPr>
            <a:spLocks noGrp="1"/>
          </p:cNvSpPr>
          <p:nvPr>
            <p:ph sz="quarter" idx="21" hasCustomPrompt="1"/>
          </p:nvPr>
        </p:nvSpPr>
        <p:spPr>
          <a:xfrm>
            <a:off x="3925019" y="432228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19" name="Text Placeholder 2">
            <a:extLst>
              <a:ext uri="{FF2B5EF4-FFF2-40B4-BE49-F238E27FC236}">
                <a16:creationId xmlns:a16="http://schemas.microsoft.com/office/drawing/2014/main" id="{5E782376-C818-4FE4-B647-6C63AAE11D48}"/>
              </a:ext>
            </a:extLst>
          </p:cNvPr>
          <p:cNvSpPr>
            <a:spLocks noGrp="1"/>
          </p:cNvSpPr>
          <p:nvPr>
            <p:ph type="body" idx="22" hasCustomPrompt="1"/>
          </p:nvPr>
        </p:nvSpPr>
        <p:spPr>
          <a:xfrm>
            <a:off x="3925019" y="405774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0" name="Content Placeholder 7">
            <a:extLst>
              <a:ext uri="{FF2B5EF4-FFF2-40B4-BE49-F238E27FC236}">
                <a16:creationId xmlns:a16="http://schemas.microsoft.com/office/drawing/2014/main" id="{A2A3DEBF-D699-4FD9-8B9A-C6722C2CF6F6}"/>
              </a:ext>
            </a:extLst>
          </p:cNvPr>
          <p:cNvSpPr>
            <a:spLocks noGrp="1"/>
          </p:cNvSpPr>
          <p:nvPr>
            <p:ph sz="quarter" idx="23" hasCustomPrompt="1"/>
          </p:nvPr>
        </p:nvSpPr>
        <p:spPr>
          <a:xfrm>
            <a:off x="7818127" y="432228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21" name="Text Placeholder 2">
            <a:extLst>
              <a:ext uri="{FF2B5EF4-FFF2-40B4-BE49-F238E27FC236}">
                <a16:creationId xmlns:a16="http://schemas.microsoft.com/office/drawing/2014/main" id="{B5DC1914-60C2-4764-B8DB-054FEA1154BA}"/>
              </a:ext>
            </a:extLst>
          </p:cNvPr>
          <p:cNvSpPr>
            <a:spLocks noGrp="1"/>
          </p:cNvSpPr>
          <p:nvPr>
            <p:ph type="body" idx="24" hasCustomPrompt="1"/>
          </p:nvPr>
        </p:nvSpPr>
        <p:spPr>
          <a:xfrm>
            <a:off x="7818127" y="405774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3" name="Text Placeholder 10">
            <a:extLst>
              <a:ext uri="{FF2B5EF4-FFF2-40B4-BE49-F238E27FC236}">
                <a16:creationId xmlns:a16="http://schemas.microsoft.com/office/drawing/2014/main" id="{68819E78-27FF-4ADE-AF18-768D8AAED959}"/>
              </a:ext>
            </a:extLst>
          </p:cNvPr>
          <p:cNvSpPr>
            <a:spLocks noGrp="1"/>
          </p:cNvSpPr>
          <p:nvPr>
            <p:ph type="body" sz="quarter" idx="14"/>
          </p:nvPr>
        </p:nvSpPr>
        <p:spPr>
          <a:xfrm>
            <a:off x="759001" y="1676404"/>
            <a:ext cx="2808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52606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Charts (on grey) &amp;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79C501-22D6-4C9A-B46E-508BF0CC528C}"/>
              </a:ext>
            </a:extLst>
          </p:cNvPr>
          <p:cNvSpPr/>
          <p:nvPr userDrawn="1"/>
        </p:nvSpPr>
        <p:spPr>
          <a:xfrm>
            <a:off x="3925019" y="1905992"/>
            <a:ext cx="3600000" cy="20362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p>
        </p:txBody>
      </p:sp>
      <p:sp>
        <p:nvSpPr>
          <p:cNvPr id="17" name="Rectangle 16">
            <a:extLst>
              <a:ext uri="{FF2B5EF4-FFF2-40B4-BE49-F238E27FC236}">
                <a16:creationId xmlns:a16="http://schemas.microsoft.com/office/drawing/2014/main" id="{4A3A3A66-92CB-472E-B24A-8A51BF26D467}"/>
              </a:ext>
            </a:extLst>
          </p:cNvPr>
          <p:cNvSpPr/>
          <p:nvPr userDrawn="1"/>
        </p:nvSpPr>
        <p:spPr>
          <a:xfrm>
            <a:off x="3925019" y="4287332"/>
            <a:ext cx="3600000" cy="20362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p>
        </p:txBody>
      </p:sp>
      <p:sp>
        <p:nvSpPr>
          <p:cNvPr id="22" name="Rectangle 21">
            <a:extLst>
              <a:ext uri="{FF2B5EF4-FFF2-40B4-BE49-F238E27FC236}">
                <a16:creationId xmlns:a16="http://schemas.microsoft.com/office/drawing/2014/main" id="{F689A78C-D96F-4A9B-8175-FF89999333C1}"/>
              </a:ext>
            </a:extLst>
          </p:cNvPr>
          <p:cNvSpPr/>
          <p:nvPr userDrawn="1"/>
        </p:nvSpPr>
        <p:spPr>
          <a:xfrm>
            <a:off x="7818127" y="1905992"/>
            <a:ext cx="3600000" cy="20362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p>
        </p:txBody>
      </p:sp>
      <p:sp>
        <p:nvSpPr>
          <p:cNvPr id="24" name="Rectangle 23">
            <a:extLst>
              <a:ext uri="{FF2B5EF4-FFF2-40B4-BE49-F238E27FC236}">
                <a16:creationId xmlns:a16="http://schemas.microsoft.com/office/drawing/2014/main" id="{F37EEC7F-AB01-41A8-92DF-19E2AFC151AC}"/>
              </a:ext>
            </a:extLst>
          </p:cNvPr>
          <p:cNvSpPr/>
          <p:nvPr userDrawn="1"/>
        </p:nvSpPr>
        <p:spPr>
          <a:xfrm>
            <a:off x="7818127" y="4287332"/>
            <a:ext cx="3600000" cy="20362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a:p>
        </p:txBody>
      </p:sp>
      <p:sp>
        <p:nvSpPr>
          <p:cNvPr id="8" name="Content Placeholder 7">
            <a:extLst>
              <a:ext uri="{FF2B5EF4-FFF2-40B4-BE49-F238E27FC236}">
                <a16:creationId xmlns:a16="http://schemas.microsoft.com/office/drawing/2014/main" id="{54F6DC73-D2E5-4C44-B6A2-EB181445D050}"/>
              </a:ext>
            </a:extLst>
          </p:cNvPr>
          <p:cNvSpPr>
            <a:spLocks noGrp="1"/>
          </p:cNvSpPr>
          <p:nvPr>
            <p:ph sz="quarter" idx="16" hasCustomPrompt="1"/>
          </p:nvPr>
        </p:nvSpPr>
        <p:spPr>
          <a:xfrm>
            <a:off x="3925019" y="194094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15" name="Content Placeholder 7">
            <a:extLst>
              <a:ext uri="{FF2B5EF4-FFF2-40B4-BE49-F238E27FC236}">
                <a16:creationId xmlns:a16="http://schemas.microsoft.com/office/drawing/2014/main" id="{12D3D275-DDAF-4C40-A0DF-D6866072262C}"/>
              </a:ext>
            </a:extLst>
          </p:cNvPr>
          <p:cNvSpPr>
            <a:spLocks noGrp="1"/>
          </p:cNvSpPr>
          <p:nvPr>
            <p:ph sz="quarter" idx="19" hasCustomPrompt="1"/>
          </p:nvPr>
        </p:nvSpPr>
        <p:spPr>
          <a:xfrm>
            <a:off x="7818127" y="194094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18" name="Content Placeholder 7">
            <a:extLst>
              <a:ext uri="{FF2B5EF4-FFF2-40B4-BE49-F238E27FC236}">
                <a16:creationId xmlns:a16="http://schemas.microsoft.com/office/drawing/2014/main" id="{1E7267D2-C32A-47A1-9405-712B6A92AD51}"/>
              </a:ext>
            </a:extLst>
          </p:cNvPr>
          <p:cNvSpPr>
            <a:spLocks noGrp="1"/>
          </p:cNvSpPr>
          <p:nvPr>
            <p:ph sz="quarter" idx="21" hasCustomPrompt="1"/>
          </p:nvPr>
        </p:nvSpPr>
        <p:spPr>
          <a:xfrm>
            <a:off x="3925019" y="432228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20" name="Content Placeholder 7">
            <a:extLst>
              <a:ext uri="{FF2B5EF4-FFF2-40B4-BE49-F238E27FC236}">
                <a16:creationId xmlns:a16="http://schemas.microsoft.com/office/drawing/2014/main" id="{A2A3DEBF-D699-4FD9-8B9A-C6722C2CF6F6}"/>
              </a:ext>
            </a:extLst>
          </p:cNvPr>
          <p:cNvSpPr>
            <a:spLocks noGrp="1"/>
          </p:cNvSpPr>
          <p:nvPr>
            <p:ph sz="quarter" idx="23" hasCustomPrompt="1"/>
          </p:nvPr>
        </p:nvSpPr>
        <p:spPr>
          <a:xfrm>
            <a:off x="7818127" y="4322284"/>
            <a:ext cx="3600000" cy="2001328"/>
          </a:xfrm>
        </p:spPr>
        <p:txBody>
          <a:bodyPr anchor="ctr" anchorCtr="0"/>
          <a:lstStyle>
            <a:lvl1pPr marL="0" indent="0" algn="ctr">
              <a:buNone/>
              <a:defRPr sz="1401"/>
            </a:lvl1pPr>
          </a:lstStyle>
          <a:p>
            <a:pPr lvl="0"/>
            <a:r>
              <a:rPr lang="en-US" dirty="0"/>
              <a:t>Click icon to add chart or table</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B791A034-7D9C-4111-B7E4-53357559EC0C}" type="datetime1">
              <a:rPr lang="en-AU" smtClean="0"/>
              <a:t>26/10/2020</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3925019" y="167640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6" name="Text Placeholder 2">
            <a:extLst>
              <a:ext uri="{FF2B5EF4-FFF2-40B4-BE49-F238E27FC236}">
                <a16:creationId xmlns:a16="http://schemas.microsoft.com/office/drawing/2014/main" id="{F5F04F51-A389-46FA-B78D-D767A5AECA4E}"/>
              </a:ext>
            </a:extLst>
          </p:cNvPr>
          <p:cNvSpPr>
            <a:spLocks noGrp="1"/>
          </p:cNvSpPr>
          <p:nvPr>
            <p:ph type="body" idx="20" hasCustomPrompt="1"/>
          </p:nvPr>
        </p:nvSpPr>
        <p:spPr>
          <a:xfrm>
            <a:off x="7818127" y="167640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9" name="Text Placeholder 2">
            <a:extLst>
              <a:ext uri="{FF2B5EF4-FFF2-40B4-BE49-F238E27FC236}">
                <a16:creationId xmlns:a16="http://schemas.microsoft.com/office/drawing/2014/main" id="{5E782376-C818-4FE4-B647-6C63AAE11D48}"/>
              </a:ext>
            </a:extLst>
          </p:cNvPr>
          <p:cNvSpPr>
            <a:spLocks noGrp="1"/>
          </p:cNvSpPr>
          <p:nvPr>
            <p:ph type="body" idx="22" hasCustomPrompt="1"/>
          </p:nvPr>
        </p:nvSpPr>
        <p:spPr>
          <a:xfrm>
            <a:off x="3925019" y="405774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1" name="Text Placeholder 2">
            <a:extLst>
              <a:ext uri="{FF2B5EF4-FFF2-40B4-BE49-F238E27FC236}">
                <a16:creationId xmlns:a16="http://schemas.microsoft.com/office/drawing/2014/main" id="{B5DC1914-60C2-4764-B8DB-054FEA1154BA}"/>
              </a:ext>
            </a:extLst>
          </p:cNvPr>
          <p:cNvSpPr>
            <a:spLocks noGrp="1"/>
          </p:cNvSpPr>
          <p:nvPr>
            <p:ph type="body" idx="24" hasCustomPrompt="1"/>
          </p:nvPr>
        </p:nvSpPr>
        <p:spPr>
          <a:xfrm>
            <a:off x="7818127" y="4057740"/>
            <a:ext cx="3600000" cy="264544"/>
          </a:xfrm>
        </p:spPr>
        <p:txBody>
          <a:bodyPr anchor="t" anchorCtr="0"/>
          <a:lstStyle>
            <a:lvl1pPr marL="0" indent="0" algn="ctr">
              <a:lnSpc>
                <a:spcPct val="100000"/>
              </a:lnSpc>
              <a:spcBef>
                <a:spcPts val="0"/>
              </a:spcBef>
              <a:buNone/>
              <a:defRPr sz="1401"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23" name="Text Placeholder 10">
            <a:extLst>
              <a:ext uri="{FF2B5EF4-FFF2-40B4-BE49-F238E27FC236}">
                <a16:creationId xmlns:a16="http://schemas.microsoft.com/office/drawing/2014/main" id="{68819E78-27FF-4ADE-AF18-768D8AAED959}"/>
              </a:ext>
            </a:extLst>
          </p:cNvPr>
          <p:cNvSpPr>
            <a:spLocks noGrp="1"/>
          </p:cNvSpPr>
          <p:nvPr>
            <p:ph type="body" sz="quarter" idx="14"/>
          </p:nvPr>
        </p:nvSpPr>
        <p:spPr>
          <a:xfrm>
            <a:off x="759001" y="1676404"/>
            <a:ext cx="2808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093324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nfographic">
    <p:bg>
      <p:bgPr>
        <a:solidFill>
          <a:srgbClr val="161818"/>
        </a:solidFill>
        <a:effectLst/>
      </p:bgPr>
    </p:bg>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21CFA4C-1F09-4286-9E2C-41675C2750D5}"/>
              </a:ext>
            </a:extLst>
          </p:cNvPr>
          <p:cNvSpPr>
            <a:spLocks noGrp="1"/>
          </p:cNvSpPr>
          <p:nvPr>
            <p:ph type="pic" sz="quarter" idx="31" hasCustomPrompt="1"/>
          </p:nvPr>
        </p:nvSpPr>
        <p:spPr>
          <a:xfrm>
            <a:off x="9144000" y="3429000"/>
            <a:ext cx="3048000" cy="3429000"/>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11" name="Picture Placeholder 8">
            <a:extLst>
              <a:ext uri="{FF2B5EF4-FFF2-40B4-BE49-F238E27FC236}">
                <a16:creationId xmlns:a16="http://schemas.microsoft.com/office/drawing/2014/main" id="{81B87C67-486C-48FF-9B3D-EE58045C5027}"/>
              </a:ext>
            </a:extLst>
          </p:cNvPr>
          <p:cNvSpPr>
            <a:spLocks noGrp="1"/>
          </p:cNvSpPr>
          <p:nvPr>
            <p:ph type="pic" sz="quarter" idx="32" hasCustomPrompt="1"/>
          </p:nvPr>
        </p:nvSpPr>
        <p:spPr>
          <a:xfrm>
            <a:off x="0" y="3429000"/>
            <a:ext cx="6096000" cy="3429000"/>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12" name="Rectangle 11">
            <a:extLst>
              <a:ext uri="{FF2B5EF4-FFF2-40B4-BE49-F238E27FC236}">
                <a16:creationId xmlns:a16="http://schemas.microsoft.com/office/drawing/2014/main" id="{4B72BA0A-FC28-48D2-989D-7F55CC55DE27}"/>
              </a:ext>
            </a:extLst>
          </p:cNvPr>
          <p:cNvSpPr/>
          <p:nvPr userDrawn="1"/>
        </p:nvSpPr>
        <p:spPr>
          <a:xfrm>
            <a:off x="3048006" y="0"/>
            <a:ext cx="30474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a:p>
        </p:txBody>
      </p:sp>
      <p:sp>
        <p:nvSpPr>
          <p:cNvPr id="15" name="Text Placeholder 2">
            <a:extLst>
              <a:ext uri="{FF2B5EF4-FFF2-40B4-BE49-F238E27FC236}">
                <a16:creationId xmlns:a16="http://schemas.microsoft.com/office/drawing/2014/main" id="{69485B5C-12AA-4DEC-839A-4C0AFC69B76D}"/>
              </a:ext>
            </a:extLst>
          </p:cNvPr>
          <p:cNvSpPr>
            <a:spLocks noGrp="1"/>
          </p:cNvSpPr>
          <p:nvPr>
            <p:ph type="body" idx="33" hasCustomPrompt="1"/>
          </p:nvPr>
        </p:nvSpPr>
        <p:spPr>
          <a:xfrm>
            <a:off x="3046800" y="0"/>
            <a:ext cx="3048000" cy="3429000"/>
          </a:xfrm>
        </p:spPr>
        <p:txBody>
          <a:bodyPr lIns="360000" rIns="360000" anchor="ctr" anchorCtr="0"/>
          <a:lstStyle>
            <a:lvl1pPr marL="0" indent="0" algn="ctr">
              <a:lnSpc>
                <a:spcPct val="100000"/>
              </a:lnSpc>
              <a:spcBef>
                <a:spcPts val="900"/>
              </a:spcBef>
              <a:buNone/>
              <a:defRPr sz="1801"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Click to add text and if you want to add a heading increase the font size to 28pt</a:t>
            </a:r>
          </a:p>
        </p:txBody>
      </p:sp>
      <p:sp>
        <p:nvSpPr>
          <p:cNvPr id="13" name="Rectangle 12">
            <a:extLst>
              <a:ext uri="{FF2B5EF4-FFF2-40B4-BE49-F238E27FC236}">
                <a16:creationId xmlns:a16="http://schemas.microsoft.com/office/drawing/2014/main" id="{DB37CDB6-C28E-45C3-B47E-C806888BE361}"/>
              </a:ext>
            </a:extLst>
          </p:cNvPr>
          <p:cNvSpPr/>
          <p:nvPr userDrawn="1"/>
        </p:nvSpPr>
        <p:spPr>
          <a:xfrm>
            <a:off x="9144605" y="0"/>
            <a:ext cx="3047401" cy="3429000"/>
          </a:xfrm>
          <a:prstGeom prst="rect">
            <a:avLst/>
          </a:prstGeom>
          <a:solidFill>
            <a:srgbClr val="16181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a:solidFill>
                <a:schemeClr val="accent1"/>
              </a:solidFill>
            </a:endParaRP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lvl1pPr>
              <a:defRPr>
                <a:solidFill>
                  <a:schemeClr val="bg1"/>
                </a:solidFill>
              </a:defRPr>
            </a:lvl1pPr>
          </a:lstStyle>
          <a:p>
            <a:fld id="{751F3D3B-285D-4468-9BAC-3475055B510C}" type="datetime1">
              <a:rPr lang="en-AU" smtClean="0"/>
              <a:t>26/10/2020</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lvl1pPr>
              <a:defRPr>
                <a:solidFill>
                  <a:schemeClr val="bg1"/>
                </a:solidFill>
              </a:defRPr>
            </a:lvl1p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lvl1pPr>
              <a:defRPr>
                <a:solidFill>
                  <a:schemeClr val="bg1"/>
                </a:solidFill>
              </a:defRPr>
            </a:lvl1pPr>
          </a:lstStyle>
          <a:p>
            <a:fld id="{E6316B6A-336A-44FF-82DA-A4D1594FA055}" type="slidenum">
              <a:rPr lang="en-AU" smtClean="0"/>
              <a:pPr/>
              <a:t>‹#›</a:t>
            </a:fld>
            <a:endParaRPr lang="en-AU"/>
          </a:p>
        </p:txBody>
      </p:sp>
      <p:sp>
        <p:nvSpPr>
          <p:cNvPr id="9" name="Picture Placeholder 8">
            <a:extLst>
              <a:ext uri="{FF2B5EF4-FFF2-40B4-BE49-F238E27FC236}">
                <a16:creationId xmlns:a16="http://schemas.microsoft.com/office/drawing/2014/main" id="{03C0A9C8-ABDD-48F5-BE57-B527AB1FEF1A}"/>
              </a:ext>
            </a:extLst>
          </p:cNvPr>
          <p:cNvSpPr>
            <a:spLocks noGrp="1"/>
          </p:cNvSpPr>
          <p:nvPr>
            <p:ph type="pic" sz="quarter" idx="30" hasCustomPrompt="1"/>
          </p:nvPr>
        </p:nvSpPr>
        <p:spPr>
          <a:xfrm>
            <a:off x="6096000" y="0"/>
            <a:ext cx="3048000" cy="3429000"/>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14" name="Text Placeholder 2">
            <a:extLst>
              <a:ext uri="{FF2B5EF4-FFF2-40B4-BE49-F238E27FC236}">
                <a16:creationId xmlns:a16="http://schemas.microsoft.com/office/drawing/2014/main" id="{B342483B-965A-45F9-BD9F-E53A2477E83B}"/>
              </a:ext>
            </a:extLst>
          </p:cNvPr>
          <p:cNvSpPr>
            <a:spLocks noGrp="1"/>
          </p:cNvSpPr>
          <p:nvPr>
            <p:ph type="body" idx="13" hasCustomPrompt="1"/>
          </p:nvPr>
        </p:nvSpPr>
        <p:spPr>
          <a:xfrm>
            <a:off x="6095401" y="3429000"/>
            <a:ext cx="3048000" cy="3429000"/>
          </a:xfrm>
        </p:spPr>
        <p:txBody>
          <a:bodyPr lIns="360000" rIns="360000" anchor="ctr" anchorCtr="0"/>
          <a:lstStyle>
            <a:lvl1pPr marL="0" marR="0" indent="0" algn="ctr" defTabSz="914332" rtl="0" eaLnBrk="1" fontAlgn="auto" latinLnBrk="0" hangingPunct="1">
              <a:lnSpc>
                <a:spcPct val="100000"/>
              </a:lnSpc>
              <a:spcBef>
                <a:spcPts val="900"/>
              </a:spcBef>
              <a:spcAft>
                <a:spcPts val="0"/>
              </a:spcAft>
              <a:buClr>
                <a:schemeClr val="accent1"/>
              </a:buClr>
              <a:buSzTx/>
              <a:buFont typeface="Arial" panose="020B0604020202020204" pitchFamily="34" charset="0"/>
              <a:buNone/>
              <a:tabLst/>
              <a:defRPr sz="1801"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marL="0" marR="0" lvl="0" indent="0" algn="ctr" defTabSz="914332" rtl="0" eaLnBrk="1" fontAlgn="auto" latinLnBrk="0" hangingPunct="1">
              <a:lnSpc>
                <a:spcPct val="100000"/>
              </a:lnSpc>
              <a:spcBef>
                <a:spcPts val="900"/>
              </a:spcBef>
              <a:spcAft>
                <a:spcPts val="0"/>
              </a:spcAft>
              <a:buClr>
                <a:schemeClr val="accent1"/>
              </a:buClr>
              <a:buSzTx/>
              <a:buFont typeface="Arial" panose="020B0604020202020204" pitchFamily="34" charset="0"/>
              <a:buNone/>
              <a:tabLst/>
              <a:defRPr/>
            </a:pPr>
            <a:r>
              <a:rPr lang="en-AU" noProof="0" dirty="0"/>
              <a:t>Click to add text and if you want to add a heading increase the font size to 28pt</a:t>
            </a:r>
          </a:p>
        </p:txBody>
      </p:sp>
      <p:sp>
        <p:nvSpPr>
          <p:cNvPr id="16" name="Text Placeholder 2">
            <a:extLst>
              <a:ext uri="{FF2B5EF4-FFF2-40B4-BE49-F238E27FC236}">
                <a16:creationId xmlns:a16="http://schemas.microsoft.com/office/drawing/2014/main" id="{0FB02AA9-3CFD-42F6-A89B-0E9879820066}"/>
              </a:ext>
            </a:extLst>
          </p:cNvPr>
          <p:cNvSpPr>
            <a:spLocks noGrp="1"/>
          </p:cNvSpPr>
          <p:nvPr>
            <p:ph type="body" idx="34" hasCustomPrompt="1"/>
          </p:nvPr>
        </p:nvSpPr>
        <p:spPr>
          <a:xfrm>
            <a:off x="9144000" y="0"/>
            <a:ext cx="3048000" cy="3429000"/>
          </a:xfrm>
        </p:spPr>
        <p:txBody>
          <a:bodyPr lIns="360000" rIns="360000" anchor="ctr" anchorCtr="0"/>
          <a:lstStyle>
            <a:lvl1pPr marL="0" marR="0" indent="0" algn="ctr" defTabSz="914332" rtl="0" eaLnBrk="1" fontAlgn="auto" latinLnBrk="0" hangingPunct="1">
              <a:lnSpc>
                <a:spcPct val="100000"/>
              </a:lnSpc>
              <a:spcBef>
                <a:spcPts val="900"/>
              </a:spcBef>
              <a:spcAft>
                <a:spcPts val="0"/>
              </a:spcAft>
              <a:buClr>
                <a:schemeClr val="accent1"/>
              </a:buClr>
              <a:buSzTx/>
              <a:buFont typeface="Arial" panose="020B0604020202020204" pitchFamily="34" charset="0"/>
              <a:buNone/>
              <a:tabLst/>
              <a:defRPr sz="1801" b="0">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marL="0" marR="0" lvl="0" indent="0" algn="ctr" defTabSz="914332" rtl="0" eaLnBrk="1" fontAlgn="auto" latinLnBrk="0" hangingPunct="1">
              <a:lnSpc>
                <a:spcPct val="100000"/>
              </a:lnSpc>
              <a:spcBef>
                <a:spcPts val="900"/>
              </a:spcBef>
              <a:spcAft>
                <a:spcPts val="0"/>
              </a:spcAft>
              <a:buClr>
                <a:schemeClr val="accent1"/>
              </a:buClr>
              <a:buSzTx/>
              <a:buFont typeface="Arial" panose="020B0604020202020204" pitchFamily="34" charset="0"/>
              <a:buNone/>
              <a:tabLst/>
              <a:defRPr/>
            </a:pPr>
            <a:r>
              <a:rPr lang="en-AU" noProof="0" dirty="0"/>
              <a:t>Click to add text and if you want to add a heading increase the font size to 28pt</a:t>
            </a:r>
          </a:p>
        </p:txBody>
      </p:sp>
      <p:sp>
        <p:nvSpPr>
          <p:cNvPr id="17" name="Text Placeholder 2">
            <a:extLst>
              <a:ext uri="{FF2B5EF4-FFF2-40B4-BE49-F238E27FC236}">
                <a16:creationId xmlns:a16="http://schemas.microsoft.com/office/drawing/2014/main" id="{74ECC1D4-01DB-4731-B9CC-9FB487D4251C}"/>
              </a:ext>
            </a:extLst>
          </p:cNvPr>
          <p:cNvSpPr>
            <a:spLocks noGrp="1"/>
          </p:cNvSpPr>
          <p:nvPr>
            <p:ph type="body" idx="35" hasCustomPrompt="1"/>
          </p:nvPr>
        </p:nvSpPr>
        <p:spPr>
          <a:xfrm>
            <a:off x="0" y="0"/>
            <a:ext cx="3048000" cy="3429000"/>
          </a:xfrm>
        </p:spPr>
        <p:txBody>
          <a:bodyPr lIns="360000" rIns="360000" anchor="ctr" anchorCtr="0">
            <a:normAutofit/>
          </a:bodyPr>
          <a:lstStyle>
            <a:lvl1pPr marL="0" indent="0" algn="ctr">
              <a:lnSpc>
                <a:spcPct val="100000"/>
              </a:lnSpc>
              <a:spcBef>
                <a:spcPts val="601"/>
              </a:spcBef>
              <a:buNone/>
              <a:defRPr sz="110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X%</a:t>
            </a:r>
          </a:p>
        </p:txBody>
      </p:sp>
    </p:spTree>
    <p:extLst>
      <p:ext uri="{BB962C8B-B14F-4D97-AF65-F5344CB8AC3E}">
        <p14:creationId xmlns:p14="http://schemas.microsoft.com/office/powerpoint/2010/main" val="2469418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97FB9-5938-48AD-BBB6-68F77AA9D38E}"/>
              </a:ext>
            </a:extLst>
          </p:cNvPr>
          <p:cNvSpPr>
            <a:spLocks noGrp="1"/>
          </p:cNvSpPr>
          <p:nvPr>
            <p:ph type="title"/>
          </p:nvPr>
        </p:nvSpPr>
        <p:spPr/>
        <p:txBody>
          <a:bodyPr/>
          <a:lstStyle/>
          <a:p>
            <a:r>
              <a:rPr lang="en-US" noProof="0"/>
              <a:t>Click to edit Master title style</a:t>
            </a:r>
            <a:endParaRPr lang="en-AU" noProof="0" dirty="0"/>
          </a:p>
        </p:txBody>
      </p:sp>
      <p:sp>
        <p:nvSpPr>
          <p:cNvPr id="3" name="Date Placeholder 2">
            <a:extLst>
              <a:ext uri="{FF2B5EF4-FFF2-40B4-BE49-F238E27FC236}">
                <a16:creationId xmlns:a16="http://schemas.microsoft.com/office/drawing/2014/main" id="{3094A408-4541-46F8-9F97-067C05877925}"/>
              </a:ext>
            </a:extLst>
          </p:cNvPr>
          <p:cNvSpPr>
            <a:spLocks noGrp="1"/>
          </p:cNvSpPr>
          <p:nvPr>
            <p:ph type="dt" sz="half" idx="10"/>
          </p:nvPr>
        </p:nvSpPr>
        <p:spPr/>
        <p:txBody>
          <a:bodyPr/>
          <a:lstStyle/>
          <a:p>
            <a:fld id="{FED32FA7-F17F-4455-ADE8-8D80A2059FEE}" type="datetime1">
              <a:rPr lang="en-AU" smtClean="0"/>
              <a:t>26/10/2020</a:t>
            </a:fld>
            <a:endParaRPr lang="en-AU"/>
          </a:p>
        </p:txBody>
      </p:sp>
      <p:sp>
        <p:nvSpPr>
          <p:cNvPr id="4" name="Footer Placeholder 3">
            <a:extLst>
              <a:ext uri="{FF2B5EF4-FFF2-40B4-BE49-F238E27FC236}">
                <a16:creationId xmlns:a16="http://schemas.microsoft.com/office/drawing/2014/main" id="{6D1E5D40-2E2F-4499-A847-0FE058F98D51}"/>
              </a:ext>
            </a:extLst>
          </p:cNvPr>
          <p:cNvSpPr>
            <a:spLocks noGrp="1"/>
          </p:cNvSpPr>
          <p:nvPr>
            <p:ph type="ftr" sz="quarter" idx="11"/>
          </p:nvPr>
        </p:nvSpPr>
        <p:spPr/>
        <p:txBody>
          <a:bodyPr/>
          <a:lstStyle/>
          <a:p>
            <a:r>
              <a:rPr lang="en-AU"/>
              <a:t>Presentation title</a:t>
            </a:r>
          </a:p>
        </p:txBody>
      </p:sp>
      <p:sp>
        <p:nvSpPr>
          <p:cNvPr id="5" name="Slide Number Placeholder 4">
            <a:extLst>
              <a:ext uri="{FF2B5EF4-FFF2-40B4-BE49-F238E27FC236}">
                <a16:creationId xmlns:a16="http://schemas.microsoft.com/office/drawing/2014/main" id="{AC4BECD1-C3A3-4EE1-AF23-B7B969BDFC86}"/>
              </a:ext>
            </a:extLst>
          </p:cNvPr>
          <p:cNvSpPr>
            <a:spLocks noGrp="1"/>
          </p:cNvSpPr>
          <p:nvPr>
            <p:ph type="sldNum" sz="quarter" idx="12"/>
          </p:nvPr>
        </p:nvSpPr>
        <p:spPr/>
        <p:txBody>
          <a:bodyPr/>
          <a:lstStyle/>
          <a:p>
            <a:fld id="{E6316B6A-336A-44FF-82DA-A4D1594FA055}" type="slidenum">
              <a:rPr lang="en-AU" smtClean="0"/>
              <a:t>‹#›</a:t>
            </a:fld>
            <a:endParaRPr lang="en-AU"/>
          </a:p>
        </p:txBody>
      </p:sp>
    </p:spTree>
    <p:extLst>
      <p:ext uri="{BB962C8B-B14F-4D97-AF65-F5344CB8AC3E}">
        <p14:creationId xmlns:p14="http://schemas.microsoft.com/office/powerpoint/2010/main" val="112368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59001" y="1676404"/>
            <a:ext cx="459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3AB96C29-4509-40E8-A35E-E7D0B497C169}" type="datetime1">
              <a:rPr lang="en-AU" smtClean="0"/>
              <a:t>26/10/2020</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ontent Placeholder 2">
            <a:extLst>
              <a:ext uri="{FF2B5EF4-FFF2-40B4-BE49-F238E27FC236}">
                <a16:creationId xmlns:a16="http://schemas.microsoft.com/office/drawing/2014/main" id="{0EDC6F4E-AE1E-4D17-B910-823AC842852A}"/>
              </a:ext>
            </a:extLst>
          </p:cNvPr>
          <p:cNvSpPr>
            <a:spLocks noGrp="1"/>
          </p:cNvSpPr>
          <p:nvPr>
            <p:ph idx="13"/>
          </p:nvPr>
        </p:nvSpPr>
        <p:spPr>
          <a:xfrm>
            <a:off x="6843001" y="1676404"/>
            <a:ext cx="459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Tree>
    <p:extLst>
      <p:ext uri="{BB962C8B-B14F-4D97-AF65-F5344CB8AC3E}">
        <p14:creationId xmlns:p14="http://schemas.microsoft.com/office/powerpoint/2010/main" val="473449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11781A-9133-4B2B-BBE1-07AEC1B6D6B6}"/>
              </a:ext>
            </a:extLst>
          </p:cNvPr>
          <p:cNvSpPr>
            <a:spLocks noGrp="1"/>
          </p:cNvSpPr>
          <p:nvPr>
            <p:ph type="dt" sz="half" idx="10"/>
          </p:nvPr>
        </p:nvSpPr>
        <p:spPr/>
        <p:txBody>
          <a:bodyPr/>
          <a:lstStyle/>
          <a:p>
            <a:fld id="{CCB55D8D-6DF1-4B68-9E5D-16BC82C5BF4F}" type="datetime1">
              <a:rPr lang="en-AU" smtClean="0"/>
              <a:t>26/10/2020</a:t>
            </a:fld>
            <a:endParaRPr lang="en-AU"/>
          </a:p>
        </p:txBody>
      </p:sp>
      <p:sp>
        <p:nvSpPr>
          <p:cNvPr id="3" name="Footer Placeholder 2">
            <a:extLst>
              <a:ext uri="{FF2B5EF4-FFF2-40B4-BE49-F238E27FC236}">
                <a16:creationId xmlns:a16="http://schemas.microsoft.com/office/drawing/2014/main" id="{D7F52EC3-9C09-446D-B2DA-292FFB5BABB5}"/>
              </a:ext>
            </a:extLst>
          </p:cNvPr>
          <p:cNvSpPr>
            <a:spLocks noGrp="1"/>
          </p:cNvSpPr>
          <p:nvPr>
            <p:ph type="ftr" sz="quarter" idx="11"/>
          </p:nvPr>
        </p:nvSpPr>
        <p:spPr/>
        <p:txBody>
          <a:bodyPr/>
          <a:lstStyle/>
          <a:p>
            <a:r>
              <a:rPr lang="en-AU"/>
              <a:t>Presentation title</a:t>
            </a:r>
          </a:p>
        </p:txBody>
      </p:sp>
      <p:sp>
        <p:nvSpPr>
          <p:cNvPr id="4" name="Slide Number Placeholder 3">
            <a:extLst>
              <a:ext uri="{FF2B5EF4-FFF2-40B4-BE49-F238E27FC236}">
                <a16:creationId xmlns:a16="http://schemas.microsoft.com/office/drawing/2014/main" id="{A61A54E2-78FF-4846-A79D-8C6297C910B1}"/>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5" name="Rectangle 4">
            <a:extLst>
              <a:ext uri="{FF2B5EF4-FFF2-40B4-BE49-F238E27FC236}">
                <a16:creationId xmlns:a16="http://schemas.microsoft.com/office/drawing/2014/main" id="{D01E817B-98CD-4DB6-81C7-C295F0412C0A}"/>
              </a:ext>
            </a:extLst>
          </p:cNvPr>
          <p:cNvSpPr/>
          <p:nvPr userDrawn="1"/>
        </p:nvSpPr>
        <p:spPr>
          <a:xfrm>
            <a:off x="6" y="0"/>
            <a:ext cx="3047401" cy="14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a:p>
        </p:txBody>
      </p:sp>
    </p:spTree>
    <p:extLst>
      <p:ext uri="{BB962C8B-B14F-4D97-AF65-F5344CB8AC3E}">
        <p14:creationId xmlns:p14="http://schemas.microsoft.com/office/powerpoint/2010/main" val="3090154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098880"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098880"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098884"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10883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grpSp>
        <p:nvGrpSpPr>
          <p:cNvPr id="37" name="Group 36">
            <a:extLst>
              <a:ext uri="{FF2B5EF4-FFF2-40B4-BE49-F238E27FC236}">
                <a16:creationId xmlns:a16="http://schemas.microsoft.com/office/drawing/2014/main" id="{C3D9AEF8-8EB2-443C-9607-53B8A3041DB0}"/>
              </a:ext>
            </a:extLst>
          </p:cNvPr>
          <p:cNvGrpSpPr/>
          <p:nvPr userDrawn="1"/>
        </p:nvGrpSpPr>
        <p:grpSpPr>
          <a:xfrm>
            <a:off x="1466975" y="1323574"/>
            <a:ext cx="3162180" cy="4153311"/>
            <a:chOff x="8469313" y="1968500"/>
            <a:chExt cx="7445375" cy="9779000"/>
          </a:xfrm>
        </p:grpSpPr>
        <p:sp>
          <p:nvSpPr>
            <p:cNvPr id="7" name="AutoShape 3">
              <a:extLst>
                <a:ext uri="{FF2B5EF4-FFF2-40B4-BE49-F238E27FC236}">
                  <a16:creationId xmlns:a16="http://schemas.microsoft.com/office/drawing/2014/main" id="{B91C19F0-C6E6-4117-BC56-0A74B2F220E5}"/>
                </a:ext>
              </a:extLst>
            </p:cNvPr>
            <p:cNvSpPr>
              <a:spLocks noChangeAspect="1" noChangeArrowheads="1" noTextEdit="1"/>
            </p:cNvSpPr>
            <p:nvPr userDrawn="1"/>
          </p:nvSpPr>
          <p:spPr bwMode="auto">
            <a:xfrm>
              <a:off x="8469313" y="1968500"/>
              <a:ext cx="7445375" cy="977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9" name="Freeform 5">
              <a:extLst>
                <a:ext uri="{FF2B5EF4-FFF2-40B4-BE49-F238E27FC236}">
                  <a16:creationId xmlns:a16="http://schemas.microsoft.com/office/drawing/2014/main" id="{FBACB17F-67A3-4A1E-9CF2-44A893C1A810}"/>
                </a:ext>
              </a:extLst>
            </p:cNvPr>
            <p:cNvSpPr>
              <a:spLocks/>
            </p:cNvSpPr>
            <p:nvPr userDrawn="1"/>
          </p:nvSpPr>
          <p:spPr bwMode="auto">
            <a:xfrm>
              <a:off x="12039601" y="8234363"/>
              <a:ext cx="214313" cy="309563"/>
            </a:xfrm>
            <a:custGeom>
              <a:avLst/>
              <a:gdLst>
                <a:gd name="T0" fmla="*/ 0 w 57"/>
                <a:gd name="T1" fmla="*/ 34 h 83"/>
                <a:gd name="T2" fmla="*/ 29 w 57"/>
                <a:gd name="T3" fmla="*/ 0 h 83"/>
                <a:gd name="T4" fmla="*/ 57 w 57"/>
                <a:gd name="T5" fmla="*/ 34 h 83"/>
                <a:gd name="T6" fmla="*/ 57 w 57"/>
                <a:gd name="T7" fmla="*/ 50 h 83"/>
                <a:gd name="T8" fmla="*/ 29 w 57"/>
                <a:gd name="T9" fmla="*/ 83 h 83"/>
                <a:gd name="T10" fmla="*/ 0 w 57"/>
                <a:gd name="T11" fmla="*/ 50 h 83"/>
                <a:gd name="T12" fmla="*/ 0 w 57"/>
                <a:gd name="T13" fmla="*/ 34 h 83"/>
              </a:gdLst>
              <a:ahLst/>
              <a:cxnLst>
                <a:cxn ang="0">
                  <a:pos x="T0" y="T1"/>
                </a:cxn>
                <a:cxn ang="0">
                  <a:pos x="T2" y="T3"/>
                </a:cxn>
                <a:cxn ang="0">
                  <a:pos x="T4" y="T5"/>
                </a:cxn>
                <a:cxn ang="0">
                  <a:pos x="T6" y="T7"/>
                </a:cxn>
                <a:cxn ang="0">
                  <a:pos x="T8" y="T9"/>
                </a:cxn>
                <a:cxn ang="0">
                  <a:pos x="T10" y="T11"/>
                </a:cxn>
                <a:cxn ang="0">
                  <a:pos x="T12" y="T13"/>
                </a:cxn>
              </a:cxnLst>
              <a:rect l="0" t="0" r="r" b="b"/>
              <a:pathLst>
                <a:path w="57" h="83">
                  <a:moveTo>
                    <a:pt x="0" y="34"/>
                  </a:moveTo>
                  <a:cubicBezTo>
                    <a:pt x="0" y="15"/>
                    <a:pt x="13" y="0"/>
                    <a:pt x="29" y="0"/>
                  </a:cubicBezTo>
                  <a:cubicBezTo>
                    <a:pt x="44" y="0"/>
                    <a:pt x="57" y="15"/>
                    <a:pt x="57" y="34"/>
                  </a:cubicBezTo>
                  <a:cubicBezTo>
                    <a:pt x="57" y="50"/>
                    <a:pt x="57" y="50"/>
                    <a:pt x="57" y="50"/>
                  </a:cubicBezTo>
                  <a:cubicBezTo>
                    <a:pt x="57" y="68"/>
                    <a:pt x="44" y="83"/>
                    <a:pt x="29" y="83"/>
                  </a:cubicBezTo>
                  <a:cubicBezTo>
                    <a:pt x="13" y="83"/>
                    <a:pt x="0" y="68"/>
                    <a:pt x="0" y="50"/>
                  </a:cubicBezTo>
                  <a:lnTo>
                    <a:pt x="0" y="34"/>
                  </a:lnTo>
                  <a:close/>
                </a:path>
              </a:pathLst>
            </a:custGeom>
            <a:solidFill>
              <a:srgbClr val="8131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10" name="Freeform 6">
              <a:extLst>
                <a:ext uri="{FF2B5EF4-FFF2-40B4-BE49-F238E27FC236}">
                  <a16:creationId xmlns:a16="http://schemas.microsoft.com/office/drawing/2014/main" id="{8FEE4D53-8DE0-4E9F-B368-EE48062A969D}"/>
                </a:ext>
              </a:extLst>
            </p:cNvPr>
            <p:cNvSpPr>
              <a:spLocks/>
            </p:cNvSpPr>
            <p:nvPr userDrawn="1"/>
          </p:nvSpPr>
          <p:spPr bwMode="auto">
            <a:xfrm>
              <a:off x="11107738" y="8480425"/>
              <a:ext cx="2085975" cy="339725"/>
            </a:xfrm>
            <a:custGeom>
              <a:avLst/>
              <a:gdLst>
                <a:gd name="T0" fmla="*/ 312 w 557"/>
                <a:gd name="T1" fmla="*/ 3 h 91"/>
                <a:gd name="T2" fmla="*/ 246 w 557"/>
                <a:gd name="T3" fmla="*/ 3 h 91"/>
                <a:gd name="T4" fmla="*/ 33 w 557"/>
                <a:gd name="T5" fmla="*/ 45 h 91"/>
                <a:gd name="T6" fmla="*/ 0 w 557"/>
                <a:gd name="T7" fmla="*/ 71 h 91"/>
                <a:gd name="T8" fmla="*/ 34 w 557"/>
                <a:gd name="T9" fmla="*/ 91 h 91"/>
                <a:gd name="T10" fmla="*/ 524 w 557"/>
                <a:gd name="T11" fmla="*/ 91 h 91"/>
                <a:gd name="T12" fmla="*/ 557 w 557"/>
                <a:gd name="T13" fmla="*/ 71 h 91"/>
                <a:gd name="T14" fmla="*/ 524 w 557"/>
                <a:gd name="T15" fmla="*/ 45 h 91"/>
                <a:gd name="T16" fmla="*/ 312 w 557"/>
                <a:gd name="T17"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91">
                  <a:moveTo>
                    <a:pt x="312" y="3"/>
                  </a:moveTo>
                  <a:cubicBezTo>
                    <a:pt x="294" y="0"/>
                    <a:pt x="264" y="0"/>
                    <a:pt x="246" y="3"/>
                  </a:cubicBezTo>
                  <a:cubicBezTo>
                    <a:pt x="33" y="45"/>
                    <a:pt x="33" y="45"/>
                    <a:pt x="33" y="45"/>
                  </a:cubicBezTo>
                  <a:cubicBezTo>
                    <a:pt x="15" y="48"/>
                    <a:pt x="0" y="60"/>
                    <a:pt x="0" y="71"/>
                  </a:cubicBezTo>
                  <a:cubicBezTo>
                    <a:pt x="0" y="82"/>
                    <a:pt x="16" y="91"/>
                    <a:pt x="34" y="91"/>
                  </a:cubicBezTo>
                  <a:cubicBezTo>
                    <a:pt x="524" y="91"/>
                    <a:pt x="524" y="91"/>
                    <a:pt x="524" y="91"/>
                  </a:cubicBezTo>
                  <a:cubicBezTo>
                    <a:pt x="542" y="91"/>
                    <a:pt x="557" y="82"/>
                    <a:pt x="557" y="71"/>
                  </a:cubicBezTo>
                  <a:cubicBezTo>
                    <a:pt x="557" y="60"/>
                    <a:pt x="542" y="48"/>
                    <a:pt x="524" y="45"/>
                  </a:cubicBezTo>
                  <a:lnTo>
                    <a:pt x="312" y="3"/>
                  </a:ln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13" name="Freeform 7">
              <a:extLst>
                <a:ext uri="{FF2B5EF4-FFF2-40B4-BE49-F238E27FC236}">
                  <a16:creationId xmlns:a16="http://schemas.microsoft.com/office/drawing/2014/main" id="{1C41073A-E812-4740-8596-25B58CDA03BA}"/>
                </a:ext>
              </a:extLst>
            </p:cNvPr>
            <p:cNvSpPr>
              <a:spLocks/>
            </p:cNvSpPr>
            <p:nvPr userDrawn="1"/>
          </p:nvSpPr>
          <p:spPr bwMode="auto">
            <a:xfrm>
              <a:off x="10707688" y="5597525"/>
              <a:ext cx="931863" cy="935038"/>
            </a:xfrm>
            <a:custGeom>
              <a:avLst/>
              <a:gdLst>
                <a:gd name="T0" fmla="*/ 0 w 587"/>
                <a:gd name="T1" fmla="*/ 24 h 589"/>
                <a:gd name="T2" fmla="*/ 564 w 587"/>
                <a:gd name="T3" fmla="*/ 589 h 589"/>
                <a:gd name="T4" fmla="*/ 587 w 587"/>
                <a:gd name="T5" fmla="*/ 535 h 589"/>
                <a:gd name="T6" fmla="*/ 54 w 587"/>
                <a:gd name="T7" fmla="*/ 0 h 589"/>
                <a:gd name="T8" fmla="*/ 0 w 587"/>
                <a:gd name="T9" fmla="*/ 24 h 589"/>
              </a:gdLst>
              <a:ahLst/>
              <a:cxnLst>
                <a:cxn ang="0">
                  <a:pos x="T0" y="T1"/>
                </a:cxn>
                <a:cxn ang="0">
                  <a:pos x="T2" y="T3"/>
                </a:cxn>
                <a:cxn ang="0">
                  <a:pos x="T4" y="T5"/>
                </a:cxn>
                <a:cxn ang="0">
                  <a:pos x="T6" y="T7"/>
                </a:cxn>
                <a:cxn ang="0">
                  <a:pos x="T8" y="T9"/>
                </a:cxn>
              </a:cxnLst>
              <a:rect l="0" t="0" r="r" b="b"/>
              <a:pathLst>
                <a:path w="587" h="589">
                  <a:moveTo>
                    <a:pt x="0" y="24"/>
                  </a:moveTo>
                  <a:lnTo>
                    <a:pt x="564" y="589"/>
                  </a:lnTo>
                  <a:lnTo>
                    <a:pt x="587" y="535"/>
                  </a:lnTo>
                  <a:lnTo>
                    <a:pt x="54" y="0"/>
                  </a:lnTo>
                  <a:lnTo>
                    <a:pt x="0" y="24"/>
                  </a:lnTo>
                  <a:close/>
                </a:path>
              </a:pathLst>
            </a:custGeom>
            <a:solidFill>
              <a:srgbClr val="8131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14" name="Freeform 8">
              <a:extLst>
                <a:ext uri="{FF2B5EF4-FFF2-40B4-BE49-F238E27FC236}">
                  <a16:creationId xmlns:a16="http://schemas.microsoft.com/office/drawing/2014/main" id="{47EC8435-45F5-4D23-8AD2-6D8437108997}"/>
                </a:ext>
              </a:extLst>
            </p:cNvPr>
            <p:cNvSpPr>
              <a:spLocks/>
            </p:cNvSpPr>
            <p:nvPr userDrawn="1"/>
          </p:nvSpPr>
          <p:spPr bwMode="auto">
            <a:xfrm>
              <a:off x="10583863" y="5635625"/>
              <a:ext cx="1019175" cy="1020763"/>
            </a:xfrm>
            <a:custGeom>
              <a:avLst/>
              <a:gdLst>
                <a:gd name="T0" fmla="*/ 19 w 272"/>
                <a:gd name="T1" fmla="*/ 6 h 273"/>
                <a:gd name="T2" fmla="*/ 12 w 272"/>
                <a:gd name="T3" fmla="*/ 43 h 273"/>
                <a:gd name="T4" fmla="*/ 229 w 272"/>
                <a:gd name="T5" fmla="*/ 260 h 273"/>
                <a:gd name="T6" fmla="*/ 266 w 272"/>
                <a:gd name="T7" fmla="*/ 253 h 273"/>
                <a:gd name="T8" fmla="*/ 272 w 272"/>
                <a:gd name="T9" fmla="*/ 240 h 273"/>
                <a:gd name="T10" fmla="*/ 33 w 272"/>
                <a:gd name="T11" fmla="*/ 0 h 273"/>
                <a:gd name="T12" fmla="*/ 19 w 272"/>
                <a:gd name="T13" fmla="*/ 6 h 273"/>
              </a:gdLst>
              <a:ahLst/>
              <a:cxnLst>
                <a:cxn ang="0">
                  <a:pos x="T0" y="T1"/>
                </a:cxn>
                <a:cxn ang="0">
                  <a:pos x="T2" y="T3"/>
                </a:cxn>
                <a:cxn ang="0">
                  <a:pos x="T4" y="T5"/>
                </a:cxn>
                <a:cxn ang="0">
                  <a:pos x="T6" y="T7"/>
                </a:cxn>
                <a:cxn ang="0">
                  <a:pos x="T8" y="T9"/>
                </a:cxn>
                <a:cxn ang="0">
                  <a:pos x="T10" y="T11"/>
                </a:cxn>
                <a:cxn ang="0">
                  <a:pos x="T12" y="T13"/>
                </a:cxn>
              </a:cxnLst>
              <a:rect l="0" t="0" r="r" b="b"/>
              <a:pathLst>
                <a:path w="272" h="273">
                  <a:moveTo>
                    <a:pt x="19" y="6"/>
                  </a:moveTo>
                  <a:cubicBezTo>
                    <a:pt x="3" y="13"/>
                    <a:pt x="0" y="30"/>
                    <a:pt x="12" y="43"/>
                  </a:cubicBezTo>
                  <a:cubicBezTo>
                    <a:pt x="229" y="260"/>
                    <a:pt x="229" y="260"/>
                    <a:pt x="229" y="260"/>
                  </a:cubicBezTo>
                  <a:cubicBezTo>
                    <a:pt x="242" y="273"/>
                    <a:pt x="259" y="270"/>
                    <a:pt x="266" y="253"/>
                  </a:cubicBezTo>
                  <a:cubicBezTo>
                    <a:pt x="272" y="240"/>
                    <a:pt x="272" y="240"/>
                    <a:pt x="272" y="240"/>
                  </a:cubicBezTo>
                  <a:cubicBezTo>
                    <a:pt x="33" y="0"/>
                    <a:pt x="33" y="0"/>
                    <a:pt x="33" y="0"/>
                  </a:cubicBezTo>
                  <a:lnTo>
                    <a:pt x="19"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15" name="Freeform 9">
              <a:extLst>
                <a:ext uri="{FF2B5EF4-FFF2-40B4-BE49-F238E27FC236}">
                  <a16:creationId xmlns:a16="http://schemas.microsoft.com/office/drawing/2014/main" id="{291B8BE0-0F0B-4F15-AAAE-4CA7171ECAE3}"/>
                </a:ext>
              </a:extLst>
            </p:cNvPr>
            <p:cNvSpPr>
              <a:spLocks/>
            </p:cNvSpPr>
            <p:nvPr userDrawn="1"/>
          </p:nvSpPr>
          <p:spPr bwMode="auto">
            <a:xfrm>
              <a:off x="12126913" y="6854825"/>
              <a:ext cx="1089025" cy="1128713"/>
            </a:xfrm>
            <a:custGeom>
              <a:avLst/>
              <a:gdLst>
                <a:gd name="T0" fmla="*/ 13 w 291"/>
                <a:gd name="T1" fmla="*/ 302 h 302"/>
                <a:gd name="T2" fmla="*/ 5 w 291"/>
                <a:gd name="T3" fmla="*/ 298 h 302"/>
                <a:gd name="T4" fmla="*/ 4 w 291"/>
                <a:gd name="T5" fmla="*/ 282 h 302"/>
                <a:gd name="T6" fmla="*/ 269 w 291"/>
                <a:gd name="T7" fmla="*/ 5 h 302"/>
                <a:gd name="T8" fmla="*/ 286 w 291"/>
                <a:gd name="T9" fmla="*/ 5 h 302"/>
                <a:gd name="T10" fmla="*/ 286 w 291"/>
                <a:gd name="T11" fmla="*/ 22 h 302"/>
                <a:gd name="T12" fmla="*/ 21 w 291"/>
                <a:gd name="T13" fmla="*/ 298 h 302"/>
                <a:gd name="T14" fmla="*/ 13 w 291"/>
                <a:gd name="T15" fmla="*/ 302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302">
                  <a:moveTo>
                    <a:pt x="13" y="302"/>
                  </a:moveTo>
                  <a:cubicBezTo>
                    <a:pt x="10" y="302"/>
                    <a:pt x="7" y="301"/>
                    <a:pt x="5" y="298"/>
                  </a:cubicBezTo>
                  <a:cubicBezTo>
                    <a:pt x="0" y="294"/>
                    <a:pt x="0" y="286"/>
                    <a:pt x="4" y="282"/>
                  </a:cubicBezTo>
                  <a:cubicBezTo>
                    <a:pt x="269" y="5"/>
                    <a:pt x="269" y="5"/>
                    <a:pt x="269" y="5"/>
                  </a:cubicBezTo>
                  <a:cubicBezTo>
                    <a:pt x="274" y="1"/>
                    <a:pt x="281" y="0"/>
                    <a:pt x="286" y="5"/>
                  </a:cubicBezTo>
                  <a:cubicBezTo>
                    <a:pt x="290" y="10"/>
                    <a:pt x="291" y="17"/>
                    <a:pt x="286" y="22"/>
                  </a:cubicBezTo>
                  <a:cubicBezTo>
                    <a:pt x="21" y="298"/>
                    <a:pt x="21" y="298"/>
                    <a:pt x="21" y="298"/>
                  </a:cubicBezTo>
                  <a:cubicBezTo>
                    <a:pt x="19" y="301"/>
                    <a:pt x="16" y="302"/>
                    <a:pt x="13" y="302"/>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27" name="Freeform 10">
              <a:extLst>
                <a:ext uri="{FF2B5EF4-FFF2-40B4-BE49-F238E27FC236}">
                  <a16:creationId xmlns:a16="http://schemas.microsoft.com/office/drawing/2014/main" id="{FA82D773-62B1-47EC-9CAE-2DC1CA1E3990}"/>
                </a:ext>
              </a:extLst>
            </p:cNvPr>
            <p:cNvSpPr>
              <a:spLocks/>
            </p:cNvSpPr>
            <p:nvPr userDrawn="1"/>
          </p:nvSpPr>
          <p:spPr bwMode="auto">
            <a:xfrm>
              <a:off x="12249151" y="6970713"/>
              <a:ext cx="1090613" cy="1123950"/>
            </a:xfrm>
            <a:custGeom>
              <a:avLst/>
              <a:gdLst>
                <a:gd name="T0" fmla="*/ 13 w 291"/>
                <a:gd name="T1" fmla="*/ 301 h 301"/>
                <a:gd name="T2" fmla="*/ 5 w 291"/>
                <a:gd name="T3" fmla="*/ 297 h 301"/>
                <a:gd name="T4" fmla="*/ 4 w 291"/>
                <a:gd name="T5" fmla="*/ 281 h 301"/>
                <a:gd name="T6" fmla="*/ 269 w 291"/>
                <a:gd name="T7" fmla="*/ 4 h 301"/>
                <a:gd name="T8" fmla="*/ 286 w 291"/>
                <a:gd name="T9" fmla="*/ 4 h 301"/>
                <a:gd name="T10" fmla="*/ 286 w 291"/>
                <a:gd name="T11" fmla="*/ 21 h 301"/>
                <a:gd name="T12" fmla="*/ 21 w 291"/>
                <a:gd name="T13" fmla="*/ 297 h 301"/>
                <a:gd name="T14" fmla="*/ 13 w 291"/>
                <a:gd name="T15" fmla="*/ 301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301">
                  <a:moveTo>
                    <a:pt x="13" y="301"/>
                  </a:moveTo>
                  <a:cubicBezTo>
                    <a:pt x="10" y="301"/>
                    <a:pt x="7" y="300"/>
                    <a:pt x="5" y="297"/>
                  </a:cubicBezTo>
                  <a:cubicBezTo>
                    <a:pt x="0" y="293"/>
                    <a:pt x="0" y="286"/>
                    <a:pt x="4" y="281"/>
                  </a:cubicBezTo>
                  <a:cubicBezTo>
                    <a:pt x="269" y="4"/>
                    <a:pt x="269" y="4"/>
                    <a:pt x="269" y="4"/>
                  </a:cubicBezTo>
                  <a:cubicBezTo>
                    <a:pt x="274" y="0"/>
                    <a:pt x="281" y="0"/>
                    <a:pt x="286" y="4"/>
                  </a:cubicBezTo>
                  <a:cubicBezTo>
                    <a:pt x="291" y="9"/>
                    <a:pt x="291" y="16"/>
                    <a:pt x="286" y="21"/>
                  </a:cubicBezTo>
                  <a:cubicBezTo>
                    <a:pt x="21" y="297"/>
                    <a:pt x="21" y="297"/>
                    <a:pt x="21" y="297"/>
                  </a:cubicBezTo>
                  <a:cubicBezTo>
                    <a:pt x="19" y="300"/>
                    <a:pt x="16" y="301"/>
                    <a:pt x="13" y="301"/>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29" name="Freeform 11">
              <a:extLst>
                <a:ext uri="{FF2B5EF4-FFF2-40B4-BE49-F238E27FC236}">
                  <a16:creationId xmlns:a16="http://schemas.microsoft.com/office/drawing/2014/main" id="{F61394F7-C384-438C-8347-A5766D8E56AC}"/>
                </a:ext>
              </a:extLst>
            </p:cNvPr>
            <p:cNvSpPr>
              <a:spLocks/>
            </p:cNvSpPr>
            <p:nvPr userDrawn="1"/>
          </p:nvSpPr>
          <p:spPr bwMode="auto">
            <a:xfrm>
              <a:off x="12111038" y="5784850"/>
              <a:ext cx="1130300" cy="1084263"/>
            </a:xfrm>
            <a:custGeom>
              <a:avLst/>
              <a:gdLst>
                <a:gd name="T0" fmla="*/ 289 w 302"/>
                <a:gd name="T1" fmla="*/ 290 h 290"/>
                <a:gd name="T2" fmla="*/ 281 w 302"/>
                <a:gd name="T3" fmla="*/ 286 h 290"/>
                <a:gd name="T4" fmla="*/ 5 w 302"/>
                <a:gd name="T5" fmla="*/ 21 h 290"/>
                <a:gd name="T6" fmla="*/ 4 w 302"/>
                <a:gd name="T7" fmla="*/ 5 h 290"/>
                <a:gd name="T8" fmla="*/ 21 w 302"/>
                <a:gd name="T9" fmla="*/ 4 h 290"/>
                <a:gd name="T10" fmla="*/ 297 w 302"/>
                <a:gd name="T11" fmla="*/ 269 h 290"/>
                <a:gd name="T12" fmla="*/ 298 w 302"/>
                <a:gd name="T13" fmla="*/ 286 h 290"/>
                <a:gd name="T14" fmla="*/ 289 w 302"/>
                <a:gd name="T15" fmla="*/ 290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2" h="290">
                  <a:moveTo>
                    <a:pt x="289" y="290"/>
                  </a:moveTo>
                  <a:cubicBezTo>
                    <a:pt x="286" y="290"/>
                    <a:pt x="283" y="288"/>
                    <a:pt x="281" y="286"/>
                  </a:cubicBezTo>
                  <a:cubicBezTo>
                    <a:pt x="5" y="21"/>
                    <a:pt x="5" y="21"/>
                    <a:pt x="5" y="21"/>
                  </a:cubicBezTo>
                  <a:cubicBezTo>
                    <a:pt x="0" y="17"/>
                    <a:pt x="0" y="9"/>
                    <a:pt x="4" y="5"/>
                  </a:cubicBezTo>
                  <a:cubicBezTo>
                    <a:pt x="9" y="0"/>
                    <a:pt x="16" y="0"/>
                    <a:pt x="21" y="4"/>
                  </a:cubicBezTo>
                  <a:cubicBezTo>
                    <a:pt x="297" y="269"/>
                    <a:pt x="297" y="269"/>
                    <a:pt x="297" y="269"/>
                  </a:cubicBezTo>
                  <a:cubicBezTo>
                    <a:pt x="302" y="274"/>
                    <a:pt x="302" y="281"/>
                    <a:pt x="298" y="286"/>
                  </a:cubicBezTo>
                  <a:cubicBezTo>
                    <a:pt x="296" y="288"/>
                    <a:pt x="292" y="290"/>
                    <a:pt x="289" y="290"/>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30" name="Freeform 12">
              <a:extLst>
                <a:ext uri="{FF2B5EF4-FFF2-40B4-BE49-F238E27FC236}">
                  <a16:creationId xmlns:a16="http://schemas.microsoft.com/office/drawing/2014/main" id="{EC8A732B-3BAF-4090-8A06-8CCEACBC6DF9}"/>
                </a:ext>
              </a:extLst>
            </p:cNvPr>
            <p:cNvSpPr>
              <a:spLocks/>
            </p:cNvSpPr>
            <p:nvPr userDrawn="1"/>
          </p:nvSpPr>
          <p:spPr bwMode="auto">
            <a:xfrm>
              <a:off x="12220576" y="5665788"/>
              <a:ext cx="1133475" cy="1084263"/>
            </a:xfrm>
            <a:custGeom>
              <a:avLst/>
              <a:gdLst>
                <a:gd name="T0" fmla="*/ 290 w 303"/>
                <a:gd name="T1" fmla="*/ 290 h 290"/>
                <a:gd name="T2" fmla="*/ 282 w 303"/>
                <a:gd name="T3" fmla="*/ 287 h 290"/>
                <a:gd name="T4" fmla="*/ 5 w 303"/>
                <a:gd name="T5" fmla="*/ 22 h 290"/>
                <a:gd name="T6" fmla="*/ 5 w 303"/>
                <a:gd name="T7" fmla="*/ 5 h 290"/>
                <a:gd name="T8" fmla="*/ 22 w 303"/>
                <a:gd name="T9" fmla="*/ 5 h 290"/>
                <a:gd name="T10" fmla="*/ 298 w 303"/>
                <a:gd name="T11" fmla="*/ 269 h 290"/>
                <a:gd name="T12" fmla="*/ 298 w 303"/>
                <a:gd name="T13" fmla="*/ 286 h 290"/>
                <a:gd name="T14" fmla="*/ 290 w 303"/>
                <a:gd name="T15" fmla="*/ 290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3" h="290">
                  <a:moveTo>
                    <a:pt x="290" y="290"/>
                  </a:moveTo>
                  <a:cubicBezTo>
                    <a:pt x="287" y="290"/>
                    <a:pt x="284" y="289"/>
                    <a:pt x="282" y="287"/>
                  </a:cubicBezTo>
                  <a:cubicBezTo>
                    <a:pt x="5" y="22"/>
                    <a:pt x="5" y="22"/>
                    <a:pt x="5" y="22"/>
                  </a:cubicBezTo>
                  <a:cubicBezTo>
                    <a:pt x="1" y="17"/>
                    <a:pt x="0" y="10"/>
                    <a:pt x="5" y="5"/>
                  </a:cubicBezTo>
                  <a:cubicBezTo>
                    <a:pt x="9" y="0"/>
                    <a:pt x="17" y="0"/>
                    <a:pt x="22" y="5"/>
                  </a:cubicBezTo>
                  <a:cubicBezTo>
                    <a:pt x="298" y="269"/>
                    <a:pt x="298" y="269"/>
                    <a:pt x="298" y="269"/>
                  </a:cubicBezTo>
                  <a:cubicBezTo>
                    <a:pt x="303" y="274"/>
                    <a:pt x="303" y="282"/>
                    <a:pt x="298" y="286"/>
                  </a:cubicBezTo>
                  <a:cubicBezTo>
                    <a:pt x="296" y="289"/>
                    <a:pt x="293" y="290"/>
                    <a:pt x="290" y="290"/>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31" name="Freeform 13">
              <a:extLst>
                <a:ext uri="{FF2B5EF4-FFF2-40B4-BE49-F238E27FC236}">
                  <a16:creationId xmlns:a16="http://schemas.microsoft.com/office/drawing/2014/main" id="{60713F4F-9653-40D7-B39D-6A839FB17333}"/>
                </a:ext>
              </a:extLst>
            </p:cNvPr>
            <p:cNvSpPr>
              <a:spLocks noEditPoints="1"/>
            </p:cNvSpPr>
            <p:nvPr userDrawn="1"/>
          </p:nvSpPr>
          <p:spPr bwMode="auto">
            <a:xfrm>
              <a:off x="13119101" y="6656388"/>
              <a:ext cx="384175" cy="384175"/>
            </a:xfrm>
            <a:custGeom>
              <a:avLst/>
              <a:gdLst>
                <a:gd name="T0" fmla="*/ 51 w 103"/>
                <a:gd name="T1" fmla="*/ 35 h 103"/>
                <a:gd name="T2" fmla="*/ 35 w 103"/>
                <a:gd name="T3" fmla="*/ 51 h 103"/>
                <a:gd name="T4" fmla="*/ 51 w 103"/>
                <a:gd name="T5" fmla="*/ 67 h 103"/>
                <a:gd name="T6" fmla="*/ 67 w 103"/>
                <a:gd name="T7" fmla="*/ 51 h 103"/>
                <a:gd name="T8" fmla="*/ 51 w 103"/>
                <a:gd name="T9" fmla="*/ 35 h 103"/>
                <a:gd name="T10" fmla="*/ 51 w 103"/>
                <a:gd name="T11" fmla="*/ 103 h 103"/>
                <a:gd name="T12" fmla="*/ 0 w 103"/>
                <a:gd name="T13" fmla="*/ 51 h 103"/>
                <a:gd name="T14" fmla="*/ 51 w 103"/>
                <a:gd name="T15" fmla="*/ 0 h 103"/>
                <a:gd name="T16" fmla="*/ 103 w 103"/>
                <a:gd name="T17" fmla="*/ 51 h 103"/>
                <a:gd name="T18" fmla="*/ 51 w 103"/>
                <a:gd name="T19"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3">
                  <a:moveTo>
                    <a:pt x="51" y="35"/>
                  </a:moveTo>
                  <a:cubicBezTo>
                    <a:pt x="42" y="35"/>
                    <a:pt x="35" y="43"/>
                    <a:pt x="35" y="51"/>
                  </a:cubicBezTo>
                  <a:cubicBezTo>
                    <a:pt x="35" y="60"/>
                    <a:pt x="42" y="67"/>
                    <a:pt x="51" y="67"/>
                  </a:cubicBezTo>
                  <a:cubicBezTo>
                    <a:pt x="60" y="67"/>
                    <a:pt x="67" y="60"/>
                    <a:pt x="67" y="51"/>
                  </a:cubicBezTo>
                  <a:cubicBezTo>
                    <a:pt x="67" y="43"/>
                    <a:pt x="60" y="35"/>
                    <a:pt x="51" y="35"/>
                  </a:cubicBezTo>
                  <a:moveTo>
                    <a:pt x="51" y="103"/>
                  </a:moveTo>
                  <a:cubicBezTo>
                    <a:pt x="23" y="103"/>
                    <a:pt x="0" y="80"/>
                    <a:pt x="0" y="51"/>
                  </a:cubicBezTo>
                  <a:cubicBezTo>
                    <a:pt x="0" y="23"/>
                    <a:pt x="23" y="0"/>
                    <a:pt x="51" y="0"/>
                  </a:cubicBezTo>
                  <a:cubicBezTo>
                    <a:pt x="80" y="0"/>
                    <a:pt x="103" y="23"/>
                    <a:pt x="103" y="51"/>
                  </a:cubicBezTo>
                  <a:cubicBezTo>
                    <a:pt x="103" y="80"/>
                    <a:pt x="80" y="103"/>
                    <a:pt x="51" y="10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32" name="Freeform 14">
              <a:extLst>
                <a:ext uri="{FF2B5EF4-FFF2-40B4-BE49-F238E27FC236}">
                  <a16:creationId xmlns:a16="http://schemas.microsoft.com/office/drawing/2014/main" id="{AACCD0AE-33B5-4647-8E2F-74D4AC7E9302}"/>
                </a:ext>
              </a:extLst>
            </p:cNvPr>
            <p:cNvSpPr>
              <a:spLocks noEditPoints="1"/>
            </p:cNvSpPr>
            <p:nvPr userDrawn="1"/>
          </p:nvSpPr>
          <p:spPr bwMode="auto">
            <a:xfrm>
              <a:off x="11950701" y="7915275"/>
              <a:ext cx="385763" cy="388938"/>
            </a:xfrm>
            <a:custGeom>
              <a:avLst/>
              <a:gdLst>
                <a:gd name="T0" fmla="*/ 51 w 103"/>
                <a:gd name="T1" fmla="*/ 36 h 104"/>
                <a:gd name="T2" fmla="*/ 35 w 103"/>
                <a:gd name="T3" fmla="*/ 52 h 104"/>
                <a:gd name="T4" fmla="*/ 51 w 103"/>
                <a:gd name="T5" fmla="*/ 68 h 104"/>
                <a:gd name="T6" fmla="*/ 67 w 103"/>
                <a:gd name="T7" fmla="*/ 52 h 104"/>
                <a:gd name="T8" fmla="*/ 51 w 103"/>
                <a:gd name="T9" fmla="*/ 36 h 104"/>
                <a:gd name="T10" fmla="*/ 51 w 103"/>
                <a:gd name="T11" fmla="*/ 104 h 104"/>
                <a:gd name="T12" fmla="*/ 0 w 103"/>
                <a:gd name="T13" fmla="*/ 52 h 104"/>
                <a:gd name="T14" fmla="*/ 51 w 103"/>
                <a:gd name="T15" fmla="*/ 0 h 104"/>
                <a:gd name="T16" fmla="*/ 103 w 103"/>
                <a:gd name="T17" fmla="*/ 52 h 104"/>
                <a:gd name="T18" fmla="*/ 51 w 103"/>
                <a:gd name="T1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36"/>
                  </a:moveTo>
                  <a:cubicBezTo>
                    <a:pt x="43" y="36"/>
                    <a:pt x="35" y="43"/>
                    <a:pt x="35" y="52"/>
                  </a:cubicBezTo>
                  <a:cubicBezTo>
                    <a:pt x="35" y="61"/>
                    <a:pt x="43" y="68"/>
                    <a:pt x="51" y="68"/>
                  </a:cubicBezTo>
                  <a:cubicBezTo>
                    <a:pt x="60" y="68"/>
                    <a:pt x="67" y="61"/>
                    <a:pt x="67" y="52"/>
                  </a:cubicBezTo>
                  <a:cubicBezTo>
                    <a:pt x="67" y="43"/>
                    <a:pt x="60" y="36"/>
                    <a:pt x="51" y="36"/>
                  </a:cubicBezTo>
                  <a:moveTo>
                    <a:pt x="51" y="104"/>
                  </a:moveTo>
                  <a:cubicBezTo>
                    <a:pt x="23" y="104"/>
                    <a:pt x="0" y="80"/>
                    <a:pt x="0" y="52"/>
                  </a:cubicBezTo>
                  <a:cubicBezTo>
                    <a:pt x="0" y="24"/>
                    <a:pt x="23" y="0"/>
                    <a:pt x="51" y="0"/>
                  </a:cubicBezTo>
                  <a:cubicBezTo>
                    <a:pt x="80" y="0"/>
                    <a:pt x="103" y="24"/>
                    <a:pt x="103" y="52"/>
                  </a:cubicBezTo>
                  <a:cubicBezTo>
                    <a:pt x="103" y="80"/>
                    <a:pt x="80" y="104"/>
                    <a:pt x="51" y="10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33" name="Freeform 15">
              <a:extLst>
                <a:ext uri="{FF2B5EF4-FFF2-40B4-BE49-F238E27FC236}">
                  <a16:creationId xmlns:a16="http://schemas.microsoft.com/office/drawing/2014/main" id="{DF566B14-B982-43C6-AB60-BA34CEFB3782}"/>
                </a:ext>
              </a:extLst>
            </p:cNvPr>
            <p:cNvSpPr>
              <a:spLocks/>
            </p:cNvSpPr>
            <p:nvPr userDrawn="1"/>
          </p:nvSpPr>
          <p:spPr bwMode="auto">
            <a:xfrm>
              <a:off x="11845926" y="5411788"/>
              <a:ext cx="523875" cy="522288"/>
            </a:xfrm>
            <a:custGeom>
              <a:avLst/>
              <a:gdLst>
                <a:gd name="T0" fmla="*/ 127 w 140"/>
                <a:gd name="T1" fmla="*/ 61 h 140"/>
                <a:gd name="T2" fmla="*/ 127 w 140"/>
                <a:gd name="T3" fmla="*/ 109 h 140"/>
                <a:gd name="T4" fmla="*/ 109 w 140"/>
                <a:gd name="T5" fmla="*/ 127 h 140"/>
                <a:gd name="T6" fmla="*/ 62 w 140"/>
                <a:gd name="T7" fmla="*/ 127 h 140"/>
                <a:gd name="T8" fmla="*/ 14 w 140"/>
                <a:gd name="T9" fmla="*/ 78 h 140"/>
                <a:gd name="T10" fmla="*/ 14 w 140"/>
                <a:gd name="T11" fmla="*/ 31 h 140"/>
                <a:gd name="T12" fmla="*/ 31 w 140"/>
                <a:gd name="T13" fmla="*/ 13 h 140"/>
                <a:gd name="T14" fmla="*/ 79 w 140"/>
                <a:gd name="T15" fmla="*/ 13 h 140"/>
                <a:gd name="T16" fmla="*/ 127 w 140"/>
                <a:gd name="T17" fmla="*/ 6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40">
                  <a:moveTo>
                    <a:pt x="127" y="61"/>
                  </a:moveTo>
                  <a:cubicBezTo>
                    <a:pt x="140" y="75"/>
                    <a:pt x="140" y="96"/>
                    <a:pt x="127" y="109"/>
                  </a:cubicBezTo>
                  <a:cubicBezTo>
                    <a:pt x="109" y="127"/>
                    <a:pt x="109" y="127"/>
                    <a:pt x="109" y="127"/>
                  </a:cubicBezTo>
                  <a:cubicBezTo>
                    <a:pt x="96" y="140"/>
                    <a:pt x="75" y="140"/>
                    <a:pt x="62" y="127"/>
                  </a:cubicBezTo>
                  <a:cubicBezTo>
                    <a:pt x="14" y="78"/>
                    <a:pt x="14" y="78"/>
                    <a:pt x="14" y="78"/>
                  </a:cubicBezTo>
                  <a:cubicBezTo>
                    <a:pt x="0" y="65"/>
                    <a:pt x="0" y="44"/>
                    <a:pt x="14" y="31"/>
                  </a:cubicBezTo>
                  <a:cubicBezTo>
                    <a:pt x="31" y="13"/>
                    <a:pt x="31" y="13"/>
                    <a:pt x="31" y="13"/>
                  </a:cubicBezTo>
                  <a:cubicBezTo>
                    <a:pt x="44" y="0"/>
                    <a:pt x="66" y="0"/>
                    <a:pt x="79" y="13"/>
                  </a:cubicBezTo>
                  <a:lnTo>
                    <a:pt x="127"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34" name="Freeform 16">
              <a:extLst>
                <a:ext uri="{FF2B5EF4-FFF2-40B4-BE49-F238E27FC236}">
                  <a16:creationId xmlns:a16="http://schemas.microsoft.com/office/drawing/2014/main" id="{46AB7AAB-88AB-4252-B983-19AFBFB30893}"/>
                </a:ext>
              </a:extLst>
            </p:cNvPr>
            <p:cNvSpPr>
              <a:spLocks/>
            </p:cNvSpPr>
            <p:nvPr userDrawn="1"/>
          </p:nvSpPr>
          <p:spPr bwMode="auto">
            <a:xfrm>
              <a:off x="11906251" y="5075238"/>
              <a:ext cx="254000" cy="254000"/>
            </a:xfrm>
            <a:custGeom>
              <a:avLst/>
              <a:gdLst>
                <a:gd name="T0" fmla="*/ 18 w 68"/>
                <a:gd name="T1" fmla="*/ 16 h 68"/>
                <a:gd name="T2" fmla="*/ 58 w 68"/>
                <a:gd name="T3" fmla="*/ 9 h 68"/>
                <a:gd name="T4" fmla="*/ 52 w 68"/>
                <a:gd name="T5" fmla="*/ 50 h 68"/>
                <a:gd name="T6" fmla="*/ 50 w 68"/>
                <a:gd name="T7" fmla="*/ 52 h 68"/>
                <a:gd name="T8" fmla="*/ 9 w 68"/>
                <a:gd name="T9" fmla="*/ 59 h 68"/>
                <a:gd name="T10" fmla="*/ 16 w 68"/>
                <a:gd name="T11" fmla="*/ 18 h 68"/>
                <a:gd name="T12" fmla="*/ 18 w 68"/>
                <a:gd name="T13" fmla="*/ 16 h 68"/>
              </a:gdLst>
              <a:ahLst/>
              <a:cxnLst>
                <a:cxn ang="0">
                  <a:pos x="T0" y="T1"/>
                </a:cxn>
                <a:cxn ang="0">
                  <a:pos x="T2" y="T3"/>
                </a:cxn>
                <a:cxn ang="0">
                  <a:pos x="T4" y="T5"/>
                </a:cxn>
                <a:cxn ang="0">
                  <a:pos x="T6" y="T7"/>
                </a:cxn>
                <a:cxn ang="0">
                  <a:pos x="T8" y="T9"/>
                </a:cxn>
                <a:cxn ang="0">
                  <a:pos x="T10" y="T11"/>
                </a:cxn>
                <a:cxn ang="0">
                  <a:pos x="T12" y="T13"/>
                </a:cxn>
              </a:cxnLst>
              <a:rect l="0" t="0" r="r" b="b"/>
              <a:pathLst>
                <a:path w="68" h="68">
                  <a:moveTo>
                    <a:pt x="18" y="16"/>
                  </a:moveTo>
                  <a:cubicBezTo>
                    <a:pt x="31" y="3"/>
                    <a:pt x="49" y="0"/>
                    <a:pt x="58" y="9"/>
                  </a:cubicBezTo>
                  <a:cubicBezTo>
                    <a:pt x="68" y="19"/>
                    <a:pt x="65" y="37"/>
                    <a:pt x="52" y="50"/>
                  </a:cubicBezTo>
                  <a:cubicBezTo>
                    <a:pt x="50" y="52"/>
                    <a:pt x="50" y="52"/>
                    <a:pt x="50" y="52"/>
                  </a:cubicBezTo>
                  <a:cubicBezTo>
                    <a:pt x="36" y="65"/>
                    <a:pt x="18" y="68"/>
                    <a:pt x="9" y="59"/>
                  </a:cubicBezTo>
                  <a:cubicBezTo>
                    <a:pt x="0" y="50"/>
                    <a:pt x="3" y="31"/>
                    <a:pt x="16" y="18"/>
                  </a:cubicBezTo>
                  <a:lnTo>
                    <a:pt x="18" y="16"/>
                  </a:lnTo>
                  <a:close/>
                </a:path>
              </a:pathLst>
            </a:custGeom>
            <a:solidFill>
              <a:srgbClr val="8131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35" name="Freeform 17">
              <a:extLst>
                <a:ext uri="{FF2B5EF4-FFF2-40B4-BE49-F238E27FC236}">
                  <a16:creationId xmlns:a16="http://schemas.microsoft.com/office/drawing/2014/main" id="{69DFBCAE-7C6C-4307-9391-4241244EB275}"/>
                </a:ext>
              </a:extLst>
            </p:cNvPr>
            <p:cNvSpPr>
              <a:spLocks/>
            </p:cNvSpPr>
            <p:nvPr userDrawn="1"/>
          </p:nvSpPr>
          <p:spPr bwMode="auto">
            <a:xfrm>
              <a:off x="10793413" y="4981575"/>
              <a:ext cx="1463675" cy="1465263"/>
            </a:xfrm>
            <a:custGeom>
              <a:avLst/>
              <a:gdLst>
                <a:gd name="T0" fmla="*/ 378 w 391"/>
                <a:gd name="T1" fmla="*/ 90 h 392"/>
                <a:gd name="T2" fmla="*/ 301 w 391"/>
                <a:gd name="T3" fmla="*/ 13 h 392"/>
                <a:gd name="T4" fmla="*/ 253 w 391"/>
                <a:gd name="T5" fmla="*/ 13 h 392"/>
                <a:gd name="T6" fmla="*/ 206 w 391"/>
                <a:gd name="T7" fmla="*/ 61 h 392"/>
                <a:gd name="T8" fmla="*/ 151 w 391"/>
                <a:gd name="T9" fmla="*/ 99 h 392"/>
                <a:gd name="T10" fmla="*/ 0 w 391"/>
                <a:gd name="T11" fmla="*/ 165 h 392"/>
                <a:gd name="T12" fmla="*/ 226 w 391"/>
                <a:gd name="T13" fmla="*/ 392 h 392"/>
                <a:gd name="T14" fmla="*/ 293 w 391"/>
                <a:gd name="T15" fmla="*/ 240 h 392"/>
                <a:gd name="T16" fmla="*/ 330 w 391"/>
                <a:gd name="T17" fmla="*/ 186 h 392"/>
                <a:gd name="T18" fmla="*/ 378 w 391"/>
                <a:gd name="T19" fmla="*/ 138 h 392"/>
                <a:gd name="T20" fmla="*/ 378 w 391"/>
                <a:gd name="T21" fmla="*/ 9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1" h="392">
                  <a:moveTo>
                    <a:pt x="378" y="90"/>
                  </a:moveTo>
                  <a:cubicBezTo>
                    <a:pt x="301" y="13"/>
                    <a:pt x="301" y="13"/>
                    <a:pt x="301" y="13"/>
                  </a:cubicBezTo>
                  <a:cubicBezTo>
                    <a:pt x="288" y="0"/>
                    <a:pt x="267" y="0"/>
                    <a:pt x="253" y="13"/>
                  </a:cubicBezTo>
                  <a:cubicBezTo>
                    <a:pt x="206" y="61"/>
                    <a:pt x="206" y="61"/>
                    <a:pt x="206" y="61"/>
                  </a:cubicBezTo>
                  <a:cubicBezTo>
                    <a:pt x="192" y="74"/>
                    <a:pt x="168" y="91"/>
                    <a:pt x="151" y="99"/>
                  </a:cubicBezTo>
                  <a:cubicBezTo>
                    <a:pt x="0" y="165"/>
                    <a:pt x="0" y="165"/>
                    <a:pt x="0" y="165"/>
                  </a:cubicBezTo>
                  <a:cubicBezTo>
                    <a:pt x="226" y="392"/>
                    <a:pt x="226" y="392"/>
                    <a:pt x="226" y="392"/>
                  </a:cubicBezTo>
                  <a:cubicBezTo>
                    <a:pt x="293" y="240"/>
                    <a:pt x="293" y="240"/>
                    <a:pt x="293" y="240"/>
                  </a:cubicBezTo>
                  <a:cubicBezTo>
                    <a:pt x="300" y="223"/>
                    <a:pt x="317" y="199"/>
                    <a:pt x="330" y="186"/>
                  </a:cubicBezTo>
                  <a:cubicBezTo>
                    <a:pt x="378" y="138"/>
                    <a:pt x="378" y="138"/>
                    <a:pt x="378" y="138"/>
                  </a:cubicBezTo>
                  <a:cubicBezTo>
                    <a:pt x="391" y="125"/>
                    <a:pt x="391" y="103"/>
                    <a:pt x="378" y="90"/>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36" name="Freeform 18">
              <a:extLst>
                <a:ext uri="{FF2B5EF4-FFF2-40B4-BE49-F238E27FC236}">
                  <a16:creationId xmlns:a16="http://schemas.microsoft.com/office/drawing/2014/main" id="{30A9EAD8-8CDE-4106-9E9E-7FFFA1D510E8}"/>
                </a:ext>
              </a:extLst>
            </p:cNvPr>
            <p:cNvSpPr>
              <a:spLocks noEditPoints="1"/>
            </p:cNvSpPr>
            <p:nvPr userDrawn="1"/>
          </p:nvSpPr>
          <p:spPr bwMode="auto">
            <a:xfrm>
              <a:off x="8601076" y="2076450"/>
              <a:ext cx="7175500" cy="9659938"/>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rgbClr val="ABACAC">
                <a:alpha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grpSp>
      <p:sp>
        <p:nvSpPr>
          <p:cNvPr id="24" name="Text Placeholder 4">
            <a:extLst>
              <a:ext uri="{FF2B5EF4-FFF2-40B4-BE49-F238E27FC236}">
                <a16:creationId xmlns:a16="http://schemas.microsoft.com/office/drawing/2014/main" id="{0408CBF9-18B9-471E-A1CF-D0DEEB3851B1}"/>
              </a:ext>
            </a:extLst>
          </p:cNvPr>
          <p:cNvSpPr>
            <a:spLocks noGrp="1"/>
          </p:cNvSpPr>
          <p:nvPr>
            <p:ph type="body" sz="quarter" idx="3" hasCustomPrompt="1"/>
          </p:nvPr>
        </p:nvSpPr>
        <p:spPr>
          <a:xfrm>
            <a:off x="7932393"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28" name="Picture 27">
            <a:extLst>
              <a:ext uri="{FF2B5EF4-FFF2-40B4-BE49-F238E27FC236}">
                <a16:creationId xmlns:a16="http://schemas.microsoft.com/office/drawing/2014/main" id="{A18307F2-92F0-4A4D-B4A7-E20AA7FC9DA4}"/>
              </a:ext>
            </a:extLst>
          </p:cNvPr>
          <p:cNvPicPr>
            <a:picLocks noChangeAspect="1"/>
          </p:cNvPicPr>
          <p:nvPr userDrawn="1"/>
        </p:nvPicPr>
        <p:blipFill>
          <a:blip r:embed="rId2"/>
          <a:srcRect/>
          <a:stretch/>
        </p:blipFill>
        <p:spPr>
          <a:xfrm>
            <a:off x="10487552" y="205200"/>
            <a:ext cx="1417349" cy="692193"/>
          </a:xfrm>
          <a:prstGeom prst="rect">
            <a:avLst/>
          </a:prstGeom>
        </p:spPr>
      </p:pic>
    </p:spTree>
    <p:extLst>
      <p:ext uri="{BB962C8B-B14F-4D97-AF65-F5344CB8AC3E}">
        <p14:creationId xmlns:p14="http://schemas.microsoft.com/office/powerpoint/2010/main" val="416077364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rgbClr val="16181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297460-DE67-483D-96FB-EE25F84B16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58000"/>
          </a:xfrm>
          <a:prstGeom prst="rect">
            <a:avLst/>
          </a:prstGeom>
        </p:spPr>
      </p:pic>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847296"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847296"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847302"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85725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9" name="Text Placeholder 4">
            <a:extLst>
              <a:ext uri="{FF2B5EF4-FFF2-40B4-BE49-F238E27FC236}">
                <a16:creationId xmlns:a16="http://schemas.microsoft.com/office/drawing/2014/main" id="{EA65E3F1-F1F5-4D23-9321-D4F5CF2338E8}"/>
              </a:ext>
            </a:extLst>
          </p:cNvPr>
          <p:cNvSpPr>
            <a:spLocks noGrp="1"/>
          </p:cNvSpPr>
          <p:nvPr>
            <p:ph type="body" sz="quarter" idx="3" hasCustomPrompt="1"/>
          </p:nvPr>
        </p:nvSpPr>
        <p:spPr>
          <a:xfrm>
            <a:off x="8655412"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10" name="Picture 9">
            <a:extLst>
              <a:ext uri="{FF2B5EF4-FFF2-40B4-BE49-F238E27FC236}">
                <a16:creationId xmlns:a16="http://schemas.microsoft.com/office/drawing/2014/main" id="{5520B4BB-8BB2-DB4F-BBBD-0A4A4A721341}"/>
              </a:ext>
            </a:extLst>
          </p:cNvPr>
          <p:cNvPicPr>
            <a:picLocks noChangeAspect="1"/>
          </p:cNvPicPr>
          <p:nvPr userDrawn="1"/>
        </p:nvPicPr>
        <p:blipFill>
          <a:blip r:embed="rId3"/>
          <a:srcRect/>
          <a:stretch/>
        </p:blipFill>
        <p:spPr>
          <a:xfrm>
            <a:off x="10487552" y="205200"/>
            <a:ext cx="1417349" cy="692193"/>
          </a:xfrm>
          <a:prstGeom prst="rect">
            <a:avLst/>
          </a:prstGeom>
        </p:spPr>
      </p:pic>
    </p:spTree>
    <p:extLst>
      <p:ext uri="{BB962C8B-B14F-4D97-AF65-F5344CB8AC3E}">
        <p14:creationId xmlns:p14="http://schemas.microsoft.com/office/powerpoint/2010/main" val="202217470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rgbClr val="161818"/>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960612-59C7-41B5-B05E-6A6E6570C6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58000"/>
          </a:xfrm>
          <a:prstGeom prst="rect">
            <a:avLst/>
          </a:prstGeom>
        </p:spPr>
      </p:pic>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847296"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847296"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847302"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85725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9" name="Text Placeholder 4">
            <a:extLst>
              <a:ext uri="{FF2B5EF4-FFF2-40B4-BE49-F238E27FC236}">
                <a16:creationId xmlns:a16="http://schemas.microsoft.com/office/drawing/2014/main" id="{AF48D228-F37C-4E80-8E19-1B6D07078580}"/>
              </a:ext>
            </a:extLst>
          </p:cNvPr>
          <p:cNvSpPr>
            <a:spLocks noGrp="1"/>
          </p:cNvSpPr>
          <p:nvPr>
            <p:ph type="body" sz="quarter" idx="3" hasCustomPrompt="1"/>
          </p:nvPr>
        </p:nvSpPr>
        <p:spPr>
          <a:xfrm>
            <a:off x="8655412"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13" name="Picture 12">
            <a:extLst>
              <a:ext uri="{FF2B5EF4-FFF2-40B4-BE49-F238E27FC236}">
                <a16:creationId xmlns:a16="http://schemas.microsoft.com/office/drawing/2014/main" id="{5D21670E-CA9C-9A45-A49B-B15818448EBE}"/>
              </a:ext>
            </a:extLst>
          </p:cNvPr>
          <p:cNvPicPr>
            <a:picLocks noChangeAspect="1"/>
          </p:cNvPicPr>
          <p:nvPr userDrawn="1"/>
        </p:nvPicPr>
        <p:blipFill>
          <a:blip r:embed="rId3"/>
          <a:srcRect/>
          <a:stretch/>
        </p:blipFill>
        <p:spPr>
          <a:xfrm>
            <a:off x="10487552" y="205200"/>
            <a:ext cx="1417349" cy="692193"/>
          </a:xfrm>
          <a:prstGeom prst="rect">
            <a:avLst/>
          </a:prstGeom>
        </p:spPr>
      </p:pic>
    </p:spTree>
    <p:extLst>
      <p:ext uri="{BB962C8B-B14F-4D97-AF65-F5344CB8AC3E}">
        <p14:creationId xmlns:p14="http://schemas.microsoft.com/office/powerpoint/2010/main" val="292524318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5">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847296"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847296"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847302"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85725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9" name="Text Placeholder 4">
            <a:extLst>
              <a:ext uri="{FF2B5EF4-FFF2-40B4-BE49-F238E27FC236}">
                <a16:creationId xmlns:a16="http://schemas.microsoft.com/office/drawing/2014/main" id="{DD5A93D9-DF57-456A-B06E-8381F7257435}"/>
              </a:ext>
            </a:extLst>
          </p:cNvPr>
          <p:cNvSpPr>
            <a:spLocks noGrp="1"/>
          </p:cNvSpPr>
          <p:nvPr>
            <p:ph type="body" sz="quarter" idx="3" hasCustomPrompt="1"/>
          </p:nvPr>
        </p:nvSpPr>
        <p:spPr>
          <a:xfrm>
            <a:off x="8655412"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6" name="Picture 5">
            <a:extLst>
              <a:ext uri="{FF2B5EF4-FFF2-40B4-BE49-F238E27FC236}">
                <a16:creationId xmlns:a16="http://schemas.microsoft.com/office/drawing/2014/main" id="{56CC1DEF-13B3-4EA4-9725-9EEB29004308}"/>
              </a:ext>
            </a:extLst>
          </p:cNvPr>
          <p:cNvPicPr>
            <a:picLocks noChangeAspect="1"/>
          </p:cNvPicPr>
          <p:nvPr userDrawn="1"/>
        </p:nvPicPr>
        <p:blipFill>
          <a:blip r:embed="rId2"/>
          <a:srcRect/>
          <a:stretch/>
        </p:blipFill>
        <p:spPr>
          <a:xfrm>
            <a:off x="0" y="0"/>
            <a:ext cx="6096000" cy="6858000"/>
          </a:xfrm>
          <a:prstGeom prst="rect">
            <a:avLst/>
          </a:prstGeom>
        </p:spPr>
      </p:pic>
      <p:pic>
        <p:nvPicPr>
          <p:cNvPr id="13" name="Picture 12">
            <a:extLst>
              <a:ext uri="{FF2B5EF4-FFF2-40B4-BE49-F238E27FC236}">
                <a16:creationId xmlns:a16="http://schemas.microsoft.com/office/drawing/2014/main" id="{045FB1D4-6818-DB41-9CDA-BA102528E7FB}"/>
              </a:ext>
            </a:extLst>
          </p:cNvPr>
          <p:cNvPicPr>
            <a:picLocks noChangeAspect="1"/>
          </p:cNvPicPr>
          <p:nvPr userDrawn="1"/>
        </p:nvPicPr>
        <p:blipFill>
          <a:blip r:embed="rId3"/>
          <a:srcRect/>
          <a:stretch/>
        </p:blipFill>
        <p:spPr>
          <a:xfrm>
            <a:off x="10487552" y="205200"/>
            <a:ext cx="1417349" cy="692193"/>
          </a:xfrm>
          <a:prstGeom prst="rect">
            <a:avLst/>
          </a:prstGeom>
        </p:spPr>
      </p:pic>
      <p:sp>
        <p:nvSpPr>
          <p:cNvPr id="10" name="Freeform 18">
            <a:extLst>
              <a:ext uri="{FF2B5EF4-FFF2-40B4-BE49-F238E27FC236}">
                <a16:creationId xmlns:a16="http://schemas.microsoft.com/office/drawing/2014/main" id="{26F64AC2-2F46-4B45-9758-B6DCB955F9EA}"/>
              </a:ext>
            </a:extLst>
          </p:cNvPr>
          <p:cNvSpPr>
            <a:spLocks noEditPoints="1"/>
          </p:cNvSpPr>
          <p:nvPr userDrawn="1"/>
        </p:nvSpPr>
        <p:spPr bwMode="auto">
          <a:xfrm>
            <a:off x="1522937" y="1369425"/>
            <a:ext cx="3047559" cy="4102743"/>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chemeClr val="bg1">
              <a:alpha val="40000"/>
            </a:schemeClr>
          </a:solidFill>
          <a:ln>
            <a:noFill/>
          </a:ln>
        </p:spPr>
        <p:txBody>
          <a:bodyPr vert="horz" wrap="square" lIns="45721" tIns="22860" rIns="45721" bIns="22860" numCol="1" anchor="t" anchorCtr="0" compatLnSpc="1">
            <a:prstTxWarp prst="textNoShape">
              <a:avLst/>
            </a:prstTxWarp>
          </a:bodyPr>
          <a:lstStyle/>
          <a:p>
            <a:endParaRPr lang="en-AU" sz="900"/>
          </a:p>
        </p:txBody>
      </p:sp>
    </p:spTree>
    <p:extLst>
      <p:ext uri="{BB962C8B-B14F-4D97-AF65-F5344CB8AC3E}">
        <p14:creationId xmlns:p14="http://schemas.microsoft.com/office/powerpoint/2010/main" val="16264268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6">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098880"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098880"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098884"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10883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7" name="AutoShape 3">
            <a:extLst>
              <a:ext uri="{FF2B5EF4-FFF2-40B4-BE49-F238E27FC236}">
                <a16:creationId xmlns:a16="http://schemas.microsoft.com/office/drawing/2014/main" id="{B91C19F0-C6E6-4117-BC56-0A74B2F220E5}"/>
              </a:ext>
            </a:extLst>
          </p:cNvPr>
          <p:cNvSpPr>
            <a:spLocks noChangeAspect="1" noChangeArrowheads="1" noTextEdit="1"/>
          </p:cNvSpPr>
          <p:nvPr userDrawn="1"/>
        </p:nvSpPr>
        <p:spPr bwMode="auto">
          <a:xfrm>
            <a:off x="1466975" y="1323574"/>
            <a:ext cx="3162180" cy="415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1" tIns="22860" rIns="45721" bIns="22860" numCol="1" anchor="t" anchorCtr="0" compatLnSpc="1">
            <a:prstTxWarp prst="textNoShape">
              <a:avLst/>
            </a:prstTxWarp>
          </a:bodyPr>
          <a:lstStyle/>
          <a:p>
            <a:endParaRPr lang="en-AU" sz="900"/>
          </a:p>
        </p:txBody>
      </p:sp>
      <p:sp>
        <p:nvSpPr>
          <p:cNvPr id="36" name="Freeform 18">
            <a:extLst>
              <a:ext uri="{FF2B5EF4-FFF2-40B4-BE49-F238E27FC236}">
                <a16:creationId xmlns:a16="http://schemas.microsoft.com/office/drawing/2014/main" id="{30A9EAD8-8CDE-4106-9E9E-7FFFA1D510E8}"/>
              </a:ext>
            </a:extLst>
          </p:cNvPr>
          <p:cNvSpPr>
            <a:spLocks noEditPoints="1"/>
          </p:cNvSpPr>
          <p:nvPr userDrawn="1"/>
        </p:nvSpPr>
        <p:spPr bwMode="auto">
          <a:xfrm>
            <a:off x="1522937" y="1369425"/>
            <a:ext cx="3047559" cy="4102743"/>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rgbClr val="ABACAC">
              <a:alpha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1" tIns="22860" rIns="45721" bIns="22860" numCol="1" anchor="t" anchorCtr="0" compatLnSpc="1">
            <a:prstTxWarp prst="textNoShape">
              <a:avLst/>
            </a:prstTxWarp>
          </a:bodyPr>
          <a:lstStyle/>
          <a:p>
            <a:endParaRPr lang="en-AU" sz="900"/>
          </a:p>
        </p:txBody>
      </p:sp>
      <p:sp>
        <p:nvSpPr>
          <p:cNvPr id="10" name="Text Placeholder 4">
            <a:extLst>
              <a:ext uri="{FF2B5EF4-FFF2-40B4-BE49-F238E27FC236}">
                <a16:creationId xmlns:a16="http://schemas.microsoft.com/office/drawing/2014/main" id="{606CE715-E4CF-440D-B12B-4FCB003A1342}"/>
              </a:ext>
            </a:extLst>
          </p:cNvPr>
          <p:cNvSpPr>
            <a:spLocks noGrp="1"/>
          </p:cNvSpPr>
          <p:nvPr>
            <p:ph type="body" sz="quarter" idx="3" hasCustomPrompt="1"/>
          </p:nvPr>
        </p:nvSpPr>
        <p:spPr>
          <a:xfrm>
            <a:off x="7932393"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14" name="Picture 13">
            <a:extLst>
              <a:ext uri="{FF2B5EF4-FFF2-40B4-BE49-F238E27FC236}">
                <a16:creationId xmlns:a16="http://schemas.microsoft.com/office/drawing/2014/main" id="{148427DC-FB39-5548-AFFB-098A757099B7}"/>
              </a:ext>
            </a:extLst>
          </p:cNvPr>
          <p:cNvPicPr>
            <a:picLocks noChangeAspect="1"/>
          </p:cNvPicPr>
          <p:nvPr userDrawn="1"/>
        </p:nvPicPr>
        <p:blipFill>
          <a:blip r:embed="rId2"/>
          <a:srcRect/>
          <a:stretch/>
        </p:blipFill>
        <p:spPr>
          <a:xfrm>
            <a:off x="10487552" y="205200"/>
            <a:ext cx="1417349" cy="692193"/>
          </a:xfrm>
          <a:prstGeom prst="rect">
            <a:avLst/>
          </a:prstGeom>
        </p:spPr>
      </p:pic>
    </p:spTree>
    <p:extLst>
      <p:ext uri="{BB962C8B-B14F-4D97-AF65-F5344CB8AC3E}">
        <p14:creationId xmlns:p14="http://schemas.microsoft.com/office/powerpoint/2010/main" val="35715742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1">
    <p:bg>
      <p:bgPr>
        <a:solidFill>
          <a:srgbClr val="F5F5F5"/>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A844822A-2ED2-4CC9-AA3E-C1B1908DF4CC}" type="datetime1">
              <a:rPr lang="en-AU" smtClean="0"/>
              <a:t>26/10/2020</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AU" noProof="0"/>
              <a:t>Click to edit Master title style</a:t>
            </a:r>
          </a:p>
        </p:txBody>
      </p:sp>
      <p:sp>
        <p:nvSpPr>
          <p:cNvPr id="10" name="Text Placeholder 9">
            <a:extLst>
              <a:ext uri="{FF2B5EF4-FFF2-40B4-BE49-F238E27FC236}">
                <a16:creationId xmlns:a16="http://schemas.microsoft.com/office/drawing/2014/main" id="{CCBAD02C-B0C6-4D58-BF58-FD1CD4235B5B}"/>
              </a:ext>
            </a:extLst>
          </p:cNvPr>
          <p:cNvSpPr>
            <a:spLocks noGrp="1"/>
          </p:cNvSpPr>
          <p:nvPr>
            <p:ph type="body" sz="quarter" idx="13" hasCustomPrompt="1"/>
          </p:nvPr>
        </p:nvSpPr>
        <p:spPr>
          <a:xfrm>
            <a:off x="1521003" y="1676404"/>
            <a:ext cx="4155900" cy="4500563"/>
          </a:xfrm>
        </p:spPr>
        <p:txBody>
          <a:bodyPr/>
          <a:lstStyle>
            <a:lvl1pPr marL="0" indent="0" defTabSz="3676375">
              <a:spcBef>
                <a:spcPts val="1801"/>
              </a:spcBef>
              <a:buNone/>
              <a:defRPr sz="1801" b="1">
                <a:solidFill>
                  <a:schemeClr val="accent1"/>
                </a:solidFill>
              </a:defRPr>
            </a:lvl1pPr>
            <a:lvl2pPr marL="0" indent="0">
              <a:spcBef>
                <a:spcPts val="0"/>
              </a:spcBef>
              <a:buNone/>
              <a:defRPr sz="1401"/>
            </a:lvl2pPr>
            <a:lvl3pPr>
              <a:spcBef>
                <a:spcPts val="0"/>
              </a:spcBef>
              <a:defRPr sz="1401"/>
            </a:lvl3pPr>
            <a:lvl4pPr>
              <a:spcBef>
                <a:spcPts val="0"/>
              </a:spcBef>
              <a:defRPr sz="1401"/>
            </a:lvl4pPr>
            <a:lvl5pPr>
              <a:spcBef>
                <a:spcPts val="0"/>
              </a:spcBef>
              <a:defRPr sz="1401"/>
            </a:lvl5pPr>
          </a:lstStyle>
          <a:p>
            <a:pPr lvl="0"/>
            <a:r>
              <a:rPr lang="en-US" dirty="0"/>
              <a:t>Insert heading and tab to add page number, increase list level to add subheading</a:t>
            </a:r>
          </a:p>
          <a:p>
            <a:pPr lvl="1"/>
            <a:r>
              <a:rPr lang="en-US" dirty="0"/>
              <a:t>Subheading</a:t>
            </a:r>
          </a:p>
          <a:p>
            <a:pPr lvl="2"/>
            <a:r>
              <a:rPr lang="en-US" dirty="0"/>
              <a:t>Third level</a:t>
            </a:r>
          </a:p>
          <a:p>
            <a:pPr lvl="3"/>
            <a:r>
              <a:rPr lang="en-US" dirty="0"/>
              <a:t>Fourth level</a:t>
            </a:r>
          </a:p>
          <a:p>
            <a:pPr lvl="4"/>
            <a:r>
              <a:rPr lang="en-US" dirty="0"/>
              <a:t>Fifth level</a:t>
            </a:r>
            <a:endParaRPr lang="en-AU" dirty="0"/>
          </a:p>
        </p:txBody>
      </p:sp>
      <p:sp>
        <p:nvSpPr>
          <p:cNvPr id="13" name="Text Placeholder 9">
            <a:extLst>
              <a:ext uri="{FF2B5EF4-FFF2-40B4-BE49-F238E27FC236}">
                <a16:creationId xmlns:a16="http://schemas.microsoft.com/office/drawing/2014/main" id="{E4D99129-C543-4B54-9122-3E978BC2B4B4}"/>
              </a:ext>
            </a:extLst>
          </p:cNvPr>
          <p:cNvSpPr>
            <a:spLocks noGrp="1"/>
          </p:cNvSpPr>
          <p:nvPr>
            <p:ph type="body" sz="quarter" idx="14" hasCustomPrompt="1"/>
          </p:nvPr>
        </p:nvSpPr>
        <p:spPr>
          <a:xfrm>
            <a:off x="6515107" y="1676404"/>
            <a:ext cx="4155900" cy="4500563"/>
          </a:xfrm>
        </p:spPr>
        <p:txBody>
          <a:bodyPr/>
          <a:lstStyle>
            <a:lvl1pPr marL="0" indent="0" defTabSz="3676375">
              <a:spcBef>
                <a:spcPts val="1801"/>
              </a:spcBef>
              <a:buNone/>
              <a:defRPr sz="1801" b="1">
                <a:solidFill>
                  <a:schemeClr val="accent1"/>
                </a:solidFill>
              </a:defRPr>
            </a:lvl1pPr>
            <a:lvl2pPr marL="0" indent="0">
              <a:spcBef>
                <a:spcPts val="0"/>
              </a:spcBef>
              <a:buNone/>
              <a:defRPr sz="1401"/>
            </a:lvl2pPr>
            <a:lvl3pPr>
              <a:spcBef>
                <a:spcPts val="0"/>
              </a:spcBef>
              <a:defRPr sz="1401"/>
            </a:lvl3pPr>
            <a:lvl4pPr>
              <a:spcBef>
                <a:spcPts val="0"/>
              </a:spcBef>
              <a:defRPr sz="1401"/>
            </a:lvl4pPr>
            <a:lvl5pPr>
              <a:spcBef>
                <a:spcPts val="0"/>
              </a:spcBef>
              <a:defRPr sz="1401"/>
            </a:lvl5pPr>
          </a:lstStyle>
          <a:p>
            <a:pPr lvl="0"/>
            <a:r>
              <a:rPr lang="en-US" dirty="0"/>
              <a:t>Optional second column for long contents list – delete if not needed</a:t>
            </a:r>
          </a:p>
          <a:p>
            <a:pPr lvl="1"/>
            <a:r>
              <a:rPr lang="en-US" dirty="0"/>
              <a:t>Subheading</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971467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ents 2">
    <p:bg>
      <p:bgPr>
        <a:solidFill>
          <a:srgbClr val="161818"/>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lvl1pPr>
              <a:defRPr>
                <a:solidFill>
                  <a:schemeClr val="bg1"/>
                </a:solidFill>
              </a:defRPr>
            </a:lvl1pPr>
          </a:lstStyle>
          <a:p>
            <a:fld id="{44858701-3FAE-41B9-8409-B0B6B4B20DD8}" type="datetime1">
              <a:rPr lang="en-AU" smtClean="0"/>
              <a:t>26/10/2020</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lvl1pPr>
              <a:defRPr>
                <a:solidFill>
                  <a:schemeClr val="bg1"/>
                </a:solidFill>
              </a:defRPr>
            </a:lvl1p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lvl1pPr>
              <a:defRPr>
                <a:solidFill>
                  <a:schemeClr val="bg1"/>
                </a:solidFill>
              </a:defRPr>
            </a:lvl1pPr>
          </a:lstStyle>
          <a:p>
            <a:fld id="{E6316B6A-336A-44FF-82DA-A4D1594FA055}" type="slidenum">
              <a:rPr lang="en-AU" smtClean="0"/>
              <a:pPr/>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lvl1pPr>
              <a:defRPr>
                <a:solidFill>
                  <a:schemeClr val="accent1"/>
                </a:solidFill>
              </a:defRPr>
            </a:lvl1pPr>
          </a:lstStyle>
          <a:p>
            <a:r>
              <a:rPr lang="en-AU" noProof="0" dirty="0"/>
              <a:t>Click to edit Master title style</a:t>
            </a:r>
          </a:p>
        </p:txBody>
      </p:sp>
      <p:sp>
        <p:nvSpPr>
          <p:cNvPr id="10" name="Text Placeholder 9">
            <a:extLst>
              <a:ext uri="{FF2B5EF4-FFF2-40B4-BE49-F238E27FC236}">
                <a16:creationId xmlns:a16="http://schemas.microsoft.com/office/drawing/2014/main" id="{CCBAD02C-B0C6-4D58-BF58-FD1CD4235B5B}"/>
              </a:ext>
            </a:extLst>
          </p:cNvPr>
          <p:cNvSpPr>
            <a:spLocks noGrp="1"/>
          </p:cNvSpPr>
          <p:nvPr>
            <p:ph type="body" sz="quarter" idx="13" hasCustomPrompt="1"/>
          </p:nvPr>
        </p:nvSpPr>
        <p:spPr>
          <a:xfrm>
            <a:off x="1521003" y="1676404"/>
            <a:ext cx="4155900" cy="4500563"/>
          </a:xfrm>
        </p:spPr>
        <p:txBody>
          <a:bodyPr/>
          <a:lstStyle>
            <a:lvl1pPr marL="0" indent="0" defTabSz="3676375">
              <a:spcBef>
                <a:spcPts val="1801"/>
              </a:spcBef>
              <a:buNone/>
              <a:defRPr sz="1801" b="1">
                <a:solidFill>
                  <a:schemeClr val="accent1"/>
                </a:solidFill>
              </a:defRPr>
            </a:lvl1pPr>
            <a:lvl2pPr marL="0" indent="0">
              <a:spcBef>
                <a:spcPts val="0"/>
              </a:spcBef>
              <a:buNone/>
              <a:defRPr sz="1401">
                <a:solidFill>
                  <a:schemeClr val="bg1"/>
                </a:solidFill>
              </a:defRPr>
            </a:lvl2pPr>
            <a:lvl3pPr>
              <a:spcBef>
                <a:spcPts val="0"/>
              </a:spcBef>
              <a:defRPr sz="1401">
                <a:solidFill>
                  <a:schemeClr val="bg1"/>
                </a:solidFill>
              </a:defRPr>
            </a:lvl3pPr>
            <a:lvl4pPr>
              <a:spcBef>
                <a:spcPts val="0"/>
              </a:spcBef>
              <a:defRPr sz="1401">
                <a:solidFill>
                  <a:schemeClr val="bg1"/>
                </a:solidFill>
              </a:defRPr>
            </a:lvl4pPr>
            <a:lvl5pPr>
              <a:spcBef>
                <a:spcPts val="0"/>
              </a:spcBef>
              <a:defRPr sz="1401">
                <a:solidFill>
                  <a:schemeClr val="bg1"/>
                </a:solidFill>
              </a:defRPr>
            </a:lvl5pPr>
          </a:lstStyle>
          <a:p>
            <a:pPr lvl="0"/>
            <a:r>
              <a:rPr lang="en-US" dirty="0"/>
              <a:t>Insert heading and tab to add page number, increase list level to add subheading</a:t>
            </a:r>
          </a:p>
          <a:p>
            <a:pPr lvl="1"/>
            <a:r>
              <a:rPr lang="en-US" dirty="0"/>
              <a:t>Subheading</a:t>
            </a:r>
          </a:p>
          <a:p>
            <a:pPr lvl="2"/>
            <a:r>
              <a:rPr lang="en-US" dirty="0"/>
              <a:t>Third level</a:t>
            </a:r>
          </a:p>
          <a:p>
            <a:pPr lvl="3"/>
            <a:r>
              <a:rPr lang="en-US" dirty="0"/>
              <a:t>Fourth level</a:t>
            </a:r>
          </a:p>
          <a:p>
            <a:pPr lvl="4"/>
            <a:r>
              <a:rPr lang="en-US" dirty="0"/>
              <a:t>Fifth level</a:t>
            </a:r>
            <a:endParaRPr lang="en-AU" dirty="0"/>
          </a:p>
        </p:txBody>
      </p:sp>
      <p:sp>
        <p:nvSpPr>
          <p:cNvPr id="13" name="Text Placeholder 9">
            <a:extLst>
              <a:ext uri="{FF2B5EF4-FFF2-40B4-BE49-F238E27FC236}">
                <a16:creationId xmlns:a16="http://schemas.microsoft.com/office/drawing/2014/main" id="{E4D99129-C543-4B54-9122-3E978BC2B4B4}"/>
              </a:ext>
            </a:extLst>
          </p:cNvPr>
          <p:cNvSpPr>
            <a:spLocks noGrp="1"/>
          </p:cNvSpPr>
          <p:nvPr>
            <p:ph type="body" sz="quarter" idx="14" hasCustomPrompt="1"/>
          </p:nvPr>
        </p:nvSpPr>
        <p:spPr>
          <a:xfrm>
            <a:off x="6515107" y="1676404"/>
            <a:ext cx="4155900" cy="4500563"/>
          </a:xfrm>
        </p:spPr>
        <p:txBody>
          <a:bodyPr/>
          <a:lstStyle>
            <a:lvl1pPr marL="0" indent="0" defTabSz="3676375">
              <a:spcBef>
                <a:spcPts val="1801"/>
              </a:spcBef>
              <a:buNone/>
              <a:defRPr sz="1801" b="1">
                <a:solidFill>
                  <a:schemeClr val="accent1"/>
                </a:solidFill>
              </a:defRPr>
            </a:lvl1pPr>
            <a:lvl2pPr marL="0" indent="0">
              <a:spcBef>
                <a:spcPts val="0"/>
              </a:spcBef>
              <a:buNone/>
              <a:defRPr sz="1401">
                <a:solidFill>
                  <a:schemeClr val="bg1"/>
                </a:solidFill>
              </a:defRPr>
            </a:lvl2pPr>
            <a:lvl3pPr>
              <a:spcBef>
                <a:spcPts val="0"/>
              </a:spcBef>
              <a:defRPr sz="1401">
                <a:solidFill>
                  <a:schemeClr val="bg1"/>
                </a:solidFill>
              </a:defRPr>
            </a:lvl3pPr>
            <a:lvl4pPr>
              <a:spcBef>
                <a:spcPts val="0"/>
              </a:spcBef>
              <a:defRPr sz="1401">
                <a:solidFill>
                  <a:schemeClr val="bg1"/>
                </a:solidFill>
              </a:defRPr>
            </a:lvl4pPr>
            <a:lvl5pPr>
              <a:spcBef>
                <a:spcPts val="0"/>
              </a:spcBef>
              <a:defRPr sz="1401">
                <a:solidFill>
                  <a:schemeClr val="bg1"/>
                </a:solidFill>
              </a:defRPr>
            </a:lvl5pPr>
          </a:lstStyle>
          <a:p>
            <a:pPr lvl="0"/>
            <a:r>
              <a:rPr lang="en-US" dirty="0"/>
              <a:t>Optional second column for long contents list – delete if not needed</a:t>
            </a:r>
          </a:p>
          <a:p>
            <a:pPr lvl="1"/>
            <a:r>
              <a:rPr lang="en-US" dirty="0"/>
              <a:t>Subheading</a:t>
            </a:r>
          </a:p>
          <a:p>
            <a:pPr lvl="2"/>
            <a:r>
              <a:rPr lang="en-US" dirty="0"/>
              <a:t>Third level</a:t>
            </a:r>
          </a:p>
          <a:p>
            <a:pPr lvl="3"/>
            <a:r>
              <a:rPr lang="en-US" dirty="0"/>
              <a:t>Fourth level</a:t>
            </a:r>
          </a:p>
          <a:p>
            <a:pPr lvl="4"/>
            <a:r>
              <a:rPr lang="en-US" dirty="0"/>
              <a:t>Fifth level</a:t>
            </a:r>
            <a:endParaRPr lang="en-AU" dirty="0"/>
          </a:p>
        </p:txBody>
      </p:sp>
      <p:sp>
        <p:nvSpPr>
          <p:cNvPr id="9" name="Rectangle 8">
            <a:extLst>
              <a:ext uri="{FF2B5EF4-FFF2-40B4-BE49-F238E27FC236}">
                <a16:creationId xmlns:a16="http://schemas.microsoft.com/office/drawing/2014/main" id="{F9805777-452A-4C6C-A9CE-2B0DD65F98BF}"/>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a:p>
        </p:txBody>
      </p:sp>
      <p:pic>
        <p:nvPicPr>
          <p:cNvPr id="11" name="Picture 10">
            <a:extLst>
              <a:ext uri="{FF2B5EF4-FFF2-40B4-BE49-F238E27FC236}">
                <a16:creationId xmlns:a16="http://schemas.microsoft.com/office/drawing/2014/main" id="{320EA90A-3375-E443-B217-34267C6D577E}"/>
              </a:ext>
            </a:extLst>
          </p:cNvPr>
          <p:cNvPicPr>
            <a:picLocks noChangeAspect="1"/>
          </p:cNvPicPr>
          <p:nvPr userDrawn="1"/>
        </p:nvPicPr>
        <p:blipFill>
          <a:blip r:embed="rId2"/>
          <a:srcRect/>
          <a:stretch/>
        </p:blipFill>
        <p:spPr>
          <a:xfrm>
            <a:off x="10487552" y="205200"/>
            <a:ext cx="1417349" cy="692193"/>
          </a:xfrm>
          <a:prstGeom prst="rect">
            <a:avLst/>
          </a:prstGeom>
        </p:spPr>
      </p:pic>
    </p:spTree>
    <p:extLst>
      <p:ext uri="{BB962C8B-B14F-4D97-AF65-F5344CB8AC3E}">
        <p14:creationId xmlns:p14="http://schemas.microsoft.com/office/powerpoint/2010/main" val="5326433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or End Slide 1">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6847296" y="2963668"/>
            <a:ext cx="4569125" cy="930665"/>
          </a:xfrm>
        </p:spPr>
        <p:txBody>
          <a:bodyPr anchor="ctr" anchorCtr="0"/>
          <a:lstStyle>
            <a:lvl1pPr algn="l">
              <a:defRPr sz="3200">
                <a:solidFill>
                  <a:schemeClr val="accent1"/>
                </a:solidFill>
                <a:latin typeface="+mj-lt"/>
              </a:defRPr>
            </a:lvl1pPr>
          </a:lstStyle>
          <a:p>
            <a:r>
              <a:rPr lang="en-US" noProof="0" dirty="0"/>
              <a:t>Click to add text</a:t>
            </a:r>
            <a:endParaRPr lang="en-AU" noProof="0" dirty="0"/>
          </a:p>
        </p:txBody>
      </p:sp>
      <p:pic>
        <p:nvPicPr>
          <p:cNvPr id="9" name="Picture 8">
            <a:extLst>
              <a:ext uri="{FF2B5EF4-FFF2-40B4-BE49-F238E27FC236}">
                <a16:creationId xmlns:a16="http://schemas.microsoft.com/office/drawing/2014/main" id="{07A1585A-A3E3-4119-BC16-6D5B6E711E53}"/>
              </a:ext>
            </a:extLst>
          </p:cNvPr>
          <p:cNvPicPr>
            <a:picLocks noChangeAspect="1"/>
          </p:cNvPicPr>
          <p:nvPr userDrawn="1"/>
        </p:nvPicPr>
        <p:blipFill>
          <a:blip r:embed="rId2"/>
          <a:srcRect/>
          <a:stretch/>
        </p:blipFill>
        <p:spPr>
          <a:xfrm>
            <a:off x="0" y="0"/>
            <a:ext cx="6096000" cy="6858000"/>
          </a:xfrm>
          <a:prstGeom prst="rect">
            <a:avLst/>
          </a:prstGeom>
        </p:spPr>
      </p:pic>
      <p:pic>
        <p:nvPicPr>
          <p:cNvPr id="6" name="Picture 5">
            <a:extLst>
              <a:ext uri="{FF2B5EF4-FFF2-40B4-BE49-F238E27FC236}">
                <a16:creationId xmlns:a16="http://schemas.microsoft.com/office/drawing/2014/main" id="{DADFD7D5-179A-9B48-8C8B-B525E2D65A0F}"/>
              </a:ext>
            </a:extLst>
          </p:cNvPr>
          <p:cNvPicPr>
            <a:picLocks noChangeAspect="1"/>
          </p:cNvPicPr>
          <p:nvPr userDrawn="1"/>
        </p:nvPicPr>
        <p:blipFill>
          <a:blip r:embed="rId3"/>
          <a:srcRect/>
          <a:stretch/>
        </p:blipFill>
        <p:spPr>
          <a:xfrm>
            <a:off x="10487552" y="205200"/>
            <a:ext cx="1417349" cy="692193"/>
          </a:xfrm>
          <a:prstGeom prst="rect">
            <a:avLst/>
          </a:prstGeom>
        </p:spPr>
      </p:pic>
      <p:sp>
        <p:nvSpPr>
          <p:cNvPr id="5" name="Freeform 18">
            <a:extLst>
              <a:ext uri="{FF2B5EF4-FFF2-40B4-BE49-F238E27FC236}">
                <a16:creationId xmlns:a16="http://schemas.microsoft.com/office/drawing/2014/main" id="{0D55BB62-D980-BC46-9BB9-EB35712CDEE5}"/>
              </a:ext>
            </a:extLst>
          </p:cNvPr>
          <p:cNvSpPr>
            <a:spLocks noEditPoints="1"/>
          </p:cNvSpPr>
          <p:nvPr userDrawn="1"/>
        </p:nvSpPr>
        <p:spPr bwMode="auto">
          <a:xfrm>
            <a:off x="1522937" y="1369425"/>
            <a:ext cx="3047559" cy="4102743"/>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chemeClr val="bg1">
              <a:alpha val="40000"/>
            </a:schemeClr>
          </a:solidFill>
          <a:ln>
            <a:noFill/>
          </a:ln>
        </p:spPr>
        <p:txBody>
          <a:bodyPr vert="horz" wrap="square" lIns="45721" tIns="22860" rIns="45721" bIns="22860" numCol="1" anchor="t" anchorCtr="0" compatLnSpc="1">
            <a:prstTxWarp prst="textNoShape">
              <a:avLst/>
            </a:prstTxWarp>
          </a:bodyPr>
          <a:lstStyle/>
          <a:p>
            <a:endParaRPr lang="en-AU" sz="900"/>
          </a:p>
        </p:txBody>
      </p:sp>
    </p:spTree>
    <p:extLst>
      <p:ext uri="{BB962C8B-B14F-4D97-AF65-F5344CB8AC3E}">
        <p14:creationId xmlns:p14="http://schemas.microsoft.com/office/powerpoint/2010/main" val="2066522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or End Slide 2">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1526880" y="2963668"/>
            <a:ext cx="4569125" cy="930665"/>
          </a:xfrm>
        </p:spPr>
        <p:txBody>
          <a:bodyPr anchor="ctr" anchorCtr="0"/>
          <a:lstStyle>
            <a:lvl1pPr algn="l">
              <a:defRPr sz="3200">
                <a:solidFill>
                  <a:schemeClr val="accent1"/>
                </a:solidFill>
                <a:latin typeface="+mj-lt"/>
              </a:defRPr>
            </a:lvl1pPr>
          </a:lstStyle>
          <a:p>
            <a:r>
              <a:rPr lang="en-US" noProof="0" dirty="0"/>
              <a:t>Click to add text</a:t>
            </a:r>
            <a:endParaRPr lang="en-AU" noProof="0" dirty="0"/>
          </a:p>
        </p:txBody>
      </p:sp>
      <p:pic>
        <p:nvPicPr>
          <p:cNvPr id="5" name="Picture 4">
            <a:extLst>
              <a:ext uri="{FF2B5EF4-FFF2-40B4-BE49-F238E27FC236}">
                <a16:creationId xmlns:a16="http://schemas.microsoft.com/office/drawing/2014/main" id="{C50020F0-DF68-D34C-84CB-B7EE760A86D0}"/>
              </a:ext>
            </a:extLst>
          </p:cNvPr>
          <p:cNvPicPr>
            <a:picLocks noChangeAspect="1"/>
          </p:cNvPicPr>
          <p:nvPr userDrawn="1"/>
        </p:nvPicPr>
        <p:blipFill>
          <a:blip r:embed="rId2"/>
          <a:srcRect/>
          <a:stretch/>
        </p:blipFill>
        <p:spPr>
          <a:xfrm>
            <a:off x="10487552" y="205200"/>
            <a:ext cx="1417349" cy="692193"/>
          </a:xfrm>
          <a:prstGeom prst="rect">
            <a:avLst/>
          </a:prstGeom>
        </p:spPr>
      </p:pic>
    </p:spTree>
    <p:extLst>
      <p:ext uri="{BB962C8B-B14F-4D97-AF65-F5344CB8AC3E}">
        <p14:creationId xmlns:p14="http://schemas.microsoft.com/office/powerpoint/2010/main" val="1655336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1521003" y="1676404"/>
            <a:ext cx="2736676"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71B25FDA-DE11-4AF7-9783-09AAEC56A642}" type="datetime1">
              <a:rPr lang="en-AU" smtClean="0"/>
              <a:t>26/10/2020</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ontent Placeholder 2">
            <a:extLst>
              <a:ext uri="{FF2B5EF4-FFF2-40B4-BE49-F238E27FC236}">
                <a16:creationId xmlns:a16="http://schemas.microsoft.com/office/drawing/2014/main" id="{0EDC6F4E-AE1E-4D17-B910-823AC842852A}"/>
              </a:ext>
            </a:extLst>
          </p:cNvPr>
          <p:cNvSpPr>
            <a:spLocks noGrp="1"/>
          </p:cNvSpPr>
          <p:nvPr>
            <p:ph idx="13"/>
          </p:nvPr>
        </p:nvSpPr>
        <p:spPr>
          <a:xfrm>
            <a:off x="4727667" y="1676404"/>
            <a:ext cx="2736676"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8" name="Content Placeholder 2">
            <a:extLst>
              <a:ext uri="{FF2B5EF4-FFF2-40B4-BE49-F238E27FC236}">
                <a16:creationId xmlns:a16="http://schemas.microsoft.com/office/drawing/2014/main" id="{879B01BA-BB2C-4773-86BA-FAD902D9102C}"/>
              </a:ext>
            </a:extLst>
          </p:cNvPr>
          <p:cNvSpPr>
            <a:spLocks noGrp="1"/>
          </p:cNvSpPr>
          <p:nvPr>
            <p:ph idx="14"/>
          </p:nvPr>
        </p:nvSpPr>
        <p:spPr>
          <a:xfrm>
            <a:off x="7935827" y="1676404"/>
            <a:ext cx="2736676"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Tree>
    <p:extLst>
      <p:ext uri="{BB962C8B-B14F-4D97-AF65-F5344CB8AC3E}">
        <p14:creationId xmlns:p14="http://schemas.microsoft.com/office/powerpoint/2010/main" val="30446766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59001" y="1676404"/>
            <a:ext cx="459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3AB96C29-4509-40E8-A35E-E7D0B497C169}" type="datetime1">
              <a:rPr lang="en-AU" smtClean="0"/>
              <a:t>26/10/2020</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ontent Placeholder 2">
            <a:extLst>
              <a:ext uri="{FF2B5EF4-FFF2-40B4-BE49-F238E27FC236}">
                <a16:creationId xmlns:a16="http://schemas.microsoft.com/office/drawing/2014/main" id="{0EDC6F4E-AE1E-4D17-B910-823AC842852A}"/>
              </a:ext>
            </a:extLst>
          </p:cNvPr>
          <p:cNvSpPr>
            <a:spLocks noGrp="1"/>
          </p:cNvSpPr>
          <p:nvPr>
            <p:ph idx="13"/>
          </p:nvPr>
        </p:nvSpPr>
        <p:spPr>
          <a:xfrm>
            <a:off x="6843001" y="1676404"/>
            <a:ext cx="459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Tree>
    <p:extLst>
      <p:ext uri="{BB962C8B-B14F-4D97-AF65-F5344CB8AC3E}">
        <p14:creationId xmlns:p14="http://schemas.microsoft.com/office/powerpoint/2010/main" val="29518273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2"/>
          </p:nvPr>
        </p:nvSpPr>
        <p:spPr>
          <a:xfrm>
            <a:off x="742953" y="1548754"/>
            <a:ext cx="10752667" cy="4321175"/>
          </a:xfrm>
        </p:spPr>
        <p:txBody>
          <a:bodyPr/>
          <a:lstStyle>
            <a:lvl1pPr>
              <a:defRPr cap="none"/>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itle 1"/>
          <p:cNvSpPr>
            <a:spLocks noGrp="1"/>
          </p:cNvSpPr>
          <p:nvPr>
            <p:ph type="body" sz="quarter" idx="13"/>
          </p:nvPr>
        </p:nvSpPr>
        <p:spPr>
          <a:xfrm>
            <a:off x="742954" y="506117"/>
            <a:ext cx="8773429" cy="852653"/>
          </a:xfrm>
        </p:spPr>
        <p:txBody>
          <a:bodyPr anchor="t">
            <a:noAutofit/>
          </a:bodyPr>
          <a:lstStyle>
            <a:lvl1pPr>
              <a:lnSpc>
                <a:spcPct val="90000"/>
              </a:lnSpc>
              <a:spcAft>
                <a:spcPts val="0"/>
              </a:spcAft>
              <a:defRPr lang="en-US" sz="2300" cap="none" smtClean="0">
                <a:solidFill>
                  <a:schemeClr val="bg2"/>
                </a:solidFill>
                <a:latin typeface="+mj-lt"/>
                <a:ea typeface="+mj-ea"/>
                <a:cs typeface="Arial" pitchFamily="34" charset="0"/>
              </a:defRPr>
            </a:lvl1pPr>
            <a:lvl2pPr>
              <a:lnSpc>
                <a:spcPct val="90000"/>
              </a:lnSpc>
              <a:spcAft>
                <a:spcPts val="0"/>
              </a:spcAft>
              <a:defRPr lang="en-US" sz="2300" cap="none" baseline="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r>
              <a:rPr lang="en-US"/>
              <a:t>Click to edit Master text styles</a:t>
            </a:r>
          </a:p>
          <a:p>
            <a:pPr lvl="1"/>
            <a:r>
              <a:rPr lang="en-US"/>
              <a:t>Second level</a:t>
            </a:r>
          </a:p>
        </p:txBody>
      </p:sp>
      <p:sp>
        <p:nvSpPr>
          <p:cNvPr id="4" name="Footer Placeholder 4"/>
          <p:cNvSpPr>
            <a:spLocks noGrp="1"/>
          </p:cNvSpPr>
          <p:nvPr>
            <p:ph type="ftr" sz="quarter" idx="14"/>
          </p:nvPr>
        </p:nvSpPr>
        <p:spPr/>
        <p:txBody>
          <a:bodyPr/>
          <a:lstStyle>
            <a:lvl1pPr>
              <a:defRPr/>
            </a:lvl1pPr>
          </a:lstStyle>
          <a:p>
            <a:pPr>
              <a:defRPr/>
            </a:pPr>
            <a:r>
              <a:rPr lang="en-US" dirty="0"/>
              <a:t>PRESENTATION TITLE  |  00 MONTH YEAR</a:t>
            </a:r>
            <a:endParaRPr dirty="0"/>
          </a:p>
        </p:txBody>
      </p:sp>
      <p:sp>
        <p:nvSpPr>
          <p:cNvPr id="5" name="Slide Number Placeholder 5"/>
          <p:cNvSpPr>
            <a:spLocks noGrp="1"/>
          </p:cNvSpPr>
          <p:nvPr>
            <p:ph type="sldNum" sz="quarter" idx="15"/>
          </p:nvPr>
        </p:nvSpPr>
        <p:spPr/>
        <p:txBody>
          <a:bodyPr/>
          <a:lstStyle>
            <a:lvl1pPr>
              <a:defRPr/>
            </a:lvl1pPr>
          </a:lstStyle>
          <a:p>
            <a:pPr>
              <a:defRPr/>
            </a:pPr>
            <a:fld id="{DE02BE54-9347-418F-B966-146E1D40F16C}" type="slidenum">
              <a:rPr/>
              <a:pPr>
                <a:defRPr/>
              </a:pPr>
              <a:t>‹#›</a:t>
            </a:fld>
            <a:endParaRPr dirty="0"/>
          </a:p>
        </p:txBody>
      </p:sp>
    </p:spTree>
    <p:extLst>
      <p:ext uri="{BB962C8B-B14F-4D97-AF65-F5344CB8AC3E}">
        <p14:creationId xmlns:p14="http://schemas.microsoft.com/office/powerpoint/2010/main" val="25816378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or End Slide 1">
    <p:bg>
      <p:bgPr>
        <a:solidFill>
          <a:schemeClr val="accent4">
            <a:lumMod val="90000"/>
            <a:lumOff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6847296" y="2963668"/>
            <a:ext cx="4569125" cy="930665"/>
          </a:xfrm>
        </p:spPr>
        <p:txBody>
          <a:bodyPr anchor="ctr" anchorCtr="0"/>
          <a:lstStyle>
            <a:lvl1pPr algn="l">
              <a:defRPr sz="3200">
                <a:solidFill>
                  <a:schemeClr val="accent1"/>
                </a:solidFill>
                <a:latin typeface="+mj-lt"/>
              </a:defRPr>
            </a:lvl1pPr>
          </a:lstStyle>
          <a:p>
            <a:r>
              <a:rPr lang="en-US" noProof="0" dirty="0"/>
              <a:t>Click to add text</a:t>
            </a:r>
            <a:endParaRPr lang="en-AU" noProof="0" dirty="0"/>
          </a:p>
        </p:txBody>
      </p:sp>
      <p:pic>
        <p:nvPicPr>
          <p:cNvPr id="9" name="Picture 8">
            <a:extLst>
              <a:ext uri="{FF2B5EF4-FFF2-40B4-BE49-F238E27FC236}">
                <a16:creationId xmlns:a16="http://schemas.microsoft.com/office/drawing/2014/main" id="{07A1585A-A3E3-4119-BC16-6D5B6E711E53}"/>
              </a:ext>
            </a:extLst>
          </p:cNvPr>
          <p:cNvPicPr>
            <a:picLocks noChangeAspect="1"/>
          </p:cNvPicPr>
          <p:nvPr userDrawn="1"/>
        </p:nvPicPr>
        <p:blipFill>
          <a:blip r:embed="rId2"/>
          <a:srcRect/>
          <a:stretch/>
        </p:blipFill>
        <p:spPr>
          <a:xfrm>
            <a:off x="0" y="0"/>
            <a:ext cx="6096000" cy="6858000"/>
          </a:xfrm>
          <a:prstGeom prst="rect">
            <a:avLst/>
          </a:prstGeom>
        </p:spPr>
      </p:pic>
      <p:sp>
        <p:nvSpPr>
          <p:cNvPr id="5" name="Freeform 18">
            <a:extLst>
              <a:ext uri="{FF2B5EF4-FFF2-40B4-BE49-F238E27FC236}">
                <a16:creationId xmlns:a16="http://schemas.microsoft.com/office/drawing/2014/main" id="{4221DC36-C994-FE44-AACD-45744E8A22DA}"/>
              </a:ext>
            </a:extLst>
          </p:cNvPr>
          <p:cNvSpPr>
            <a:spLocks noEditPoints="1"/>
          </p:cNvSpPr>
          <p:nvPr userDrawn="1"/>
        </p:nvSpPr>
        <p:spPr bwMode="auto">
          <a:xfrm>
            <a:off x="1522937" y="1369425"/>
            <a:ext cx="3047559" cy="4102743"/>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chemeClr val="bg1">
              <a:alpha val="40000"/>
            </a:schemeClr>
          </a:solidFill>
          <a:ln>
            <a:noFill/>
          </a:ln>
        </p:spPr>
        <p:txBody>
          <a:bodyPr vert="horz" wrap="square" lIns="45721" tIns="22860" rIns="45721" bIns="22860" numCol="1" anchor="t" anchorCtr="0" compatLnSpc="1">
            <a:prstTxWarp prst="textNoShape">
              <a:avLst/>
            </a:prstTxWarp>
          </a:bodyPr>
          <a:lstStyle/>
          <a:p>
            <a:endParaRPr lang="en-AU" sz="900" dirty="0"/>
          </a:p>
        </p:txBody>
      </p:sp>
      <p:sp>
        <p:nvSpPr>
          <p:cNvPr id="7" name="Rectangle 6">
            <a:extLst>
              <a:ext uri="{FF2B5EF4-FFF2-40B4-BE49-F238E27FC236}">
                <a16:creationId xmlns:a16="http://schemas.microsoft.com/office/drawing/2014/main" id="{32FC823E-E13E-9E41-A547-0F265303543A}"/>
              </a:ext>
            </a:extLst>
          </p:cNvPr>
          <p:cNvSpPr/>
          <p:nvPr userDrawn="1"/>
        </p:nvSpPr>
        <p:spPr>
          <a:xfrm>
            <a:off x="7688074" y="6488374"/>
            <a:ext cx="711200" cy="19127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TBC</a:t>
            </a:r>
          </a:p>
        </p:txBody>
      </p:sp>
      <p:sp>
        <p:nvSpPr>
          <p:cNvPr id="10" name="TextBox 9">
            <a:extLst>
              <a:ext uri="{FF2B5EF4-FFF2-40B4-BE49-F238E27FC236}">
                <a16:creationId xmlns:a16="http://schemas.microsoft.com/office/drawing/2014/main" id="{DF800832-1CA3-C54F-8EAA-547C1F1B23B4}"/>
              </a:ext>
            </a:extLst>
          </p:cNvPr>
          <p:cNvSpPr txBox="1"/>
          <p:nvPr userDrawn="1"/>
        </p:nvSpPr>
        <p:spPr>
          <a:xfrm>
            <a:off x="6740077" y="6472425"/>
            <a:ext cx="947997" cy="223179"/>
          </a:xfrm>
          <a:prstGeom prst="rect">
            <a:avLst/>
          </a:prstGeom>
          <a:noFill/>
        </p:spPr>
        <p:txBody>
          <a:bodyPr wrap="square" rtlCol="0">
            <a:spAutoFit/>
          </a:bodyPr>
          <a:lstStyle/>
          <a:p>
            <a:r>
              <a:rPr lang="en-US" sz="800" dirty="0">
                <a:solidFill>
                  <a:schemeClr val="bg1"/>
                </a:solidFill>
              </a:rPr>
              <a:t>Presented to</a:t>
            </a:r>
          </a:p>
        </p:txBody>
      </p:sp>
      <p:pic>
        <p:nvPicPr>
          <p:cNvPr id="8" name="Picture 7">
            <a:extLst>
              <a:ext uri="{FF2B5EF4-FFF2-40B4-BE49-F238E27FC236}">
                <a16:creationId xmlns:a16="http://schemas.microsoft.com/office/drawing/2014/main" id="{E63C7740-BA1D-C74D-8464-D147DA0D1BD8}"/>
              </a:ext>
            </a:extLst>
          </p:cNvPr>
          <p:cNvPicPr>
            <a:picLocks noChangeAspect="1"/>
          </p:cNvPicPr>
          <p:nvPr userDrawn="1"/>
        </p:nvPicPr>
        <p:blipFill>
          <a:blip r:embed="rId3"/>
          <a:srcRect/>
          <a:stretch/>
        </p:blipFill>
        <p:spPr>
          <a:xfrm>
            <a:off x="11030400" y="205200"/>
            <a:ext cx="792000" cy="511500"/>
          </a:xfrm>
          <a:prstGeom prst="rect">
            <a:avLst/>
          </a:prstGeom>
        </p:spPr>
      </p:pic>
    </p:spTree>
    <p:extLst>
      <p:ext uri="{BB962C8B-B14F-4D97-AF65-F5344CB8AC3E}">
        <p14:creationId xmlns:p14="http://schemas.microsoft.com/office/powerpoint/2010/main" val="9906780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or End Slide 2">
    <p:bg>
      <p:bgPr>
        <a:solidFill>
          <a:schemeClr val="accent4">
            <a:lumMod val="90000"/>
            <a:lumOff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1526880" y="2963668"/>
            <a:ext cx="4569125" cy="930665"/>
          </a:xfrm>
        </p:spPr>
        <p:txBody>
          <a:bodyPr anchor="ctr" anchorCtr="0"/>
          <a:lstStyle>
            <a:lvl1pPr algn="l">
              <a:defRPr sz="3200">
                <a:solidFill>
                  <a:schemeClr val="accent1"/>
                </a:solidFill>
                <a:latin typeface="+mj-lt"/>
              </a:defRPr>
            </a:lvl1pPr>
          </a:lstStyle>
          <a:p>
            <a:r>
              <a:rPr lang="en-US" noProof="0" dirty="0"/>
              <a:t>Click to add text</a:t>
            </a:r>
            <a:endParaRPr lang="en-AU" noProof="0" dirty="0"/>
          </a:p>
        </p:txBody>
      </p:sp>
      <p:sp>
        <p:nvSpPr>
          <p:cNvPr id="8" name="Rectangle 7">
            <a:extLst>
              <a:ext uri="{FF2B5EF4-FFF2-40B4-BE49-F238E27FC236}">
                <a16:creationId xmlns:a16="http://schemas.microsoft.com/office/drawing/2014/main" id="{7B4B2065-8431-C440-A2E1-ABF46E2E7041}"/>
              </a:ext>
            </a:extLst>
          </p:cNvPr>
          <p:cNvSpPr/>
          <p:nvPr userDrawn="1"/>
        </p:nvSpPr>
        <p:spPr>
          <a:xfrm>
            <a:off x="1600013" y="6488374"/>
            <a:ext cx="711200" cy="19127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TBC</a:t>
            </a:r>
          </a:p>
        </p:txBody>
      </p:sp>
      <p:sp>
        <p:nvSpPr>
          <p:cNvPr id="9" name="TextBox 8">
            <a:extLst>
              <a:ext uri="{FF2B5EF4-FFF2-40B4-BE49-F238E27FC236}">
                <a16:creationId xmlns:a16="http://schemas.microsoft.com/office/drawing/2014/main" id="{0C640670-C78D-564C-BB95-4AF4B7B7FA95}"/>
              </a:ext>
            </a:extLst>
          </p:cNvPr>
          <p:cNvSpPr txBox="1"/>
          <p:nvPr userDrawn="1"/>
        </p:nvSpPr>
        <p:spPr>
          <a:xfrm>
            <a:off x="652016" y="6472425"/>
            <a:ext cx="947997" cy="223179"/>
          </a:xfrm>
          <a:prstGeom prst="rect">
            <a:avLst/>
          </a:prstGeom>
          <a:noFill/>
        </p:spPr>
        <p:txBody>
          <a:bodyPr wrap="square" rtlCol="0">
            <a:spAutoFit/>
          </a:bodyPr>
          <a:lstStyle/>
          <a:p>
            <a:r>
              <a:rPr lang="en-US" sz="800" dirty="0">
                <a:solidFill>
                  <a:schemeClr val="bg1"/>
                </a:solidFill>
              </a:rPr>
              <a:t>Presented to</a:t>
            </a:r>
          </a:p>
        </p:txBody>
      </p:sp>
      <p:pic>
        <p:nvPicPr>
          <p:cNvPr id="6" name="Picture 5">
            <a:extLst>
              <a:ext uri="{FF2B5EF4-FFF2-40B4-BE49-F238E27FC236}">
                <a16:creationId xmlns:a16="http://schemas.microsoft.com/office/drawing/2014/main" id="{1EB8C990-808B-E24A-832C-352C55CB83D7}"/>
              </a:ext>
            </a:extLst>
          </p:cNvPr>
          <p:cNvPicPr>
            <a:picLocks noChangeAspect="1"/>
          </p:cNvPicPr>
          <p:nvPr userDrawn="1"/>
        </p:nvPicPr>
        <p:blipFill>
          <a:blip r:embed="rId2"/>
          <a:srcRect/>
          <a:stretch/>
        </p:blipFill>
        <p:spPr>
          <a:xfrm>
            <a:off x="11030400" y="205200"/>
            <a:ext cx="792000" cy="511500"/>
          </a:xfrm>
          <a:prstGeom prst="rect">
            <a:avLst/>
          </a:prstGeom>
        </p:spPr>
      </p:pic>
    </p:spTree>
    <p:extLst>
      <p:ext uri="{BB962C8B-B14F-4D97-AF65-F5344CB8AC3E}">
        <p14:creationId xmlns:p14="http://schemas.microsoft.com/office/powerpoint/2010/main" val="24947908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122363"/>
            <a:ext cx="10363200" cy="2387600"/>
          </a:xfrm>
        </p:spPr>
        <p:txBody>
          <a:bodyPr anchor="b"/>
          <a:lstStyle>
            <a:lvl1pPr algn="ctr">
              <a:defRPr sz="5997"/>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399"/>
            </a:lvl1pPr>
            <a:lvl2pPr marL="457000" indent="0" algn="ctr">
              <a:buNone/>
              <a:defRPr sz="1999"/>
            </a:lvl2pPr>
            <a:lvl3pPr marL="914000" indent="0" algn="ctr">
              <a:buNone/>
              <a:defRPr sz="1799"/>
            </a:lvl3pPr>
            <a:lvl4pPr marL="1371000" indent="0" algn="ctr">
              <a:buNone/>
              <a:defRPr sz="1599"/>
            </a:lvl4pPr>
            <a:lvl5pPr marL="1828000" indent="0" algn="ctr">
              <a:buNone/>
              <a:defRPr sz="1599"/>
            </a:lvl5pPr>
            <a:lvl6pPr marL="2285000" indent="0" algn="ctr">
              <a:buNone/>
              <a:defRPr sz="1599"/>
            </a:lvl6pPr>
            <a:lvl7pPr marL="2742000" indent="0" algn="ctr">
              <a:buNone/>
              <a:defRPr sz="1599"/>
            </a:lvl7pPr>
            <a:lvl8pPr marL="3198999" indent="0" algn="ctr">
              <a:buNone/>
              <a:defRPr sz="1599"/>
            </a:lvl8pPr>
            <a:lvl9pPr marL="3655999" indent="0" algn="ctr">
              <a:buNone/>
              <a:defRPr sz="1599"/>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E7FFB2F-2495-3243-916D-B74B6B39CED4}" type="datetimeFigureOut">
              <a:rPr lang="en-US" smtClean="0"/>
              <a:t>10/26/2020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7C60132-90F0-EC46-9ED6-011B16F3C6CF}" type="slidenum">
              <a:rPr lang="en-US" smtClean="0"/>
              <a:t>‹#›</a:t>
            </a:fld>
            <a:endParaRPr lang="en-US" dirty="0"/>
          </a:p>
        </p:txBody>
      </p:sp>
    </p:spTree>
    <p:extLst>
      <p:ext uri="{BB962C8B-B14F-4D97-AF65-F5344CB8AC3E}">
        <p14:creationId xmlns:p14="http://schemas.microsoft.com/office/powerpoint/2010/main" val="2792250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able &amp;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E68CB2FA-BE43-4373-8D44-85EC051077CE}" type="datetime1">
              <a:rPr lang="en-AU" smtClean="0"/>
              <a:pPr/>
              <a:t>26/10/2020</a:t>
            </a:fld>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pPr/>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Table Placeholder 9">
            <a:extLst>
              <a:ext uri="{FF2B5EF4-FFF2-40B4-BE49-F238E27FC236}">
                <a16:creationId xmlns:a16="http://schemas.microsoft.com/office/drawing/2014/main" id="{A5124DE0-C3A8-44E9-9258-5E5E6FB53E54}"/>
              </a:ext>
            </a:extLst>
          </p:cNvPr>
          <p:cNvSpPr>
            <a:spLocks noGrp="1"/>
          </p:cNvSpPr>
          <p:nvPr>
            <p:ph type="tbl" sz="quarter" idx="13"/>
          </p:nvPr>
        </p:nvSpPr>
        <p:spPr>
          <a:xfrm>
            <a:off x="4589260" y="1676409"/>
            <a:ext cx="6828873" cy="4500563"/>
          </a:xfrm>
        </p:spPr>
        <p:txBody>
          <a:bodyPr anchor="ctr" anchorCtr="0"/>
          <a:lstStyle>
            <a:lvl1pPr marL="0" indent="0" algn="ctr">
              <a:buNone/>
              <a:defRPr/>
            </a:lvl1pPr>
          </a:lstStyle>
          <a:p>
            <a:r>
              <a:rPr lang="en-US" dirty="0"/>
              <a:t>Click icon to add table</a:t>
            </a:r>
            <a:endParaRPr lang="en-AU" dirty="0"/>
          </a:p>
        </p:txBody>
      </p:sp>
      <p:sp>
        <p:nvSpPr>
          <p:cNvPr id="11" name="Text Placeholder 10">
            <a:extLst>
              <a:ext uri="{FF2B5EF4-FFF2-40B4-BE49-F238E27FC236}">
                <a16:creationId xmlns:a16="http://schemas.microsoft.com/office/drawing/2014/main" id="{71AF6FE5-C6EA-466A-A689-65FA5BED6B0C}"/>
              </a:ext>
            </a:extLst>
          </p:cNvPr>
          <p:cNvSpPr>
            <a:spLocks noGrp="1"/>
          </p:cNvSpPr>
          <p:nvPr>
            <p:ph type="body" sz="quarter" idx="14"/>
          </p:nvPr>
        </p:nvSpPr>
        <p:spPr>
          <a:xfrm>
            <a:off x="759001" y="1676409"/>
            <a:ext cx="3552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66095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97FB9-5938-48AD-BBB6-68F77AA9D38E}"/>
              </a:ext>
            </a:extLst>
          </p:cNvPr>
          <p:cNvSpPr>
            <a:spLocks noGrp="1"/>
          </p:cNvSpPr>
          <p:nvPr>
            <p:ph type="title"/>
          </p:nvPr>
        </p:nvSpPr>
        <p:spPr/>
        <p:txBody>
          <a:bodyPr/>
          <a:lstStyle/>
          <a:p>
            <a:r>
              <a:rPr lang="en-US" noProof="0"/>
              <a:t>Click to edit Master title style</a:t>
            </a:r>
            <a:endParaRPr lang="en-AU" noProof="0"/>
          </a:p>
        </p:txBody>
      </p:sp>
      <p:sp>
        <p:nvSpPr>
          <p:cNvPr id="3" name="Date Placeholder 2">
            <a:extLst>
              <a:ext uri="{FF2B5EF4-FFF2-40B4-BE49-F238E27FC236}">
                <a16:creationId xmlns:a16="http://schemas.microsoft.com/office/drawing/2014/main" id="{3094A408-4541-46F8-9F97-067C05877925}"/>
              </a:ext>
            </a:extLst>
          </p:cNvPr>
          <p:cNvSpPr>
            <a:spLocks noGrp="1"/>
          </p:cNvSpPr>
          <p:nvPr>
            <p:ph type="dt" sz="half" idx="10"/>
          </p:nvPr>
        </p:nvSpPr>
        <p:spPr/>
        <p:txBody>
          <a:bodyPr/>
          <a:lstStyle/>
          <a:p>
            <a:endParaRPr lang="en-AU" dirty="0"/>
          </a:p>
        </p:txBody>
      </p:sp>
      <p:sp>
        <p:nvSpPr>
          <p:cNvPr id="5" name="Slide Number Placeholder 4">
            <a:extLst>
              <a:ext uri="{FF2B5EF4-FFF2-40B4-BE49-F238E27FC236}">
                <a16:creationId xmlns:a16="http://schemas.microsoft.com/office/drawing/2014/main" id="{AC4BECD1-C3A3-4EE1-AF23-B7B969BDFC86}"/>
              </a:ext>
            </a:extLst>
          </p:cNvPr>
          <p:cNvSpPr>
            <a:spLocks noGrp="1"/>
          </p:cNvSpPr>
          <p:nvPr>
            <p:ph type="sldNum" sz="quarter" idx="12"/>
          </p:nvPr>
        </p:nvSpPr>
        <p:spPr/>
        <p:txBody>
          <a:bodyPr/>
          <a:lstStyle/>
          <a:p>
            <a:fld id="{E6316B6A-336A-44FF-82DA-A4D1594FA055}" type="slidenum">
              <a:rPr lang="en-AU" smtClean="0"/>
              <a:pPr/>
              <a:t>‹#›</a:t>
            </a:fld>
            <a:endParaRPr lang="en-AU" dirty="0"/>
          </a:p>
        </p:txBody>
      </p:sp>
    </p:spTree>
    <p:extLst>
      <p:ext uri="{BB962C8B-B14F-4D97-AF65-F5344CB8AC3E}">
        <p14:creationId xmlns:p14="http://schemas.microsoft.com/office/powerpoint/2010/main" val="95520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ey-high">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AB9F0D-2993-6049-8B0F-715802108127}"/>
              </a:ext>
            </a:extLst>
          </p:cNvPr>
          <p:cNvSpPr/>
          <p:nvPr userDrawn="1"/>
        </p:nvSpPr>
        <p:spPr>
          <a:xfrm>
            <a:off x="-7295" y="1036321"/>
            <a:ext cx="12199295" cy="58283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497FB9-5938-48AD-BBB6-68F77AA9D38E}"/>
              </a:ext>
            </a:extLst>
          </p:cNvPr>
          <p:cNvSpPr>
            <a:spLocks noGrp="1"/>
          </p:cNvSpPr>
          <p:nvPr>
            <p:ph type="title"/>
          </p:nvPr>
        </p:nvSpPr>
        <p:spPr/>
        <p:txBody>
          <a:bodyPr/>
          <a:lstStyle/>
          <a:p>
            <a:r>
              <a:rPr lang="en-US" noProof="0"/>
              <a:t>Click to edit Master title style</a:t>
            </a:r>
            <a:endParaRPr lang="en-AU" noProof="0"/>
          </a:p>
        </p:txBody>
      </p:sp>
      <p:sp>
        <p:nvSpPr>
          <p:cNvPr id="5" name="Slide Number Placeholder 4">
            <a:extLst>
              <a:ext uri="{FF2B5EF4-FFF2-40B4-BE49-F238E27FC236}">
                <a16:creationId xmlns:a16="http://schemas.microsoft.com/office/drawing/2014/main" id="{AC4BECD1-C3A3-4EE1-AF23-B7B969BDFC86}"/>
              </a:ext>
            </a:extLst>
          </p:cNvPr>
          <p:cNvSpPr>
            <a:spLocks noGrp="1"/>
          </p:cNvSpPr>
          <p:nvPr>
            <p:ph type="sldNum" sz="quarter" idx="12"/>
          </p:nvPr>
        </p:nvSpPr>
        <p:spPr/>
        <p:txBody>
          <a:bodyPr/>
          <a:lstStyle/>
          <a:p>
            <a:fld id="{E6316B6A-336A-44FF-82DA-A4D1594FA055}" type="slidenum">
              <a:rPr lang="en-AU" smtClean="0"/>
              <a:pPr/>
              <a:t>‹#›</a:t>
            </a:fld>
            <a:endParaRPr lang="en-AU" dirty="0"/>
          </a:p>
        </p:txBody>
      </p:sp>
    </p:spTree>
    <p:extLst>
      <p:ext uri="{BB962C8B-B14F-4D97-AF65-F5344CB8AC3E}">
        <p14:creationId xmlns:p14="http://schemas.microsoft.com/office/powerpoint/2010/main" val="39966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grey-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AB9F0D-2993-6049-8B0F-715802108127}"/>
              </a:ext>
            </a:extLst>
          </p:cNvPr>
          <p:cNvSpPr/>
          <p:nvPr userDrawn="1"/>
        </p:nvSpPr>
        <p:spPr>
          <a:xfrm>
            <a:off x="-7295" y="1765300"/>
            <a:ext cx="12199295" cy="50993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497FB9-5938-48AD-BBB6-68F77AA9D38E}"/>
              </a:ext>
            </a:extLst>
          </p:cNvPr>
          <p:cNvSpPr>
            <a:spLocks noGrp="1"/>
          </p:cNvSpPr>
          <p:nvPr>
            <p:ph type="title"/>
          </p:nvPr>
        </p:nvSpPr>
        <p:spPr/>
        <p:txBody>
          <a:bodyPr/>
          <a:lstStyle/>
          <a:p>
            <a:endParaRPr lang="en-AU" noProof="0" dirty="0"/>
          </a:p>
        </p:txBody>
      </p:sp>
      <p:sp>
        <p:nvSpPr>
          <p:cNvPr id="5" name="Slide Number Placeholder 4">
            <a:extLst>
              <a:ext uri="{FF2B5EF4-FFF2-40B4-BE49-F238E27FC236}">
                <a16:creationId xmlns:a16="http://schemas.microsoft.com/office/drawing/2014/main" id="{AC4BECD1-C3A3-4EE1-AF23-B7B969BDFC86}"/>
              </a:ext>
            </a:extLst>
          </p:cNvPr>
          <p:cNvSpPr>
            <a:spLocks noGrp="1"/>
          </p:cNvSpPr>
          <p:nvPr>
            <p:ph type="sldNum" sz="quarter" idx="12"/>
          </p:nvPr>
        </p:nvSpPr>
        <p:spPr/>
        <p:txBody>
          <a:body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F886CC72-B436-894D-A582-B15855BA11CC}"/>
              </a:ext>
            </a:extLst>
          </p:cNvPr>
          <p:cNvSpPr/>
          <p:nvPr userDrawn="1"/>
        </p:nvSpPr>
        <p:spPr>
          <a:xfrm>
            <a:off x="1600013" y="6488374"/>
            <a:ext cx="711200" cy="19127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TBC</a:t>
            </a:r>
          </a:p>
        </p:txBody>
      </p:sp>
      <p:sp>
        <p:nvSpPr>
          <p:cNvPr id="10" name="TextBox 9">
            <a:extLst>
              <a:ext uri="{FF2B5EF4-FFF2-40B4-BE49-F238E27FC236}">
                <a16:creationId xmlns:a16="http://schemas.microsoft.com/office/drawing/2014/main" id="{90F74474-7CAB-B74F-A4C8-08CFA15A29A8}"/>
              </a:ext>
            </a:extLst>
          </p:cNvPr>
          <p:cNvSpPr txBox="1"/>
          <p:nvPr userDrawn="1"/>
        </p:nvSpPr>
        <p:spPr>
          <a:xfrm>
            <a:off x="652016" y="6472425"/>
            <a:ext cx="947997" cy="223179"/>
          </a:xfrm>
          <a:prstGeom prst="rect">
            <a:avLst/>
          </a:prstGeom>
          <a:noFill/>
        </p:spPr>
        <p:txBody>
          <a:bodyPr wrap="square" rtlCol="0">
            <a:spAutoFit/>
          </a:bodyPr>
          <a:lstStyle/>
          <a:p>
            <a:r>
              <a:rPr lang="en-US" sz="800" dirty="0"/>
              <a:t>Presented to</a:t>
            </a:r>
          </a:p>
        </p:txBody>
      </p:sp>
    </p:spTree>
    <p:extLst>
      <p:ext uri="{BB962C8B-B14F-4D97-AF65-F5344CB8AC3E}">
        <p14:creationId xmlns:p14="http://schemas.microsoft.com/office/powerpoint/2010/main" val="212503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59001" y="1676404"/>
            <a:ext cx="234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102A8422-0A02-4862-BD87-E40679D56DBA}" type="datetime1">
              <a:rPr lang="en-AU" smtClean="0"/>
              <a:t>26/10/2020</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ontent Placeholder 2">
            <a:extLst>
              <a:ext uri="{FF2B5EF4-FFF2-40B4-BE49-F238E27FC236}">
                <a16:creationId xmlns:a16="http://schemas.microsoft.com/office/drawing/2014/main" id="{0EDC6F4E-AE1E-4D17-B910-823AC842852A}"/>
              </a:ext>
            </a:extLst>
          </p:cNvPr>
          <p:cNvSpPr>
            <a:spLocks noGrp="1"/>
          </p:cNvSpPr>
          <p:nvPr>
            <p:ph idx="13"/>
          </p:nvPr>
        </p:nvSpPr>
        <p:spPr>
          <a:xfrm>
            <a:off x="3537001" y="1676404"/>
            <a:ext cx="234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8" name="Content Placeholder 2">
            <a:extLst>
              <a:ext uri="{FF2B5EF4-FFF2-40B4-BE49-F238E27FC236}">
                <a16:creationId xmlns:a16="http://schemas.microsoft.com/office/drawing/2014/main" id="{879B01BA-BB2C-4773-86BA-FAD902D9102C}"/>
              </a:ext>
            </a:extLst>
          </p:cNvPr>
          <p:cNvSpPr>
            <a:spLocks noGrp="1"/>
          </p:cNvSpPr>
          <p:nvPr>
            <p:ph idx="14"/>
          </p:nvPr>
        </p:nvSpPr>
        <p:spPr>
          <a:xfrm>
            <a:off x="6315001" y="1676404"/>
            <a:ext cx="234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0" name="Content Placeholder 2">
            <a:extLst>
              <a:ext uri="{FF2B5EF4-FFF2-40B4-BE49-F238E27FC236}">
                <a16:creationId xmlns:a16="http://schemas.microsoft.com/office/drawing/2014/main" id="{BF96E834-413C-4129-9AB4-2C4A3364BAE4}"/>
              </a:ext>
            </a:extLst>
          </p:cNvPr>
          <p:cNvSpPr>
            <a:spLocks noGrp="1"/>
          </p:cNvSpPr>
          <p:nvPr>
            <p:ph idx="15"/>
          </p:nvPr>
        </p:nvSpPr>
        <p:spPr>
          <a:xfrm>
            <a:off x="9093001" y="1676404"/>
            <a:ext cx="234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Tree>
    <p:extLst>
      <p:ext uri="{BB962C8B-B14F-4D97-AF65-F5344CB8AC3E}">
        <p14:creationId xmlns:p14="http://schemas.microsoft.com/office/powerpoint/2010/main" val="2362980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Bullet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25A524-48C7-40C8-91A5-3A83AB8A9F12}"/>
              </a:ext>
            </a:extLst>
          </p:cNvPr>
          <p:cNvSpPr/>
          <p:nvPr userDrawn="1"/>
        </p:nvSpPr>
        <p:spPr>
          <a:xfrm>
            <a:off x="0" y="1290020"/>
            <a:ext cx="12192000" cy="47088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a:p>
        </p:txBody>
      </p:sp>
      <p:sp>
        <p:nvSpPr>
          <p:cNvPr id="7" name="Picture Placeholder 8">
            <a:extLst>
              <a:ext uri="{FF2B5EF4-FFF2-40B4-BE49-F238E27FC236}">
                <a16:creationId xmlns:a16="http://schemas.microsoft.com/office/drawing/2014/main" id="{ECA60038-D05E-4F0B-9286-AF136FE587A9}"/>
              </a:ext>
            </a:extLst>
          </p:cNvPr>
          <p:cNvSpPr>
            <a:spLocks noGrp="1"/>
          </p:cNvSpPr>
          <p:nvPr>
            <p:ph type="pic" sz="quarter" idx="30" hasCustomPrompt="1"/>
          </p:nvPr>
        </p:nvSpPr>
        <p:spPr>
          <a:xfrm>
            <a:off x="3" y="1290020"/>
            <a:ext cx="6098876" cy="4708800"/>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2C429910-EC8E-4DA5-B227-8444CA02670A}" type="datetime1">
              <a:rPr lang="en-AU" smtClean="0"/>
              <a:t>26/10/2020</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3" name="Text Placeholder 12">
            <a:extLst>
              <a:ext uri="{FF2B5EF4-FFF2-40B4-BE49-F238E27FC236}">
                <a16:creationId xmlns:a16="http://schemas.microsoft.com/office/drawing/2014/main" id="{CB6021AD-5D7B-4644-95AF-10419EC38FCC}"/>
              </a:ext>
            </a:extLst>
          </p:cNvPr>
          <p:cNvSpPr>
            <a:spLocks noGrp="1"/>
          </p:cNvSpPr>
          <p:nvPr>
            <p:ph type="body" sz="quarter" idx="31"/>
          </p:nvPr>
        </p:nvSpPr>
        <p:spPr>
          <a:xfrm>
            <a:off x="7237255" y="1855046"/>
            <a:ext cx="4089236" cy="37129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981989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amp; Text Box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25A524-48C7-40C8-91A5-3A83AB8A9F12}"/>
              </a:ext>
            </a:extLst>
          </p:cNvPr>
          <p:cNvSpPr/>
          <p:nvPr userDrawn="1"/>
        </p:nvSpPr>
        <p:spPr>
          <a:xfrm>
            <a:off x="0" y="1290020"/>
            <a:ext cx="12192000" cy="47088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a:p>
        </p:txBody>
      </p:sp>
      <p:sp>
        <p:nvSpPr>
          <p:cNvPr id="7" name="Picture Placeholder 8">
            <a:extLst>
              <a:ext uri="{FF2B5EF4-FFF2-40B4-BE49-F238E27FC236}">
                <a16:creationId xmlns:a16="http://schemas.microsoft.com/office/drawing/2014/main" id="{ECA60038-D05E-4F0B-9286-AF136FE587A9}"/>
              </a:ext>
            </a:extLst>
          </p:cNvPr>
          <p:cNvSpPr>
            <a:spLocks noGrp="1"/>
          </p:cNvSpPr>
          <p:nvPr>
            <p:ph type="pic" sz="quarter" idx="30" hasCustomPrompt="1"/>
          </p:nvPr>
        </p:nvSpPr>
        <p:spPr>
          <a:xfrm>
            <a:off x="3" y="1290020"/>
            <a:ext cx="6098876" cy="4708800"/>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4475BBBB-DD64-4A66-8B92-BE7071BE1B8B}" type="datetime1">
              <a:rPr lang="en-AU" smtClean="0"/>
              <a:t>26/10/2020</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0" name="Text Placeholder 2">
            <a:extLst>
              <a:ext uri="{FF2B5EF4-FFF2-40B4-BE49-F238E27FC236}">
                <a16:creationId xmlns:a16="http://schemas.microsoft.com/office/drawing/2014/main" id="{99E442A8-C66B-4250-A8C1-98F88A7C5770}"/>
              </a:ext>
            </a:extLst>
          </p:cNvPr>
          <p:cNvSpPr>
            <a:spLocks noGrp="1"/>
          </p:cNvSpPr>
          <p:nvPr>
            <p:ph type="body" idx="15" hasCustomPrompt="1"/>
          </p:nvPr>
        </p:nvSpPr>
        <p:spPr>
          <a:xfrm>
            <a:off x="7237255" y="1855046"/>
            <a:ext cx="4089236" cy="278554"/>
          </a:xfrm>
        </p:spPr>
        <p:txBody>
          <a:bodyPr anchor="t" anchorCtr="0"/>
          <a:lstStyle>
            <a:lvl1pPr marL="0" indent="0" algn="l">
              <a:lnSpc>
                <a:spcPct val="10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12" name="Text Placeholder 2">
            <a:extLst>
              <a:ext uri="{FF2B5EF4-FFF2-40B4-BE49-F238E27FC236}">
                <a16:creationId xmlns:a16="http://schemas.microsoft.com/office/drawing/2014/main" id="{4DB3D364-B73F-46BC-8078-DD6095E5BD8F}"/>
              </a:ext>
            </a:extLst>
          </p:cNvPr>
          <p:cNvSpPr>
            <a:spLocks noGrp="1"/>
          </p:cNvSpPr>
          <p:nvPr>
            <p:ph type="body" idx="37"/>
          </p:nvPr>
        </p:nvSpPr>
        <p:spPr>
          <a:xfrm>
            <a:off x="7237255" y="2170447"/>
            <a:ext cx="4089236" cy="776378"/>
          </a:xfrm>
        </p:spPr>
        <p:txBody>
          <a:bodyPr anchor="t" anchorCtr="0"/>
          <a:lstStyle>
            <a:lvl1pPr marL="0" indent="0" algn="l">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14" name="Text Placeholder 2">
            <a:extLst>
              <a:ext uri="{FF2B5EF4-FFF2-40B4-BE49-F238E27FC236}">
                <a16:creationId xmlns:a16="http://schemas.microsoft.com/office/drawing/2014/main" id="{2EB9E29A-5917-4977-A633-BF2A57730177}"/>
              </a:ext>
            </a:extLst>
          </p:cNvPr>
          <p:cNvSpPr>
            <a:spLocks noGrp="1"/>
          </p:cNvSpPr>
          <p:nvPr>
            <p:ph type="body" idx="38" hasCustomPrompt="1"/>
          </p:nvPr>
        </p:nvSpPr>
        <p:spPr>
          <a:xfrm>
            <a:off x="7237255" y="3102821"/>
            <a:ext cx="4089236" cy="278554"/>
          </a:xfrm>
        </p:spPr>
        <p:txBody>
          <a:bodyPr anchor="t" anchorCtr="0"/>
          <a:lstStyle>
            <a:lvl1pPr marL="0" indent="0" algn="l">
              <a:lnSpc>
                <a:spcPct val="10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15" name="Text Placeholder 2">
            <a:extLst>
              <a:ext uri="{FF2B5EF4-FFF2-40B4-BE49-F238E27FC236}">
                <a16:creationId xmlns:a16="http://schemas.microsoft.com/office/drawing/2014/main" id="{7237C762-2DFA-47F8-B14A-4A53D04CB04E}"/>
              </a:ext>
            </a:extLst>
          </p:cNvPr>
          <p:cNvSpPr>
            <a:spLocks noGrp="1"/>
          </p:cNvSpPr>
          <p:nvPr>
            <p:ph type="body" idx="39"/>
          </p:nvPr>
        </p:nvSpPr>
        <p:spPr>
          <a:xfrm>
            <a:off x="7237255" y="3418222"/>
            <a:ext cx="4089236" cy="776378"/>
          </a:xfrm>
        </p:spPr>
        <p:txBody>
          <a:bodyPr anchor="t" anchorCtr="0"/>
          <a:lstStyle>
            <a:lvl1pPr marL="0" indent="0" algn="l">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16" name="Text Placeholder 2">
            <a:extLst>
              <a:ext uri="{FF2B5EF4-FFF2-40B4-BE49-F238E27FC236}">
                <a16:creationId xmlns:a16="http://schemas.microsoft.com/office/drawing/2014/main" id="{487554EF-853F-4DDE-B674-163BDF773E84}"/>
              </a:ext>
            </a:extLst>
          </p:cNvPr>
          <p:cNvSpPr>
            <a:spLocks noGrp="1"/>
          </p:cNvSpPr>
          <p:nvPr>
            <p:ph type="body" idx="40" hasCustomPrompt="1"/>
          </p:nvPr>
        </p:nvSpPr>
        <p:spPr>
          <a:xfrm>
            <a:off x="7237255" y="4344930"/>
            <a:ext cx="4089236" cy="278554"/>
          </a:xfrm>
        </p:spPr>
        <p:txBody>
          <a:bodyPr anchor="t" anchorCtr="0"/>
          <a:lstStyle>
            <a:lvl1pPr marL="0" indent="0" algn="l">
              <a:lnSpc>
                <a:spcPct val="10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17" name="Text Placeholder 2">
            <a:extLst>
              <a:ext uri="{FF2B5EF4-FFF2-40B4-BE49-F238E27FC236}">
                <a16:creationId xmlns:a16="http://schemas.microsoft.com/office/drawing/2014/main" id="{A3020AD4-42BE-4C7C-9F29-B974E95E80EF}"/>
              </a:ext>
            </a:extLst>
          </p:cNvPr>
          <p:cNvSpPr>
            <a:spLocks noGrp="1"/>
          </p:cNvSpPr>
          <p:nvPr>
            <p:ph type="body" idx="41"/>
          </p:nvPr>
        </p:nvSpPr>
        <p:spPr>
          <a:xfrm>
            <a:off x="7237255" y="4660331"/>
            <a:ext cx="4089236" cy="776378"/>
          </a:xfrm>
        </p:spPr>
        <p:txBody>
          <a:bodyPr anchor="t" anchorCtr="0"/>
          <a:lstStyle>
            <a:lvl1pPr marL="0" indent="0" algn="l">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18" name="Picture Placeholder 8">
            <a:extLst>
              <a:ext uri="{FF2B5EF4-FFF2-40B4-BE49-F238E27FC236}">
                <a16:creationId xmlns:a16="http://schemas.microsoft.com/office/drawing/2014/main" id="{825EE3D2-680B-4CC6-87FE-427C1ABC0525}"/>
              </a:ext>
            </a:extLst>
          </p:cNvPr>
          <p:cNvSpPr>
            <a:spLocks noGrp="1"/>
          </p:cNvSpPr>
          <p:nvPr>
            <p:ph type="pic" sz="quarter" idx="42" hasCustomPrompt="1"/>
          </p:nvPr>
        </p:nvSpPr>
        <p:spPr>
          <a:xfrm>
            <a:off x="6477548" y="1855046"/>
            <a:ext cx="652662" cy="612109"/>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a:t>
            </a:r>
          </a:p>
        </p:txBody>
      </p:sp>
      <p:sp>
        <p:nvSpPr>
          <p:cNvPr id="25" name="Picture Placeholder 8">
            <a:extLst>
              <a:ext uri="{FF2B5EF4-FFF2-40B4-BE49-F238E27FC236}">
                <a16:creationId xmlns:a16="http://schemas.microsoft.com/office/drawing/2014/main" id="{61713E0F-DB4E-45C8-A68A-EEABDCC7C708}"/>
              </a:ext>
            </a:extLst>
          </p:cNvPr>
          <p:cNvSpPr>
            <a:spLocks noGrp="1"/>
          </p:cNvSpPr>
          <p:nvPr>
            <p:ph type="pic" sz="quarter" idx="43" hasCustomPrompt="1"/>
          </p:nvPr>
        </p:nvSpPr>
        <p:spPr>
          <a:xfrm>
            <a:off x="6477548" y="3102821"/>
            <a:ext cx="652662" cy="612109"/>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a:t>
            </a:r>
          </a:p>
        </p:txBody>
      </p:sp>
      <p:sp>
        <p:nvSpPr>
          <p:cNvPr id="26" name="Picture Placeholder 8">
            <a:extLst>
              <a:ext uri="{FF2B5EF4-FFF2-40B4-BE49-F238E27FC236}">
                <a16:creationId xmlns:a16="http://schemas.microsoft.com/office/drawing/2014/main" id="{BE30AE3B-E355-4F23-A6A1-BD315B96E3EA}"/>
              </a:ext>
            </a:extLst>
          </p:cNvPr>
          <p:cNvSpPr>
            <a:spLocks noGrp="1"/>
          </p:cNvSpPr>
          <p:nvPr>
            <p:ph type="pic" sz="quarter" idx="44" hasCustomPrompt="1"/>
          </p:nvPr>
        </p:nvSpPr>
        <p:spPr>
          <a:xfrm>
            <a:off x="6477548" y="4344930"/>
            <a:ext cx="652662" cy="612109"/>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a:t>
            </a:r>
          </a:p>
        </p:txBody>
      </p:sp>
    </p:spTree>
    <p:extLst>
      <p:ext uri="{BB962C8B-B14F-4D97-AF65-F5344CB8AC3E}">
        <p14:creationId xmlns:p14="http://schemas.microsoft.com/office/powerpoint/2010/main" val="584100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25A524-48C7-40C8-91A5-3A83AB8A9F12}"/>
              </a:ext>
            </a:extLst>
          </p:cNvPr>
          <p:cNvSpPr/>
          <p:nvPr userDrawn="1"/>
        </p:nvSpPr>
        <p:spPr>
          <a:xfrm>
            <a:off x="1526876" y="4270078"/>
            <a:ext cx="2736000" cy="15480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a:p>
        </p:txBody>
      </p:sp>
      <p:sp>
        <p:nvSpPr>
          <p:cNvPr id="7" name="Picture Placeholder 8">
            <a:extLst>
              <a:ext uri="{FF2B5EF4-FFF2-40B4-BE49-F238E27FC236}">
                <a16:creationId xmlns:a16="http://schemas.microsoft.com/office/drawing/2014/main" id="{ECA60038-D05E-4F0B-9286-AF136FE587A9}"/>
              </a:ext>
            </a:extLst>
          </p:cNvPr>
          <p:cNvSpPr>
            <a:spLocks noGrp="1"/>
          </p:cNvSpPr>
          <p:nvPr>
            <p:ph type="pic" sz="quarter" idx="30" hasCustomPrompt="1"/>
          </p:nvPr>
        </p:nvSpPr>
        <p:spPr>
          <a:xfrm>
            <a:off x="1526876" y="1290020"/>
            <a:ext cx="2736000" cy="2980056"/>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D875FD5B-5FF9-4E9A-B4EF-CB23596CFF9A}" type="datetime1">
              <a:rPr lang="en-AU" smtClean="0"/>
              <a:t>26/10/2020</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Rectangle 11">
            <a:extLst>
              <a:ext uri="{FF2B5EF4-FFF2-40B4-BE49-F238E27FC236}">
                <a16:creationId xmlns:a16="http://schemas.microsoft.com/office/drawing/2014/main" id="{A84D2D79-47BF-441D-9142-3C49AF71BD33}"/>
              </a:ext>
            </a:extLst>
          </p:cNvPr>
          <p:cNvSpPr/>
          <p:nvPr userDrawn="1"/>
        </p:nvSpPr>
        <p:spPr>
          <a:xfrm>
            <a:off x="4728000" y="4270078"/>
            <a:ext cx="2736000" cy="15480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a:p>
        </p:txBody>
      </p:sp>
      <p:sp>
        <p:nvSpPr>
          <p:cNvPr id="14" name="Picture Placeholder 8">
            <a:extLst>
              <a:ext uri="{FF2B5EF4-FFF2-40B4-BE49-F238E27FC236}">
                <a16:creationId xmlns:a16="http://schemas.microsoft.com/office/drawing/2014/main" id="{9E5AA7F1-BA4D-49C9-BB7A-DFE1CDF3E9F1}"/>
              </a:ext>
            </a:extLst>
          </p:cNvPr>
          <p:cNvSpPr>
            <a:spLocks noGrp="1"/>
          </p:cNvSpPr>
          <p:nvPr>
            <p:ph type="pic" sz="quarter" idx="32" hasCustomPrompt="1"/>
          </p:nvPr>
        </p:nvSpPr>
        <p:spPr>
          <a:xfrm>
            <a:off x="4728000" y="1290020"/>
            <a:ext cx="2736000" cy="2980056"/>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16" name="Rectangle 15">
            <a:extLst>
              <a:ext uri="{FF2B5EF4-FFF2-40B4-BE49-F238E27FC236}">
                <a16:creationId xmlns:a16="http://schemas.microsoft.com/office/drawing/2014/main" id="{73384E27-F514-4447-95B1-4D632207369D}"/>
              </a:ext>
            </a:extLst>
          </p:cNvPr>
          <p:cNvSpPr/>
          <p:nvPr userDrawn="1"/>
        </p:nvSpPr>
        <p:spPr>
          <a:xfrm>
            <a:off x="7923001" y="4270078"/>
            <a:ext cx="2736000" cy="15480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a:p>
        </p:txBody>
      </p:sp>
      <p:sp>
        <p:nvSpPr>
          <p:cNvPr id="17" name="Picture Placeholder 8">
            <a:extLst>
              <a:ext uri="{FF2B5EF4-FFF2-40B4-BE49-F238E27FC236}">
                <a16:creationId xmlns:a16="http://schemas.microsoft.com/office/drawing/2014/main" id="{925FF6ED-2E4F-4553-8A25-F05B818050B0}"/>
              </a:ext>
            </a:extLst>
          </p:cNvPr>
          <p:cNvSpPr>
            <a:spLocks noGrp="1"/>
          </p:cNvSpPr>
          <p:nvPr>
            <p:ph type="pic" sz="quarter" idx="34" hasCustomPrompt="1"/>
          </p:nvPr>
        </p:nvSpPr>
        <p:spPr>
          <a:xfrm>
            <a:off x="7923001" y="1290020"/>
            <a:ext cx="2736000" cy="2980056"/>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20" name="Text Placeholder 2">
            <a:extLst>
              <a:ext uri="{FF2B5EF4-FFF2-40B4-BE49-F238E27FC236}">
                <a16:creationId xmlns:a16="http://schemas.microsoft.com/office/drawing/2014/main" id="{A9BFBFBD-70A4-47F9-959F-47B95F0FB554}"/>
              </a:ext>
            </a:extLst>
          </p:cNvPr>
          <p:cNvSpPr>
            <a:spLocks noGrp="1"/>
          </p:cNvSpPr>
          <p:nvPr>
            <p:ph type="body" idx="15" hasCustomPrompt="1"/>
          </p:nvPr>
        </p:nvSpPr>
        <p:spPr>
          <a:xfrm>
            <a:off x="1712900" y="442571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21" name="Text Placeholder 2">
            <a:extLst>
              <a:ext uri="{FF2B5EF4-FFF2-40B4-BE49-F238E27FC236}">
                <a16:creationId xmlns:a16="http://schemas.microsoft.com/office/drawing/2014/main" id="{CD4CC27A-D741-4F4B-AD5D-5C4EF162BBBE}"/>
              </a:ext>
            </a:extLst>
          </p:cNvPr>
          <p:cNvSpPr>
            <a:spLocks noGrp="1"/>
          </p:cNvSpPr>
          <p:nvPr>
            <p:ph type="body" idx="37"/>
          </p:nvPr>
        </p:nvSpPr>
        <p:spPr>
          <a:xfrm>
            <a:off x="1712900" y="4960188"/>
            <a:ext cx="2363952" cy="77637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22" name="Text Placeholder 2">
            <a:extLst>
              <a:ext uri="{FF2B5EF4-FFF2-40B4-BE49-F238E27FC236}">
                <a16:creationId xmlns:a16="http://schemas.microsoft.com/office/drawing/2014/main" id="{6DD71538-55EB-4B57-89CC-EE800CAFF823}"/>
              </a:ext>
            </a:extLst>
          </p:cNvPr>
          <p:cNvSpPr>
            <a:spLocks noGrp="1"/>
          </p:cNvSpPr>
          <p:nvPr>
            <p:ph type="body" idx="38" hasCustomPrompt="1"/>
          </p:nvPr>
        </p:nvSpPr>
        <p:spPr>
          <a:xfrm>
            <a:off x="4914024" y="442571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23" name="Text Placeholder 2">
            <a:extLst>
              <a:ext uri="{FF2B5EF4-FFF2-40B4-BE49-F238E27FC236}">
                <a16:creationId xmlns:a16="http://schemas.microsoft.com/office/drawing/2014/main" id="{92C274DC-F7ED-4B19-BC25-BD7D06CD0762}"/>
              </a:ext>
            </a:extLst>
          </p:cNvPr>
          <p:cNvSpPr>
            <a:spLocks noGrp="1"/>
          </p:cNvSpPr>
          <p:nvPr>
            <p:ph type="body" idx="39"/>
          </p:nvPr>
        </p:nvSpPr>
        <p:spPr>
          <a:xfrm>
            <a:off x="4914024" y="4960188"/>
            <a:ext cx="2363952" cy="77637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24" name="Text Placeholder 2">
            <a:extLst>
              <a:ext uri="{FF2B5EF4-FFF2-40B4-BE49-F238E27FC236}">
                <a16:creationId xmlns:a16="http://schemas.microsoft.com/office/drawing/2014/main" id="{91C4954C-7F0B-4A2B-91C9-9B0AE22F994F}"/>
              </a:ext>
            </a:extLst>
          </p:cNvPr>
          <p:cNvSpPr>
            <a:spLocks noGrp="1"/>
          </p:cNvSpPr>
          <p:nvPr>
            <p:ph type="body" idx="40" hasCustomPrompt="1"/>
          </p:nvPr>
        </p:nvSpPr>
        <p:spPr>
          <a:xfrm>
            <a:off x="8109025" y="442571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25" name="Text Placeholder 2">
            <a:extLst>
              <a:ext uri="{FF2B5EF4-FFF2-40B4-BE49-F238E27FC236}">
                <a16:creationId xmlns:a16="http://schemas.microsoft.com/office/drawing/2014/main" id="{FC9F7672-C606-433A-B31B-E8C81E8CDE3A}"/>
              </a:ext>
            </a:extLst>
          </p:cNvPr>
          <p:cNvSpPr>
            <a:spLocks noGrp="1"/>
          </p:cNvSpPr>
          <p:nvPr>
            <p:ph type="body" idx="41"/>
          </p:nvPr>
        </p:nvSpPr>
        <p:spPr>
          <a:xfrm>
            <a:off x="8109025" y="4960188"/>
            <a:ext cx="2363952" cy="77637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Tree>
    <p:extLst>
      <p:ext uri="{BB962C8B-B14F-4D97-AF65-F5344CB8AC3E}">
        <p14:creationId xmlns:p14="http://schemas.microsoft.com/office/powerpoint/2010/main" val="681597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25A524-48C7-40C8-91A5-3A83AB8A9F12}"/>
              </a:ext>
            </a:extLst>
          </p:cNvPr>
          <p:cNvSpPr/>
          <p:nvPr userDrawn="1"/>
        </p:nvSpPr>
        <p:spPr>
          <a:xfrm>
            <a:off x="1526876" y="3856017"/>
            <a:ext cx="2736000" cy="1962061"/>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AE921377-CC3F-4A04-8154-536BF75F3012}" type="datetime1">
              <a:rPr lang="en-AU" smtClean="0"/>
              <a:t>26/10/2020</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Rectangle 11">
            <a:extLst>
              <a:ext uri="{FF2B5EF4-FFF2-40B4-BE49-F238E27FC236}">
                <a16:creationId xmlns:a16="http://schemas.microsoft.com/office/drawing/2014/main" id="{A84D2D79-47BF-441D-9142-3C49AF71BD33}"/>
              </a:ext>
            </a:extLst>
          </p:cNvPr>
          <p:cNvSpPr/>
          <p:nvPr userDrawn="1"/>
        </p:nvSpPr>
        <p:spPr>
          <a:xfrm>
            <a:off x="4728000" y="3856017"/>
            <a:ext cx="2736000" cy="1962061"/>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a:p>
        </p:txBody>
      </p:sp>
      <p:sp>
        <p:nvSpPr>
          <p:cNvPr id="16" name="Rectangle 15">
            <a:extLst>
              <a:ext uri="{FF2B5EF4-FFF2-40B4-BE49-F238E27FC236}">
                <a16:creationId xmlns:a16="http://schemas.microsoft.com/office/drawing/2014/main" id="{73384E27-F514-4447-95B1-4D632207369D}"/>
              </a:ext>
            </a:extLst>
          </p:cNvPr>
          <p:cNvSpPr/>
          <p:nvPr userDrawn="1"/>
        </p:nvSpPr>
        <p:spPr>
          <a:xfrm>
            <a:off x="7923001" y="3856017"/>
            <a:ext cx="2736000" cy="1962061"/>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1" tIns="22860" rIns="45721" bIns="22860" numCol="1" spcCol="0" rtlCol="0" fromWordArt="0" anchor="ctr" anchorCtr="0" forceAA="0" compatLnSpc="1">
            <a:prstTxWarp prst="textNoShape">
              <a:avLst/>
            </a:prstTxWarp>
            <a:noAutofit/>
          </a:bodyPr>
          <a:lstStyle/>
          <a:p>
            <a:pPr algn="ctr"/>
            <a:endParaRPr lang="en-AU" sz="900"/>
          </a:p>
        </p:txBody>
      </p:sp>
      <p:sp>
        <p:nvSpPr>
          <p:cNvPr id="23" name="Picture Placeholder 8">
            <a:extLst>
              <a:ext uri="{FF2B5EF4-FFF2-40B4-BE49-F238E27FC236}">
                <a16:creationId xmlns:a16="http://schemas.microsoft.com/office/drawing/2014/main" id="{016E4335-48CE-49B6-81CB-7C4F4C005396}"/>
              </a:ext>
            </a:extLst>
          </p:cNvPr>
          <p:cNvSpPr>
            <a:spLocks noGrp="1"/>
          </p:cNvSpPr>
          <p:nvPr>
            <p:ph type="pic" sz="quarter" idx="30" hasCustomPrompt="1"/>
          </p:nvPr>
        </p:nvSpPr>
        <p:spPr>
          <a:xfrm>
            <a:off x="2092538" y="1975446"/>
            <a:ext cx="1604676" cy="1504970"/>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 and then on the Picture Format tab click Crop, scroll down and click Fit</a:t>
            </a:r>
          </a:p>
        </p:txBody>
      </p:sp>
      <p:sp>
        <p:nvSpPr>
          <p:cNvPr id="24" name="Picture Placeholder 8">
            <a:extLst>
              <a:ext uri="{FF2B5EF4-FFF2-40B4-BE49-F238E27FC236}">
                <a16:creationId xmlns:a16="http://schemas.microsoft.com/office/drawing/2014/main" id="{C4415AC5-885D-4A6F-972C-5D123733A7BF}"/>
              </a:ext>
            </a:extLst>
          </p:cNvPr>
          <p:cNvSpPr>
            <a:spLocks noGrp="1"/>
          </p:cNvSpPr>
          <p:nvPr>
            <p:ph type="pic" sz="quarter" idx="32" hasCustomPrompt="1"/>
          </p:nvPr>
        </p:nvSpPr>
        <p:spPr>
          <a:xfrm>
            <a:off x="5293662" y="1975446"/>
            <a:ext cx="1604676" cy="1504970"/>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 and then on the Picture Format tab click Crop, scroll down and click Fit</a:t>
            </a:r>
          </a:p>
        </p:txBody>
      </p:sp>
      <p:sp>
        <p:nvSpPr>
          <p:cNvPr id="25" name="Picture Placeholder 8">
            <a:extLst>
              <a:ext uri="{FF2B5EF4-FFF2-40B4-BE49-F238E27FC236}">
                <a16:creationId xmlns:a16="http://schemas.microsoft.com/office/drawing/2014/main" id="{DF5C8943-1C3E-4386-98B9-FDFA251E0750}"/>
              </a:ext>
            </a:extLst>
          </p:cNvPr>
          <p:cNvSpPr>
            <a:spLocks noGrp="1"/>
          </p:cNvSpPr>
          <p:nvPr>
            <p:ph type="pic" sz="quarter" idx="34" hasCustomPrompt="1"/>
          </p:nvPr>
        </p:nvSpPr>
        <p:spPr>
          <a:xfrm>
            <a:off x="8488663" y="1975446"/>
            <a:ext cx="1604676" cy="1504970"/>
          </a:xfrm>
          <a:prstGeom prst="rect">
            <a:avLst/>
          </a:prstGeom>
          <a:noFill/>
        </p:spPr>
        <p:txBody>
          <a:bodyPr lIns="72000" tIns="72000" rIns="72000" bIns="72000" anchor="ctr" anchorCtr="0"/>
          <a:lstStyle>
            <a:lvl1pPr marL="0" indent="0" algn="ctr">
              <a:buNone/>
              <a:defRPr sz="1401">
                <a:solidFill>
                  <a:schemeClr val="tx1"/>
                </a:solidFill>
              </a:defRPr>
            </a:lvl1pPr>
          </a:lstStyle>
          <a:p>
            <a:r>
              <a:rPr lang="en-AU" dirty="0"/>
              <a:t>Click to add icon and then on the Picture Format tab click Crop, scroll down and click Fit</a:t>
            </a:r>
          </a:p>
        </p:txBody>
      </p:sp>
      <p:sp>
        <p:nvSpPr>
          <p:cNvPr id="26" name="Text Placeholder 2">
            <a:extLst>
              <a:ext uri="{FF2B5EF4-FFF2-40B4-BE49-F238E27FC236}">
                <a16:creationId xmlns:a16="http://schemas.microsoft.com/office/drawing/2014/main" id="{B7CDE7F4-084A-44DD-8D1D-8061092A957C}"/>
              </a:ext>
            </a:extLst>
          </p:cNvPr>
          <p:cNvSpPr>
            <a:spLocks noGrp="1"/>
          </p:cNvSpPr>
          <p:nvPr>
            <p:ph type="body" idx="15" hasCustomPrompt="1"/>
          </p:nvPr>
        </p:nvSpPr>
        <p:spPr>
          <a:xfrm>
            <a:off x="1712900" y="401165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27" name="Text Placeholder 2">
            <a:extLst>
              <a:ext uri="{FF2B5EF4-FFF2-40B4-BE49-F238E27FC236}">
                <a16:creationId xmlns:a16="http://schemas.microsoft.com/office/drawing/2014/main" id="{5CF6B0D6-8655-4571-9D47-6F4F2B4D5C39}"/>
              </a:ext>
            </a:extLst>
          </p:cNvPr>
          <p:cNvSpPr>
            <a:spLocks noGrp="1"/>
          </p:cNvSpPr>
          <p:nvPr>
            <p:ph type="body" idx="37"/>
          </p:nvPr>
        </p:nvSpPr>
        <p:spPr>
          <a:xfrm>
            <a:off x="1712900" y="4563380"/>
            <a:ext cx="2363952" cy="119043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28" name="Text Placeholder 2">
            <a:extLst>
              <a:ext uri="{FF2B5EF4-FFF2-40B4-BE49-F238E27FC236}">
                <a16:creationId xmlns:a16="http://schemas.microsoft.com/office/drawing/2014/main" id="{226045A4-F481-4EAA-B226-01581092EC4C}"/>
              </a:ext>
            </a:extLst>
          </p:cNvPr>
          <p:cNvSpPr>
            <a:spLocks noGrp="1"/>
          </p:cNvSpPr>
          <p:nvPr>
            <p:ph type="body" idx="38" hasCustomPrompt="1"/>
          </p:nvPr>
        </p:nvSpPr>
        <p:spPr>
          <a:xfrm>
            <a:off x="4914024" y="401165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29" name="Text Placeholder 2">
            <a:extLst>
              <a:ext uri="{FF2B5EF4-FFF2-40B4-BE49-F238E27FC236}">
                <a16:creationId xmlns:a16="http://schemas.microsoft.com/office/drawing/2014/main" id="{4676AAB4-58D8-4218-BF2F-EA9C881CF8A7}"/>
              </a:ext>
            </a:extLst>
          </p:cNvPr>
          <p:cNvSpPr>
            <a:spLocks noGrp="1"/>
          </p:cNvSpPr>
          <p:nvPr>
            <p:ph type="body" idx="39"/>
          </p:nvPr>
        </p:nvSpPr>
        <p:spPr>
          <a:xfrm>
            <a:off x="4914024" y="4563380"/>
            <a:ext cx="2363952" cy="119043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
        <p:nvSpPr>
          <p:cNvPr id="30" name="Text Placeholder 2">
            <a:extLst>
              <a:ext uri="{FF2B5EF4-FFF2-40B4-BE49-F238E27FC236}">
                <a16:creationId xmlns:a16="http://schemas.microsoft.com/office/drawing/2014/main" id="{804CBB58-B398-43CA-8326-64CFC908AD96}"/>
              </a:ext>
            </a:extLst>
          </p:cNvPr>
          <p:cNvSpPr>
            <a:spLocks noGrp="1"/>
          </p:cNvSpPr>
          <p:nvPr>
            <p:ph type="body" idx="40" hasCustomPrompt="1"/>
          </p:nvPr>
        </p:nvSpPr>
        <p:spPr>
          <a:xfrm>
            <a:off x="8109025" y="4011652"/>
            <a:ext cx="2363952" cy="525850"/>
          </a:xfrm>
        </p:spPr>
        <p:txBody>
          <a:bodyPr anchor="t" anchorCtr="0"/>
          <a:lstStyle>
            <a:lvl1pPr marL="0" indent="0" algn="ctr">
              <a:lnSpc>
                <a:spcPct val="90000"/>
              </a:lnSpc>
              <a:spcBef>
                <a:spcPts val="0"/>
              </a:spcBef>
              <a:buNone/>
              <a:defRPr sz="1800" b="1">
                <a:solidFill>
                  <a:schemeClr val="accent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Heading </a:t>
            </a:r>
          </a:p>
        </p:txBody>
      </p:sp>
      <p:sp>
        <p:nvSpPr>
          <p:cNvPr id="31" name="Text Placeholder 2">
            <a:extLst>
              <a:ext uri="{FF2B5EF4-FFF2-40B4-BE49-F238E27FC236}">
                <a16:creationId xmlns:a16="http://schemas.microsoft.com/office/drawing/2014/main" id="{908901B4-BF83-4702-AF91-FAB50DA8B153}"/>
              </a:ext>
            </a:extLst>
          </p:cNvPr>
          <p:cNvSpPr>
            <a:spLocks noGrp="1"/>
          </p:cNvSpPr>
          <p:nvPr>
            <p:ph type="body" idx="41"/>
          </p:nvPr>
        </p:nvSpPr>
        <p:spPr>
          <a:xfrm>
            <a:off x="8109025" y="4563380"/>
            <a:ext cx="2363952" cy="1190438"/>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US" noProof="0"/>
              <a:t>Click to edit Master text styles</a:t>
            </a:r>
          </a:p>
        </p:txBody>
      </p:sp>
    </p:spTree>
    <p:extLst>
      <p:ext uri="{BB962C8B-B14F-4D97-AF65-F5344CB8AC3E}">
        <p14:creationId xmlns:p14="http://schemas.microsoft.com/office/powerpoint/2010/main" val="4075640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154D6FD8-43DE-4131-850E-424ED107B9F1}" type="datetime1">
              <a:rPr lang="en-AU" smtClean="0"/>
              <a:t>26/10/2020</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0" name="Table Placeholder 9">
            <a:extLst>
              <a:ext uri="{FF2B5EF4-FFF2-40B4-BE49-F238E27FC236}">
                <a16:creationId xmlns:a16="http://schemas.microsoft.com/office/drawing/2014/main" id="{BE1EFC3B-05E2-4AA1-9F8B-C3151325DE6B}"/>
              </a:ext>
            </a:extLst>
          </p:cNvPr>
          <p:cNvSpPr>
            <a:spLocks noGrp="1"/>
          </p:cNvSpPr>
          <p:nvPr>
            <p:ph type="tbl" sz="quarter" idx="13"/>
          </p:nvPr>
        </p:nvSpPr>
        <p:spPr>
          <a:xfrm>
            <a:off x="1533001" y="1676404"/>
            <a:ext cx="9126000" cy="4500563"/>
          </a:xfrm>
        </p:spPr>
        <p:txBody>
          <a:bodyPr anchor="ctr" anchorCtr="0"/>
          <a:lstStyle>
            <a:lvl1pPr marL="0" indent="0" algn="ctr">
              <a:buNone/>
              <a:defRPr/>
            </a:lvl1pPr>
          </a:lstStyle>
          <a:p>
            <a:r>
              <a:rPr lang="en-US"/>
              <a:t>Click icon to add table</a:t>
            </a:r>
            <a:endParaRPr lang="en-AU" dirty="0"/>
          </a:p>
        </p:txBody>
      </p:sp>
    </p:spTree>
    <p:extLst>
      <p:ext uri="{BB962C8B-B14F-4D97-AF65-F5344CB8AC3E}">
        <p14:creationId xmlns:p14="http://schemas.microsoft.com/office/powerpoint/2010/main" val="1190993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1.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2.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A60212A-A6EE-4349-8A44-D272422D9284}"/>
              </a:ext>
            </a:extLst>
          </p:cNvPr>
          <p:cNvPicPr>
            <a:picLocks noChangeAspect="1"/>
          </p:cNvPicPr>
          <p:nvPr userDrawn="1"/>
        </p:nvPicPr>
        <p:blipFill>
          <a:blip r:embed="rId22"/>
          <a:srcRect/>
          <a:stretch/>
        </p:blipFill>
        <p:spPr>
          <a:xfrm>
            <a:off x="10487552" y="205200"/>
            <a:ext cx="1417349" cy="692194"/>
          </a:xfrm>
          <a:prstGeom prst="rect">
            <a:avLst/>
          </a:prstGeom>
        </p:spPr>
      </p:pic>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83"/>
            <a:ext cx="9720000" cy="516637"/>
          </a:xfrm>
          <a:prstGeom prst="rect">
            <a:avLst/>
          </a:prstGeom>
        </p:spPr>
        <p:txBody>
          <a:bodyPr vert="horz" lIns="0" tIns="0" rIns="0" bIns="0" rtlCol="0" anchor="t" anchorCtr="0">
            <a:noAutofit/>
          </a:bodyPr>
          <a:lstStyle/>
          <a:p>
            <a:r>
              <a:rPr lang="en-US" noProof="0"/>
              <a:t>Click to edit Master title style</a:t>
            </a:r>
            <a:endParaRPr lang="en-AU" noProof="0" dirty="0"/>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4"/>
            <a:ext cx="10674000" cy="450056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26"/>
            <a:ext cx="720000" cy="191279"/>
          </a:xfrm>
          <a:prstGeom prst="rect">
            <a:avLst/>
          </a:prstGeom>
        </p:spPr>
        <p:txBody>
          <a:bodyPr vert="horz" wrap="none" lIns="0" tIns="0" rIns="0" bIns="0" rtlCol="0" anchor="ctr"/>
          <a:lstStyle>
            <a:lvl1pPr algn="ctr">
              <a:defRPr sz="800">
                <a:solidFill>
                  <a:schemeClr val="tx1"/>
                </a:solidFill>
              </a:defRPr>
            </a:lvl1pPr>
          </a:lstStyle>
          <a:p>
            <a:fld id="{79F9EB7E-828C-4046-99D2-F8A8F582D2DF}" type="datetime1">
              <a:rPr lang="en-AU" smtClean="0"/>
              <a:t>26/10/2020</a:t>
            </a:fld>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759001" y="6504326"/>
            <a:ext cx="2700000" cy="191279"/>
          </a:xfrm>
          <a:prstGeom prst="rect">
            <a:avLst/>
          </a:prstGeom>
        </p:spPr>
        <p:txBody>
          <a:bodyPr vert="horz" wrap="none" lIns="0" tIns="0" rIns="0" bIns="0" rtlCol="0" anchor="ctr"/>
          <a:lstStyle>
            <a:lvl1pPr algn="l">
              <a:defRPr sz="800">
                <a:solidFill>
                  <a:schemeClr val="tx1"/>
                </a:solidFill>
              </a:defRPr>
            </a:lvl1pPr>
          </a:lstStyle>
          <a:p>
            <a:r>
              <a:rPr lang="en-AU"/>
              <a:t>Presentation title</a:t>
            </a:r>
            <a:endParaRPr lang="en-AU" dirty="0"/>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236219" y="6504326"/>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a:p>
        </p:txBody>
      </p:sp>
    </p:spTree>
    <p:extLst>
      <p:ext uri="{BB962C8B-B14F-4D97-AF65-F5344CB8AC3E}">
        <p14:creationId xmlns:p14="http://schemas.microsoft.com/office/powerpoint/2010/main" val="243152074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Lst>
  <p:hf hdr="0" dt="0"/>
  <p:txStyles>
    <p:title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p:titleStyle>
    <p:body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83"/>
            <a:ext cx="9720000" cy="516637"/>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4"/>
            <a:ext cx="10674000" cy="4500563"/>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a:t>
            </a:r>
          </a:p>
          <a:p>
            <a:pPr lvl="6"/>
            <a:r>
              <a:rPr lang="en-AU" noProof="0" dirty="0"/>
              <a:t>Seventh</a:t>
            </a:r>
          </a:p>
          <a:p>
            <a:pPr lvl="7"/>
            <a:r>
              <a:rPr lang="en-AU" noProof="0" dirty="0"/>
              <a:t>Eight</a:t>
            </a:r>
          </a:p>
          <a:p>
            <a:pPr lvl="8"/>
            <a:r>
              <a:rPr lang="en-AU" noProof="0" dirty="0"/>
              <a:t>Ninth</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26"/>
            <a:ext cx="720000" cy="191279"/>
          </a:xfrm>
          <a:prstGeom prst="rect">
            <a:avLst/>
          </a:prstGeom>
        </p:spPr>
        <p:txBody>
          <a:bodyPr vert="horz" wrap="none" lIns="0" tIns="0" rIns="0" bIns="0" rtlCol="0" anchor="ctr"/>
          <a:lstStyle>
            <a:lvl1pPr algn="ctr">
              <a:defRPr sz="800">
                <a:solidFill>
                  <a:schemeClr val="tx1"/>
                </a:solidFill>
              </a:defRPr>
            </a:lvl1pPr>
          </a:lstStyle>
          <a:p>
            <a:fld id="{158E4E69-34F3-4E55-AFEA-A4F10151A8EF}" type="datetime1">
              <a:rPr lang="en-AU" smtClean="0"/>
              <a:t>26/10/2020</a:t>
            </a:fld>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759001" y="6504326"/>
            <a:ext cx="2700000" cy="191279"/>
          </a:xfrm>
          <a:prstGeom prst="rect">
            <a:avLst/>
          </a:prstGeom>
        </p:spPr>
        <p:txBody>
          <a:bodyPr vert="horz" wrap="none" lIns="0" tIns="0" rIns="0" bIns="0" rtlCol="0" anchor="ctr"/>
          <a:lstStyle>
            <a:lvl1pPr algn="l">
              <a:defRPr sz="800">
                <a:solidFill>
                  <a:schemeClr val="tx1"/>
                </a:solidFill>
              </a:defRPr>
            </a:lvl1pPr>
          </a:lstStyle>
          <a:p>
            <a:r>
              <a:rPr lang="en-AU"/>
              <a:t>Presentation title</a:t>
            </a:r>
            <a:endParaRPr lang="en-AU" dirty="0"/>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236219" y="6504326"/>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a:p>
        </p:txBody>
      </p:sp>
      <p:pic>
        <p:nvPicPr>
          <p:cNvPr id="11" name="Picture 10">
            <a:extLst>
              <a:ext uri="{FF2B5EF4-FFF2-40B4-BE49-F238E27FC236}">
                <a16:creationId xmlns:a16="http://schemas.microsoft.com/office/drawing/2014/main" id="{A374F581-341A-354E-971A-74884F3D51B8}"/>
              </a:ext>
            </a:extLst>
          </p:cNvPr>
          <p:cNvPicPr>
            <a:picLocks noChangeAspect="1"/>
          </p:cNvPicPr>
          <p:nvPr userDrawn="1"/>
        </p:nvPicPr>
        <p:blipFill>
          <a:blip r:embed="rId7"/>
          <a:srcRect/>
          <a:stretch/>
        </p:blipFill>
        <p:spPr>
          <a:xfrm>
            <a:off x="10487552" y="205200"/>
            <a:ext cx="1417349" cy="692194"/>
          </a:xfrm>
          <a:prstGeom prst="rect">
            <a:avLst/>
          </a:prstGeom>
        </p:spPr>
      </p:pic>
    </p:spTree>
    <p:extLst>
      <p:ext uri="{BB962C8B-B14F-4D97-AF65-F5344CB8AC3E}">
        <p14:creationId xmlns:p14="http://schemas.microsoft.com/office/powerpoint/2010/main" val="172701517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98" r:id="rId4"/>
    <p:sldLayoutId id="2147483689" r:id="rId5"/>
  </p:sldLayoutIdLst>
  <p:hf hdr="0" dt="0"/>
  <p:txStyles>
    <p:title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p:titleStyle>
    <p:body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83"/>
            <a:ext cx="9720000" cy="516637"/>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4"/>
            <a:ext cx="10674000" cy="4500563"/>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a:t>
            </a:r>
          </a:p>
          <a:p>
            <a:pPr lvl="6"/>
            <a:r>
              <a:rPr lang="en-AU" noProof="0" dirty="0"/>
              <a:t>Seventh</a:t>
            </a:r>
          </a:p>
          <a:p>
            <a:pPr lvl="7"/>
            <a:r>
              <a:rPr lang="en-AU" noProof="0" dirty="0"/>
              <a:t>Eight</a:t>
            </a:r>
          </a:p>
          <a:p>
            <a:pPr lvl="8"/>
            <a:r>
              <a:rPr lang="en-AU" noProof="0" dirty="0"/>
              <a:t>Ninth</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26"/>
            <a:ext cx="720000" cy="191279"/>
          </a:xfrm>
          <a:prstGeom prst="rect">
            <a:avLst/>
          </a:prstGeom>
        </p:spPr>
        <p:txBody>
          <a:bodyPr vert="horz" wrap="none" lIns="0" tIns="0" rIns="0" bIns="0" rtlCol="0" anchor="ctr"/>
          <a:lstStyle>
            <a:lvl1pPr algn="ctr">
              <a:defRPr sz="800">
                <a:solidFill>
                  <a:schemeClr val="tx1"/>
                </a:solidFill>
              </a:defRPr>
            </a:lvl1pPr>
          </a:lstStyle>
          <a:p>
            <a:fld id="{5E4E80A7-1EE2-4E8A-A8C8-15FC741958F0}" type="datetime1">
              <a:rPr lang="en-AU" smtClean="0"/>
              <a:t>26/10/2020</a:t>
            </a:fld>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759001" y="6504326"/>
            <a:ext cx="2700000" cy="191279"/>
          </a:xfrm>
          <a:prstGeom prst="rect">
            <a:avLst/>
          </a:prstGeom>
        </p:spPr>
        <p:txBody>
          <a:bodyPr vert="horz" wrap="none" lIns="0" tIns="0" rIns="0" bIns="0" rtlCol="0" anchor="ctr"/>
          <a:lstStyle>
            <a:lvl1pPr algn="l">
              <a:defRPr sz="800">
                <a:solidFill>
                  <a:schemeClr val="tx1"/>
                </a:solidFill>
              </a:defRPr>
            </a:lvl1pPr>
          </a:lstStyle>
          <a:p>
            <a:r>
              <a:rPr lang="en-AU"/>
              <a:t>Presentation title</a:t>
            </a:r>
            <a:endParaRPr lang="en-AU" dirty="0"/>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236219" y="6504326"/>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a:p>
        </p:txBody>
      </p:sp>
      <p:pic>
        <p:nvPicPr>
          <p:cNvPr id="11" name="Picture 10">
            <a:extLst>
              <a:ext uri="{FF2B5EF4-FFF2-40B4-BE49-F238E27FC236}">
                <a16:creationId xmlns:a16="http://schemas.microsoft.com/office/drawing/2014/main" id="{453C1757-88DB-A040-8B93-45CDA35D580A}"/>
              </a:ext>
            </a:extLst>
          </p:cNvPr>
          <p:cNvPicPr>
            <a:picLocks noChangeAspect="1"/>
          </p:cNvPicPr>
          <p:nvPr userDrawn="1"/>
        </p:nvPicPr>
        <p:blipFill>
          <a:blip r:embed="rId4"/>
          <a:srcRect/>
          <a:stretch/>
        </p:blipFill>
        <p:spPr>
          <a:xfrm>
            <a:off x="10487552" y="205200"/>
            <a:ext cx="1417349" cy="692194"/>
          </a:xfrm>
          <a:prstGeom prst="rect">
            <a:avLst/>
          </a:prstGeom>
        </p:spPr>
      </p:pic>
    </p:spTree>
    <p:extLst>
      <p:ext uri="{BB962C8B-B14F-4D97-AF65-F5344CB8AC3E}">
        <p14:creationId xmlns:p14="http://schemas.microsoft.com/office/powerpoint/2010/main" val="64731489"/>
      </p:ext>
    </p:extLst>
  </p:cSld>
  <p:clrMap bg1="lt1" tx1="dk1" bg2="lt2" tx2="dk2" accent1="accent1" accent2="accent2" accent3="accent3" accent4="accent4" accent5="accent5" accent6="accent6" hlink="hlink" folHlink="folHlink"/>
  <p:sldLayoutIdLst>
    <p:sldLayoutId id="2147483691" r:id="rId1"/>
    <p:sldLayoutId id="2147483693" r:id="rId2"/>
  </p:sldLayoutIdLst>
  <p:hf hdr="0" dt="0"/>
  <p:txStyles>
    <p:title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p:titleStyle>
    <p:body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83"/>
            <a:ext cx="9720000" cy="516637"/>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4"/>
            <a:ext cx="10674000" cy="4500563"/>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a:t>
            </a:r>
          </a:p>
          <a:p>
            <a:pPr lvl="6"/>
            <a:r>
              <a:rPr lang="en-AU" noProof="0" dirty="0"/>
              <a:t>Seventh</a:t>
            </a:r>
          </a:p>
          <a:p>
            <a:pPr lvl="7"/>
            <a:r>
              <a:rPr lang="en-AU" noProof="0" dirty="0"/>
              <a:t>Eight</a:t>
            </a:r>
          </a:p>
          <a:p>
            <a:pPr lvl="8"/>
            <a:r>
              <a:rPr lang="en-AU" noProof="0" dirty="0"/>
              <a:t>Ninth</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26"/>
            <a:ext cx="720000" cy="191279"/>
          </a:xfrm>
          <a:prstGeom prst="rect">
            <a:avLst/>
          </a:prstGeom>
        </p:spPr>
        <p:txBody>
          <a:bodyPr vert="horz" wrap="none" lIns="0" tIns="0" rIns="0" bIns="0" rtlCol="0" anchor="ctr"/>
          <a:lstStyle>
            <a:lvl1pPr algn="ctr">
              <a:defRPr sz="800">
                <a:solidFill>
                  <a:schemeClr val="tx1"/>
                </a:solidFill>
              </a:defRPr>
            </a:lvl1pPr>
          </a:lstStyle>
          <a:p>
            <a:fld id="{5FB531E2-CFEC-4DAD-9A12-8F31087CC740}" type="datetime1">
              <a:rPr lang="en-AU" smtClean="0"/>
              <a:t>26/10/2020</a:t>
            </a:fld>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759001" y="6504326"/>
            <a:ext cx="2700000" cy="191279"/>
          </a:xfrm>
          <a:prstGeom prst="rect">
            <a:avLst/>
          </a:prstGeom>
        </p:spPr>
        <p:txBody>
          <a:bodyPr vert="horz" wrap="none" lIns="0" tIns="0" rIns="0" bIns="0" rtlCol="0" anchor="ctr"/>
          <a:lstStyle>
            <a:lvl1pPr algn="l">
              <a:defRPr sz="800">
                <a:solidFill>
                  <a:schemeClr val="tx1"/>
                </a:solidFill>
              </a:defRPr>
            </a:lvl1pPr>
          </a:lstStyle>
          <a:p>
            <a:r>
              <a:rPr lang="en-AU"/>
              <a:t>Presentation title</a:t>
            </a:r>
            <a:endParaRPr lang="en-AU" dirty="0"/>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236219" y="6504326"/>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a:p>
        </p:txBody>
      </p:sp>
      <p:pic>
        <p:nvPicPr>
          <p:cNvPr id="11" name="Picture 10">
            <a:extLst>
              <a:ext uri="{FF2B5EF4-FFF2-40B4-BE49-F238E27FC236}">
                <a16:creationId xmlns:a16="http://schemas.microsoft.com/office/drawing/2014/main" id="{C51E19A0-6109-FC4B-B017-5BAB81C4313D}"/>
              </a:ext>
            </a:extLst>
          </p:cNvPr>
          <p:cNvPicPr>
            <a:picLocks noChangeAspect="1"/>
          </p:cNvPicPr>
          <p:nvPr userDrawn="1"/>
        </p:nvPicPr>
        <p:blipFill>
          <a:blip r:embed="rId6"/>
          <a:srcRect/>
          <a:stretch/>
        </p:blipFill>
        <p:spPr>
          <a:xfrm>
            <a:off x="10487552" y="205200"/>
            <a:ext cx="1417349" cy="692194"/>
          </a:xfrm>
          <a:prstGeom prst="rect">
            <a:avLst/>
          </a:prstGeom>
        </p:spPr>
      </p:pic>
    </p:spTree>
    <p:extLst>
      <p:ext uri="{BB962C8B-B14F-4D97-AF65-F5344CB8AC3E}">
        <p14:creationId xmlns:p14="http://schemas.microsoft.com/office/powerpoint/2010/main" val="1599349729"/>
      </p:ext>
    </p:extLst>
  </p:cSld>
  <p:clrMap bg1="lt1" tx1="dk1" bg2="lt2" tx2="dk2" accent1="accent1" accent2="accent2" accent3="accent3" accent4="accent4" accent5="accent5" accent6="accent6" hlink="hlink" folHlink="folHlink"/>
  <p:sldLayoutIdLst>
    <p:sldLayoutId id="2147483695" r:id="rId1"/>
    <p:sldLayoutId id="2147483697" r:id="rId2"/>
    <p:sldLayoutId id="2147483707" r:id="rId3"/>
    <p:sldLayoutId id="2147483708" r:id="rId4"/>
  </p:sldLayoutIdLst>
  <p:hf hdr="0" dt="0"/>
  <p:txStyles>
    <p:title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p:titleStyle>
    <p:body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83"/>
            <a:ext cx="9900000" cy="516637"/>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4"/>
            <a:ext cx="10674000" cy="4500563"/>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a:t>
            </a:r>
          </a:p>
          <a:p>
            <a:pPr lvl="6"/>
            <a:r>
              <a:rPr lang="en-AU" noProof="0" dirty="0"/>
              <a:t>Seventh</a:t>
            </a:r>
          </a:p>
          <a:p>
            <a:pPr lvl="7"/>
            <a:r>
              <a:rPr lang="en-AU" noProof="0" dirty="0"/>
              <a:t>Eight</a:t>
            </a:r>
          </a:p>
          <a:p>
            <a:pPr lvl="8"/>
            <a:r>
              <a:rPr lang="en-AU" noProof="0" dirty="0"/>
              <a:t>Ninth</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26"/>
            <a:ext cx="720000" cy="191279"/>
          </a:xfrm>
          <a:prstGeom prst="rect">
            <a:avLst/>
          </a:prstGeom>
        </p:spPr>
        <p:txBody>
          <a:bodyPr vert="horz" wrap="none" lIns="0" tIns="0" rIns="0" bIns="0" rtlCol="0" anchor="ctr"/>
          <a:lstStyle>
            <a:lvl1pPr algn="ctr">
              <a:defRPr sz="800">
                <a:solidFill>
                  <a:schemeClr val="tx1"/>
                </a:solidFill>
              </a:defRPr>
            </a:lvl1pPr>
          </a:lstStyle>
          <a:p>
            <a:fld id="{5FB531E2-CFEC-4DAD-9A12-8F31087CC740}" type="datetime1">
              <a:rPr lang="en-AU" smtClean="0"/>
              <a:t>26/10/2020</a:t>
            </a:fld>
            <a:endParaRPr lang="en-AU" dirty="0"/>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236219" y="6504326"/>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dirty="0"/>
          </a:p>
        </p:txBody>
      </p:sp>
      <p:sp>
        <p:nvSpPr>
          <p:cNvPr id="13" name="Rectangle 12">
            <a:extLst>
              <a:ext uri="{FF2B5EF4-FFF2-40B4-BE49-F238E27FC236}">
                <a16:creationId xmlns:a16="http://schemas.microsoft.com/office/drawing/2014/main" id="{1BE08DFC-9DB1-874D-A7A7-92DD2CBD18E7}"/>
              </a:ext>
            </a:extLst>
          </p:cNvPr>
          <p:cNvSpPr/>
          <p:nvPr userDrawn="1"/>
        </p:nvSpPr>
        <p:spPr>
          <a:xfrm>
            <a:off x="1600013" y="6488374"/>
            <a:ext cx="711200" cy="19127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TBC</a:t>
            </a:r>
          </a:p>
        </p:txBody>
      </p:sp>
      <p:sp>
        <p:nvSpPr>
          <p:cNvPr id="14" name="TextBox 13">
            <a:extLst>
              <a:ext uri="{FF2B5EF4-FFF2-40B4-BE49-F238E27FC236}">
                <a16:creationId xmlns:a16="http://schemas.microsoft.com/office/drawing/2014/main" id="{0437B3A2-73F2-DC40-9DE5-800221EBC300}"/>
              </a:ext>
            </a:extLst>
          </p:cNvPr>
          <p:cNvSpPr txBox="1"/>
          <p:nvPr userDrawn="1"/>
        </p:nvSpPr>
        <p:spPr>
          <a:xfrm>
            <a:off x="652016" y="6472425"/>
            <a:ext cx="947997" cy="223179"/>
          </a:xfrm>
          <a:prstGeom prst="rect">
            <a:avLst/>
          </a:prstGeom>
          <a:noFill/>
        </p:spPr>
        <p:txBody>
          <a:bodyPr wrap="square" rtlCol="0">
            <a:spAutoFit/>
          </a:bodyPr>
          <a:lstStyle/>
          <a:p>
            <a:r>
              <a:rPr lang="en-US" sz="800" dirty="0"/>
              <a:t>Presented to</a:t>
            </a:r>
          </a:p>
        </p:txBody>
      </p:sp>
      <p:pic>
        <p:nvPicPr>
          <p:cNvPr id="10" name="Picture 9">
            <a:extLst>
              <a:ext uri="{FF2B5EF4-FFF2-40B4-BE49-F238E27FC236}">
                <a16:creationId xmlns:a16="http://schemas.microsoft.com/office/drawing/2014/main" id="{586F46CC-B6A3-264B-B4AC-87603A85F4B9}"/>
              </a:ext>
            </a:extLst>
          </p:cNvPr>
          <p:cNvPicPr>
            <a:picLocks noChangeAspect="1"/>
          </p:cNvPicPr>
          <p:nvPr userDrawn="1"/>
        </p:nvPicPr>
        <p:blipFill>
          <a:blip r:embed="rId9"/>
          <a:srcRect/>
          <a:stretch/>
        </p:blipFill>
        <p:spPr>
          <a:xfrm>
            <a:off x="11030400" y="205200"/>
            <a:ext cx="792000" cy="511500"/>
          </a:xfrm>
          <a:prstGeom prst="rect">
            <a:avLst/>
          </a:prstGeom>
        </p:spPr>
      </p:pic>
    </p:spTree>
    <p:extLst>
      <p:ext uri="{BB962C8B-B14F-4D97-AF65-F5344CB8AC3E}">
        <p14:creationId xmlns:p14="http://schemas.microsoft.com/office/powerpoint/2010/main" val="269031478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Lst>
  <p:hf hdr="0" dt="0"/>
  <p:txStyles>
    <p:title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p:titleStyle>
    <p:bodyStyle>
      <a:lvl1pPr marL="126000" indent="-126000" algn="l" defTabSz="914332" rtl="0" eaLnBrk="1" latinLnBrk="0" hangingPunct="1">
        <a:lnSpc>
          <a:spcPct val="100000"/>
        </a:lnSpc>
        <a:spcBef>
          <a:spcPts val="300"/>
        </a:spcBef>
        <a:buClr>
          <a:schemeClr val="accent1"/>
        </a:buClr>
        <a:buFont typeface="Arial" panose="020B0604020202020204" pitchFamily="34" charset="0"/>
        <a:buChar char="•"/>
        <a:tabLst/>
        <a:defRPr sz="1401" kern="1200">
          <a:solidFill>
            <a:schemeClr val="tx1"/>
          </a:solidFill>
          <a:latin typeface="+mn-lt"/>
          <a:ea typeface="+mn-ea"/>
          <a:cs typeface="+mn-cs"/>
        </a:defRPr>
      </a:lvl1pPr>
      <a:lvl2pPr marL="252000" indent="-126000" algn="l" defTabSz="914332" rtl="0" eaLnBrk="1" latinLnBrk="0" hangingPunct="1">
        <a:lnSpc>
          <a:spcPct val="100000"/>
        </a:lnSpc>
        <a:spcBef>
          <a:spcPts val="300"/>
        </a:spcBef>
        <a:buClr>
          <a:schemeClr val="accent1"/>
        </a:buClr>
        <a:buFont typeface="Arial" panose="020B0604020202020204" pitchFamily="34" charset="0"/>
        <a:buChar char="-"/>
        <a:tabLst/>
        <a:defRPr sz="1401" kern="1200">
          <a:solidFill>
            <a:schemeClr val="tx1"/>
          </a:solidFill>
          <a:latin typeface="+mn-lt"/>
          <a:ea typeface="+mn-ea"/>
          <a:cs typeface="+mn-cs"/>
        </a:defRPr>
      </a:lvl2pPr>
      <a:lvl3pPr marL="378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3pPr>
      <a:lvl4pPr marL="504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4pPr>
      <a:lvl5pPr marL="630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5pPr>
      <a:lvl6pPr marL="756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6pPr>
      <a:lvl7pPr marL="882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7pPr>
      <a:lvl8pPr marL="1006475" indent="-125413"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8pPr>
      <a:lvl9pPr marL="1134000" indent="-126000" algn="l" defTabSz="914332" rtl="0" eaLnBrk="1" latinLnBrk="0" hangingPunct="1">
        <a:lnSpc>
          <a:spcPct val="100000"/>
        </a:lnSpc>
        <a:spcBef>
          <a:spcPts val="300"/>
        </a:spcBef>
        <a:buFont typeface="Arial" panose="020B0604020202020204" pitchFamily="34" charset="0"/>
        <a:buChar char="-"/>
        <a:tabLst/>
        <a:defRPr sz="14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hyperlink" Target="https://www.mlc.com.au/adviser/investments/prices-and-performance/strategy-updates" TargetMode="Externa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0.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0.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960B99-2CEC-42B4-AEDC-B5259906122D}"/>
              </a:ext>
            </a:extLst>
          </p:cNvPr>
          <p:cNvSpPr>
            <a:spLocks noGrp="1"/>
          </p:cNvSpPr>
          <p:nvPr>
            <p:ph type="ctrTitle"/>
          </p:nvPr>
        </p:nvSpPr>
        <p:spPr/>
        <p:txBody>
          <a:bodyPr/>
          <a:lstStyle/>
          <a:p>
            <a:r>
              <a:rPr lang="en-AU" dirty="0"/>
              <a:t>MLC Horizon and Index Plus asset allocation changes</a:t>
            </a:r>
          </a:p>
        </p:txBody>
      </p:sp>
      <p:sp>
        <p:nvSpPr>
          <p:cNvPr id="5" name="Subtitle 4">
            <a:extLst>
              <a:ext uri="{FF2B5EF4-FFF2-40B4-BE49-F238E27FC236}">
                <a16:creationId xmlns:a16="http://schemas.microsoft.com/office/drawing/2014/main" id="{52B21BF3-22C2-473F-8BF0-F0AED6D4718C}"/>
              </a:ext>
            </a:extLst>
          </p:cNvPr>
          <p:cNvSpPr>
            <a:spLocks noGrp="1"/>
          </p:cNvSpPr>
          <p:nvPr>
            <p:ph type="subTitle" idx="1"/>
          </p:nvPr>
        </p:nvSpPr>
        <p:spPr/>
        <p:txBody>
          <a:bodyPr/>
          <a:lstStyle/>
          <a:p>
            <a:r>
              <a:rPr lang="en-AU" sz="2400" dirty="0"/>
              <a:t>for financial advisers</a:t>
            </a:r>
          </a:p>
        </p:txBody>
      </p:sp>
      <p:sp>
        <p:nvSpPr>
          <p:cNvPr id="6" name="Text Placeholder 5">
            <a:extLst>
              <a:ext uri="{FF2B5EF4-FFF2-40B4-BE49-F238E27FC236}">
                <a16:creationId xmlns:a16="http://schemas.microsoft.com/office/drawing/2014/main" id="{5B7608D8-8C64-418B-937A-7923EEF38F86}"/>
              </a:ext>
            </a:extLst>
          </p:cNvPr>
          <p:cNvSpPr>
            <a:spLocks noGrp="1"/>
          </p:cNvSpPr>
          <p:nvPr>
            <p:ph type="body" idx="13"/>
          </p:nvPr>
        </p:nvSpPr>
        <p:spPr/>
        <p:txBody>
          <a:bodyPr/>
          <a:lstStyle/>
          <a:p>
            <a:r>
              <a:rPr lang="en-AU" dirty="0"/>
              <a:t>October 2020</a:t>
            </a:r>
          </a:p>
        </p:txBody>
      </p:sp>
      <p:sp>
        <p:nvSpPr>
          <p:cNvPr id="7" name="Text Placeholder 6">
            <a:extLst>
              <a:ext uri="{FF2B5EF4-FFF2-40B4-BE49-F238E27FC236}">
                <a16:creationId xmlns:a16="http://schemas.microsoft.com/office/drawing/2014/main" id="{EA477136-DD33-4DEB-97EF-0D44257E080F}"/>
              </a:ext>
            </a:extLst>
          </p:cNvPr>
          <p:cNvSpPr>
            <a:spLocks noGrp="1"/>
          </p:cNvSpPr>
          <p:nvPr>
            <p:ph type="body" idx="14"/>
          </p:nvPr>
        </p:nvSpPr>
        <p:spPr/>
        <p:txBody>
          <a:bodyPr/>
          <a:lstStyle/>
          <a:p>
            <a:r>
              <a:rPr lang="en-AU" dirty="0"/>
              <a:t>This material is not for circulation to retail investors</a:t>
            </a:r>
          </a:p>
        </p:txBody>
      </p:sp>
      <p:sp>
        <p:nvSpPr>
          <p:cNvPr id="10" name="Text Placeholder 9">
            <a:extLst>
              <a:ext uri="{FF2B5EF4-FFF2-40B4-BE49-F238E27FC236}">
                <a16:creationId xmlns:a16="http://schemas.microsoft.com/office/drawing/2014/main" id="{70A2FDC7-4329-48F9-810F-18786B05724B}"/>
              </a:ext>
            </a:extLst>
          </p:cNvPr>
          <p:cNvSpPr>
            <a:spLocks noGrp="1"/>
          </p:cNvSpPr>
          <p:nvPr>
            <p:ph type="body" sz="quarter" idx="3"/>
          </p:nvPr>
        </p:nvSpPr>
        <p:spPr/>
        <p:txBody>
          <a:bodyPr/>
          <a:lstStyle/>
          <a:p>
            <a:r>
              <a:rPr lang="en-AU" dirty="0"/>
              <a:t> </a:t>
            </a:r>
          </a:p>
        </p:txBody>
      </p:sp>
    </p:spTree>
    <p:extLst>
      <p:ext uri="{BB962C8B-B14F-4D97-AF65-F5344CB8AC3E}">
        <p14:creationId xmlns:p14="http://schemas.microsoft.com/office/powerpoint/2010/main" val="1674364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02AE61-13E6-4181-8B63-9F1A648BDFA2}"/>
              </a:ext>
            </a:extLst>
          </p:cNvPr>
          <p:cNvSpPr/>
          <p:nvPr/>
        </p:nvSpPr>
        <p:spPr>
          <a:xfrm>
            <a:off x="-7295" y="1378803"/>
            <a:ext cx="12199295" cy="54634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35588252-E579-4F8F-AD68-C427416D07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CB49487E-89E1-49F7-AA56-D072CC2A761B}"/>
              </a:ext>
            </a:extLst>
          </p:cNvPr>
          <p:cNvSpPr>
            <a:spLocks noGrp="1"/>
          </p:cNvSpPr>
          <p:nvPr>
            <p:ph type="title"/>
          </p:nvPr>
        </p:nvSpPr>
        <p:spPr>
          <a:xfrm>
            <a:off x="759001" y="470344"/>
            <a:ext cx="9720000" cy="516637"/>
          </a:xfrm>
        </p:spPr>
        <p:txBody>
          <a:bodyPr/>
          <a:lstStyle/>
          <a:p>
            <a:r>
              <a:rPr lang="en-AU" sz="2400" dirty="0">
                <a:solidFill>
                  <a:schemeClr val="tx1"/>
                </a:solidFill>
                <a:latin typeface="Arial" charset="0"/>
                <a:cs typeface="Arial" charset="0"/>
              </a:rPr>
              <a:t>New strategic asset allocations</a:t>
            </a:r>
            <a:br>
              <a:rPr lang="en-AU" sz="2400" dirty="0">
                <a:solidFill>
                  <a:schemeClr val="tx1"/>
                </a:solidFill>
                <a:latin typeface="Arial" charset="0"/>
                <a:cs typeface="Arial" charset="0"/>
              </a:rPr>
            </a:br>
            <a:r>
              <a:rPr lang="en-AU" sz="1800" dirty="0">
                <a:solidFill>
                  <a:schemeClr val="accent1"/>
                </a:solidFill>
                <a:latin typeface="Arial" charset="0"/>
                <a:cs typeface="Arial" charset="0"/>
              </a:rPr>
              <a:t>MLC Index Plus</a:t>
            </a:r>
            <a:br>
              <a:rPr lang="en-AU" sz="2400" dirty="0">
                <a:solidFill>
                  <a:schemeClr val="tx1"/>
                </a:solidFill>
                <a:latin typeface="Arial" charset="0"/>
                <a:cs typeface="Arial" charset="0"/>
              </a:rPr>
            </a:br>
            <a:endParaRPr lang="en-AU" sz="2400" b="0" dirty="0">
              <a:solidFill>
                <a:schemeClr val="accent1"/>
              </a:solidFill>
            </a:endParaRPr>
          </a:p>
        </p:txBody>
      </p:sp>
      <p:sp>
        <p:nvSpPr>
          <p:cNvPr id="9" name="Rectangle 8">
            <a:extLst>
              <a:ext uri="{FF2B5EF4-FFF2-40B4-BE49-F238E27FC236}">
                <a16:creationId xmlns:a16="http://schemas.microsoft.com/office/drawing/2014/main" id="{B13A3B9D-6AA9-492A-A389-2BED4DA31B08}"/>
              </a:ext>
            </a:extLst>
          </p:cNvPr>
          <p:cNvSpPr/>
          <p:nvPr/>
        </p:nvSpPr>
        <p:spPr>
          <a:xfrm>
            <a:off x="694362" y="1445133"/>
            <a:ext cx="978463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1" i="0" u="none" strike="noStrike" kern="1200" cap="none" spc="0" normalizeH="0" baseline="0" noProof="0" dirty="0">
              <a:ln>
                <a:noFill/>
              </a:ln>
              <a:solidFill>
                <a:srgbClr val="D86018"/>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1" i="0" u="none" strike="noStrike" kern="1200" cap="none" spc="0" normalizeH="0" baseline="0" noProof="0" dirty="0">
              <a:ln>
                <a:noFill/>
              </a:ln>
              <a:solidFill>
                <a:srgbClr val="D86018"/>
              </a:solidFill>
              <a:effectLst/>
              <a:uLnTx/>
              <a:uFillTx/>
              <a:latin typeface="Arial" panose="020B0604020202020204"/>
              <a:ea typeface="+mn-ea"/>
              <a:cs typeface="+mn-cs"/>
            </a:endParaRPr>
          </a:p>
        </p:txBody>
      </p:sp>
      <p:graphicFrame>
        <p:nvGraphicFramePr>
          <p:cNvPr id="10" name="Table 9">
            <a:extLst>
              <a:ext uri="{FF2B5EF4-FFF2-40B4-BE49-F238E27FC236}">
                <a16:creationId xmlns:a16="http://schemas.microsoft.com/office/drawing/2014/main" id="{D61396EA-A256-4FEA-9B55-7197D05C4838}"/>
              </a:ext>
            </a:extLst>
          </p:cNvPr>
          <p:cNvGraphicFramePr>
            <a:graphicFrameLocks noGrp="1"/>
          </p:cNvGraphicFramePr>
          <p:nvPr>
            <p:extLst>
              <p:ext uri="{D42A27DB-BD31-4B8C-83A1-F6EECF244321}">
                <p14:modId xmlns:p14="http://schemas.microsoft.com/office/powerpoint/2010/main" val="3817263600"/>
              </p:ext>
            </p:extLst>
          </p:nvPr>
        </p:nvGraphicFramePr>
        <p:xfrm>
          <a:off x="1454326" y="1533526"/>
          <a:ext cx="8680274" cy="3793488"/>
        </p:xfrm>
        <a:graphic>
          <a:graphicData uri="http://schemas.openxmlformats.org/drawingml/2006/table">
            <a:tbl>
              <a:tblPr firstRow="1" bandRow="1">
                <a:tableStyleId>{7DF18680-E054-41AD-8BC1-D1AEF772440D}</a:tableStyleId>
              </a:tblPr>
              <a:tblGrid>
                <a:gridCol w="3041474">
                  <a:extLst>
                    <a:ext uri="{9D8B030D-6E8A-4147-A177-3AD203B41FA5}">
                      <a16:colId xmlns:a16="http://schemas.microsoft.com/office/drawing/2014/main" val="20000"/>
                    </a:ext>
                  </a:extLst>
                </a:gridCol>
                <a:gridCol w="1050925">
                  <a:extLst>
                    <a:ext uri="{9D8B030D-6E8A-4147-A177-3AD203B41FA5}">
                      <a16:colId xmlns:a16="http://schemas.microsoft.com/office/drawing/2014/main" val="2676959586"/>
                    </a:ext>
                  </a:extLst>
                </a:gridCol>
                <a:gridCol w="917575">
                  <a:extLst>
                    <a:ext uri="{9D8B030D-6E8A-4147-A177-3AD203B41FA5}">
                      <a16:colId xmlns:a16="http://schemas.microsoft.com/office/drawing/2014/main" val="1546278891"/>
                    </a:ext>
                  </a:extLst>
                </a:gridCol>
                <a:gridCol w="917575">
                  <a:extLst>
                    <a:ext uri="{9D8B030D-6E8A-4147-A177-3AD203B41FA5}">
                      <a16:colId xmlns:a16="http://schemas.microsoft.com/office/drawing/2014/main" val="3942467060"/>
                    </a:ext>
                  </a:extLst>
                </a:gridCol>
                <a:gridCol w="917575">
                  <a:extLst>
                    <a:ext uri="{9D8B030D-6E8A-4147-A177-3AD203B41FA5}">
                      <a16:colId xmlns:a16="http://schemas.microsoft.com/office/drawing/2014/main" val="1025906056"/>
                    </a:ext>
                  </a:extLst>
                </a:gridCol>
                <a:gridCol w="917575">
                  <a:extLst>
                    <a:ext uri="{9D8B030D-6E8A-4147-A177-3AD203B41FA5}">
                      <a16:colId xmlns:a16="http://schemas.microsoft.com/office/drawing/2014/main" val="1495809895"/>
                    </a:ext>
                  </a:extLst>
                </a:gridCol>
                <a:gridCol w="917575">
                  <a:extLst>
                    <a:ext uri="{9D8B030D-6E8A-4147-A177-3AD203B41FA5}">
                      <a16:colId xmlns:a16="http://schemas.microsoft.com/office/drawing/2014/main" val="2363817232"/>
                    </a:ext>
                  </a:extLst>
                </a:gridCol>
              </a:tblGrid>
              <a:tr h="481987">
                <a:tc>
                  <a:txBody>
                    <a:bodyPr/>
                    <a:lstStyle/>
                    <a:p>
                      <a:pPr marL="0"/>
                      <a:r>
                        <a:rPr kumimoji="0" lang="en-US" altLang="en-US" sz="1600" b="1" i="0" u="none" strike="noStrike" kern="1200" cap="none" normalizeH="0" baseline="0" dirty="0">
                          <a:ln>
                            <a:noFill/>
                          </a:ln>
                          <a:solidFill>
                            <a:srgbClr val="FFFFFF"/>
                          </a:solidFill>
                          <a:effectLst/>
                          <a:latin typeface="+mn-lt"/>
                          <a:ea typeface="ＭＳ Ｐゴシック" pitchFamily="-65" charset="-128"/>
                          <a:cs typeface="+mn-cs"/>
                        </a:rPr>
                        <a:t>Asset classes</a:t>
                      </a:r>
                      <a:endParaRPr kumimoji="0" lang="en-AU" sz="1400" b="0" i="0" u="none" strike="noStrike" kern="1200" cap="none" normalizeH="0" baseline="0" dirty="0">
                        <a:ln>
                          <a:noFill/>
                        </a:ln>
                        <a:solidFill>
                          <a:srgbClr val="FFFFFF"/>
                        </a:solidFill>
                        <a:effectLst/>
                        <a:latin typeface="+mn-lt"/>
                        <a:ea typeface="ＭＳ Ｐゴシック" pitchFamily="-65" charset="-128"/>
                        <a:cs typeface="+mn-cs"/>
                      </a:endParaRPr>
                    </a:p>
                  </a:txBody>
                  <a:tcPr marL="121944" marR="121944"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tx1"/>
                    </a:solidFill>
                  </a:tcPr>
                </a:tc>
                <a:tc gridSpan="2">
                  <a:txBody>
                    <a:bodyPr/>
                    <a:lstStyle/>
                    <a:p>
                      <a:pPr marL="0" algn="ctr"/>
                      <a:r>
                        <a:rPr kumimoji="0" lang="en-AU" sz="1400" b="0" i="0" u="none" strike="noStrike" kern="1200" cap="none" normalizeH="0" baseline="0" dirty="0">
                          <a:ln>
                            <a:noFill/>
                          </a:ln>
                          <a:solidFill>
                            <a:srgbClr val="FFFFFF"/>
                          </a:solidFill>
                          <a:effectLst/>
                          <a:latin typeface="+mn-lt"/>
                          <a:ea typeface="ＭＳ Ｐゴシック" pitchFamily="-65" charset="-128"/>
                          <a:cs typeface="+mn-cs"/>
                        </a:rPr>
                        <a:t>Index Plus Cons. </a:t>
                      </a:r>
                      <a:r>
                        <a:rPr kumimoji="0" lang="en-AU" sz="1400" b="0" i="0" u="none" strike="noStrike" kern="1200" cap="none" normalizeH="0" baseline="0" dirty="0" err="1">
                          <a:ln>
                            <a:noFill/>
                          </a:ln>
                          <a:solidFill>
                            <a:srgbClr val="FFFFFF"/>
                          </a:solidFill>
                          <a:effectLst/>
                          <a:latin typeface="+mn-lt"/>
                          <a:ea typeface="ＭＳ Ｐゴシック" pitchFamily="-65" charset="-128"/>
                          <a:cs typeface="+mn-cs"/>
                        </a:rPr>
                        <a:t>Gwth</a:t>
                      </a:r>
                      <a:endParaRPr kumimoji="0" lang="en-AU" sz="1400" b="0" i="0" u="none" strike="noStrike" kern="1200" cap="none" normalizeH="0" baseline="0" dirty="0">
                        <a:ln>
                          <a:noFill/>
                        </a:ln>
                        <a:solidFill>
                          <a:srgbClr val="FFFFFF"/>
                        </a:solidFill>
                        <a:effectLst/>
                        <a:latin typeface="+mn-lt"/>
                        <a:ea typeface="ＭＳ Ｐゴシック" pitchFamily="-65" charset="-128"/>
                        <a:cs typeface="+mn-cs"/>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AU"/>
                    </a:p>
                  </a:txBody>
                  <a:tcPr/>
                </a:tc>
                <a:tc gridSpan="2">
                  <a:txBody>
                    <a:bodyPr/>
                    <a:lstStyle/>
                    <a:p>
                      <a:pPr marL="0" algn="ctr"/>
                      <a:r>
                        <a:rPr kumimoji="0" lang="en-AU" sz="1400" b="0" i="0" u="none" strike="noStrike" kern="1200" cap="none" normalizeH="0" baseline="0" dirty="0">
                          <a:ln>
                            <a:noFill/>
                          </a:ln>
                          <a:solidFill>
                            <a:srgbClr val="FFFFFF"/>
                          </a:solidFill>
                          <a:effectLst/>
                          <a:latin typeface="+mn-lt"/>
                          <a:ea typeface="ＭＳ Ｐゴシック" pitchFamily="-65" charset="-128"/>
                          <a:cs typeface="+mn-cs"/>
                        </a:rPr>
                        <a:t>Index Plus Balanced</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AU"/>
                    </a:p>
                  </a:txBody>
                  <a:tcPr/>
                </a:tc>
                <a:tc gridSpan="2">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AU" sz="1400" b="0" i="0" u="none" strike="noStrike" kern="1200" cap="none" normalizeH="0" baseline="0" dirty="0">
                          <a:ln>
                            <a:noFill/>
                          </a:ln>
                          <a:solidFill>
                            <a:srgbClr val="FFFFFF"/>
                          </a:solidFill>
                          <a:effectLst/>
                          <a:latin typeface="+mn-lt"/>
                          <a:ea typeface="ＭＳ Ｐゴシック" pitchFamily="-65" charset="-128"/>
                          <a:cs typeface="+mn-cs"/>
                        </a:rPr>
                        <a:t>Index Plus Growth</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AU"/>
                    </a:p>
                  </a:txBody>
                  <a:tcPr/>
                </a:tc>
                <a:extLst>
                  <a:ext uri="{0D108BD9-81ED-4DB2-BD59-A6C34878D82A}">
                    <a16:rowId xmlns:a16="http://schemas.microsoft.com/office/drawing/2014/main" val="10000"/>
                  </a:ext>
                </a:extLst>
              </a:tr>
              <a:tr h="254877">
                <a:tc>
                  <a:txBody>
                    <a:bodyPr/>
                    <a:lstStyle/>
                    <a:p>
                      <a:pPr algn="l" rtl="0" fontAlgn="b"/>
                      <a:endParaRPr lang="en-AU" sz="950" b="1" kern="1200" dirty="0">
                        <a:solidFill>
                          <a:schemeClr val="bg1"/>
                        </a:solidFill>
                        <a:latin typeface="+mn-lt"/>
                        <a:ea typeface="+mn-ea"/>
                        <a:cs typeface="Arial" pitchFamily="34" charset="0"/>
                      </a:endParaRPr>
                    </a:p>
                  </a:txBody>
                  <a:tcPr marL="144000" marR="9525" marT="9525"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solidFill>
                      <a:schemeClr val="tx1"/>
                    </a:solidFill>
                  </a:tcPr>
                </a:tc>
                <a:tc>
                  <a:txBody>
                    <a:bodyPr/>
                    <a:lstStyle/>
                    <a:p>
                      <a:pPr algn="ctr" rtl="0" fontAlgn="b"/>
                      <a:r>
                        <a:rPr lang="en-AU" sz="1000" b="0" kern="1200" dirty="0">
                          <a:solidFill>
                            <a:schemeClr val="bg1"/>
                          </a:solidFill>
                          <a:latin typeface="+mn-lt"/>
                          <a:ea typeface="+mn-ea"/>
                          <a:cs typeface="Arial" pitchFamily="34" charset="0"/>
                        </a:rPr>
                        <a:t>Updated</a:t>
                      </a: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1000" b="0" kern="1200" dirty="0">
                          <a:solidFill>
                            <a:schemeClr val="bg1"/>
                          </a:solidFill>
                          <a:latin typeface="+mn-lt"/>
                          <a:ea typeface="+mn-ea"/>
                          <a:cs typeface="Arial" pitchFamily="34" charset="0"/>
                        </a:rPr>
                        <a:t>(Change)</a:t>
                      </a:r>
                    </a:p>
                  </a:txBody>
                  <a:tcPr marL="9525" marR="9525" marT="9525" marB="0" anchor="ctr">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1000" b="0" kern="1200" dirty="0">
                          <a:solidFill>
                            <a:schemeClr val="bg1"/>
                          </a:solidFill>
                          <a:latin typeface="+mn-lt"/>
                          <a:ea typeface="+mn-ea"/>
                          <a:cs typeface="Arial" pitchFamily="34" charset="0"/>
                        </a:rPr>
                        <a:t>Updated</a:t>
                      </a:r>
                    </a:p>
                  </a:txBody>
                  <a:tcPr marL="9525" marR="9525" marT="9525" marB="0" anchor="ctr">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1000" b="0" kern="1200" dirty="0">
                          <a:solidFill>
                            <a:schemeClr val="bg1"/>
                          </a:solidFill>
                          <a:latin typeface="+mn-lt"/>
                          <a:ea typeface="+mn-ea"/>
                          <a:cs typeface="Arial" pitchFamily="34" charset="0"/>
                        </a:rPr>
                        <a:t>(Change)</a:t>
                      </a:r>
                    </a:p>
                  </a:txBody>
                  <a:tcPr marL="9525" marR="9525" marT="9525" marB="0" anchor="ctr">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1000" b="0" kern="1200" dirty="0">
                          <a:solidFill>
                            <a:schemeClr val="bg1"/>
                          </a:solidFill>
                          <a:latin typeface="+mn-lt"/>
                          <a:ea typeface="+mn-ea"/>
                          <a:cs typeface="Arial" pitchFamily="34" charset="0"/>
                        </a:rPr>
                        <a:t>Updated</a:t>
                      </a:r>
                    </a:p>
                  </a:txBody>
                  <a:tcPr marL="9525" marR="9525" marT="9525" marB="0" anchor="ctr">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1000" b="0" kern="1200" dirty="0">
                          <a:solidFill>
                            <a:schemeClr val="bg1"/>
                          </a:solidFill>
                          <a:latin typeface="+mn-lt"/>
                          <a:ea typeface="+mn-ea"/>
                          <a:cs typeface="Arial" pitchFamily="34" charset="0"/>
                        </a:rPr>
                        <a:t>(Change)</a:t>
                      </a:r>
                    </a:p>
                  </a:txBody>
                  <a:tcPr marL="9525" marR="9525" marT="9525" marB="0" anchor="ctr">
                    <a:lnT w="12700" cap="flat" cmpd="sng" algn="ctr">
                      <a:solidFill>
                        <a:schemeClr val="bg1"/>
                      </a:solidFill>
                      <a:prstDash val="solid"/>
                      <a:round/>
                      <a:headEnd type="none" w="med" len="med"/>
                      <a:tailEnd type="none" w="med" len="med"/>
                    </a:lnT>
                    <a:solidFill>
                      <a:schemeClr val="tx1"/>
                    </a:solidFill>
                  </a:tcPr>
                </a:tc>
                <a:extLst>
                  <a:ext uri="{0D108BD9-81ED-4DB2-BD59-A6C34878D82A}">
                    <a16:rowId xmlns:a16="http://schemas.microsoft.com/office/drawing/2014/main" val="3405031856"/>
                  </a:ext>
                </a:extLst>
              </a:tr>
              <a:tr h="254877">
                <a:tc>
                  <a:txBody>
                    <a:bodyPr/>
                    <a:lstStyle/>
                    <a:p>
                      <a:pPr algn="l" rtl="0" fontAlgn="b"/>
                      <a:r>
                        <a:rPr lang="en-AU" sz="1100" b="1" kern="1200" dirty="0">
                          <a:solidFill>
                            <a:schemeClr val="tx1"/>
                          </a:solidFill>
                          <a:latin typeface="+mn-lt"/>
                          <a:ea typeface="+mn-ea"/>
                          <a:cs typeface="Arial" pitchFamily="34" charset="0"/>
                        </a:rPr>
                        <a:t>Cash</a:t>
                      </a:r>
                    </a:p>
                  </a:txBody>
                  <a:tcPr marL="144000"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solidFill>
                  </a:tcPr>
                </a:tc>
                <a:tc>
                  <a:txBody>
                    <a:bodyPr/>
                    <a:lstStyle/>
                    <a:p>
                      <a:pPr algn="ctr" rtl="0" fontAlgn="b"/>
                      <a:r>
                        <a:rPr lang="en-AU" sz="1100" kern="1200" dirty="0">
                          <a:solidFill>
                            <a:schemeClr val="tx1"/>
                          </a:solidFill>
                          <a:latin typeface="+mn-lt"/>
                          <a:ea typeface="+mn-ea"/>
                          <a:cs typeface="Arial" pitchFamily="34" charset="0"/>
                        </a:rPr>
                        <a:t>7%</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dirty="0">
                          <a:solidFill>
                            <a:schemeClr val="accent6"/>
                          </a:solidFill>
                          <a:latin typeface="+mn-lt"/>
                          <a:ea typeface="+mn-ea"/>
                          <a:cs typeface="Arial" pitchFamily="34" charset="0"/>
                        </a:rPr>
                        <a:t>(+1%)</a:t>
                      </a:r>
                    </a:p>
                  </a:txBody>
                  <a:tcPr marL="9525" marR="9525" marT="9525" marB="0" anchor="ctr">
                    <a:solidFill>
                      <a:schemeClr val="bg1"/>
                    </a:solidFill>
                  </a:tcPr>
                </a:tc>
                <a:tc>
                  <a:txBody>
                    <a:bodyPr/>
                    <a:lstStyle/>
                    <a:p>
                      <a:pPr algn="ctr" rtl="0" fontAlgn="b"/>
                      <a:r>
                        <a:rPr lang="en-AU" sz="1100" kern="1200" dirty="0">
                          <a:solidFill>
                            <a:schemeClr val="tx1"/>
                          </a:solidFill>
                          <a:latin typeface="+mn-lt"/>
                          <a:ea typeface="+mn-ea"/>
                          <a:cs typeface="Arial" pitchFamily="34" charset="0"/>
                        </a:rPr>
                        <a:t>3%</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schemeClr val="accent2"/>
                        </a:solidFill>
                        <a:effectLst/>
                        <a:uLnTx/>
                        <a:uFillTx/>
                        <a:latin typeface="Arial" panose="020B0604020202020204"/>
                        <a:ea typeface="+mn-ea"/>
                        <a:cs typeface="Arial" pitchFamily="34" charset="0"/>
                      </a:endParaRPr>
                    </a:p>
                  </a:txBody>
                  <a:tcPr marL="9525" marR="9525" marT="9525" marB="0" anchor="ctr">
                    <a:solidFill>
                      <a:schemeClr val="bg1"/>
                    </a:solidFill>
                  </a:tcPr>
                </a:tc>
                <a:tc>
                  <a:txBody>
                    <a:bodyPr/>
                    <a:lstStyle/>
                    <a:p>
                      <a:pPr algn="ctr" rtl="0" fontAlgn="b"/>
                      <a:r>
                        <a:rPr lang="en-AU" sz="1100" kern="1200" dirty="0">
                          <a:solidFill>
                            <a:schemeClr val="tx1"/>
                          </a:solidFill>
                          <a:latin typeface="+mn-lt"/>
                          <a:ea typeface="+mn-ea"/>
                          <a:cs typeface="Arial" pitchFamily="34" charset="0"/>
                        </a:rPr>
                        <a:t>1%</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dirty="0">
                          <a:solidFill>
                            <a:schemeClr val="accent2"/>
                          </a:solidFill>
                          <a:latin typeface="+mn-lt"/>
                          <a:ea typeface="+mn-ea"/>
                          <a:cs typeface="Arial" pitchFamily="34" charset="0"/>
                        </a:rPr>
                        <a:t>(-1%</a:t>
                      </a:r>
                      <a:r>
                        <a:rPr kumimoji="0" lang="en-AU" sz="1100" b="0" i="0" u="none" strike="noStrike" kern="1200" cap="none" spc="0" normalizeH="0" baseline="0" dirty="0">
                          <a:ln>
                            <a:noFill/>
                          </a:ln>
                          <a:solidFill>
                            <a:schemeClr val="accent2"/>
                          </a:solidFill>
                          <a:effectLst/>
                          <a:uLnTx/>
                          <a:uFillTx/>
                          <a:latin typeface="+mn-lt"/>
                          <a:ea typeface="+mn-ea"/>
                          <a:cs typeface="Arial" pitchFamily="34" charset="0"/>
                        </a:rPr>
                        <a:t>)</a:t>
                      </a:r>
                      <a:endParaRPr kumimoji="0" lang="en-AU" sz="11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txBody>
                  <a:tcPr marL="9525" marR="9525" marT="9525" marB="0" anchor="ctr">
                    <a:solidFill>
                      <a:schemeClr val="bg1"/>
                    </a:solidFill>
                  </a:tcPr>
                </a:tc>
                <a:extLst>
                  <a:ext uri="{0D108BD9-81ED-4DB2-BD59-A6C34878D82A}">
                    <a16:rowId xmlns:a16="http://schemas.microsoft.com/office/drawing/2014/main" val="3086427301"/>
                  </a:ext>
                </a:extLst>
              </a:tr>
              <a:tr h="254687">
                <a:tc>
                  <a:txBody>
                    <a:bodyPr/>
                    <a:lstStyle/>
                    <a:p>
                      <a:pPr algn="l" rtl="0" fontAlgn="b"/>
                      <a:r>
                        <a:rPr lang="en-AU" sz="1100" b="1" kern="1200" dirty="0">
                          <a:solidFill>
                            <a:schemeClr val="tx1"/>
                          </a:solidFill>
                          <a:latin typeface="+mn-lt"/>
                          <a:ea typeface="+mn-ea"/>
                          <a:cs typeface="Arial" pitchFamily="34" charset="0"/>
                        </a:rPr>
                        <a:t>Fixed income</a:t>
                      </a:r>
                    </a:p>
                  </a:txBody>
                  <a:tcPr marL="144000" marR="9525" marT="9525" marB="0" anchor="ctr">
                    <a:lnL w="12700" cap="flat" cmpd="sng" algn="ctr">
                      <a:solidFill>
                        <a:schemeClr val="bg1"/>
                      </a:solidFill>
                      <a:prstDash val="solid"/>
                      <a:round/>
                      <a:headEnd type="none" w="med" len="med"/>
                      <a:tailEnd type="none" w="med" len="med"/>
                    </a:lnL>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41%</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dirty="0">
                          <a:solidFill>
                            <a:schemeClr val="accent2"/>
                          </a:solidFill>
                          <a:latin typeface="+mn-lt"/>
                          <a:ea typeface="+mn-ea"/>
                          <a:cs typeface="Arial" pitchFamily="34" charset="0"/>
                        </a:rPr>
                        <a:t>(-2%</a:t>
                      </a:r>
                      <a:r>
                        <a:rPr kumimoji="0" lang="en-AU" sz="1100" b="0" i="0" u="none" strike="noStrike" kern="1200" cap="none" spc="0" normalizeH="0" baseline="0" dirty="0">
                          <a:ln>
                            <a:noFill/>
                          </a:ln>
                          <a:solidFill>
                            <a:schemeClr val="accent2"/>
                          </a:solidFill>
                          <a:effectLst/>
                          <a:uLnTx/>
                          <a:uFillTx/>
                          <a:latin typeface="+mn-lt"/>
                          <a:ea typeface="+mn-ea"/>
                          <a:cs typeface="Arial" pitchFamily="34" charset="0"/>
                        </a:rPr>
                        <a:t>)</a:t>
                      </a:r>
                    </a:p>
                  </a:txBody>
                  <a:tcPr marL="9525" marR="9525" marT="9525" marB="0" anchor="ctr">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25%</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dirty="0">
                          <a:solidFill>
                            <a:schemeClr val="accent2"/>
                          </a:solidFill>
                          <a:latin typeface="+mn-lt"/>
                          <a:ea typeface="+mn-ea"/>
                          <a:cs typeface="Arial" pitchFamily="34" charset="0"/>
                        </a:rPr>
                        <a:t>(-1%</a:t>
                      </a:r>
                      <a:r>
                        <a:rPr kumimoji="0" lang="en-AU" sz="1100" b="0" i="0" u="none" strike="noStrike" kern="1200" cap="none" spc="0" normalizeH="0" baseline="0" dirty="0">
                          <a:ln>
                            <a:noFill/>
                          </a:ln>
                          <a:solidFill>
                            <a:schemeClr val="accent2"/>
                          </a:solidFill>
                          <a:effectLst/>
                          <a:uLnTx/>
                          <a:uFillTx/>
                          <a:latin typeface="+mn-lt"/>
                          <a:ea typeface="+mn-ea"/>
                          <a:cs typeface="Arial" pitchFamily="34" charset="0"/>
                        </a:rPr>
                        <a:t>)</a:t>
                      </a:r>
                    </a:p>
                  </a:txBody>
                  <a:tcPr marL="9525" marR="9525" marT="9525" marB="0" anchor="ctr">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12%</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chemeClr val="accent2"/>
                          </a:solidFill>
                          <a:effectLst/>
                          <a:uLnTx/>
                          <a:uFillTx/>
                          <a:latin typeface="+mn-lt"/>
                          <a:ea typeface="+mn-ea"/>
                          <a:cs typeface="Arial" pitchFamily="34" charset="0"/>
                        </a:rPr>
                        <a:t>(-2%)</a:t>
                      </a:r>
                    </a:p>
                  </a:txBody>
                  <a:tcPr marL="9525" marR="9525" marT="9525" marB="0" anchor="ctr">
                    <a:solidFill>
                      <a:schemeClr val="accent4">
                        <a:lumMod val="10000"/>
                        <a:lumOff val="90000"/>
                      </a:schemeClr>
                    </a:solidFill>
                  </a:tcPr>
                </a:tc>
                <a:extLst>
                  <a:ext uri="{0D108BD9-81ED-4DB2-BD59-A6C34878D82A}">
                    <a16:rowId xmlns:a16="http://schemas.microsoft.com/office/drawing/2014/main" val="235426040"/>
                  </a:ext>
                </a:extLst>
              </a:tr>
              <a:tr h="254687">
                <a:tc>
                  <a:txBody>
                    <a:bodyPr/>
                    <a:lstStyle/>
                    <a:p>
                      <a:pPr algn="l" rtl="0" fontAlgn="b"/>
                      <a:r>
                        <a:rPr lang="en-AU" sz="1100" b="1" kern="1200" dirty="0">
                          <a:solidFill>
                            <a:schemeClr val="tx1"/>
                          </a:solidFill>
                          <a:latin typeface="+mn-lt"/>
                          <a:ea typeface="+mn-ea"/>
                          <a:cs typeface="Arial" pitchFamily="34" charset="0"/>
                        </a:rPr>
                        <a:t>Defensive alternatives and other</a:t>
                      </a:r>
                    </a:p>
                  </a:txBody>
                  <a:tcPr marL="144000" marR="9525" marT="9525" marB="0" anchor="ctr">
                    <a:lnL w="12700" cap="flat" cmpd="sng" algn="ctr">
                      <a:solidFill>
                        <a:schemeClr val="bg1"/>
                      </a:solidFill>
                      <a:prstDash val="solid"/>
                      <a:round/>
                      <a:headEnd type="none" w="med" len="med"/>
                      <a:tailEnd type="none" w="med" len="med"/>
                    </a:lnL>
                    <a:solidFill>
                      <a:schemeClr val="bg1"/>
                    </a:solidFill>
                  </a:tcPr>
                </a:tc>
                <a:tc>
                  <a:txBody>
                    <a:bodyPr/>
                    <a:lstStyle/>
                    <a:p>
                      <a:pPr algn="ctr" rtl="0" fontAlgn="b"/>
                      <a:r>
                        <a:rPr lang="en-AU" sz="1100" kern="1200" dirty="0">
                          <a:solidFill>
                            <a:schemeClr val="tx1"/>
                          </a:solidFill>
                          <a:latin typeface="+mn-lt"/>
                          <a:ea typeface="+mn-ea"/>
                          <a:cs typeface="Arial" pitchFamily="34" charset="0"/>
                        </a:rPr>
                        <a:t>2%</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0" kern="1200" dirty="0">
                        <a:solidFill>
                          <a:schemeClr val="accent6"/>
                        </a:solidFill>
                        <a:latin typeface="+mn-lt"/>
                        <a:ea typeface="+mn-ea"/>
                        <a:cs typeface="Arial" pitchFamily="34" charset="0"/>
                      </a:endParaRPr>
                    </a:p>
                  </a:txBody>
                  <a:tcPr marL="9525" marR="9525" marT="9525" marB="0" anchor="ctr">
                    <a:solidFill>
                      <a:schemeClr val="bg1"/>
                    </a:solidFill>
                  </a:tcPr>
                </a:tc>
                <a:tc>
                  <a:txBody>
                    <a:bodyPr/>
                    <a:lstStyle/>
                    <a:p>
                      <a:pPr algn="ctr" rtl="0" fontAlgn="b"/>
                      <a:r>
                        <a:rPr lang="en-AU" sz="1100" kern="1200" dirty="0">
                          <a:solidFill>
                            <a:schemeClr val="tx1"/>
                          </a:solidFill>
                          <a:latin typeface="+mn-lt"/>
                          <a:ea typeface="+mn-ea"/>
                          <a:cs typeface="Arial" pitchFamily="34" charset="0"/>
                        </a:rPr>
                        <a:t>2%</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schemeClr val="accent2"/>
                        </a:solidFill>
                        <a:effectLst/>
                        <a:uLnTx/>
                        <a:uFillTx/>
                        <a:latin typeface="+mn-lt"/>
                        <a:ea typeface="+mn-ea"/>
                        <a:cs typeface="Arial" pitchFamily="34" charset="0"/>
                      </a:endParaRPr>
                    </a:p>
                  </a:txBody>
                  <a:tcPr marL="9525" marR="9525" marT="9525" marB="0" anchor="ctr">
                    <a:solidFill>
                      <a:schemeClr val="bg1"/>
                    </a:solidFill>
                  </a:tcPr>
                </a:tc>
                <a:tc>
                  <a:txBody>
                    <a:bodyPr/>
                    <a:lstStyle/>
                    <a:p>
                      <a:pPr algn="ctr" rtl="0" fontAlgn="b"/>
                      <a:r>
                        <a:rPr lang="en-AU" sz="1100" kern="1200" dirty="0">
                          <a:solidFill>
                            <a:schemeClr val="tx1"/>
                          </a:solidFill>
                          <a:latin typeface="+mn-lt"/>
                          <a:ea typeface="+mn-ea"/>
                          <a:cs typeface="Arial" pitchFamily="34" charset="0"/>
                        </a:rPr>
                        <a:t>2%</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noProof="0" dirty="0">
                          <a:solidFill>
                            <a:schemeClr val="accent6"/>
                          </a:solidFill>
                          <a:latin typeface="+mn-lt"/>
                          <a:ea typeface="+mn-ea"/>
                          <a:cs typeface="Arial" pitchFamily="34" charset="0"/>
                        </a:rPr>
                        <a:t>(+1%)</a:t>
                      </a:r>
                    </a:p>
                  </a:txBody>
                  <a:tcPr marL="9525" marR="9525" marT="9525" marB="0" anchor="ctr">
                    <a:solidFill>
                      <a:schemeClr val="bg1"/>
                    </a:solidFill>
                  </a:tcPr>
                </a:tc>
                <a:extLst>
                  <a:ext uri="{0D108BD9-81ED-4DB2-BD59-A6C34878D82A}">
                    <a16:rowId xmlns:a16="http://schemas.microsoft.com/office/drawing/2014/main" val="1210434353"/>
                  </a:ext>
                </a:extLst>
              </a:tr>
              <a:tr h="254687">
                <a:tc>
                  <a:txBody>
                    <a:bodyPr/>
                    <a:lstStyle/>
                    <a:p>
                      <a:pPr marL="0" marR="0" lvl="0" indent="0" algn="l" defTabSz="914332" rtl="0" eaLnBrk="1" fontAlgn="b" latinLnBrk="0" hangingPunct="1">
                        <a:lnSpc>
                          <a:spcPct val="100000"/>
                        </a:lnSpc>
                        <a:spcBef>
                          <a:spcPts val="0"/>
                        </a:spcBef>
                        <a:spcAft>
                          <a:spcPts val="0"/>
                        </a:spcAft>
                        <a:buClrTx/>
                        <a:buSzTx/>
                        <a:buFontTx/>
                        <a:buNone/>
                        <a:tabLst/>
                        <a:defRPr/>
                      </a:pPr>
                      <a:r>
                        <a:rPr lang="en-AU" sz="1100" b="1" kern="1200" dirty="0">
                          <a:solidFill>
                            <a:schemeClr val="tx1"/>
                          </a:solidFill>
                          <a:latin typeface="+mn-lt"/>
                          <a:ea typeface="+mn-ea"/>
                          <a:cs typeface="Arial" pitchFamily="34" charset="0"/>
                        </a:rPr>
                        <a:t>Growth alternatives and other</a:t>
                      </a:r>
                    </a:p>
                  </a:txBody>
                  <a:tcPr marL="144000" marR="9525" marT="9525" marB="0" anchor="ctr">
                    <a:lnL w="12700" cap="flat" cmpd="sng" algn="ctr">
                      <a:solidFill>
                        <a:schemeClr val="bg1"/>
                      </a:solidFill>
                      <a:prstDash val="solid"/>
                      <a:round/>
                      <a:headEnd type="none" w="med" len="med"/>
                      <a:tailEnd type="none" w="med" len="med"/>
                    </a:lnL>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4%</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dirty="0">
                        <a:ln>
                          <a:noFill/>
                        </a:ln>
                        <a:solidFill>
                          <a:schemeClr val="accent2"/>
                        </a:solidFill>
                        <a:effectLst/>
                        <a:uLnTx/>
                        <a:uFillTx/>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4%</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0" kern="1200" noProof="0" dirty="0">
                        <a:solidFill>
                          <a:schemeClr val="accent6"/>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4%</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0" kern="1200" noProof="0" dirty="0">
                        <a:solidFill>
                          <a:schemeClr val="accent6"/>
                        </a:solidFill>
                        <a:latin typeface="+mn-lt"/>
                        <a:ea typeface="+mn-ea"/>
                        <a:cs typeface="Arial" pitchFamily="34" charset="0"/>
                      </a:endParaRPr>
                    </a:p>
                  </a:txBody>
                  <a:tcPr marL="9525" marR="9525" marT="9525" marB="0" anchor="ctr">
                    <a:solidFill>
                      <a:schemeClr val="accent4">
                        <a:lumMod val="10000"/>
                        <a:lumOff val="90000"/>
                      </a:schemeClr>
                    </a:solidFill>
                  </a:tcPr>
                </a:tc>
                <a:extLst>
                  <a:ext uri="{0D108BD9-81ED-4DB2-BD59-A6C34878D82A}">
                    <a16:rowId xmlns:a16="http://schemas.microsoft.com/office/drawing/2014/main" val="813361669"/>
                  </a:ext>
                </a:extLst>
              </a:tr>
              <a:tr h="254687">
                <a:tc>
                  <a:txBody>
                    <a:bodyPr/>
                    <a:lstStyle/>
                    <a:p>
                      <a:pPr marL="0" marR="0" lvl="0" indent="0" algn="l" defTabSz="914332" rtl="0" eaLnBrk="1" fontAlgn="b" latinLnBrk="0" hangingPunct="1">
                        <a:lnSpc>
                          <a:spcPct val="100000"/>
                        </a:lnSpc>
                        <a:spcBef>
                          <a:spcPts val="0"/>
                        </a:spcBef>
                        <a:spcAft>
                          <a:spcPts val="0"/>
                        </a:spcAft>
                        <a:buClrTx/>
                        <a:buSzTx/>
                        <a:buFontTx/>
                        <a:buNone/>
                        <a:tabLst/>
                        <a:defRPr/>
                      </a:pPr>
                      <a:r>
                        <a:rPr lang="en-AU" sz="1100" b="1" kern="1200" dirty="0">
                          <a:solidFill>
                            <a:schemeClr val="tx1"/>
                          </a:solidFill>
                          <a:latin typeface="+mn-lt"/>
                          <a:ea typeface="+mn-ea"/>
                          <a:cs typeface="Arial" pitchFamily="34" charset="0"/>
                        </a:rPr>
                        <a:t>Property securities</a:t>
                      </a:r>
                    </a:p>
                  </a:txBody>
                  <a:tcPr marL="144000" marR="9525" marT="9525" marB="0" anchor="ctr">
                    <a:lnL w="12700" cap="flat" cmpd="sng" algn="ctr">
                      <a:solidFill>
                        <a:schemeClr val="bg1"/>
                      </a:solidFill>
                      <a:prstDash val="solid"/>
                      <a:round/>
                      <a:headEnd type="none" w="med" len="med"/>
                      <a:tailEnd type="none" w="med" len="med"/>
                    </a:lnL>
                    <a:solidFill>
                      <a:schemeClr val="bg1"/>
                    </a:solidFill>
                  </a:tcPr>
                </a:tc>
                <a:tc>
                  <a:txBody>
                    <a:bodyPr/>
                    <a:lstStyle/>
                    <a:p>
                      <a:pPr algn="ctr" rtl="0" fontAlgn="b"/>
                      <a:r>
                        <a:rPr lang="en-AU" sz="1100" kern="1200" dirty="0">
                          <a:solidFill>
                            <a:schemeClr val="tx1"/>
                          </a:solidFill>
                          <a:latin typeface="+mn-lt"/>
                          <a:ea typeface="+mn-ea"/>
                          <a:cs typeface="Arial" pitchFamily="34" charset="0"/>
                        </a:rPr>
                        <a:t>3%</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dirty="0">
                        <a:ln>
                          <a:noFill/>
                        </a:ln>
                        <a:solidFill>
                          <a:schemeClr val="accent2"/>
                        </a:solidFill>
                        <a:effectLst/>
                        <a:uLnTx/>
                        <a:uFillTx/>
                        <a:latin typeface="+mn-lt"/>
                        <a:ea typeface="+mn-ea"/>
                        <a:cs typeface="Arial" pitchFamily="34" charset="0"/>
                      </a:endParaRPr>
                    </a:p>
                  </a:txBody>
                  <a:tcPr marL="9525" marR="9525" marT="9525" marB="0" anchor="ctr">
                    <a:solidFill>
                      <a:schemeClr val="bg1"/>
                    </a:solidFill>
                  </a:tcPr>
                </a:tc>
                <a:tc>
                  <a:txBody>
                    <a:bodyPr/>
                    <a:lstStyle/>
                    <a:p>
                      <a:pPr algn="ctr" rtl="0" fontAlgn="b"/>
                      <a:r>
                        <a:rPr lang="en-AU" sz="1100" kern="1200" dirty="0">
                          <a:solidFill>
                            <a:schemeClr val="tx1"/>
                          </a:solidFill>
                          <a:latin typeface="+mn-lt"/>
                          <a:ea typeface="+mn-ea"/>
                          <a:cs typeface="Arial" pitchFamily="34" charset="0"/>
                        </a:rPr>
                        <a:t>4%</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txBody>
                  <a:tcPr marL="9525" marR="9525" marT="9525" marB="0" anchor="ctr">
                    <a:solidFill>
                      <a:schemeClr val="bg1"/>
                    </a:solidFill>
                  </a:tcPr>
                </a:tc>
                <a:tc>
                  <a:txBody>
                    <a:bodyPr/>
                    <a:lstStyle/>
                    <a:p>
                      <a:pPr algn="ctr" rtl="0" fontAlgn="b"/>
                      <a:r>
                        <a:rPr lang="en-AU" sz="1100" kern="1200" dirty="0">
                          <a:solidFill>
                            <a:schemeClr val="tx1"/>
                          </a:solidFill>
                          <a:latin typeface="+mn-lt"/>
                          <a:ea typeface="+mn-ea"/>
                          <a:cs typeface="Arial" pitchFamily="34" charset="0"/>
                        </a:rPr>
                        <a:t>4%</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txBody>
                  <a:tcPr marL="9525" marR="9525" marT="9525" marB="0" anchor="ctr">
                    <a:solidFill>
                      <a:schemeClr val="bg1"/>
                    </a:solidFill>
                  </a:tcPr>
                </a:tc>
                <a:extLst>
                  <a:ext uri="{0D108BD9-81ED-4DB2-BD59-A6C34878D82A}">
                    <a16:rowId xmlns:a16="http://schemas.microsoft.com/office/drawing/2014/main" val="10001"/>
                  </a:ext>
                </a:extLst>
              </a:tr>
              <a:tr h="254687">
                <a:tc>
                  <a:txBody>
                    <a:bodyPr/>
                    <a:lstStyle/>
                    <a:p>
                      <a:pPr marL="0" marR="0" lvl="0" indent="0" algn="l" defTabSz="914332" rtl="0" eaLnBrk="1" fontAlgn="b" latinLnBrk="0" hangingPunct="1">
                        <a:lnSpc>
                          <a:spcPct val="100000"/>
                        </a:lnSpc>
                        <a:spcBef>
                          <a:spcPts val="0"/>
                        </a:spcBef>
                        <a:spcAft>
                          <a:spcPts val="0"/>
                        </a:spcAft>
                        <a:buClrTx/>
                        <a:buSzTx/>
                        <a:buFontTx/>
                        <a:buNone/>
                        <a:tabLst/>
                        <a:defRPr/>
                      </a:pPr>
                      <a:r>
                        <a:rPr lang="en-AU" sz="1100" b="1" kern="1200" dirty="0">
                          <a:solidFill>
                            <a:schemeClr val="tx1"/>
                          </a:solidFill>
                          <a:latin typeface="+mn-lt"/>
                          <a:ea typeface="+mn-ea"/>
                          <a:cs typeface="Arial" pitchFamily="34" charset="0"/>
                        </a:rPr>
                        <a:t>Global shares</a:t>
                      </a:r>
                    </a:p>
                  </a:txBody>
                  <a:tcPr marL="144000" marR="9525" marT="9525" marB="0" anchor="ctr">
                    <a:lnL w="12700" cap="flat" cmpd="sng" algn="ctr">
                      <a:solidFill>
                        <a:schemeClr val="bg1"/>
                      </a:solidFill>
                      <a:prstDash val="solid"/>
                      <a:round/>
                      <a:headEnd type="none" w="med" len="med"/>
                      <a:tailEnd type="none" w="med" len="med"/>
                    </a:lnL>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25%</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dirty="0">
                          <a:solidFill>
                            <a:schemeClr val="accent6"/>
                          </a:solidFill>
                          <a:latin typeface="+mn-lt"/>
                          <a:ea typeface="+mn-ea"/>
                          <a:cs typeface="Arial" pitchFamily="34" charset="0"/>
                        </a:rPr>
                        <a:t>(+2%)</a:t>
                      </a:r>
                      <a:endParaRPr lang="en-AU" sz="1100" b="0" kern="1200" dirty="0">
                        <a:solidFill>
                          <a:schemeClr val="accent2"/>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34%</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noProof="0" dirty="0">
                          <a:solidFill>
                            <a:schemeClr val="accent6"/>
                          </a:solidFill>
                          <a:latin typeface="+mn-lt"/>
                          <a:ea typeface="+mn-ea"/>
                          <a:cs typeface="Arial" pitchFamily="34" charset="0"/>
                        </a:rPr>
                        <a:t>(+1%)</a:t>
                      </a:r>
                    </a:p>
                  </a:txBody>
                  <a:tcPr marL="9525" marR="9525" marT="9525" marB="0" anchor="ctr">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44%</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noProof="0" dirty="0">
                          <a:solidFill>
                            <a:schemeClr val="accent6"/>
                          </a:solidFill>
                          <a:latin typeface="+mn-lt"/>
                          <a:ea typeface="+mn-ea"/>
                          <a:cs typeface="Arial" pitchFamily="34" charset="0"/>
                        </a:rPr>
                        <a:t>(+2%)</a:t>
                      </a:r>
                    </a:p>
                  </a:txBody>
                  <a:tcPr marL="9525" marR="9525" marT="9525" marB="0" anchor="ctr">
                    <a:solidFill>
                      <a:schemeClr val="accent4">
                        <a:lumMod val="10000"/>
                        <a:lumOff val="90000"/>
                      </a:schemeClr>
                    </a:solidFill>
                  </a:tcPr>
                </a:tc>
                <a:extLst>
                  <a:ext uri="{0D108BD9-81ED-4DB2-BD59-A6C34878D82A}">
                    <a16:rowId xmlns:a16="http://schemas.microsoft.com/office/drawing/2014/main" val="2956985703"/>
                  </a:ext>
                </a:extLst>
              </a:tr>
              <a:tr h="254687">
                <a:tc>
                  <a:txBody>
                    <a:bodyPr/>
                    <a:lstStyle/>
                    <a:p>
                      <a:pPr marL="0" marR="0" lvl="0" indent="0" algn="l" defTabSz="914332" rtl="0" eaLnBrk="1" fontAlgn="b" latinLnBrk="0" hangingPunct="1">
                        <a:lnSpc>
                          <a:spcPct val="100000"/>
                        </a:lnSpc>
                        <a:spcBef>
                          <a:spcPts val="0"/>
                        </a:spcBef>
                        <a:spcAft>
                          <a:spcPts val="0"/>
                        </a:spcAft>
                        <a:buClrTx/>
                        <a:buSzTx/>
                        <a:buFontTx/>
                        <a:buNone/>
                        <a:tabLst/>
                        <a:defRPr/>
                      </a:pPr>
                      <a:r>
                        <a:rPr lang="en-AU" sz="1100" b="1" kern="1200" dirty="0">
                          <a:solidFill>
                            <a:schemeClr val="tx1"/>
                          </a:solidFill>
                          <a:latin typeface="+mn-lt"/>
                          <a:ea typeface="+mn-ea"/>
                          <a:cs typeface="Arial" pitchFamily="34" charset="0"/>
                        </a:rPr>
                        <a:t>Australian shares</a:t>
                      </a:r>
                    </a:p>
                  </a:txBody>
                  <a:tcPr marL="144000" marR="9525" marT="9525" marB="0" anchor="ctr">
                    <a:lnL w="12700" cap="flat" cmpd="sng" algn="ctr">
                      <a:solidFill>
                        <a:schemeClr val="bg1"/>
                      </a:solidFill>
                      <a:prstDash val="solid"/>
                      <a:round/>
                      <a:headEnd type="none" w="med" len="med"/>
                      <a:tailEnd type="none" w="med" len="med"/>
                    </a:lnL>
                    <a:solidFill>
                      <a:schemeClr val="bg1"/>
                    </a:solidFill>
                  </a:tcPr>
                </a:tc>
                <a:tc>
                  <a:txBody>
                    <a:bodyPr/>
                    <a:lstStyle/>
                    <a:p>
                      <a:pPr algn="ctr" rtl="0" fontAlgn="b"/>
                      <a:r>
                        <a:rPr lang="en-AU" sz="1100" kern="1200" dirty="0">
                          <a:solidFill>
                            <a:schemeClr val="tx1"/>
                          </a:solidFill>
                          <a:latin typeface="+mn-lt"/>
                          <a:ea typeface="+mn-ea"/>
                          <a:cs typeface="Arial" pitchFamily="34" charset="0"/>
                        </a:rPr>
                        <a:t>18%</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dirty="0">
                          <a:solidFill>
                            <a:schemeClr val="accent2"/>
                          </a:solidFill>
                          <a:latin typeface="+mn-lt"/>
                          <a:ea typeface="+mn-ea"/>
                          <a:cs typeface="Arial" pitchFamily="34" charset="0"/>
                        </a:rPr>
                        <a:t>(-1%</a:t>
                      </a:r>
                      <a:r>
                        <a:rPr kumimoji="0" lang="en-AU" sz="1100" b="0" i="0" u="none" strike="noStrike" kern="1200" cap="none" spc="0" normalizeH="0" baseline="0" dirty="0">
                          <a:ln>
                            <a:noFill/>
                          </a:ln>
                          <a:solidFill>
                            <a:schemeClr val="accent2"/>
                          </a:solidFill>
                          <a:effectLst/>
                          <a:uLnTx/>
                          <a:uFillTx/>
                          <a:latin typeface="+mn-lt"/>
                          <a:ea typeface="+mn-ea"/>
                          <a:cs typeface="Arial" pitchFamily="34" charset="0"/>
                        </a:rPr>
                        <a:t>)</a:t>
                      </a:r>
                    </a:p>
                  </a:txBody>
                  <a:tcPr marL="9525" marR="9525" marT="9525" marB="0" anchor="ctr">
                    <a:solidFill>
                      <a:schemeClr val="bg1"/>
                    </a:solidFill>
                  </a:tcPr>
                </a:tc>
                <a:tc>
                  <a:txBody>
                    <a:bodyPr/>
                    <a:lstStyle/>
                    <a:p>
                      <a:pPr algn="ctr" rtl="0" fontAlgn="ctr"/>
                      <a:r>
                        <a:rPr lang="en-AU" sz="1100" kern="1200" dirty="0">
                          <a:solidFill>
                            <a:schemeClr val="tx1"/>
                          </a:solidFill>
                          <a:latin typeface="+mn-lt"/>
                          <a:ea typeface="+mn-ea"/>
                          <a:cs typeface="Arial" pitchFamily="34" charset="0"/>
                        </a:rPr>
                        <a:t>28%</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schemeClr val="accent2"/>
                        </a:solidFill>
                        <a:effectLst/>
                        <a:uLnTx/>
                        <a:uFillTx/>
                        <a:latin typeface="+mn-lt"/>
                        <a:ea typeface="+mn-ea"/>
                        <a:cs typeface="Arial" pitchFamily="34" charset="0"/>
                      </a:endParaRPr>
                    </a:p>
                  </a:txBody>
                  <a:tcPr marL="9525" marR="9525" marT="9525" marB="0" anchor="ctr">
                    <a:solidFill>
                      <a:schemeClr val="bg1"/>
                    </a:solidFill>
                  </a:tcPr>
                </a:tc>
                <a:tc>
                  <a:txBody>
                    <a:bodyPr/>
                    <a:lstStyle/>
                    <a:p>
                      <a:pPr algn="ctr" rtl="0" fontAlgn="b"/>
                      <a:r>
                        <a:rPr lang="en-AU" sz="1100" kern="1200" dirty="0">
                          <a:solidFill>
                            <a:schemeClr val="tx1"/>
                          </a:solidFill>
                          <a:latin typeface="+mn-lt"/>
                          <a:ea typeface="+mn-ea"/>
                          <a:cs typeface="Arial" pitchFamily="34" charset="0"/>
                        </a:rPr>
                        <a:t>33%</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schemeClr val="accent2"/>
                        </a:solidFill>
                        <a:effectLst/>
                        <a:uLnTx/>
                        <a:uFillTx/>
                        <a:latin typeface="+mn-lt"/>
                        <a:ea typeface="+mn-ea"/>
                        <a:cs typeface="Arial" pitchFamily="34" charset="0"/>
                      </a:endParaRPr>
                    </a:p>
                  </a:txBody>
                  <a:tcPr marL="9525" marR="9525" marT="9525" marB="0" anchor="ctr">
                    <a:solidFill>
                      <a:schemeClr val="bg1"/>
                    </a:solidFill>
                  </a:tcPr>
                </a:tc>
                <a:extLst>
                  <a:ext uri="{0D108BD9-81ED-4DB2-BD59-A6C34878D82A}">
                    <a16:rowId xmlns:a16="http://schemas.microsoft.com/office/drawing/2014/main" val="626561476"/>
                  </a:ext>
                </a:extLst>
              </a:tr>
              <a:tr h="254687">
                <a:tc>
                  <a:txBody>
                    <a:bodyPr/>
                    <a:lstStyle/>
                    <a:p>
                      <a:pPr lvl="0"/>
                      <a:r>
                        <a:rPr lang="en-AU" sz="1100" b="1" kern="1200" dirty="0">
                          <a:solidFill>
                            <a:schemeClr val="tx1"/>
                          </a:solidFill>
                          <a:latin typeface="+mn-lt"/>
                          <a:ea typeface="+mn-ea"/>
                          <a:cs typeface="Arial" pitchFamily="34" charset="0"/>
                        </a:rPr>
                        <a:t>Borrowing</a:t>
                      </a:r>
                      <a:endParaRPr lang="en-AU" sz="900" b="1" kern="1200" dirty="0">
                        <a:solidFill>
                          <a:schemeClr val="tx1"/>
                        </a:solidFill>
                        <a:latin typeface="+mn-lt"/>
                        <a:ea typeface="+mn-ea"/>
                        <a:cs typeface="Arial" pitchFamily="34" charset="0"/>
                      </a:endParaRPr>
                    </a:p>
                  </a:txBody>
                  <a:tcPr marL="144000" marR="9525" marT="9525" marB="0" anchor="ctr">
                    <a:lnL w="12700" cap="flat" cmpd="sng" algn="ctr">
                      <a:solidFill>
                        <a:schemeClr val="bg1"/>
                      </a:solidFill>
                      <a:prstDash val="solid"/>
                      <a:round/>
                      <a:headEnd type="none" w="med" len="med"/>
                      <a:tailEnd type="none" w="med" len="med"/>
                    </a:lnL>
                    <a:solidFill>
                      <a:schemeClr val="accent4">
                        <a:lumMod val="10000"/>
                        <a:lumOff val="90000"/>
                      </a:schemeClr>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extLst>
                  <a:ext uri="{0D108BD9-81ED-4DB2-BD59-A6C34878D82A}">
                    <a16:rowId xmlns:a16="http://schemas.microsoft.com/office/drawing/2014/main" val="10002"/>
                  </a:ext>
                </a:extLst>
              </a:tr>
              <a:tr h="254877">
                <a:tc>
                  <a:txBody>
                    <a:bodyPr/>
                    <a:lstStyle/>
                    <a:p>
                      <a:pPr lvl="0"/>
                      <a:r>
                        <a:rPr lang="en-AU" sz="1100" b="1" kern="1200" dirty="0">
                          <a:solidFill>
                            <a:schemeClr val="tx1"/>
                          </a:solidFill>
                          <a:latin typeface="+mn-lt"/>
                          <a:ea typeface="+mn-ea"/>
                          <a:cs typeface="Arial" pitchFamily="34" charset="0"/>
                        </a:rPr>
                        <a:t>Total assets</a:t>
                      </a:r>
                    </a:p>
                  </a:txBody>
                  <a:tcPr marL="144000" marR="9525" marT="9525" marB="0" anchor="ctr">
                    <a:lnL w="12700" cap="flat" cmpd="sng" algn="ctr">
                      <a:solidFill>
                        <a:schemeClr val="bg1"/>
                      </a:solidFill>
                      <a:prstDash val="solid"/>
                      <a:round/>
                      <a:headEnd type="none" w="med" len="med"/>
                      <a:tailEnd type="none" w="med" len="med"/>
                    </a:lnL>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100%</a:t>
                      </a:r>
                    </a:p>
                  </a:txBody>
                  <a:tcPr marL="9525" marR="9525" marT="9525" marB="0" anchor="ctr">
                    <a:solidFill>
                      <a:schemeClr val="bg1"/>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100%</a:t>
                      </a:r>
                    </a:p>
                  </a:txBody>
                  <a:tcPr marL="9525" marR="9525" marT="9525" marB="0" anchor="ctr">
                    <a:solidFill>
                      <a:schemeClr val="bg1"/>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100%</a:t>
                      </a:r>
                    </a:p>
                  </a:txBody>
                  <a:tcPr marL="9525" marR="9525" marT="9525" marB="0" anchor="ctr">
                    <a:solidFill>
                      <a:schemeClr val="bg1"/>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bg1"/>
                    </a:solidFill>
                  </a:tcPr>
                </a:tc>
                <a:extLst>
                  <a:ext uri="{0D108BD9-81ED-4DB2-BD59-A6C34878D82A}">
                    <a16:rowId xmlns:a16="http://schemas.microsoft.com/office/drawing/2014/main" val="1175546171"/>
                  </a:ext>
                </a:extLst>
              </a:tr>
              <a:tr h="254687">
                <a:tc>
                  <a:txBody>
                    <a:bodyPr/>
                    <a:lstStyle/>
                    <a:p>
                      <a:pPr lvl="0"/>
                      <a:endParaRPr lang="en-AU" sz="1100" b="1" kern="1200" dirty="0">
                        <a:solidFill>
                          <a:schemeClr val="tx1"/>
                        </a:solidFill>
                        <a:latin typeface="+mn-lt"/>
                        <a:ea typeface="+mn-ea"/>
                        <a:cs typeface="Arial" pitchFamily="34" charset="0"/>
                      </a:endParaRPr>
                    </a:p>
                  </a:txBody>
                  <a:tcPr marL="144000" marR="9525" marT="9525" marB="0" anchor="ctr">
                    <a:lnL w="12700" cap="flat" cmpd="sng" algn="ctr">
                      <a:solidFill>
                        <a:schemeClr val="bg1"/>
                      </a:solidFill>
                      <a:prstDash val="solid"/>
                      <a:round/>
                      <a:headEnd type="none" w="med" len="med"/>
                      <a:tailEnd type="none" w="med" len="med"/>
                    </a:lnL>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extLst>
                  <a:ext uri="{0D108BD9-81ED-4DB2-BD59-A6C34878D82A}">
                    <a16:rowId xmlns:a16="http://schemas.microsoft.com/office/drawing/2014/main" val="2334032034"/>
                  </a:ext>
                </a:extLst>
              </a:tr>
              <a:tr h="254687">
                <a:tc>
                  <a:txBody>
                    <a:bodyPr/>
                    <a:lstStyle/>
                    <a:p>
                      <a:pPr lvl="0"/>
                      <a:r>
                        <a:rPr lang="en-AU" sz="1100" b="1" kern="1200" dirty="0">
                          <a:solidFill>
                            <a:schemeClr val="tx1"/>
                          </a:solidFill>
                          <a:latin typeface="+mn-lt"/>
                          <a:ea typeface="+mn-ea"/>
                          <a:cs typeface="Arial" pitchFamily="34" charset="0"/>
                        </a:rPr>
                        <a:t>Defensive assets</a:t>
                      </a:r>
                    </a:p>
                  </a:txBody>
                  <a:tcPr marL="144000" marR="9525" marT="9525" marB="0" anchor="ctr">
                    <a:lnL w="12700" cap="flat" cmpd="sng" algn="ctr">
                      <a:solidFill>
                        <a:schemeClr val="bg1"/>
                      </a:solidFill>
                      <a:prstDash val="solid"/>
                      <a:round/>
                      <a:headEnd type="none" w="med" len="med"/>
                      <a:tailEnd type="none" w="med" len="med"/>
                    </a:lnL>
                    <a:solidFill>
                      <a:schemeClr val="accent4">
                        <a:lumMod val="10000"/>
                        <a:lumOff val="90000"/>
                      </a:schemeClr>
                    </a:solidFill>
                  </a:tcPr>
                </a:tc>
                <a:tc>
                  <a:txBody>
                    <a:bodyPr/>
                    <a:lstStyle/>
                    <a:p>
                      <a:pPr algn="ctr" rtl="0" fontAlgn="b"/>
                      <a:r>
                        <a:rPr lang="en-AU" sz="1100" b="1" kern="1200" dirty="0">
                          <a:solidFill>
                            <a:schemeClr val="tx1"/>
                          </a:solidFill>
                          <a:latin typeface="+mn-lt"/>
                          <a:ea typeface="+mn-ea"/>
                          <a:cs typeface="Arial" pitchFamily="34" charset="0"/>
                        </a:rPr>
                        <a:t>50%</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dirty="0">
                          <a:solidFill>
                            <a:schemeClr val="accent2"/>
                          </a:solidFill>
                          <a:latin typeface="+mn-lt"/>
                          <a:ea typeface="+mn-ea"/>
                          <a:cs typeface="Arial" pitchFamily="34" charset="0"/>
                        </a:rPr>
                        <a:t>(-1%</a:t>
                      </a:r>
                      <a:r>
                        <a:rPr kumimoji="0" lang="en-AU" sz="1100" b="0" i="0" u="none" strike="noStrike" kern="1200" cap="none" spc="0" normalizeH="0" baseline="0" dirty="0">
                          <a:ln>
                            <a:noFill/>
                          </a:ln>
                          <a:solidFill>
                            <a:schemeClr val="accent2"/>
                          </a:solidFill>
                          <a:effectLst/>
                          <a:uLnTx/>
                          <a:uFillTx/>
                          <a:latin typeface="+mn-lt"/>
                          <a:ea typeface="+mn-ea"/>
                          <a:cs typeface="Arial" pitchFamily="34" charset="0"/>
                        </a:rPr>
                        <a:t>)</a:t>
                      </a:r>
                    </a:p>
                  </a:txBody>
                  <a:tcPr marL="9525" marR="9525" marT="9525" marB="0" anchor="ctr">
                    <a:solidFill>
                      <a:schemeClr val="accent4">
                        <a:lumMod val="10000"/>
                        <a:lumOff val="90000"/>
                      </a:schemeClr>
                    </a:solidFill>
                  </a:tcPr>
                </a:tc>
                <a:tc>
                  <a:txBody>
                    <a:bodyPr/>
                    <a:lstStyle/>
                    <a:p>
                      <a:pPr algn="ctr" rtl="0" fontAlgn="b"/>
                      <a:r>
                        <a:rPr lang="en-AU" sz="1100" b="1" kern="1200" dirty="0">
                          <a:solidFill>
                            <a:schemeClr val="tx1"/>
                          </a:solidFill>
                          <a:latin typeface="+mn-lt"/>
                          <a:ea typeface="+mn-ea"/>
                          <a:cs typeface="Arial" pitchFamily="34" charset="0"/>
                        </a:rPr>
                        <a:t>30%</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dirty="0">
                          <a:solidFill>
                            <a:schemeClr val="accent2"/>
                          </a:solidFill>
                          <a:latin typeface="+mn-lt"/>
                          <a:ea typeface="+mn-ea"/>
                          <a:cs typeface="Arial" pitchFamily="34" charset="0"/>
                        </a:rPr>
                        <a:t>(-1%</a:t>
                      </a:r>
                      <a:r>
                        <a:rPr kumimoji="0" lang="en-AU" sz="1100" b="0" i="0" u="none" strike="noStrike" kern="1200" cap="none" spc="0" normalizeH="0" baseline="0" dirty="0">
                          <a:ln>
                            <a:noFill/>
                          </a:ln>
                          <a:solidFill>
                            <a:schemeClr val="accent2"/>
                          </a:solidFill>
                          <a:effectLst/>
                          <a:uLnTx/>
                          <a:uFillTx/>
                          <a:latin typeface="+mn-lt"/>
                          <a:ea typeface="+mn-ea"/>
                          <a:cs typeface="Arial" pitchFamily="34" charset="0"/>
                        </a:rPr>
                        <a:t>)</a:t>
                      </a:r>
                    </a:p>
                  </a:txBody>
                  <a:tcPr marL="9525" marR="9525" marT="9525" marB="0" anchor="ctr">
                    <a:solidFill>
                      <a:schemeClr val="accent4">
                        <a:lumMod val="10000"/>
                        <a:lumOff val="90000"/>
                      </a:schemeClr>
                    </a:solidFill>
                  </a:tcPr>
                </a:tc>
                <a:tc>
                  <a:txBody>
                    <a:bodyPr/>
                    <a:lstStyle/>
                    <a:p>
                      <a:pPr algn="ctr" rtl="0" fontAlgn="b"/>
                      <a:r>
                        <a:rPr lang="en-AU" sz="1100" b="1" kern="1200" dirty="0">
                          <a:solidFill>
                            <a:schemeClr val="tx1"/>
                          </a:solidFill>
                          <a:latin typeface="+mn-lt"/>
                          <a:ea typeface="+mn-ea"/>
                          <a:cs typeface="Arial" pitchFamily="34" charset="0"/>
                        </a:rPr>
                        <a:t>15%</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chemeClr val="accent2"/>
                          </a:solidFill>
                          <a:effectLst/>
                          <a:uLnTx/>
                          <a:uFillTx/>
                          <a:latin typeface="+mn-lt"/>
                          <a:ea typeface="+mn-ea"/>
                          <a:cs typeface="Arial" pitchFamily="34" charset="0"/>
                        </a:rPr>
                        <a:t>(-2%)</a:t>
                      </a:r>
                    </a:p>
                  </a:txBody>
                  <a:tcPr marL="9525" marR="9525" marT="9525" marB="0" anchor="ctr">
                    <a:solidFill>
                      <a:schemeClr val="accent4">
                        <a:lumMod val="10000"/>
                        <a:lumOff val="90000"/>
                      </a:schemeClr>
                    </a:solidFill>
                  </a:tcPr>
                </a:tc>
                <a:extLst>
                  <a:ext uri="{0D108BD9-81ED-4DB2-BD59-A6C34878D82A}">
                    <a16:rowId xmlns:a16="http://schemas.microsoft.com/office/drawing/2014/main" val="77553601"/>
                  </a:ext>
                </a:extLst>
              </a:tr>
              <a:tr h="254687">
                <a:tc>
                  <a:txBody>
                    <a:bodyPr/>
                    <a:lstStyle/>
                    <a:p>
                      <a:pPr lvl="0"/>
                      <a:r>
                        <a:rPr lang="en-AU" sz="1100" b="1" kern="1200" dirty="0">
                          <a:solidFill>
                            <a:schemeClr val="tx1"/>
                          </a:solidFill>
                          <a:latin typeface="+mn-lt"/>
                          <a:ea typeface="+mn-ea"/>
                          <a:cs typeface="Arial" pitchFamily="34" charset="0"/>
                        </a:rPr>
                        <a:t>Growth assets</a:t>
                      </a:r>
                    </a:p>
                  </a:txBody>
                  <a:tcPr marL="144000" marR="9525" marT="9525" marB="0" anchor="ctr">
                    <a:lnL w="12700" cap="flat" cmpd="sng" algn="ctr">
                      <a:solidFill>
                        <a:schemeClr val="bg1"/>
                      </a:solidFill>
                      <a:prstDash val="solid"/>
                      <a:round/>
                      <a:headEnd type="none" w="med" len="med"/>
                      <a:tailEnd type="none" w="med" len="med"/>
                    </a:lnL>
                    <a:solidFill>
                      <a:schemeClr val="accent4">
                        <a:lumMod val="10000"/>
                        <a:lumOff val="90000"/>
                      </a:schemeClr>
                    </a:solidFill>
                  </a:tcPr>
                </a:tc>
                <a:tc>
                  <a:txBody>
                    <a:bodyPr/>
                    <a:lstStyle/>
                    <a:p>
                      <a:pPr algn="ctr" rtl="0" fontAlgn="b"/>
                      <a:r>
                        <a:rPr lang="en-AU" sz="1100" b="1" kern="1200" dirty="0">
                          <a:solidFill>
                            <a:schemeClr val="tx1"/>
                          </a:solidFill>
                          <a:latin typeface="+mn-lt"/>
                          <a:ea typeface="+mn-ea"/>
                          <a:cs typeface="Arial" pitchFamily="34" charset="0"/>
                        </a:rPr>
                        <a:t>50%</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dirty="0">
                          <a:solidFill>
                            <a:schemeClr val="accent6"/>
                          </a:solidFill>
                          <a:latin typeface="+mn-lt"/>
                          <a:ea typeface="+mn-ea"/>
                          <a:cs typeface="Arial" pitchFamily="34" charset="0"/>
                        </a:rPr>
                        <a:t>(+1%)</a:t>
                      </a:r>
                    </a:p>
                  </a:txBody>
                  <a:tcPr marL="9525" marR="9525" marT="9525" marB="0" anchor="ctr">
                    <a:solidFill>
                      <a:schemeClr val="accent4">
                        <a:lumMod val="10000"/>
                        <a:lumOff val="90000"/>
                      </a:schemeClr>
                    </a:solidFill>
                  </a:tcPr>
                </a:tc>
                <a:tc>
                  <a:txBody>
                    <a:bodyPr/>
                    <a:lstStyle/>
                    <a:p>
                      <a:pPr algn="ctr" rtl="0" fontAlgn="b"/>
                      <a:r>
                        <a:rPr lang="en-AU" sz="1100" b="1" kern="1200" dirty="0">
                          <a:solidFill>
                            <a:schemeClr val="tx1"/>
                          </a:solidFill>
                          <a:latin typeface="+mn-lt"/>
                          <a:ea typeface="+mn-ea"/>
                          <a:cs typeface="Arial" pitchFamily="34" charset="0"/>
                        </a:rPr>
                        <a:t>70%</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dirty="0">
                          <a:solidFill>
                            <a:schemeClr val="accent6"/>
                          </a:solidFill>
                          <a:latin typeface="+mn-lt"/>
                          <a:ea typeface="+mn-ea"/>
                          <a:cs typeface="Arial" pitchFamily="34" charset="0"/>
                        </a:rPr>
                        <a:t>(+1%)</a:t>
                      </a:r>
                    </a:p>
                  </a:txBody>
                  <a:tcPr marL="9525" marR="9525" marT="9525" marB="0" anchor="ctr">
                    <a:solidFill>
                      <a:schemeClr val="accent4">
                        <a:lumMod val="10000"/>
                        <a:lumOff val="90000"/>
                      </a:schemeClr>
                    </a:solidFill>
                  </a:tcPr>
                </a:tc>
                <a:tc>
                  <a:txBody>
                    <a:bodyPr/>
                    <a:lstStyle/>
                    <a:p>
                      <a:pPr algn="ctr" rtl="0" fontAlgn="b"/>
                      <a:r>
                        <a:rPr lang="en-AU" sz="1100" b="1" kern="1200" dirty="0">
                          <a:solidFill>
                            <a:schemeClr val="tx1"/>
                          </a:solidFill>
                          <a:latin typeface="+mn-lt"/>
                          <a:ea typeface="+mn-ea"/>
                          <a:cs typeface="Arial" pitchFamily="34" charset="0"/>
                        </a:rPr>
                        <a:t>85%</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noProof="0" dirty="0">
                          <a:solidFill>
                            <a:schemeClr val="accent6"/>
                          </a:solidFill>
                          <a:latin typeface="+mn-lt"/>
                          <a:ea typeface="+mn-ea"/>
                          <a:cs typeface="Arial" pitchFamily="34" charset="0"/>
                        </a:rPr>
                        <a:t>(+2%)</a:t>
                      </a:r>
                    </a:p>
                  </a:txBody>
                  <a:tcPr marL="9525" marR="9525" marT="9525" marB="0" anchor="ctr">
                    <a:solidFill>
                      <a:schemeClr val="accent4">
                        <a:lumMod val="10000"/>
                        <a:lumOff val="9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17097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3FEA0-4DCD-42CD-8F75-CF0C0C5F71D7}"/>
              </a:ext>
            </a:extLst>
          </p:cNvPr>
          <p:cNvSpPr>
            <a:spLocks noGrp="1"/>
          </p:cNvSpPr>
          <p:nvPr>
            <p:ph type="ctrTitle"/>
          </p:nvPr>
        </p:nvSpPr>
        <p:spPr/>
        <p:txBody>
          <a:bodyPr/>
          <a:lstStyle/>
          <a:p>
            <a:r>
              <a:rPr lang="en-US" dirty="0"/>
              <a:t>Communication plan</a:t>
            </a:r>
            <a:endParaRPr lang="en-AU" dirty="0"/>
          </a:p>
        </p:txBody>
      </p:sp>
    </p:spTree>
    <p:extLst>
      <p:ext uri="{BB962C8B-B14F-4D97-AF65-F5344CB8AC3E}">
        <p14:creationId xmlns:p14="http://schemas.microsoft.com/office/powerpoint/2010/main" val="1208758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02AE61-13E6-4181-8B63-9F1A648BDFA2}"/>
              </a:ext>
            </a:extLst>
          </p:cNvPr>
          <p:cNvSpPr/>
          <p:nvPr/>
        </p:nvSpPr>
        <p:spPr>
          <a:xfrm>
            <a:off x="-7295" y="1401182"/>
            <a:ext cx="12199295" cy="54634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35588252-E579-4F8F-AD68-C427416D0702}"/>
              </a:ext>
            </a:extLst>
          </p:cNvPr>
          <p:cNvSpPr>
            <a:spLocks noGrp="1"/>
          </p:cNvSpPr>
          <p:nvPr>
            <p:ph type="sldNum" sz="quarter" idx="12"/>
          </p:nvPr>
        </p:nvSpPr>
        <p:spPr/>
        <p:txBody>
          <a:bodyPr/>
          <a:lstStyle/>
          <a:p>
            <a:fld id="{E6316B6A-336A-44FF-82DA-A4D1594FA055}" type="slidenum">
              <a:rPr lang="en-AU" smtClean="0"/>
              <a:t>12</a:t>
            </a:fld>
            <a:endParaRPr lang="en-AU"/>
          </a:p>
        </p:txBody>
      </p:sp>
      <p:sp>
        <p:nvSpPr>
          <p:cNvPr id="5" name="Title 4">
            <a:extLst>
              <a:ext uri="{FF2B5EF4-FFF2-40B4-BE49-F238E27FC236}">
                <a16:creationId xmlns:a16="http://schemas.microsoft.com/office/drawing/2014/main" id="{CB49487E-89E1-49F7-AA56-D072CC2A761B}"/>
              </a:ext>
            </a:extLst>
          </p:cNvPr>
          <p:cNvSpPr>
            <a:spLocks noGrp="1"/>
          </p:cNvSpPr>
          <p:nvPr>
            <p:ph type="title"/>
          </p:nvPr>
        </p:nvSpPr>
        <p:spPr>
          <a:xfrm>
            <a:off x="759001" y="480703"/>
            <a:ext cx="9720000" cy="516637"/>
          </a:xfrm>
        </p:spPr>
        <p:txBody>
          <a:bodyPr/>
          <a:lstStyle/>
          <a:p>
            <a:r>
              <a:rPr lang="en-AU" sz="2400" dirty="0">
                <a:solidFill>
                  <a:schemeClr val="tx1"/>
                </a:solidFill>
                <a:latin typeface="Arial" charset="0"/>
                <a:cs typeface="Arial" charset="0"/>
              </a:rPr>
              <a:t>Communication plan</a:t>
            </a:r>
            <a:endParaRPr lang="en-AU" sz="2400" dirty="0">
              <a:solidFill>
                <a:schemeClr val="tx1"/>
              </a:solidFill>
            </a:endParaRPr>
          </a:p>
        </p:txBody>
      </p:sp>
      <p:graphicFrame>
        <p:nvGraphicFramePr>
          <p:cNvPr id="13" name="Table 12">
            <a:extLst>
              <a:ext uri="{FF2B5EF4-FFF2-40B4-BE49-F238E27FC236}">
                <a16:creationId xmlns:a16="http://schemas.microsoft.com/office/drawing/2014/main" id="{89A46F92-90A5-4831-9D06-FCE1F057E0AE}"/>
              </a:ext>
            </a:extLst>
          </p:cNvPr>
          <p:cNvGraphicFramePr>
            <a:graphicFrameLocks noGrp="1"/>
          </p:cNvGraphicFramePr>
          <p:nvPr>
            <p:extLst>
              <p:ext uri="{D42A27DB-BD31-4B8C-83A1-F6EECF244321}">
                <p14:modId xmlns:p14="http://schemas.microsoft.com/office/powerpoint/2010/main" val="910479766"/>
              </p:ext>
            </p:extLst>
          </p:nvPr>
        </p:nvGraphicFramePr>
        <p:xfrm>
          <a:off x="774806" y="1736733"/>
          <a:ext cx="9617347" cy="4474320"/>
        </p:xfrm>
        <a:graphic>
          <a:graphicData uri="http://schemas.openxmlformats.org/drawingml/2006/table">
            <a:tbl>
              <a:tblPr firstRow="1" bandRow="1"/>
              <a:tblGrid>
                <a:gridCol w="1476688">
                  <a:extLst>
                    <a:ext uri="{9D8B030D-6E8A-4147-A177-3AD203B41FA5}">
                      <a16:colId xmlns:a16="http://schemas.microsoft.com/office/drawing/2014/main" val="2439156919"/>
                    </a:ext>
                  </a:extLst>
                </a:gridCol>
                <a:gridCol w="983412">
                  <a:extLst>
                    <a:ext uri="{9D8B030D-6E8A-4147-A177-3AD203B41FA5}">
                      <a16:colId xmlns:a16="http://schemas.microsoft.com/office/drawing/2014/main" val="20000"/>
                    </a:ext>
                  </a:extLst>
                </a:gridCol>
                <a:gridCol w="3183147">
                  <a:extLst>
                    <a:ext uri="{9D8B030D-6E8A-4147-A177-3AD203B41FA5}">
                      <a16:colId xmlns:a16="http://schemas.microsoft.com/office/drawing/2014/main" val="3114331619"/>
                    </a:ext>
                  </a:extLst>
                </a:gridCol>
                <a:gridCol w="3974100">
                  <a:extLst>
                    <a:ext uri="{9D8B030D-6E8A-4147-A177-3AD203B41FA5}">
                      <a16:colId xmlns:a16="http://schemas.microsoft.com/office/drawing/2014/main" val="20002"/>
                    </a:ext>
                  </a:extLst>
                </a:gridCol>
              </a:tblGrid>
              <a:tr h="209926">
                <a:tc>
                  <a:txBody>
                    <a:bodyPr/>
                    <a:lstStyle>
                      <a:lvl1pPr marL="0" algn="l" defTabSz="914332" rtl="0" eaLnBrk="1" latinLnBrk="0" hangingPunct="1">
                        <a:defRPr sz="1801" b="1" kern="1200">
                          <a:solidFill>
                            <a:schemeClr val="lt1"/>
                          </a:solidFill>
                          <a:latin typeface="Arial"/>
                        </a:defRPr>
                      </a:lvl1pPr>
                      <a:lvl2pPr marL="457166" algn="l" defTabSz="914332" rtl="0" eaLnBrk="1" latinLnBrk="0" hangingPunct="1">
                        <a:defRPr sz="1801" b="1" kern="1200">
                          <a:solidFill>
                            <a:schemeClr val="lt1"/>
                          </a:solidFill>
                          <a:latin typeface="Arial"/>
                        </a:defRPr>
                      </a:lvl2pPr>
                      <a:lvl3pPr marL="914332" algn="l" defTabSz="914332" rtl="0" eaLnBrk="1" latinLnBrk="0" hangingPunct="1">
                        <a:defRPr sz="1801" b="1" kern="1200">
                          <a:solidFill>
                            <a:schemeClr val="lt1"/>
                          </a:solidFill>
                          <a:latin typeface="Arial"/>
                        </a:defRPr>
                      </a:lvl3pPr>
                      <a:lvl4pPr marL="1371496" algn="l" defTabSz="914332" rtl="0" eaLnBrk="1" latinLnBrk="0" hangingPunct="1">
                        <a:defRPr sz="1801" b="1" kern="1200">
                          <a:solidFill>
                            <a:schemeClr val="lt1"/>
                          </a:solidFill>
                          <a:latin typeface="Arial"/>
                        </a:defRPr>
                      </a:lvl4pPr>
                      <a:lvl5pPr marL="1828664" algn="l" defTabSz="914332" rtl="0" eaLnBrk="1" latinLnBrk="0" hangingPunct="1">
                        <a:defRPr sz="1801" b="1" kern="1200">
                          <a:solidFill>
                            <a:schemeClr val="lt1"/>
                          </a:solidFill>
                          <a:latin typeface="Arial"/>
                        </a:defRPr>
                      </a:lvl5pPr>
                      <a:lvl6pPr marL="2285830" algn="l" defTabSz="914332" rtl="0" eaLnBrk="1" latinLnBrk="0" hangingPunct="1">
                        <a:defRPr sz="1801" b="1" kern="1200">
                          <a:solidFill>
                            <a:schemeClr val="lt1"/>
                          </a:solidFill>
                          <a:latin typeface="Arial"/>
                        </a:defRPr>
                      </a:lvl6pPr>
                      <a:lvl7pPr marL="2742994" algn="l" defTabSz="914332" rtl="0" eaLnBrk="1" latinLnBrk="0" hangingPunct="1">
                        <a:defRPr sz="1801" b="1" kern="1200">
                          <a:solidFill>
                            <a:schemeClr val="lt1"/>
                          </a:solidFill>
                          <a:latin typeface="Arial"/>
                        </a:defRPr>
                      </a:lvl7pPr>
                      <a:lvl8pPr marL="3200160" algn="l" defTabSz="914332" rtl="0" eaLnBrk="1" latinLnBrk="0" hangingPunct="1">
                        <a:defRPr sz="1801" b="1" kern="1200">
                          <a:solidFill>
                            <a:schemeClr val="lt1"/>
                          </a:solidFill>
                          <a:latin typeface="Arial"/>
                        </a:defRPr>
                      </a:lvl8pPr>
                      <a:lvl9pPr marL="3657326" algn="l" defTabSz="914332" rtl="0" eaLnBrk="1" latinLnBrk="0" hangingPunct="1">
                        <a:defRPr sz="1801" b="1" kern="1200">
                          <a:solidFill>
                            <a:schemeClr val="lt1"/>
                          </a:solidFill>
                          <a:latin typeface="Arial"/>
                        </a:defRPr>
                      </a:lvl9pPr>
                    </a:lstStyle>
                    <a:p>
                      <a:pPr marL="0" algn="l" defTabSz="914400" rtl="0" eaLnBrk="1" latinLnBrk="0" hangingPunct="1"/>
                      <a:r>
                        <a:rPr kumimoji="0" lang="en-AU" sz="1400" b="1" i="0" u="none" strike="noStrike" kern="1200" cap="none" normalizeH="0" baseline="0" dirty="0">
                          <a:ln>
                            <a:noFill/>
                          </a:ln>
                          <a:solidFill>
                            <a:srgbClr val="FFFFFF"/>
                          </a:solidFill>
                          <a:effectLst/>
                          <a:latin typeface="+mn-lt"/>
                          <a:ea typeface="ＭＳ Ｐゴシック" pitchFamily="-65" charset="-128"/>
                          <a:cs typeface="+mn-cs"/>
                        </a:rPr>
                        <a:t>When</a:t>
                      </a:r>
                    </a:p>
                  </a:txBody>
                  <a:tcPr marL="72000" marR="72000" marT="72000" marB="7200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914332" rtl="0" eaLnBrk="1" latinLnBrk="0" hangingPunct="1">
                        <a:defRPr sz="1801" b="1" kern="1200">
                          <a:solidFill>
                            <a:schemeClr val="lt1"/>
                          </a:solidFill>
                          <a:latin typeface="Arial"/>
                        </a:defRPr>
                      </a:lvl1pPr>
                      <a:lvl2pPr marL="457166" algn="l" defTabSz="914332" rtl="0" eaLnBrk="1" latinLnBrk="0" hangingPunct="1">
                        <a:defRPr sz="1801" b="1" kern="1200">
                          <a:solidFill>
                            <a:schemeClr val="lt1"/>
                          </a:solidFill>
                          <a:latin typeface="Arial"/>
                        </a:defRPr>
                      </a:lvl2pPr>
                      <a:lvl3pPr marL="914332" algn="l" defTabSz="914332" rtl="0" eaLnBrk="1" latinLnBrk="0" hangingPunct="1">
                        <a:defRPr sz="1801" b="1" kern="1200">
                          <a:solidFill>
                            <a:schemeClr val="lt1"/>
                          </a:solidFill>
                          <a:latin typeface="Arial"/>
                        </a:defRPr>
                      </a:lvl3pPr>
                      <a:lvl4pPr marL="1371496" algn="l" defTabSz="914332" rtl="0" eaLnBrk="1" latinLnBrk="0" hangingPunct="1">
                        <a:defRPr sz="1801" b="1" kern="1200">
                          <a:solidFill>
                            <a:schemeClr val="lt1"/>
                          </a:solidFill>
                          <a:latin typeface="Arial"/>
                        </a:defRPr>
                      </a:lvl4pPr>
                      <a:lvl5pPr marL="1828664" algn="l" defTabSz="914332" rtl="0" eaLnBrk="1" latinLnBrk="0" hangingPunct="1">
                        <a:defRPr sz="1801" b="1" kern="1200">
                          <a:solidFill>
                            <a:schemeClr val="lt1"/>
                          </a:solidFill>
                          <a:latin typeface="Arial"/>
                        </a:defRPr>
                      </a:lvl5pPr>
                      <a:lvl6pPr marL="2285830" algn="l" defTabSz="914332" rtl="0" eaLnBrk="1" latinLnBrk="0" hangingPunct="1">
                        <a:defRPr sz="1801" b="1" kern="1200">
                          <a:solidFill>
                            <a:schemeClr val="lt1"/>
                          </a:solidFill>
                          <a:latin typeface="Arial"/>
                        </a:defRPr>
                      </a:lvl6pPr>
                      <a:lvl7pPr marL="2742994" algn="l" defTabSz="914332" rtl="0" eaLnBrk="1" latinLnBrk="0" hangingPunct="1">
                        <a:defRPr sz="1801" b="1" kern="1200">
                          <a:solidFill>
                            <a:schemeClr val="lt1"/>
                          </a:solidFill>
                          <a:latin typeface="Arial"/>
                        </a:defRPr>
                      </a:lvl7pPr>
                      <a:lvl8pPr marL="3200160" algn="l" defTabSz="914332" rtl="0" eaLnBrk="1" latinLnBrk="0" hangingPunct="1">
                        <a:defRPr sz="1801" b="1" kern="1200">
                          <a:solidFill>
                            <a:schemeClr val="lt1"/>
                          </a:solidFill>
                          <a:latin typeface="Arial"/>
                        </a:defRPr>
                      </a:lvl8pPr>
                      <a:lvl9pPr marL="3657326" algn="l" defTabSz="914332" rtl="0" eaLnBrk="1" latinLnBrk="0" hangingPunct="1">
                        <a:defRPr sz="1801" b="1" kern="1200">
                          <a:solidFill>
                            <a:schemeClr val="lt1"/>
                          </a:solidFill>
                          <a:latin typeface="Arial"/>
                        </a:defRPr>
                      </a:lvl9pPr>
                    </a:lstStyle>
                    <a:p>
                      <a:pPr marL="0" algn="l" defTabSz="914400" rtl="0" eaLnBrk="1" latinLnBrk="0" hangingPunct="1"/>
                      <a:r>
                        <a:rPr kumimoji="0" lang="en-AU" sz="1400" b="1" i="0" u="none" strike="noStrike" kern="1200" cap="none" normalizeH="0" baseline="0" dirty="0">
                          <a:ln>
                            <a:noFill/>
                          </a:ln>
                          <a:solidFill>
                            <a:srgbClr val="FFFFFF"/>
                          </a:solidFill>
                          <a:effectLst/>
                          <a:latin typeface="+mn-lt"/>
                          <a:ea typeface="ＭＳ Ｐゴシック" pitchFamily="-65" charset="-128"/>
                          <a:cs typeface="+mn-cs"/>
                        </a:rPr>
                        <a:t>Who</a:t>
                      </a:r>
                    </a:p>
                  </a:txBody>
                  <a:tcPr marL="72000" marR="72000"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chemeClr val="tx1"/>
                    </a:solidFill>
                  </a:tcPr>
                </a:tc>
                <a:tc>
                  <a:txBody>
                    <a:bodyPr/>
                    <a:lstStyle/>
                    <a:p>
                      <a:pPr marL="0" algn="l" defTabSz="914400" rtl="0" eaLnBrk="1" latinLnBrk="0" hangingPunct="1"/>
                      <a:r>
                        <a:rPr kumimoji="0" lang="en-AU" sz="1400" b="1" i="0" u="none" strike="noStrike" kern="1200" cap="none" normalizeH="0" baseline="0" dirty="0">
                          <a:ln>
                            <a:noFill/>
                          </a:ln>
                          <a:solidFill>
                            <a:srgbClr val="FFFFFF"/>
                          </a:solidFill>
                          <a:effectLst/>
                          <a:latin typeface="+mn-lt"/>
                          <a:ea typeface="ＭＳ Ｐゴシック" pitchFamily="-65" charset="-128"/>
                          <a:cs typeface="+mn-cs"/>
                        </a:rPr>
                        <a:t>What</a:t>
                      </a:r>
                    </a:p>
                  </a:txBody>
                  <a:tcPr marL="72000" marR="72000"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chemeClr val="bg1"/>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lvl1pPr marL="0" algn="l" defTabSz="914332" rtl="0" eaLnBrk="1" latinLnBrk="0" hangingPunct="1">
                        <a:defRPr sz="1801" b="1" kern="1200">
                          <a:solidFill>
                            <a:schemeClr val="lt1"/>
                          </a:solidFill>
                          <a:latin typeface="Arial"/>
                        </a:defRPr>
                      </a:lvl1pPr>
                      <a:lvl2pPr marL="457166" algn="l" defTabSz="914332" rtl="0" eaLnBrk="1" latinLnBrk="0" hangingPunct="1">
                        <a:defRPr sz="1801" b="1" kern="1200">
                          <a:solidFill>
                            <a:schemeClr val="lt1"/>
                          </a:solidFill>
                          <a:latin typeface="Arial"/>
                        </a:defRPr>
                      </a:lvl2pPr>
                      <a:lvl3pPr marL="914332" algn="l" defTabSz="914332" rtl="0" eaLnBrk="1" latinLnBrk="0" hangingPunct="1">
                        <a:defRPr sz="1801" b="1" kern="1200">
                          <a:solidFill>
                            <a:schemeClr val="lt1"/>
                          </a:solidFill>
                          <a:latin typeface="Arial"/>
                        </a:defRPr>
                      </a:lvl3pPr>
                      <a:lvl4pPr marL="1371496" algn="l" defTabSz="914332" rtl="0" eaLnBrk="1" latinLnBrk="0" hangingPunct="1">
                        <a:defRPr sz="1801" b="1" kern="1200">
                          <a:solidFill>
                            <a:schemeClr val="lt1"/>
                          </a:solidFill>
                          <a:latin typeface="Arial"/>
                        </a:defRPr>
                      </a:lvl4pPr>
                      <a:lvl5pPr marL="1828664" algn="l" defTabSz="914332" rtl="0" eaLnBrk="1" latinLnBrk="0" hangingPunct="1">
                        <a:defRPr sz="1801" b="1" kern="1200">
                          <a:solidFill>
                            <a:schemeClr val="lt1"/>
                          </a:solidFill>
                          <a:latin typeface="Arial"/>
                        </a:defRPr>
                      </a:lvl5pPr>
                      <a:lvl6pPr marL="2285830" algn="l" defTabSz="914332" rtl="0" eaLnBrk="1" latinLnBrk="0" hangingPunct="1">
                        <a:defRPr sz="1801" b="1" kern="1200">
                          <a:solidFill>
                            <a:schemeClr val="lt1"/>
                          </a:solidFill>
                          <a:latin typeface="Arial"/>
                        </a:defRPr>
                      </a:lvl6pPr>
                      <a:lvl7pPr marL="2742994" algn="l" defTabSz="914332" rtl="0" eaLnBrk="1" latinLnBrk="0" hangingPunct="1">
                        <a:defRPr sz="1801" b="1" kern="1200">
                          <a:solidFill>
                            <a:schemeClr val="lt1"/>
                          </a:solidFill>
                          <a:latin typeface="Arial"/>
                        </a:defRPr>
                      </a:lvl7pPr>
                      <a:lvl8pPr marL="3200160" algn="l" defTabSz="914332" rtl="0" eaLnBrk="1" latinLnBrk="0" hangingPunct="1">
                        <a:defRPr sz="1801" b="1" kern="1200">
                          <a:solidFill>
                            <a:schemeClr val="lt1"/>
                          </a:solidFill>
                          <a:latin typeface="Arial"/>
                        </a:defRPr>
                      </a:lvl8pPr>
                      <a:lvl9pPr marL="3657326" algn="l" defTabSz="914332" rtl="0" eaLnBrk="1" latinLnBrk="0" hangingPunct="1">
                        <a:defRPr sz="1801" b="1" kern="1200">
                          <a:solidFill>
                            <a:schemeClr val="lt1"/>
                          </a:solidFill>
                          <a:latin typeface="Arial"/>
                        </a:defRPr>
                      </a:lvl9pPr>
                    </a:lstStyle>
                    <a:p>
                      <a:pPr marL="0" algn="l" defTabSz="914400" rtl="0" eaLnBrk="1" latinLnBrk="0" hangingPunct="1"/>
                      <a:r>
                        <a:rPr kumimoji="0" lang="en-AU" sz="1400" b="1" i="0" u="none" strike="noStrike" kern="1200" cap="none" normalizeH="0" baseline="0" dirty="0">
                          <a:ln>
                            <a:noFill/>
                          </a:ln>
                          <a:solidFill>
                            <a:srgbClr val="FFFFFF"/>
                          </a:solidFill>
                          <a:effectLst/>
                          <a:latin typeface="+mn-lt"/>
                          <a:ea typeface="ＭＳ Ｐゴシック" pitchFamily="-65" charset="-128"/>
                          <a:cs typeface="+mn-cs"/>
                        </a:rPr>
                        <a:t>Where</a:t>
                      </a:r>
                    </a:p>
                  </a:txBody>
                  <a:tcPr marL="72000" marR="72000" marT="72000" marB="72000" anchor="ctr">
                    <a:lnL w="12700" cmpd="sng">
                      <a:solidFill>
                        <a:sysClr val="window" lastClr="FFFFFF"/>
                      </a:solid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29945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AU" sz="1200" kern="1200" dirty="0">
                          <a:solidFill>
                            <a:schemeClr val="tx1"/>
                          </a:solidFill>
                          <a:latin typeface="+mn-lt"/>
                          <a:ea typeface="+mn-ea"/>
                          <a:cs typeface="Arial" pitchFamily="34" charset="0"/>
                        </a:rPr>
                        <a:t>Mid October</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10000"/>
                        <a:lumOff val="90000"/>
                      </a:schemeClr>
                    </a:solidFill>
                  </a:tcPr>
                </a:tc>
                <a:tc>
                  <a:txBody>
                    <a:bodyPr/>
                    <a:lstStyle/>
                    <a:p>
                      <a:r>
                        <a:rPr lang="en-AU" sz="1200" kern="1200" dirty="0">
                          <a:solidFill>
                            <a:schemeClr val="tx1"/>
                          </a:solidFill>
                          <a:latin typeface="+mn-lt"/>
                          <a:ea typeface="+mn-ea"/>
                          <a:cs typeface="Arial" pitchFamily="34" charset="0"/>
                        </a:rPr>
                        <a:t>Platforms</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10000"/>
                        <a:lumOff val="90000"/>
                      </a:schemeClr>
                    </a:solidFill>
                  </a:tcPr>
                </a:tc>
                <a:tc>
                  <a:txBody>
                    <a:bodyPr/>
                    <a:lstStyle/>
                    <a:p>
                      <a:pPr marL="0" marR="0" lvl="0" indent="0" algn="l" defTabSz="914400" rtl="0" eaLnBrk="1" fontAlgn="auto" latinLnBrk="0" hangingPunct="1">
                        <a:lnSpc>
                          <a:spcPct val="100000"/>
                        </a:lnSpc>
                        <a:spcBef>
                          <a:spcPts val="300"/>
                        </a:spcBef>
                        <a:spcAft>
                          <a:spcPts val="600"/>
                        </a:spcAft>
                        <a:buClrTx/>
                        <a:buSzTx/>
                        <a:buFontTx/>
                        <a:buNone/>
                        <a:tabLst/>
                        <a:defRPr/>
                      </a:pPr>
                      <a:r>
                        <a:rPr lang="en-AU" sz="1200" kern="1200" dirty="0">
                          <a:solidFill>
                            <a:schemeClr val="tx1"/>
                          </a:solidFill>
                          <a:latin typeface="+mn-lt"/>
                          <a:ea typeface="+mn-ea"/>
                          <a:cs typeface="Arial" pitchFamily="34" charset="0"/>
                        </a:rPr>
                        <a:t>MLC Wholesale PDS update notification included a summary of the changes</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10000"/>
                        <a:lumOff val="90000"/>
                      </a:schemeClr>
                    </a:solidFill>
                  </a:tcPr>
                </a:tc>
                <a:tc>
                  <a:txBody>
                    <a:bodyPr/>
                    <a:lstStyle/>
                    <a:p>
                      <a:pPr marL="0" marR="0" lvl="4"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AU" sz="1200" kern="1200" dirty="0">
                          <a:solidFill>
                            <a:schemeClr val="tx1"/>
                          </a:solidFill>
                          <a:latin typeface="+mn-lt"/>
                          <a:ea typeface="+mn-ea"/>
                          <a:cs typeface="Arial" pitchFamily="34" charset="0"/>
                        </a:rPr>
                        <a:t>Emailed to platforms with summary of changes</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10000"/>
                        <a:lumOff val="90000"/>
                      </a:schemeClr>
                    </a:solidFill>
                  </a:tcPr>
                </a:tc>
                <a:extLst>
                  <a:ext uri="{0D108BD9-81ED-4DB2-BD59-A6C34878D82A}">
                    <a16:rowId xmlns:a16="http://schemas.microsoft.com/office/drawing/2014/main" val="2918331954"/>
                  </a:ext>
                </a:extLst>
              </a:tr>
              <a:tr h="299451">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AU" sz="1200" kern="1200" dirty="0">
                          <a:solidFill>
                            <a:schemeClr val="tx1"/>
                          </a:solidFill>
                          <a:latin typeface="+mn-lt"/>
                          <a:ea typeface="+mn-ea"/>
                          <a:cs typeface="Arial" pitchFamily="34" charset="0"/>
                        </a:rPr>
                        <a:t>Towards end of week of October</a:t>
                      </a:r>
                    </a:p>
                  </a:txBody>
                  <a:tcPr marL="72000" marR="72000" marT="72000" marB="72000" anchor="ctr">
                    <a:lnL w="12700" cap="flat" cmpd="sng" algn="ctr">
                      <a:solidFill>
                        <a:schemeClr val="bg1"/>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1200" kern="1200" dirty="0">
                          <a:solidFill>
                            <a:schemeClr val="tx1"/>
                          </a:solidFill>
                          <a:latin typeface="+mn-lt"/>
                          <a:ea typeface="+mn-ea"/>
                          <a:cs typeface="Arial" pitchFamily="34" charset="0"/>
                        </a:rPr>
                        <a:t>Advisers</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0" marR="0" lvl="0" indent="0" algn="l" defTabSz="914400" rtl="0" eaLnBrk="1" fontAlgn="auto" latinLnBrk="0" hangingPunct="1">
                        <a:lnSpc>
                          <a:spcPct val="100000"/>
                        </a:lnSpc>
                        <a:spcBef>
                          <a:spcPts val="300"/>
                        </a:spcBef>
                        <a:spcAft>
                          <a:spcPts val="600"/>
                        </a:spcAft>
                        <a:buClrTx/>
                        <a:buSzTx/>
                        <a:buFontTx/>
                        <a:buNone/>
                        <a:tabLst/>
                        <a:defRPr/>
                      </a:pPr>
                      <a:r>
                        <a:rPr lang="en-AU" sz="1200" kern="1200" dirty="0">
                          <a:solidFill>
                            <a:schemeClr val="tx1"/>
                          </a:solidFill>
                          <a:latin typeface="+mn-lt"/>
                          <a:ea typeface="+mn-ea"/>
                          <a:cs typeface="Arial" pitchFamily="34" charset="0"/>
                        </a:rPr>
                        <a:t>Presentation outlining the changes</a:t>
                      </a:r>
                    </a:p>
                  </a:txBody>
                  <a:tcPr marL="72000" marR="72000"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0" marR="0" lvl="4"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AU" sz="1200" kern="1200" dirty="0">
                          <a:solidFill>
                            <a:schemeClr val="tx1"/>
                          </a:solidFill>
                          <a:latin typeface="+mn-lt"/>
                          <a:ea typeface="+mn-ea"/>
                          <a:cs typeface="Arial" pitchFamily="34" charset="0"/>
                        </a:rPr>
                        <a:t>Included in Adviser Bulletin email to advisers</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488980"/>
                  </a:ext>
                </a:extLst>
              </a:tr>
              <a:tr h="406881">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AU" sz="1200" kern="1200" dirty="0">
                          <a:solidFill>
                            <a:schemeClr val="tx1"/>
                          </a:solidFill>
                          <a:latin typeface="+mn-lt"/>
                          <a:ea typeface="+mn-ea"/>
                          <a:cs typeface="Arial" pitchFamily="34" charset="0"/>
                        </a:rPr>
                        <a:t>Last week of October</a:t>
                      </a:r>
                    </a:p>
                  </a:txBody>
                  <a:tcPr marL="72000" marR="72000" marT="72000" marB="7200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10000"/>
                        <a:lumOff val="90000"/>
                      </a:schemeClr>
                    </a:solidFill>
                  </a:tcPr>
                </a:tc>
                <a:tc>
                  <a:txBody>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latin typeface="+mn-lt"/>
                          <a:ea typeface="+mn-ea"/>
                          <a:cs typeface="Arial" pitchFamily="34" charset="0"/>
                        </a:rPr>
                        <a:t>Advisers</a:t>
                      </a:r>
                    </a:p>
                    <a:p>
                      <a:endParaRPr lang="en-AU" sz="1200" kern="1200" dirty="0">
                        <a:solidFill>
                          <a:schemeClr val="tx1"/>
                        </a:solidFill>
                        <a:latin typeface="+mn-lt"/>
                        <a:ea typeface="+mn-ea"/>
                        <a:cs typeface="Arial" pitchFamily="34" charset="0"/>
                      </a:endParaRP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10000"/>
                        <a:lumOff val="90000"/>
                      </a:schemeClr>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a:spcBef>
                          <a:spcPts val="300"/>
                        </a:spcBef>
                        <a:spcAft>
                          <a:spcPts val="600"/>
                        </a:spcAft>
                      </a:pPr>
                      <a:r>
                        <a:rPr lang="en-AU" sz="1200" kern="1200" dirty="0">
                          <a:solidFill>
                            <a:schemeClr val="tx1"/>
                          </a:solidFill>
                          <a:latin typeface="+mn-lt"/>
                          <a:ea typeface="+mn-ea"/>
                          <a:cs typeface="Arial" pitchFamily="34" charset="0"/>
                        </a:rPr>
                        <a:t>Investment update for financial advisers – October 2020 (will have summary slides of changes)</a:t>
                      </a:r>
                    </a:p>
                  </a:txBody>
                  <a:tcPr marL="72000" marR="72000"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10000"/>
                        <a:lumOff val="90000"/>
                      </a:schemeClr>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0" marR="0" lvl="4"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AU" sz="1200" kern="1200" dirty="0">
                          <a:solidFill>
                            <a:schemeClr val="tx1"/>
                          </a:solidFill>
                          <a:latin typeface="Arial"/>
                          <a:ea typeface="+mn-ea"/>
                          <a:cs typeface="Arial" pitchFamily="34" charset="0"/>
                        </a:rPr>
                        <a:t>Included in Engage email to advisers and on </a:t>
                      </a:r>
                      <a:r>
                        <a:rPr lang="en-AU" sz="1200" kern="1200" dirty="0">
                          <a:solidFill>
                            <a:schemeClr val="tx1"/>
                          </a:solidFill>
                          <a:latin typeface="+mn-lt"/>
                          <a:ea typeface="+mn-ea"/>
                          <a:cs typeface="Arial" pitchFamily="34" charset="0"/>
                        </a:rPr>
                        <a:t>mlc.com.au (in Fund Commentaries, under Prices and Performance accessed from Adviser tab)</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10000"/>
                        <a:lumOff val="90000"/>
                      </a:schemeClr>
                    </a:solidFill>
                  </a:tcPr>
                </a:tc>
                <a:extLst>
                  <a:ext uri="{0D108BD9-81ED-4DB2-BD59-A6C34878D82A}">
                    <a16:rowId xmlns:a16="http://schemas.microsoft.com/office/drawing/2014/main" val="1693179808"/>
                  </a:ext>
                </a:extLst>
              </a:tr>
              <a:tr h="406881">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r>
                        <a:rPr lang="en-AU" sz="1200" kern="1200" dirty="0">
                          <a:solidFill>
                            <a:schemeClr val="tx1"/>
                          </a:solidFill>
                          <a:latin typeface="Arial"/>
                          <a:ea typeface="+mn-ea"/>
                          <a:cs typeface="Arial" pitchFamily="34" charset="0"/>
                        </a:rPr>
                        <a:t>Last week of October</a:t>
                      </a:r>
                    </a:p>
                  </a:txBody>
                  <a:tcPr marL="72000" marR="72000" marT="72000" marB="72000" anchor="ctr">
                    <a:lnL w="12700" cap="flat" cmpd="sng" algn="ctr">
                      <a:solidFill>
                        <a:schemeClr val="bg1"/>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1200" kern="1200" dirty="0">
                          <a:solidFill>
                            <a:schemeClr val="tx1"/>
                          </a:solidFill>
                          <a:latin typeface="+mn-lt"/>
                          <a:ea typeface="+mn-ea"/>
                          <a:cs typeface="Arial" pitchFamily="34" charset="0"/>
                        </a:rPr>
                        <a:t>Advisers and clients</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a:spcBef>
                          <a:spcPts val="300"/>
                        </a:spcBef>
                        <a:spcAft>
                          <a:spcPts val="600"/>
                        </a:spcAft>
                      </a:pPr>
                      <a:r>
                        <a:rPr lang="en-AU" sz="1200" kern="1200" dirty="0">
                          <a:solidFill>
                            <a:schemeClr val="tx1"/>
                          </a:solidFill>
                          <a:latin typeface="+mn-lt"/>
                          <a:ea typeface="+mn-ea"/>
                          <a:cs typeface="Arial" pitchFamily="34" charset="0"/>
                        </a:rPr>
                        <a:t>Fund commentaries</a:t>
                      </a:r>
                    </a:p>
                  </a:txBody>
                  <a:tcPr marL="72000" marR="72000" marT="72000" marB="7200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32" rtl="0" eaLnBrk="1" latinLnBrk="0" hangingPunct="1">
                        <a:defRPr sz="1801" kern="1200">
                          <a:solidFill>
                            <a:schemeClr val="dk1"/>
                          </a:solidFill>
                          <a:latin typeface="Arial"/>
                        </a:defRPr>
                      </a:lvl1pPr>
                      <a:lvl2pPr marL="457166" algn="l" defTabSz="914332" rtl="0" eaLnBrk="1" latinLnBrk="0" hangingPunct="1">
                        <a:defRPr sz="1801" kern="1200">
                          <a:solidFill>
                            <a:schemeClr val="dk1"/>
                          </a:solidFill>
                          <a:latin typeface="Arial"/>
                        </a:defRPr>
                      </a:lvl2pPr>
                      <a:lvl3pPr marL="914332" algn="l" defTabSz="914332" rtl="0" eaLnBrk="1" latinLnBrk="0" hangingPunct="1">
                        <a:defRPr sz="1801" kern="1200">
                          <a:solidFill>
                            <a:schemeClr val="dk1"/>
                          </a:solidFill>
                          <a:latin typeface="Arial"/>
                        </a:defRPr>
                      </a:lvl3pPr>
                      <a:lvl4pPr marL="1371496" algn="l" defTabSz="914332" rtl="0" eaLnBrk="1" latinLnBrk="0" hangingPunct="1">
                        <a:defRPr sz="1801" kern="1200">
                          <a:solidFill>
                            <a:schemeClr val="dk1"/>
                          </a:solidFill>
                          <a:latin typeface="Arial"/>
                        </a:defRPr>
                      </a:lvl4pPr>
                      <a:lvl5pPr marL="1828664" algn="l" defTabSz="914332" rtl="0" eaLnBrk="1" latinLnBrk="0" hangingPunct="1">
                        <a:defRPr sz="1801" kern="1200">
                          <a:solidFill>
                            <a:schemeClr val="dk1"/>
                          </a:solidFill>
                          <a:latin typeface="Arial"/>
                        </a:defRPr>
                      </a:lvl5pPr>
                      <a:lvl6pPr marL="2285830" algn="l" defTabSz="914332" rtl="0" eaLnBrk="1" latinLnBrk="0" hangingPunct="1">
                        <a:defRPr sz="1801" kern="1200">
                          <a:solidFill>
                            <a:schemeClr val="dk1"/>
                          </a:solidFill>
                          <a:latin typeface="Arial"/>
                        </a:defRPr>
                      </a:lvl6pPr>
                      <a:lvl7pPr marL="2742994" algn="l" defTabSz="914332" rtl="0" eaLnBrk="1" latinLnBrk="0" hangingPunct="1">
                        <a:defRPr sz="1801" kern="1200">
                          <a:solidFill>
                            <a:schemeClr val="dk1"/>
                          </a:solidFill>
                          <a:latin typeface="Arial"/>
                        </a:defRPr>
                      </a:lvl7pPr>
                      <a:lvl8pPr marL="3200160" algn="l" defTabSz="914332" rtl="0" eaLnBrk="1" latinLnBrk="0" hangingPunct="1">
                        <a:defRPr sz="1801" kern="1200">
                          <a:solidFill>
                            <a:schemeClr val="dk1"/>
                          </a:solidFill>
                          <a:latin typeface="Arial"/>
                        </a:defRPr>
                      </a:lvl8pPr>
                      <a:lvl9pPr marL="3657326" algn="l" defTabSz="914332" rtl="0" eaLnBrk="1" latinLnBrk="0" hangingPunct="1">
                        <a:defRPr sz="1801" kern="1200">
                          <a:solidFill>
                            <a:schemeClr val="dk1"/>
                          </a:solidFill>
                          <a:latin typeface="Arial"/>
                        </a:defRPr>
                      </a:lvl9pPr>
                    </a:lstStyle>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mn-lt"/>
                          <a:ea typeface="+mn-ea"/>
                          <a:cs typeface="Arial" pitchFamily="34" charset="0"/>
                        </a:rPr>
                        <a:t>mlc.com.au/</a:t>
                      </a:r>
                      <a:r>
                        <a:rPr lang="en-AU" sz="1200" kern="1200" dirty="0" err="1">
                          <a:solidFill>
                            <a:schemeClr val="tx1"/>
                          </a:solidFill>
                          <a:latin typeface="+mn-lt"/>
                          <a:ea typeface="+mn-ea"/>
                          <a:cs typeface="Arial" pitchFamily="34" charset="0"/>
                        </a:rPr>
                        <a:t>fundprofiletool</a:t>
                      </a:r>
                      <a:endParaRPr lang="en-AU" sz="1200" kern="1200" dirty="0">
                        <a:solidFill>
                          <a:schemeClr val="tx1"/>
                        </a:solidFill>
                        <a:latin typeface="+mn-lt"/>
                        <a:ea typeface="+mn-ea"/>
                        <a:cs typeface="Arial" pitchFamily="34" charset="0"/>
                      </a:endParaRPr>
                    </a:p>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mn-lt"/>
                          <a:ea typeface="+mn-ea"/>
                          <a:cs typeface="Arial" pitchFamily="34" charset="0"/>
                        </a:rPr>
                        <a:t>mlcam.com.au/</a:t>
                      </a:r>
                      <a:r>
                        <a:rPr lang="en-AU" sz="1200" kern="1200" dirty="0" err="1">
                          <a:solidFill>
                            <a:schemeClr val="tx1"/>
                          </a:solidFill>
                          <a:latin typeface="+mn-lt"/>
                          <a:ea typeface="+mn-ea"/>
                          <a:cs typeface="Arial" pitchFamily="34" charset="0"/>
                        </a:rPr>
                        <a:t>MLCWholesale</a:t>
                      </a:r>
                      <a:r>
                        <a:rPr lang="en-AU" sz="1200" kern="1200" dirty="0">
                          <a:solidFill>
                            <a:schemeClr val="tx1"/>
                          </a:solidFill>
                          <a:latin typeface="+mn-lt"/>
                          <a:ea typeface="+mn-ea"/>
                          <a:cs typeface="Arial" pitchFamily="34" charset="0"/>
                        </a:rPr>
                        <a:t>, select </a:t>
                      </a:r>
                      <a:r>
                        <a:rPr lang="en-AU" sz="1200" kern="1200" dirty="0">
                          <a:solidFill>
                            <a:schemeClr val="tx1"/>
                          </a:solidFill>
                          <a:latin typeface="Arial"/>
                          <a:ea typeface="+mn-ea"/>
                          <a:cs typeface="Arial" pitchFamily="34" charset="0"/>
                        </a:rPr>
                        <a:t>Fund Profile Tool</a:t>
                      </a:r>
                      <a:endParaRPr lang="en-AU" sz="1200" kern="1200" dirty="0">
                        <a:solidFill>
                          <a:schemeClr val="tx1"/>
                        </a:solidFill>
                        <a:latin typeface="+mn-lt"/>
                        <a:ea typeface="+mn-ea"/>
                        <a:cs typeface="Arial" pitchFamily="34" charset="0"/>
                      </a:endParaRP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87441985"/>
                  </a:ext>
                </a:extLst>
              </a:tr>
              <a:tr h="29945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AU" sz="1200" kern="1200" dirty="0">
                          <a:solidFill>
                            <a:schemeClr val="tx1"/>
                          </a:solidFill>
                          <a:latin typeface="+mn-lt"/>
                          <a:ea typeface="+mn-ea"/>
                          <a:cs typeface="Arial" pitchFamily="34" charset="0"/>
                        </a:rPr>
                        <a:t>Last week of October</a:t>
                      </a:r>
                      <a:endParaRPr lang="en-AU" sz="1200" kern="1200" dirty="0">
                        <a:solidFill>
                          <a:schemeClr val="tx1"/>
                        </a:solidFill>
                        <a:latin typeface="Arial"/>
                        <a:ea typeface="+mn-ea"/>
                        <a:cs typeface="Arial" pitchFamily="34"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10000"/>
                        <a:lumOff val="90000"/>
                      </a:schemeClr>
                    </a:solidFill>
                  </a:tcPr>
                </a:tc>
                <a:tc>
                  <a:txBody>
                    <a:bodyPr/>
                    <a:lstStyle/>
                    <a:p>
                      <a:r>
                        <a:rPr lang="en-AU" sz="1200" kern="1200" dirty="0">
                          <a:solidFill>
                            <a:schemeClr val="tx1"/>
                          </a:solidFill>
                          <a:latin typeface="+mn-lt"/>
                          <a:ea typeface="+mn-ea"/>
                          <a:cs typeface="Arial" pitchFamily="34" charset="0"/>
                        </a:rPr>
                        <a:t>Advisers</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10000"/>
                        <a:lumOff val="90000"/>
                      </a:schemeClr>
                    </a:solidFill>
                  </a:tcPr>
                </a:tc>
                <a:tc>
                  <a:txBody>
                    <a:bodyPr/>
                    <a:lstStyle/>
                    <a:p>
                      <a:pPr>
                        <a:spcBef>
                          <a:spcPts val="300"/>
                        </a:spcBef>
                        <a:spcAft>
                          <a:spcPts val="600"/>
                        </a:spcAft>
                      </a:pPr>
                      <a:r>
                        <a:rPr lang="en-AU" sz="1200" kern="1200" dirty="0">
                          <a:solidFill>
                            <a:schemeClr val="tx1"/>
                          </a:solidFill>
                          <a:latin typeface="+mn-lt"/>
                          <a:ea typeface="+mn-ea"/>
                          <a:cs typeface="Arial" pitchFamily="34" charset="0"/>
                        </a:rPr>
                        <a:t>Presentation outlining changes</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10000"/>
                        <a:lumOff val="90000"/>
                      </a:schemeClr>
                    </a:solidFill>
                  </a:tcPr>
                </a:tc>
                <a:tc>
                  <a:txBody>
                    <a:bodyPr/>
                    <a:lstStyle/>
                    <a:p>
                      <a:pPr marL="0" marR="0" lvl="4"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AU" sz="1200" kern="1200" dirty="0">
                          <a:solidFill>
                            <a:schemeClr val="tx1"/>
                          </a:solidFill>
                          <a:latin typeface="+mn-lt"/>
                          <a:ea typeface="+mn-ea"/>
                          <a:cs typeface="Arial" pitchFamily="34" charset="0"/>
                        </a:rPr>
                        <a:t>Published in adviser section of </a:t>
                      </a:r>
                      <a:r>
                        <a:rPr lang="en-AU" sz="1200" kern="1200" dirty="0">
                          <a:solidFill>
                            <a:schemeClr val="tx1"/>
                          </a:solidFill>
                          <a:latin typeface="+mn-lt"/>
                          <a:ea typeface="+mn-ea"/>
                          <a:cs typeface="Arial" pitchFamily="34" charset="0"/>
                          <a:hlinkClick r:id="rId2"/>
                        </a:rPr>
                        <a:t>mlc.com.au</a:t>
                      </a:r>
                      <a:endParaRPr lang="en-AU" sz="1200" kern="1200" dirty="0">
                        <a:solidFill>
                          <a:schemeClr val="tx1"/>
                        </a:solidFill>
                        <a:latin typeface="+mn-lt"/>
                        <a:ea typeface="+mn-ea"/>
                        <a:cs typeface="Arial" pitchFamily="34" charset="0"/>
                      </a:endParaRP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10000"/>
                        <a:lumOff val="90000"/>
                      </a:schemeClr>
                    </a:solidFill>
                  </a:tcPr>
                </a:tc>
                <a:extLst>
                  <a:ext uri="{0D108BD9-81ED-4DB2-BD59-A6C34878D82A}">
                    <a16:rowId xmlns:a16="http://schemas.microsoft.com/office/drawing/2014/main" val="4186724173"/>
                  </a:ext>
                </a:extLst>
              </a:tr>
              <a:tr h="29945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AU" sz="1200" kern="1200" dirty="0">
                          <a:solidFill>
                            <a:schemeClr val="tx1"/>
                          </a:solidFill>
                          <a:latin typeface="Arial"/>
                          <a:ea typeface="+mn-ea"/>
                          <a:cs typeface="Arial" pitchFamily="34" charset="0"/>
                        </a:rPr>
                        <a:t>From 5 November</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AU" sz="1200" kern="1200" dirty="0">
                          <a:solidFill>
                            <a:schemeClr val="tx1"/>
                          </a:solidFill>
                          <a:latin typeface="+mn-lt"/>
                          <a:ea typeface="+mn-ea"/>
                          <a:cs typeface="Arial" pitchFamily="34" charset="0"/>
                        </a:rPr>
                        <a:t>Advisers</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300"/>
                        </a:spcBef>
                        <a:spcAft>
                          <a:spcPts val="600"/>
                        </a:spcAft>
                      </a:pPr>
                      <a:r>
                        <a:rPr lang="en-AU" sz="1200" kern="1200" dirty="0">
                          <a:solidFill>
                            <a:schemeClr val="tx1"/>
                          </a:solidFill>
                          <a:latin typeface="+mn-lt"/>
                          <a:ea typeface="+mn-ea"/>
                          <a:cs typeface="Arial" pitchFamily="34" charset="0"/>
                        </a:rPr>
                        <a:t>Presentation outlining the changes</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4"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AU" sz="1200" kern="1200" dirty="0">
                          <a:solidFill>
                            <a:schemeClr val="tx1"/>
                          </a:solidFill>
                          <a:latin typeface="+mn-lt"/>
                          <a:ea typeface="+mn-ea"/>
                          <a:cs typeface="Arial" pitchFamily="34" charset="0"/>
                        </a:rPr>
                        <a:t>Included in MLC News and published on </a:t>
                      </a:r>
                      <a:r>
                        <a:rPr lang="en-AU" sz="1200" kern="1200" dirty="0" err="1">
                          <a:solidFill>
                            <a:schemeClr val="tx1"/>
                          </a:solidFill>
                          <a:latin typeface="+mn-lt"/>
                          <a:ea typeface="+mn-ea"/>
                          <a:cs typeface="Arial" pitchFamily="34" charset="0"/>
                        </a:rPr>
                        <a:t>MyNews</a:t>
                      </a:r>
                      <a:endParaRPr lang="en-AU" sz="1200" kern="1200" dirty="0">
                        <a:solidFill>
                          <a:schemeClr val="tx1"/>
                        </a:solidFill>
                        <a:latin typeface="+mn-lt"/>
                        <a:ea typeface="+mn-ea"/>
                        <a:cs typeface="Arial" pitchFamily="34" charset="0"/>
                      </a:endParaRP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8725789"/>
                  </a:ext>
                </a:extLst>
              </a:tr>
              <a:tr h="29945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AU" sz="1200" kern="1200" dirty="0">
                          <a:solidFill>
                            <a:schemeClr val="tx1"/>
                          </a:solidFill>
                          <a:latin typeface="Arial"/>
                          <a:ea typeface="+mn-ea"/>
                          <a:cs typeface="Arial" pitchFamily="34" charset="0"/>
                        </a:rPr>
                        <a:t>Mid to late November</a:t>
                      </a: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10000"/>
                        <a:lumOff val="90000"/>
                      </a:schemeClr>
                    </a:solidFill>
                  </a:tcPr>
                </a:tc>
                <a:tc>
                  <a:txBody>
                    <a:bodyPr/>
                    <a:lstStyle/>
                    <a:p>
                      <a:pPr marL="0" marR="0" lvl="0" indent="0" algn="l" defTabSz="914332"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latin typeface="+mn-lt"/>
                          <a:ea typeface="+mn-ea"/>
                          <a:cs typeface="Arial" pitchFamily="34" charset="0"/>
                        </a:rPr>
                        <a:t>Advisers and clients</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10000"/>
                        <a:lumOff val="90000"/>
                      </a:schemeClr>
                    </a:solidFill>
                  </a:tcPr>
                </a:tc>
                <a:tc>
                  <a:txBody>
                    <a:bodyPr/>
                    <a:lstStyle/>
                    <a:p>
                      <a:pPr>
                        <a:spcBef>
                          <a:spcPts val="300"/>
                        </a:spcBef>
                        <a:spcAft>
                          <a:spcPts val="600"/>
                        </a:spcAft>
                      </a:pPr>
                      <a:r>
                        <a:rPr lang="en-AU" sz="1200" kern="1200" dirty="0">
                          <a:solidFill>
                            <a:schemeClr val="tx1"/>
                          </a:solidFill>
                          <a:latin typeface="+mn-lt"/>
                          <a:ea typeface="+mn-ea"/>
                          <a:cs typeface="Arial" pitchFamily="34" charset="0"/>
                        </a:rPr>
                        <a:t>Actual asset allocations will be updated after they’re implemented</a:t>
                      </a: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4">
                        <a:lumMod val="10000"/>
                        <a:lumOff val="90000"/>
                      </a:schemeClr>
                    </a:solidFill>
                  </a:tcPr>
                </a:tc>
                <a:tc>
                  <a:txBody>
                    <a:bodyPr/>
                    <a:lstStyle/>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mn-lt"/>
                          <a:ea typeface="+mn-ea"/>
                          <a:cs typeface="Arial" pitchFamily="34" charset="0"/>
                        </a:rPr>
                        <a:t>mlc.com.au/</a:t>
                      </a:r>
                      <a:r>
                        <a:rPr lang="en-AU" sz="1200" kern="1200" dirty="0" err="1">
                          <a:solidFill>
                            <a:schemeClr val="tx1"/>
                          </a:solidFill>
                          <a:latin typeface="+mn-lt"/>
                          <a:ea typeface="+mn-ea"/>
                          <a:cs typeface="Arial" pitchFamily="34" charset="0"/>
                        </a:rPr>
                        <a:t>fundprofiletool</a:t>
                      </a:r>
                      <a:endParaRPr lang="en-AU" sz="1200" kern="1200" dirty="0">
                        <a:solidFill>
                          <a:schemeClr val="tx1"/>
                        </a:solidFill>
                        <a:latin typeface="+mn-lt"/>
                        <a:ea typeface="+mn-ea"/>
                        <a:cs typeface="Arial" pitchFamily="34" charset="0"/>
                      </a:endParaRPr>
                    </a:p>
                    <a:p>
                      <a:pPr marL="171450" marR="0" lvl="4" indent="-17145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n-AU" sz="1200" kern="1200" dirty="0">
                          <a:solidFill>
                            <a:schemeClr val="tx1"/>
                          </a:solidFill>
                          <a:latin typeface="+mn-lt"/>
                          <a:ea typeface="+mn-ea"/>
                          <a:cs typeface="Arial" pitchFamily="34" charset="0"/>
                        </a:rPr>
                        <a:t>mlcam.com.au/</a:t>
                      </a:r>
                      <a:r>
                        <a:rPr lang="en-AU" sz="1200" kern="1200" dirty="0" err="1">
                          <a:solidFill>
                            <a:schemeClr val="tx1"/>
                          </a:solidFill>
                          <a:latin typeface="+mn-lt"/>
                          <a:ea typeface="+mn-ea"/>
                          <a:cs typeface="Arial" pitchFamily="34" charset="0"/>
                        </a:rPr>
                        <a:t>MLCWholesale</a:t>
                      </a:r>
                      <a:r>
                        <a:rPr lang="en-AU" sz="1200" kern="1200" dirty="0">
                          <a:solidFill>
                            <a:schemeClr val="tx1"/>
                          </a:solidFill>
                          <a:latin typeface="+mn-lt"/>
                          <a:ea typeface="+mn-ea"/>
                          <a:cs typeface="Arial" pitchFamily="34" charset="0"/>
                        </a:rPr>
                        <a:t>, select Fund Profile Tool</a:t>
                      </a:r>
                    </a:p>
                    <a:p>
                      <a:pPr marL="0" marR="0" lvl="4"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endParaRPr lang="en-AU" sz="1200" kern="1200" dirty="0">
                        <a:solidFill>
                          <a:schemeClr val="tx1"/>
                        </a:solidFill>
                        <a:latin typeface="+mn-lt"/>
                        <a:ea typeface="+mn-ea"/>
                        <a:cs typeface="Arial" pitchFamily="34" charset="0"/>
                      </a:endParaRPr>
                    </a:p>
                  </a:txBody>
                  <a:tcPr marL="72000" marR="72000" marT="72000" marB="72000" anchor="ctr">
                    <a:lnL w="12700" cap="flat" cmpd="sng" algn="ctr">
                      <a:solidFill>
                        <a:sysClr val="window" lastClr="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4">
                        <a:lumMod val="10000"/>
                        <a:lumOff val="90000"/>
                      </a:schemeClr>
                    </a:solidFill>
                  </a:tcPr>
                </a:tc>
                <a:extLst>
                  <a:ext uri="{0D108BD9-81ED-4DB2-BD59-A6C34878D82A}">
                    <a16:rowId xmlns:a16="http://schemas.microsoft.com/office/drawing/2014/main" val="3106996803"/>
                  </a:ext>
                </a:extLst>
              </a:tr>
            </a:tbl>
          </a:graphicData>
        </a:graphic>
      </p:graphicFrame>
      <p:sp>
        <p:nvSpPr>
          <p:cNvPr id="14" name="Rectangle 13">
            <a:extLst>
              <a:ext uri="{FF2B5EF4-FFF2-40B4-BE49-F238E27FC236}">
                <a16:creationId xmlns:a16="http://schemas.microsoft.com/office/drawing/2014/main" id="{35A2C635-0AC4-4FA4-9778-A6BA12006B27}"/>
              </a:ext>
            </a:extLst>
          </p:cNvPr>
          <p:cNvSpPr/>
          <p:nvPr/>
        </p:nvSpPr>
        <p:spPr>
          <a:xfrm>
            <a:off x="774806" y="6004212"/>
            <a:ext cx="9634129" cy="595753"/>
          </a:xfrm>
          <a:prstGeom prst="rect">
            <a:avLst/>
          </a:prstGeom>
          <a:solidFill>
            <a:schemeClr val="accent1">
              <a:lumMod val="75000"/>
            </a:schemeClr>
          </a:solidFill>
          <a:ln w="12700" cap="flat" cmpd="sng" algn="ctr">
            <a:noFill/>
            <a:prstDash val="solid"/>
            <a:miter lim="800000"/>
          </a:ln>
          <a:effectLst/>
        </p:spPr>
        <p:txBody>
          <a:bodyPr wrap="none" lIns="0" tIns="0" rIns="0" bIns="0" rtlCol="0" anchor="ctr"/>
          <a:lstStyle/>
          <a:p>
            <a:pPr algn="ctr"/>
            <a:r>
              <a:rPr lang="en-AU" sz="1100" b="1" dirty="0">
                <a:solidFill>
                  <a:schemeClr val="bg1"/>
                </a:solidFill>
              </a:rPr>
              <a:t>Latest SAAs will be in PDSs that’ve rolled since mid-October</a:t>
            </a:r>
          </a:p>
        </p:txBody>
      </p:sp>
    </p:spTree>
    <p:extLst>
      <p:ext uri="{BB962C8B-B14F-4D97-AF65-F5344CB8AC3E}">
        <p14:creationId xmlns:p14="http://schemas.microsoft.com/office/powerpoint/2010/main" val="17456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CC94EB-B7C4-4C1F-AE24-A48FFA51B081}"/>
              </a:ext>
            </a:extLst>
          </p:cNvPr>
          <p:cNvSpPr>
            <a:spLocks noGrp="1"/>
          </p:cNvSpPr>
          <p:nvPr>
            <p:ph type="sldNum" sz="quarter" idx="12"/>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2</a:t>
            </a:fld>
            <a:endParaRPr kumimoji="0" lang="en-AU" sz="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EDC36628-0A1F-41A2-81F9-36A942C7D696}"/>
              </a:ext>
            </a:extLst>
          </p:cNvPr>
          <p:cNvSpPr>
            <a:spLocks noGrp="1"/>
          </p:cNvSpPr>
          <p:nvPr>
            <p:ph type="title"/>
          </p:nvPr>
        </p:nvSpPr>
        <p:spPr>
          <a:xfrm>
            <a:off x="759001" y="499344"/>
            <a:ext cx="9720000" cy="516637"/>
          </a:xfrm>
        </p:spPr>
        <p:txBody>
          <a:bodyPr/>
          <a:lstStyle/>
          <a:p>
            <a:r>
              <a:rPr lang="en-US" sz="2400" dirty="0"/>
              <a:t>Important information</a:t>
            </a:r>
            <a:endParaRPr lang="en-AU" sz="2400" dirty="0"/>
          </a:p>
        </p:txBody>
      </p:sp>
      <p:sp>
        <p:nvSpPr>
          <p:cNvPr id="7" name="Footer Placeholder 1">
            <a:extLst>
              <a:ext uri="{FF2B5EF4-FFF2-40B4-BE49-F238E27FC236}">
                <a16:creationId xmlns:a16="http://schemas.microsoft.com/office/drawing/2014/main" id="{ED159C61-0EB6-439D-9063-D7636E867FFB}"/>
              </a:ext>
            </a:extLst>
          </p:cNvPr>
          <p:cNvSpPr>
            <a:spLocks noGrp="1"/>
          </p:cNvSpPr>
          <p:nvPr>
            <p:ph type="ftr" sz="quarter" idx="11"/>
          </p:nvPr>
        </p:nvSpPr>
        <p:spPr>
          <a:xfrm>
            <a:off x="769552" y="6504333"/>
            <a:ext cx="2025000" cy="191279"/>
          </a:xfrm>
        </p:spPr>
        <p:txBody>
          <a:bodyPr/>
          <a:lstStyle/>
          <a:p>
            <a:pPr defTabSz="685749">
              <a:defRPr/>
            </a:pPr>
            <a:r>
              <a:rPr lang="en-AU" dirty="0">
                <a:solidFill>
                  <a:prstClr val="black"/>
                </a:solidFill>
                <a:latin typeface="Arial" panose="020B0604020202020204"/>
              </a:rPr>
              <a:t>MLC Horizon and Index plus asset allocation changes for financial advisers</a:t>
            </a:r>
          </a:p>
        </p:txBody>
      </p:sp>
      <p:sp>
        <p:nvSpPr>
          <p:cNvPr id="9" name="Content Placeholder 8">
            <a:extLst>
              <a:ext uri="{FF2B5EF4-FFF2-40B4-BE49-F238E27FC236}">
                <a16:creationId xmlns:a16="http://schemas.microsoft.com/office/drawing/2014/main" id="{22AFB3CD-94E1-4CDD-AB81-505FF19DB430}"/>
              </a:ext>
            </a:extLst>
          </p:cNvPr>
          <p:cNvSpPr>
            <a:spLocks noGrp="1"/>
          </p:cNvSpPr>
          <p:nvPr>
            <p:ph idx="1"/>
          </p:nvPr>
        </p:nvSpPr>
        <p:spPr>
          <a:xfrm>
            <a:off x="759001" y="1406914"/>
            <a:ext cx="10734393" cy="4500563"/>
          </a:xfrm>
        </p:spPr>
        <p:txBody>
          <a:bodyPr/>
          <a:lstStyle/>
          <a:p>
            <a:pPr marL="0" lvl="1" indent="0" defTabSz="457119">
              <a:spcBef>
                <a:spcPts val="1000"/>
              </a:spcBef>
              <a:buNone/>
            </a:pPr>
            <a:r>
              <a:rPr lang="en-AU" sz="900" dirty="0"/>
              <a:t>This information is provided by MLC Investments Limited (ABN 30 002 641 661 AFSL 230705) (“MLCI”) as Responsible Entity and the operator of MLC MasterKey Investment Service Fundamentals and NULIS Nominees (Australia) Limited (ABN 80 008 515 633, AFSL 236465) as trustee of the MLC MasterKey and Fundamentals Super and Pension and MLC MasterKey Business Super products which are a part of the MLC Super Fund (ABN 70 732 426 024 (together “MLC” or “we”). We are all members of the NAB group of companies comprised of National Australia Bank Limited (ABN 12 004 044 4397, AFSL 230686) (“NAB”), its related companies, associated entities and any officer, employee, agent, adviser or contractor (“NAB Group”). An investment in any product offered by a member company of the National Australia Bank group of companies does not represent a deposit with or a liability of the National Australia Bank Limited (ABN 12 004 044 937) or its subsidiaries. NAB does not guarantee or otherwise accept any liability in respect of any financial product referred to in this presentation.</a:t>
            </a:r>
          </a:p>
          <a:p>
            <a:pPr marL="0" lvl="1" indent="0" defTabSz="457119">
              <a:spcBef>
                <a:spcPts val="1000"/>
              </a:spcBef>
              <a:buNone/>
            </a:pPr>
            <a:r>
              <a:rPr lang="en-AU" sz="900" b="1" dirty="0"/>
              <a:t>This presentation has been prepared for licensed financial advisers only. This document must not be distributed to “retail clients” (as defined in the Corporations Act 2001 (</a:t>
            </a:r>
            <a:r>
              <a:rPr lang="en-AU" sz="900" b="1" dirty="0" err="1"/>
              <a:t>Cth</a:t>
            </a:r>
            <a:r>
              <a:rPr lang="en-AU" sz="900" b="1" dirty="0"/>
              <a:t>)) or any other persons. This information is directed to and prepared for Australian residents only.</a:t>
            </a:r>
          </a:p>
          <a:p>
            <a:pPr marL="0" indent="0" defTabSz="457119">
              <a:buNone/>
            </a:pPr>
            <a:r>
              <a:rPr lang="en-AU" sz="900" dirty="0"/>
              <a:t>Some information contained in this presentation may constitute general advice. It has been prepared without taking account of an investor’s objectives, financial situation or needs and because of that an investor should, before acting on the advice, consider the appropriateness of the advice having regard to their personal objectives, financial situation and needs. Investors should obtain a Product Disclosure Statement or other disclosure document relating to any financial product which is issued by MLC, and consider it before making any decision about whether to acquire or continue to hold the product. A copy of the Product Disclosure Statement or other disclosure document is available upon request by phoning the MLC call centre on 132 652 or on our website at mlc.com.au. </a:t>
            </a:r>
          </a:p>
          <a:p>
            <a:pPr marL="0" indent="0" defTabSz="457119">
              <a:buNone/>
            </a:pPr>
            <a:r>
              <a:rPr lang="en-AU" sz="900" dirty="0"/>
              <a:t>The value of an investment may rise or fall with the changes in the market. Any projection or other forward looking statement (‘Projection’) in this document is provided for information purposes only. Whilst reasonably formed, no representation is made as to the accuracy of any such Projection or that it will be met. Actual events may vary materially.</a:t>
            </a:r>
          </a:p>
          <a:p>
            <a:pPr marL="0" indent="0" defTabSz="457119">
              <a:buNone/>
            </a:pPr>
            <a:r>
              <a:rPr lang="en-AU" sz="900" dirty="0"/>
              <a:t>The information in this communication is indicative and prepared for information purposes only and does not purport to contain all matters relevant to any particular investment or financial instrument. Any opinions expressed in this communication constitute our judgement at the time of issue. We believe that the information contained in this communication is correct and that any estimates, opinions, conclusions or recommendations are reasonably held or made at the time of compilation. However, no warranty is made as to their accuracy or reliability. The information in this communication is subject to change without notice, and we shall not be under any duty to update or correct it. All statements as to future matters are not guaranteed to be accurate and any statements as to past performance do not represent future performance. We may rely on third parties to provide certain information. We are not responsible for its accuracy or liable for any loss arising from person relying on information provided by third parties. Subject to any terms implied by law and which cannot be excluded, we shall not be liable for any errors, omissions, defects or misrepresentations in this communication (including by reasons of negligence, negligent misstatement or otherwise) or for any loss or damage (whether direct or indirect) suffered by persons who use or rely on the communication.</a:t>
            </a:r>
          </a:p>
          <a:p>
            <a:pPr marL="0" indent="0" defTabSz="457119">
              <a:buNone/>
            </a:pPr>
            <a:r>
              <a:rPr lang="en-AU" sz="900" dirty="0"/>
              <a:t>While MLC has taken all reasonable care in producing this communication, subsequent changes in circumstances may occur and impact on its accuracy. The investment managers are current as at the date this communication was prepared. Investment managers are regularly reviewed and may be appointed or removed at any time without prior notice to you.</a:t>
            </a:r>
          </a:p>
          <a:p>
            <a:pPr marL="0" indent="0" defTabSz="457119">
              <a:buNone/>
            </a:pPr>
            <a:r>
              <a:rPr lang="en-AU" sz="900" dirty="0"/>
              <a:t>The following funds are affected by the changes to the fixed income strategy.  These funds appear on MLC’s platforms, in addition to a number of external platforms:</a:t>
            </a:r>
            <a:r>
              <a:rPr lang="en-US" sz="900" dirty="0"/>
              <a:t>			</a:t>
            </a:r>
          </a:p>
          <a:p>
            <a:pPr marL="0" indent="0">
              <a:spcAft>
                <a:spcPct val="0"/>
              </a:spcAft>
              <a:buNone/>
            </a:pPr>
            <a:r>
              <a:rPr lang="en-US" sz="900" dirty="0"/>
              <a:t>MLC Wholesale Horizon 2 Income Portfolio		MLC Horizon 2 Capital Stable Portfolio 	MLC Horizon 2 Income Portfolio			</a:t>
            </a:r>
          </a:p>
          <a:p>
            <a:pPr marL="0" indent="0">
              <a:spcAft>
                <a:spcPct val="0"/>
              </a:spcAft>
              <a:buNone/>
            </a:pPr>
            <a:r>
              <a:rPr lang="en-US" sz="900" dirty="0"/>
              <a:t>MLC Wholesale Horizon 3 Conservative Growth Portfolio 	MLC Horizon 3 Conservative Growth Portfolio	MLC Wholesale Index Plus Conservative Growth Portfolio	</a:t>
            </a:r>
          </a:p>
          <a:p>
            <a:pPr marL="0" indent="0">
              <a:spcAft>
                <a:spcPct val="0"/>
              </a:spcAft>
              <a:buNone/>
            </a:pPr>
            <a:r>
              <a:rPr lang="en-US" sz="900" dirty="0"/>
              <a:t>MLC Wholesale Horizon 4 Balanced Portfolio		MLC Horizon 4 Balanced Portfolio	</a:t>
            </a:r>
            <a:r>
              <a:rPr lang="en-AU" sz="900" dirty="0"/>
              <a:t>	MLC Wholesale Index Plus Balanced Portfolio</a:t>
            </a:r>
            <a:r>
              <a:rPr lang="en-US" sz="900" dirty="0"/>
              <a:t>		</a:t>
            </a:r>
          </a:p>
          <a:p>
            <a:pPr marL="0" indent="0">
              <a:spcAft>
                <a:spcPct val="0"/>
              </a:spcAft>
              <a:buNone/>
            </a:pPr>
            <a:r>
              <a:rPr lang="en-US" sz="900" dirty="0"/>
              <a:t>MLC Wholesale Horizon 5 Growth Portfolio		MLC Horizon 5 Growth Portfolio		MLC Wholesale Index Plus Growth Portfolio</a:t>
            </a:r>
          </a:p>
          <a:p>
            <a:pPr marL="0" indent="0" defTabSz="457119">
              <a:buNone/>
            </a:pPr>
            <a:r>
              <a:rPr lang="en-AU" sz="900" dirty="0"/>
              <a:t>MLC Wholesale Horizon 6 Share Portfolio				MLC Horizon 6 Share Portfolio			MLC Index Plus Conservative Growth Portfolio</a:t>
            </a:r>
          </a:p>
          <a:p>
            <a:pPr marL="0" indent="0" defTabSz="457119">
              <a:buNone/>
            </a:pPr>
            <a:r>
              <a:rPr lang="en-AU" sz="900" dirty="0"/>
              <a:t>MLC Wholesale Horizon 7 Accelerated Growth Portfolio		MLC Horizon 7 Accelerated Growth Portfolio		MLC Index Plus Balanced Portfolio</a:t>
            </a:r>
          </a:p>
          <a:p>
            <a:pPr marL="0" indent="0" defTabSz="457119">
              <a:buNone/>
            </a:pPr>
            <a:r>
              <a:rPr lang="en-AU" sz="900" dirty="0"/>
              <a:t>														</a:t>
            </a:r>
            <a:r>
              <a:rPr lang="en-US" sz="900" dirty="0"/>
              <a:t>MLC Index Plus Growth Portfolio</a:t>
            </a:r>
            <a:endParaRPr lang="en-AU" sz="900" dirty="0"/>
          </a:p>
        </p:txBody>
      </p:sp>
    </p:spTree>
    <p:extLst>
      <p:ext uri="{BB962C8B-B14F-4D97-AF65-F5344CB8AC3E}">
        <p14:creationId xmlns:p14="http://schemas.microsoft.com/office/powerpoint/2010/main" val="3165514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3FEA0-4DCD-42CD-8F75-CF0C0C5F71D7}"/>
              </a:ext>
            </a:extLst>
          </p:cNvPr>
          <p:cNvSpPr>
            <a:spLocks noGrp="1"/>
          </p:cNvSpPr>
          <p:nvPr>
            <p:ph type="ctrTitle"/>
          </p:nvPr>
        </p:nvSpPr>
        <p:spPr/>
        <p:txBody>
          <a:bodyPr/>
          <a:lstStyle/>
          <a:p>
            <a:r>
              <a:rPr lang="en-US" dirty="0"/>
              <a:t>MLC Horizon 2 to 7 portfolios</a:t>
            </a:r>
            <a:endParaRPr lang="en-AU" dirty="0"/>
          </a:p>
        </p:txBody>
      </p:sp>
    </p:spTree>
    <p:extLst>
      <p:ext uri="{BB962C8B-B14F-4D97-AF65-F5344CB8AC3E}">
        <p14:creationId xmlns:p14="http://schemas.microsoft.com/office/powerpoint/2010/main" val="4047405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02AE61-13E6-4181-8B63-9F1A648BDFA2}"/>
              </a:ext>
            </a:extLst>
          </p:cNvPr>
          <p:cNvSpPr/>
          <p:nvPr/>
        </p:nvSpPr>
        <p:spPr>
          <a:xfrm>
            <a:off x="9487" y="1525954"/>
            <a:ext cx="12182514" cy="54634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35588252-E579-4F8F-AD68-C427416D0702}"/>
              </a:ext>
            </a:extLst>
          </p:cNvPr>
          <p:cNvSpPr>
            <a:spLocks noGrp="1"/>
          </p:cNvSpPr>
          <p:nvPr>
            <p:ph type="sldNum" sz="quarter" idx="12"/>
          </p:nvPr>
        </p:nvSpPr>
        <p:spPr>
          <a:xfrm>
            <a:off x="11236219" y="6666251"/>
            <a:ext cx="257175" cy="19127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CB49487E-89E1-49F7-AA56-D072CC2A761B}"/>
              </a:ext>
            </a:extLst>
          </p:cNvPr>
          <p:cNvSpPr>
            <a:spLocks noGrp="1"/>
          </p:cNvSpPr>
          <p:nvPr>
            <p:ph type="title"/>
          </p:nvPr>
        </p:nvSpPr>
        <p:spPr>
          <a:xfrm>
            <a:off x="759001" y="480703"/>
            <a:ext cx="9720000" cy="516637"/>
          </a:xfrm>
        </p:spPr>
        <p:txBody>
          <a:bodyPr/>
          <a:lstStyle/>
          <a:p>
            <a:r>
              <a:rPr lang="en-AU" sz="2400" dirty="0">
                <a:solidFill>
                  <a:schemeClr val="tx1"/>
                </a:solidFill>
                <a:latin typeface="Arial" charset="0"/>
                <a:cs typeface="Arial" charset="0"/>
              </a:rPr>
              <a:t>What’s changed and why? </a:t>
            </a:r>
            <a:endParaRPr lang="en-AU" sz="2400" dirty="0">
              <a:solidFill>
                <a:schemeClr val="tx1"/>
              </a:solidFill>
            </a:endParaRPr>
          </a:p>
        </p:txBody>
      </p:sp>
      <p:sp>
        <p:nvSpPr>
          <p:cNvPr id="11" name="Slide Number Placeholder 3">
            <a:extLst>
              <a:ext uri="{FF2B5EF4-FFF2-40B4-BE49-F238E27FC236}">
                <a16:creationId xmlns:a16="http://schemas.microsoft.com/office/drawing/2014/main" id="{2D796046-6DFD-49EC-B360-821FE22E3F79}"/>
              </a:ext>
            </a:extLst>
          </p:cNvPr>
          <p:cNvSpPr txBox="1">
            <a:spLocks/>
          </p:cNvSpPr>
          <p:nvPr/>
        </p:nvSpPr>
        <p:spPr>
          <a:xfrm>
            <a:off x="11236219" y="6666251"/>
            <a:ext cx="257175" cy="191279"/>
          </a:xfrm>
          <a:prstGeom prst="rect">
            <a:avLst/>
          </a:prstGeom>
        </p:spPr>
        <p:txBody>
          <a:bodyPr vert="horz" wrap="none" lIns="0" tIns="0" rIns="0" bIns="0" rtlCol="0" anchor="ct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6316B6A-336A-44FF-82DA-A4D1594FA055}" type="slidenum">
              <a:rPr lang="en-AU" smtClean="0">
                <a:solidFill>
                  <a:prstClr val="black"/>
                </a:solidFill>
                <a:latin typeface="Arial" panose="020B0604020202020204"/>
              </a:rPr>
              <a:pPr>
                <a:defRPr/>
              </a:pPr>
              <a:t>4</a:t>
            </a:fld>
            <a:endParaRPr lang="en-AU">
              <a:solidFill>
                <a:prstClr val="black"/>
              </a:solidFill>
              <a:latin typeface="Arial" panose="020B0604020202020204"/>
            </a:endParaRPr>
          </a:p>
        </p:txBody>
      </p:sp>
      <p:sp>
        <p:nvSpPr>
          <p:cNvPr id="12" name="Rectangle 11">
            <a:extLst>
              <a:ext uri="{FF2B5EF4-FFF2-40B4-BE49-F238E27FC236}">
                <a16:creationId xmlns:a16="http://schemas.microsoft.com/office/drawing/2014/main" id="{58FE92F5-6F37-456C-9229-87200A151AA9}"/>
              </a:ext>
            </a:extLst>
          </p:cNvPr>
          <p:cNvSpPr/>
          <p:nvPr/>
        </p:nvSpPr>
        <p:spPr>
          <a:xfrm>
            <a:off x="734781" y="1664479"/>
            <a:ext cx="10939694" cy="1169551"/>
          </a:xfrm>
          <a:prstGeom prst="rect">
            <a:avLst/>
          </a:prstGeom>
        </p:spPr>
        <p:txBody>
          <a:bodyPr wrap="square">
            <a:spAutoFit/>
          </a:bodyPr>
          <a:lstStyle/>
          <a:p>
            <a:r>
              <a:rPr lang="en-AU" sz="1400" dirty="0">
                <a:solidFill>
                  <a:schemeClr val="accent1">
                    <a:lumMod val="50000"/>
                  </a:schemeClr>
                </a:solidFill>
              </a:rPr>
              <a:t>Every three to five years we review the strategic (benchmark) asset allocation (SAA) so it remains a relevant benchmark. We consider new asset classes and strategies that are available, changes in the competitive landscape, and risk and return efficiency of the portfolios. Main changes from our recent review are below. These changes have now been implemented.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i="0" u="none" strike="noStrike" kern="1200" cap="none" spc="0" normalizeH="0" baseline="0" noProof="0" dirty="0">
              <a:ln>
                <a:noFill/>
              </a:ln>
              <a:solidFill>
                <a:schemeClr val="accent1">
                  <a:lumMod val="50000"/>
                </a:scheme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i="0" u="none" strike="noStrike" kern="1200" cap="none" spc="0" normalizeH="0" baseline="0" noProof="0" dirty="0">
              <a:ln>
                <a:noFill/>
              </a:ln>
              <a:solidFill>
                <a:schemeClr val="accent1">
                  <a:lumMod val="50000"/>
                </a:schemeClr>
              </a:solidFill>
              <a:effectLst/>
              <a:uLnTx/>
              <a:uFillTx/>
              <a:latin typeface="Arial" panose="020B0604020202020204"/>
              <a:ea typeface="+mn-ea"/>
              <a:cs typeface="+mn-cs"/>
            </a:endParaRPr>
          </a:p>
        </p:txBody>
      </p:sp>
      <p:grpSp>
        <p:nvGrpSpPr>
          <p:cNvPr id="15" name="Group 14">
            <a:extLst>
              <a:ext uri="{FF2B5EF4-FFF2-40B4-BE49-F238E27FC236}">
                <a16:creationId xmlns:a16="http://schemas.microsoft.com/office/drawing/2014/main" id="{C02F4FC0-961B-4039-9B20-066BE5AEB521}"/>
              </a:ext>
            </a:extLst>
          </p:cNvPr>
          <p:cNvGrpSpPr/>
          <p:nvPr/>
        </p:nvGrpSpPr>
        <p:grpSpPr>
          <a:xfrm>
            <a:off x="706304" y="2629734"/>
            <a:ext cx="3374481" cy="1835391"/>
            <a:chOff x="2150019" y="2448020"/>
            <a:chExt cx="3374481" cy="1726013"/>
          </a:xfrm>
        </p:grpSpPr>
        <p:grpSp>
          <p:nvGrpSpPr>
            <p:cNvPr id="16" name="Group 15">
              <a:extLst>
                <a:ext uri="{FF2B5EF4-FFF2-40B4-BE49-F238E27FC236}">
                  <a16:creationId xmlns:a16="http://schemas.microsoft.com/office/drawing/2014/main" id="{820FF6F1-7370-4317-A7C0-EA2C0DDDA781}"/>
                </a:ext>
              </a:extLst>
            </p:cNvPr>
            <p:cNvGrpSpPr/>
            <p:nvPr/>
          </p:nvGrpSpPr>
          <p:grpSpPr>
            <a:xfrm>
              <a:off x="2150019" y="2448020"/>
              <a:ext cx="3374481" cy="1726013"/>
              <a:chOff x="2150019" y="2448020"/>
              <a:chExt cx="3374481" cy="1726013"/>
            </a:xfrm>
          </p:grpSpPr>
          <p:sp>
            <p:nvSpPr>
              <p:cNvPr id="18" name="Rectangle 17">
                <a:extLst>
                  <a:ext uri="{FF2B5EF4-FFF2-40B4-BE49-F238E27FC236}">
                    <a16:creationId xmlns:a16="http://schemas.microsoft.com/office/drawing/2014/main" id="{F7919280-E1C2-45B6-9DB4-715C73E7F4EB}"/>
                  </a:ext>
                </a:extLst>
              </p:cNvPr>
              <p:cNvSpPr/>
              <p:nvPr/>
            </p:nvSpPr>
            <p:spPr>
              <a:xfrm>
                <a:off x="2248633" y="3006756"/>
                <a:ext cx="3275867" cy="1167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F03AD0B-7A7B-499D-A9CC-D0D89854113B}"/>
                  </a:ext>
                </a:extLst>
              </p:cNvPr>
              <p:cNvSpPr/>
              <p:nvPr/>
            </p:nvSpPr>
            <p:spPr>
              <a:xfrm>
                <a:off x="2378900" y="3058200"/>
                <a:ext cx="2953447" cy="1041966"/>
              </a:xfrm>
              <a:prstGeom prst="rect">
                <a:avLst/>
              </a:prstGeom>
            </p:spPr>
            <p:txBody>
              <a:bodyPr wrap="square">
                <a:spAutoFit/>
              </a:bodyPr>
              <a:lstStyle/>
              <a:p>
                <a:pPr marL="285750" indent="-285750">
                  <a:buFont typeface="Arial" panose="020B0604020202020204" pitchFamily="34" charset="0"/>
                  <a:buChar char="•"/>
                </a:pPr>
                <a:r>
                  <a:rPr lang="en-AU" sz="1100" dirty="0"/>
                  <a:t>MLC Horizon 4 and 5 portfolios </a:t>
                </a:r>
              </a:p>
              <a:p>
                <a:pPr marL="285750" indent="-285750">
                  <a:buFont typeface="Arial" panose="020B0604020202020204" pitchFamily="34" charset="0"/>
                  <a:buChar char="•"/>
                </a:pPr>
                <a:r>
                  <a:rPr lang="en-AU" sz="1100" dirty="0"/>
                  <a:t>We believe this improves competitiveness relative to peer funds, which tend to have higher growth exposures</a:t>
                </a:r>
              </a:p>
              <a:p>
                <a:pPr lvl="0">
                  <a:spcAft>
                    <a:spcPts val="1800"/>
                  </a:spcAft>
                  <a:defRPr/>
                </a:pPr>
                <a:endParaRPr lang="en-AU" sz="1100" dirty="0">
                  <a:solidFill>
                    <a:prstClr val="black"/>
                  </a:solidFill>
                </a:endParaRPr>
              </a:p>
            </p:txBody>
          </p:sp>
          <p:sp>
            <p:nvSpPr>
              <p:cNvPr id="20" name="Rectangle 19">
                <a:extLst>
                  <a:ext uri="{FF2B5EF4-FFF2-40B4-BE49-F238E27FC236}">
                    <a16:creationId xmlns:a16="http://schemas.microsoft.com/office/drawing/2014/main" id="{9DE9D416-DF4A-4D69-A99D-CCA9C7096039}"/>
                  </a:ext>
                </a:extLst>
              </p:cNvPr>
              <p:cNvSpPr/>
              <p:nvPr/>
            </p:nvSpPr>
            <p:spPr>
              <a:xfrm>
                <a:off x="2150019" y="2448020"/>
                <a:ext cx="3098006" cy="303906"/>
              </a:xfrm>
              <a:prstGeom prst="rect">
                <a:avLst/>
              </a:prstGeom>
            </p:spPr>
            <p:txBody>
              <a:bodyPr wrap="square">
                <a:spAutoFit/>
              </a:bodyPr>
              <a:lstStyle/>
              <a:p>
                <a:r>
                  <a:rPr lang="en-AU" sz="1500" dirty="0">
                    <a:solidFill>
                      <a:schemeClr val="accent1">
                        <a:lumMod val="50000"/>
                      </a:schemeClr>
                    </a:solidFill>
                  </a:rPr>
                  <a:t>Slightly increasing growth assets</a:t>
                </a:r>
              </a:p>
            </p:txBody>
          </p:sp>
        </p:grpSp>
        <p:cxnSp>
          <p:nvCxnSpPr>
            <p:cNvPr id="17" name="Straight Connector 16">
              <a:extLst>
                <a:ext uri="{FF2B5EF4-FFF2-40B4-BE49-F238E27FC236}">
                  <a16:creationId xmlns:a16="http://schemas.microsoft.com/office/drawing/2014/main" id="{B0EE45D0-AB16-42A1-BFD8-51340330725E}"/>
                </a:ext>
              </a:extLst>
            </p:cNvPr>
            <p:cNvCxnSpPr>
              <a:cxnSpLocks/>
            </p:cNvCxnSpPr>
            <p:nvPr/>
          </p:nvCxnSpPr>
          <p:spPr>
            <a:xfrm>
              <a:off x="2248633" y="2840155"/>
              <a:ext cx="2685021" cy="0"/>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02E04A2-1B7F-43C3-AB67-DFCE715CDA32}"/>
              </a:ext>
            </a:extLst>
          </p:cNvPr>
          <p:cNvGrpSpPr/>
          <p:nvPr/>
        </p:nvGrpSpPr>
        <p:grpSpPr>
          <a:xfrm>
            <a:off x="706304" y="4552862"/>
            <a:ext cx="3374481" cy="2062251"/>
            <a:chOff x="2150019" y="2293376"/>
            <a:chExt cx="3374481" cy="2062251"/>
          </a:xfrm>
        </p:grpSpPr>
        <p:grpSp>
          <p:nvGrpSpPr>
            <p:cNvPr id="22" name="Group 21">
              <a:extLst>
                <a:ext uri="{FF2B5EF4-FFF2-40B4-BE49-F238E27FC236}">
                  <a16:creationId xmlns:a16="http://schemas.microsoft.com/office/drawing/2014/main" id="{CADB96CD-B315-4E07-93BF-179C12B38363}"/>
                </a:ext>
              </a:extLst>
            </p:cNvPr>
            <p:cNvGrpSpPr/>
            <p:nvPr/>
          </p:nvGrpSpPr>
          <p:grpSpPr>
            <a:xfrm>
              <a:off x="2150019" y="2293376"/>
              <a:ext cx="3374481" cy="2062251"/>
              <a:chOff x="2150019" y="2293376"/>
              <a:chExt cx="3374481" cy="2062251"/>
            </a:xfrm>
          </p:grpSpPr>
          <p:sp>
            <p:nvSpPr>
              <p:cNvPr id="24" name="Rectangle 23">
                <a:extLst>
                  <a:ext uri="{FF2B5EF4-FFF2-40B4-BE49-F238E27FC236}">
                    <a16:creationId xmlns:a16="http://schemas.microsoft.com/office/drawing/2014/main" id="{78ED443F-CECE-474A-B346-3BF3EAB6BCA5}"/>
                  </a:ext>
                </a:extLst>
              </p:cNvPr>
              <p:cNvSpPr/>
              <p:nvPr/>
            </p:nvSpPr>
            <p:spPr>
              <a:xfrm>
                <a:off x="2248633" y="3041746"/>
                <a:ext cx="3275867" cy="1313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25" name="Rectangle 24">
                <a:extLst>
                  <a:ext uri="{FF2B5EF4-FFF2-40B4-BE49-F238E27FC236}">
                    <a16:creationId xmlns:a16="http://schemas.microsoft.com/office/drawing/2014/main" id="{BE773CEC-BF8A-4644-8B14-D32E144C4E70}"/>
                  </a:ext>
                </a:extLst>
              </p:cNvPr>
              <p:cNvSpPr/>
              <p:nvPr/>
            </p:nvSpPr>
            <p:spPr>
              <a:xfrm>
                <a:off x="2378900" y="3077512"/>
                <a:ext cx="2953447" cy="600164"/>
              </a:xfrm>
              <a:prstGeom prst="rect">
                <a:avLst/>
              </a:prstGeom>
            </p:spPr>
            <p:txBody>
              <a:bodyPr wrap="square">
                <a:spAutoFit/>
              </a:bodyPr>
              <a:lstStyle/>
              <a:p>
                <a:pPr marL="285750" indent="-285750">
                  <a:buFont typeface="Arial" panose="020B0604020202020204" pitchFamily="34" charset="0"/>
                  <a:buChar char="•"/>
                </a:pPr>
                <a:r>
                  <a:rPr lang="en-AU" sz="1100" dirty="0"/>
                  <a:t>Reduces risk of an increase in real interest rates, while maintaining some inflation protection</a:t>
                </a:r>
                <a:endParaRPr lang="en-AU" sz="1100" dirty="0">
                  <a:solidFill>
                    <a:prstClr val="black"/>
                  </a:solidFill>
                </a:endParaRPr>
              </a:p>
            </p:txBody>
          </p:sp>
          <p:sp>
            <p:nvSpPr>
              <p:cNvPr id="26" name="Rectangle 25">
                <a:extLst>
                  <a:ext uri="{FF2B5EF4-FFF2-40B4-BE49-F238E27FC236}">
                    <a16:creationId xmlns:a16="http://schemas.microsoft.com/office/drawing/2014/main" id="{D0DF08FA-4878-4070-9E10-ED06B5EC75F4}"/>
                  </a:ext>
                </a:extLst>
              </p:cNvPr>
              <p:cNvSpPr/>
              <p:nvPr/>
            </p:nvSpPr>
            <p:spPr>
              <a:xfrm>
                <a:off x="2150019" y="2293376"/>
                <a:ext cx="3098006" cy="553998"/>
              </a:xfrm>
              <a:prstGeom prst="rect">
                <a:avLst/>
              </a:prstGeom>
            </p:spPr>
            <p:txBody>
              <a:bodyPr wrap="square">
                <a:spAutoFit/>
              </a:bodyPr>
              <a:lstStyle/>
              <a:p>
                <a:r>
                  <a:rPr lang="en-AU" sz="1500" dirty="0">
                    <a:solidFill>
                      <a:schemeClr val="accent1">
                        <a:lumMod val="50000"/>
                      </a:schemeClr>
                    </a:solidFill>
                  </a:rPr>
                  <a:t>Reducing inflation-linked bonds’ maturity profile</a:t>
                </a:r>
              </a:p>
            </p:txBody>
          </p:sp>
        </p:grpSp>
        <p:cxnSp>
          <p:nvCxnSpPr>
            <p:cNvPr id="23" name="Straight Connector 22">
              <a:extLst>
                <a:ext uri="{FF2B5EF4-FFF2-40B4-BE49-F238E27FC236}">
                  <a16:creationId xmlns:a16="http://schemas.microsoft.com/office/drawing/2014/main" id="{124E270F-B3C2-4776-ACD5-3F2F51C89C9B}"/>
                </a:ext>
              </a:extLst>
            </p:cNvPr>
            <p:cNvCxnSpPr>
              <a:cxnSpLocks/>
            </p:cNvCxnSpPr>
            <p:nvPr/>
          </p:nvCxnSpPr>
          <p:spPr>
            <a:xfrm>
              <a:off x="2248633" y="2840155"/>
              <a:ext cx="2685021" cy="0"/>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11DE6473-ED19-4520-8F9E-A94902C7C21E}"/>
              </a:ext>
            </a:extLst>
          </p:cNvPr>
          <p:cNvGrpSpPr/>
          <p:nvPr/>
        </p:nvGrpSpPr>
        <p:grpSpPr>
          <a:xfrm>
            <a:off x="4268732" y="2637576"/>
            <a:ext cx="3371084" cy="1813911"/>
            <a:chOff x="2153416" y="2455861"/>
            <a:chExt cx="3371084" cy="1674406"/>
          </a:xfrm>
        </p:grpSpPr>
        <p:grpSp>
          <p:nvGrpSpPr>
            <p:cNvPr id="28" name="Group 27">
              <a:extLst>
                <a:ext uri="{FF2B5EF4-FFF2-40B4-BE49-F238E27FC236}">
                  <a16:creationId xmlns:a16="http://schemas.microsoft.com/office/drawing/2014/main" id="{74094628-EA75-4A63-9426-10C25618147B}"/>
                </a:ext>
              </a:extLst>
            </p:cNvPr>
            <p:cNvGrpSpPr/>
            <p:nvPr/>
          </p:nvGrpSpPr>
          <p:grpSpPr>
            <a:xfrm>
              <a:off x="2153416" y="2455861"/>
              <a:ext cx="3371084" cy="1674406"/>
              <a:chOff x="2153416" y="2455861"/>
              <a:chExt cx="3371084" cy="1674406"/>
            </a:xfrm>
          </p:grpSpPr>
          <p:sp>
            <p:nvSpPr>
              <p:cNvPr id="30" name="Rectangle 29">
                <a:extLst>
                  <a:ext uri="{FF2B5EF4-FFF2-40B4-BE49-F238E27FC236}">
                    <a16:creationId xmlns:a16="http://schemas.microsoft.com/office/drawing/2014/main" id="{5AB84709-749A-46B0-A55B-2C362596612C}"/>
                  </a:ext>
                </a:extLst>
              </p:cNvPr>
              <p:cNvSpPr/>
              <p:nvPr/>
            </p:nvSpPr>
            <p:spPr>
              <a:xfrm>
                <a:off x="2248633" y="2989043"/>
                <a:ext cx="3275867" cy="1141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6872D445-F705-4CB3-8C13-BE833701F2EA}"/>
                  </a:ext>
                </a:extLst>
              </p:cNvPr>
              <p:cNvSpPr/>
              <p:nvPr/>
            </p:nvSpPr>
            <p:spPr>
              <a:xfrm>
                <a:off x="2372527" y="3041384"/>
                <a:ext cx="2953447" cy="866524"/>
              </a:xfrm>
              <a:prstGeom prst="rect">
                <a:avLst/>
              </a:prstGeom>
            </p:spPr>
            <p:txBody>
              <a:bodyPr wrap="square">
                <a:spAutoFit/>
              </a:bodyPr>
              <a:lstStyle/>
              <a:p>
                <a:pPr marL="285750" indent="-285750">
                  <a:buFont typeface="Arial" panose="020B0604020202020204" pitchFamily="34" charset="0"/>
                  <a:buChar char="•"/>
                </a:pPr>
                <a:r>
                  <a:rPr lang="en-AU" sz="1100" dirty="0"/>
                  <a:t>We’ve decreased Australian shares and increased global shares (hedged)</a:t>
                </a:r>
              </a:p>
              <a:p>
                <a:pPr marL="285750" indent="-285750">
                  <a:buFont typeface="Arial" panose="020B0604020202020204" pitchFamily="34" charset="0"/>
                  <a:buChar char="•"/>
                </a:pPr>
                <a:r>
                  <a:rPr lang="en-AU" sz="1100" dirty="0"/>
                  <a:t>Improves portfolio diversification and access to more investment opportunities</a:t>
                </a:r>
                <a:endParaRPr lang="en-AU" sz="1100" dirty="0">
                  <a:solidFill>
                    <a:prstClr val="black"/>
                  </a:solidFill>
                </a:endParaRPr>
              </a:p>
            </p:txBody>
          </p:sp>
          <p:sp>
            <p:nvSpPr>
              <p:cNvPr id="32" name="Rectangle 31">
                <a:extLst>
                  <a:ext uri="{FF2B5EF4-FFF2-40B4-BE49-F238E27FC236}">
                    <a16:creationId xmlns:a16="http://schemas.microsoft.com/office/drawing/2014/main" id="{7A84C5DF-EC90-44B1-B0E6-E1D03B147F45}"/>
                  </a:ext>
                </a:extLst>
              </p:cNvPr>
              <p:cNvSpPr/>
              <p:nvPr/>
            </p:nvSpPr>
            <p:spPr>
              <a:xfrm>
                <a:off x="2153416" y="2455861"/>
                <a:ext cx="3341144" cy="298311"/>
              </a:xfrm>
              <a:prstGeom prst="rect">
                <a:avLst/>
              </a:prstGeom>
            </p:spPr>
            <p:txBody>
              <a:bodyPr wrap="square">
                <a:spAutoFit/>
              </a:bodyPr>
              <a:lstStyle/>
              <a:p>
                <a:r>
                  <a:rPr lang="en-AU" sz="1500" dirty="0">
                    <a:solidFill>
                      <a:schemeClr val="accent1">
                        <a:lumMod val="50000"/>
                      </a:schemeClr>
                    </a:solidFill>
                  </a:rPr>
                  <a:t>Reducing home country bias</a:t>
                </a:r>
              </a:p>
            </p:txBody>
          </p:sp>
        </p:grpSp>
        <p:cxnSp>
          <p:nvCxnSpPr>
            <p:cNvPr id="29" name="Straight Connector 28">
              <a:extLst>
                <a:ext uri="{FF2B5EF4-FFF2-40B4-BE49-F238E27FC236}">
                  <a16:creationId xmlns:a16="http://schemas.microsoft.com/office/drawing/2014/main" id="{B439599E-6D1F-4895-B128-B5F8E481232C}"/>
                </a:ext>
              </a:extLst>
            </p:cNvPr>
            <p:cNvCxnSpPr>
              <a:cxnSpLocks/>
            </p:cNvCxnSpPr>
            <p:nvPr/>
          </p:nvCxnSpPr>
          <p:spPr>
            <a:xfrm>
              <a:off x="2248633" y="2840155"/>
              <a:ext cx="2685021" cy="0"/>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E9FD4E15-B389-411E-9EF9-6CCCC1B839DA}"/>
              </a:ext>
            </a:extLst>
          </p:cNvPr>
          <p:cNvGrpSpPr/>
          <p:nvPr/>
        </p:nvGrpSpPr>
        <p:grpSpPr>
          <a:xfrm>
            <a:off x="4253392" y="4637976"/>
            <a:ext cx="3386424" cy="1975334"/>
            <a:chOff x="2138076" y="2378490"/>
            <a:chExt cx="3386424" cy="1975334"/>
          </a:xfrm>
        </p:grpSpPr>
        <p:grpSp>
          <p:nvGrpSpPr>
            <p:cNvPr id="34" name="Group 33">
              <a:extLst>
                <a:ext uri="{FF2B5EF4-FFF2-40B4-BE49-F238E27FC236}">
                  <a16:creationId xmlns:a16="http://schemas.microsoft.com/office/drawing/2014/main" id="{14B3DC0A-051C-45D4-8307-15167A597637}"/>
                </a:ext>
              </a:extLst>
            </p:cNvPr>
            <p:cNvGrpSpPr/>
            <p:nvPr/>
          </p:nvGrpSpPr>
          <p:grpSpPr>
            <a:xfrm>
              <a:off x="2138076" y="2378490"/>
              <a:ext cx="3386424" cy="1975334"/>
              <a:chOff x="2138076" y="2378490"/>
              <a:chExt cx="3386424" cy="1975334"/>
            </a:xfrm>
          </p:grpSpPr>
          <p:sp>
            <p:nvSpPr>
              <p:cNvPr id="36" name="Rectangle 35">
                <a:extLst>
                  <a:ext uri="{FF2B5EF4-FFF2-40B4-BE49-F238E27FC236}">
                    <a16:creationId xmlns:a16="http://schemas.microsoft.com/office/drawing/2014/main" id="{DFFACBC8-4ECB-4FB1-B082-DAD78CDC1829}"/>
                  </a:ext>
                </a:extLst>
              </p:cNvPr>
              <p:cNvSpPr/>
              <p:nvPr/>
            </p:nvSpPr>
            <p:spPr>
              <a:xfrm>
                <a:off x="2248633" y="3034025"/>
                <a:ext cx="3275867" cy="1317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ED9DE18-8E2E-4703-9818-BE982C3DED27}"/>
                  </a:ext>
                </a:extLst>
              </p:cNvPr>
              <p:cNvSpPr/>
              <p:nvPr/>
            </p:nvSpPr>
            <p:spPr>
              <a:xfrm>
                <a:off x="2299026" y="3076551"/>
                <a:ext cx="3221733" cy="1277273"/>
              </a:xfrm>
              <a:prstGeom prst="rect">
                <a:avLst/>
              </a:prstGeom>
            </p:spPr>
            <p:txBody>
              <a:bodyPr wrap="square">
                <a:spAutoFit/>
              </a:bodyPr>
              <a:lstStyle/>
              <a:p>
                <a:pPr marL="285750" indent="-285750">
                  <a:buFont typeface="Arial" panose="020B0604020202020204" pitchFamily="34" charset="0"/>
                  <a:buChar char="•"/>
                </a:pPr>
                <a:r>
                  <a:rPr lang="en-AU" sz="1100" dirty="0"/>
                  <a:t>MLC Horizon 2 Income Portfolio’s Australian shares, global shares, and property securities’ strategies are now aligned with MLC Horizon 2 Capital Stable Portfolio</a:t>
                </a:r>
              </a:p>
              <a:p>
                <a:pPr marL="285750" indent="-285750">
                  <a:buFont typeface="Arial" panose="020B0604020202020204" pitchFamily="34" charset="0"/>
                  <a:buChar char="•"/>
                </a:pPr>
                <a:r>
                  <a:rPr lang="en-AU" sz="1100" dirty="0"/>
                  <a:t>The portfolio will continue to generate income with less risk for the overall returns generated</a:t>
                </a:r>
                <a:endParaRPr lang="en-AU" sz="1100" dirty="0">
                  <a:solidFill>
                    <a:prstClr val="black"/>
                  </a:solidFill>
                </a:endParaRPr>
              </a:p>
            </p:txBody>
          </p:sp>
          <p:sp>
            <p:nvSpPr>
              <p:cNvPr id="38" name="Rectangle 37">
                <a:extLst>
                  <a:ext uri="{FF2B5EF4-FFF2-40B4-BE49-F238E27FC236}">
                    <a16:creationId xmlns:a16="http://schemas.microsoft.com/office/drawing/2014/main" id="{2BE13C43-A755-4958-ADFF-169E61FD019F}"/>
                  </a:ext>
                </a:extLst>
              </p:cNvPr>
              <p:cNvSpPr/>
              <p:nvPr/>
            </p:nvSpPr>
            <p:spPr>
              <a:xfrm>
                <a:off x="2138076" y="2378490"/>
                <a:ext cx="3098006" cy="323165"/>
              </a:xfrm>
              <a:prstGeom prst="rect">
                <a:avLst/>
              </a:prstGeom>
            </p:spPr>
            <p:txBody>
              <a:bodyPr wrap="square">
                <a:spAutoFit/>
              </a:bodyPr>
              <a:lstStyle/>
              <a:p>
                <a:r>
                  <a:rPr lang="en-AU" sz="1500" dirty="0">
                    <a:solidFill>
                      <a:schemeClr val="accent1">
                        <a:lumMod val="50000"/>
                      </a:schemeClr>
                    </a:solidFill>
                  </a:rPr>
                  <a:t>Aligning MLC Horizon 2</a:t>
                </a:r>
              </a:p>
            </p:txBody>
          </p:sp>
        </p:grpSp>
        <p:cxnSp>
          <p:nvCxnSpPr>
            <p:cNvPr id="35" name="Straight Connector 34">
              <a:extLst>
                <a:ext uri="{FF2B5EF4-FFF2-40B4-BE49-F238E27FC236}">
                  <a16:creationId xmlns:a16="http://schemas.microsoft.com/office/drawing/2014/main" id="{F7B3F255-0AFA-432A-A55D-F9D283756A71}"/>
                </a:ext>
              </a:extLst>
            </p:cNvPr>
            <p:cNvCxnSpPr>
              <a:cxnSpLocks/>
            </p:cNvCxnSpPr>
            <p:nvPr/>
          </p:nvCxnSpPr>
          <p:spPr>
            <a:xfrm flipV="1">
              <a:off x="2248633" y="2839595"/>
              <a:ext cx="2770276" cy="560"/>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BF1A3EB-4CA7-41AA-89B0-4E0E09A12616}"/>
              </a:ext>
            </a:extLst>
          </p:cNvPr>
          <p:cNvGrpSpPr/>
          <p:nvPr/>
        </p:nvGrpSpPr>
        <p:grpSpPr>
          <a:xfrm>
            <a:off x="7885704" y="2429526"/>
            <a:ext cx="3788771" cy="2018219"/>
            <a:chOff x="2135854" y="2248371"/>
            <a:chExt cx="3788771" cy="2018219"/>
          </a:xfrm>
        </p:grpSpPr>
        <p:grpSp>
          <p:nvGrpSpPr>
            <p:cNvPr id="40" name="Group 39">
              <a:extLst>
                <a:ext uri="{FF2B5EF4-FFF2-40B4-BE49-F238E27FC236}">
                  <a16:creationId xmlns:a16="http://schemas.microsoft.com/office/drawing/2014/main" id="{38C12D4E-87D0-4578-A9E9-35501227432E}"/>
                </a:ext>
              </a:extLst>
            </p:cNvPr>
            <p:cNvGrpSpPr/>
            <p:nvPr/>
          </p:nvGrpSpPr>
          <p:grpSpPr>
            <a:xfrm>
              <a:off x="2135854" y="2248371"/>
              <a:ext cx="3788771" cy="2018219"/>
              <a:chOff x="2135854" y="2248371"/>
              <a:chExt cx="3788771" cy="2018219"/>
            </a:xfrm>
          </p:grpSpPr>
          <p:sp>
            <p:nvSpPr>
              <p:cNvPr id="42" name="Rectangle 41">
                <a:extLst>
                  <a:ext uri="{FF2B5EF4-FFF2-40B4-BE49-F238E27FC236}">
                    <a16:creationId xmlns:a16="http://schemas.microsoft.com/office/drawing/2014/main" id="{E800749B-33AC-476C-A797-5435E49FB500}"/>
                  </a:ext>
                </a:extLst>
              </p:cNvPr>
              <p:cNvSpPr/>
              <p:nvPr/>
            </p:nvSpPr>
            <p:spPr>
              <a:xfrm>
                <a:off x="2248633" y="3034026"/>
                <a:ext cx="3675992" cy="1232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A2CC887-EE55-4592-B423-DDBA48594AA1}"/>
                  </a:ext>
                </a:extLst>
              </p:cNvPr>
              <p:cNvSpPr/>
              <p:nvPr/>
            </p:nvSpPr>
            <p:spPr>
              <a:xfrm>
                <a:off x="2315476" y="3104372"/>
                <a:ext cx="3548989" cy="600164"/>
              </a:xfrm>
              <a:prstGeom prst="rect">
                <a:avLst/>
              </a:prstGeom>
            </p:spPr>
            <p:txBody>
              <a:bodyPr wrap="square">
                <a:spAutoFit/>
              </a:bodyPr>
              <a:lstStyle/>
              <a:p>
                <a:pPr marL="285750" indent="-285750">
                  <a:buFont typeface="Arial" panose="020B0604020202020204" pitchFamily="34" charset="0"/>
                  <a:buChar char="•"/>
                </a:pPr>
                <a:r>
                  <a:rPr lang="en-AU" sz="1100" dirty="0"/>
                  <a:t>MLC Horizon 3 to 5 portfolios</a:t>
                </a:r>
              </a:p>
              <a:p>
                <a:pPr marL="285750" indent="-285750">
                  <a:buFont typeface="Arial" panose="020B0604020202020204" pitchFamily="34" charset="0"/>
                  <a:buChar char="•"/>
                </a:pPr>
                <a:r>
                  <a:rPr lang="en-AU" sz="1100" dirty="0"/>
                  <a:t>Moved to higher risk and return inflation plus strategies</a:t>
                </a:r>
                <a:endParaRPr lang="en-AU" sz="1100" dirty="0">
                  <a:solidFill>
                    <a:prstClr val="black"/>
                  </a:solidFill>
                </a:endParaRPr>
              </a:p>
            </p:txBody>
          </p:sp>
          <p:sp>
            <p:nvSpPr>
              <p:cNvPr id="44" name="Rectangle 43">
                <a:extLst>
                  <a:ext uri="{FF2B5EF4-FFF2-40B4-BE49-F238E27FC236}">
                    <a16:creationId xmlns:a16="http://schemas.microsoft.com/office/drawing/2014/main" id="{4F3C67D0-1CD2-473E-9F5B-5C9CF8CDD726}"/>
                  </a:ext>
                </a:extLst>
              </p:cNvPr>
              <p:cNvSpPr/>
              <p:nvPr/>
            </p:nvSpPr>
            <p:spPr>
              <a:xfrm>
                <a:off x="2135854" y="2248371"/>
                <a:ext cx="3098006" cy="553998"/>
              </a:xfrm>
              <a:prstGeom prst="rect">
                <a:avLst/>
              </a:prstGeom>
            </p:spPr>
            <p:txBody>
              <a:bodyPr wrap="square">
                <a:spAutoFit/>
              </a:bodyPr>
              <a:lstStyle/>
              <a:p>
                <a:pPr>
                  <a:defRPr/>
                </a:pPr>
                <a:r>
                  <a:rPr lang="en-AU" sz="1500" dirty="0">
                    <a:solidFill>
                      <a:schemeClr val="accent1">
                        <a:lumMod val="50000"/>
                      </a:schemeClr>
                    </a:solidFill>
                  </a:rPr>
                  <a:t>Moving alternatives exposure up the risk and return spectrum</a:t>
                </a:r>
              </a:p>
            </p:txBody>
          </p:sp>
        </p:grpSp>
        <p:cxnSp>
          <p:nvCxnSpPr>
            <p:cNvPr id="41" name="Straight Connector 40">
              <a:extLst>
                <a:ext uri="{FF2B5EF4-FFF2-40B4-BE49-F238E27FC236}">
                  <a16:creationId xmlns:a16="http://schemas.microsoft.com/office/drawing/2014/main" id="{E4CA1F8F-4478-44B6-877E-6C6703DCA831}"/>
                </a:ext>
              </a:extLst>
            </p:cNvPr>
            <p:cNvCxnSpPr>
              <a:cxnSpLocks/>
            </p:cNvCxnSpPr>
            <p:nvPr/>
          </p:nvCxnSpPr>
          <p:spPr>
            <a:xfrm>
              <a:off x="2248632" y="2840155"/>
              <a:ext cx="2985228" cy="0"/>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FFCBF28B-A928-4A3A-A5AD-0237D6CB8DEB}"/>
              </a:ext>
            </a:extLst>
          </p:cNvPr>
          <p:cNvGrpSpPr/>
          <p:nvPr/>
        </p:nvGrpSpPr>
        <p:grpSpPr>
          <a:xfrm>
            <a:off x="7998482" y="4668278"/>
            <a:ext cx="3675993" cy="1944132"/>
            <a:chOff x="2248632" y="2409352"/>
            <a:chExt cx="3675993" cy="1944132"/>
          </a:xfrm>
        </p:grpSpPr>
        <p:grpSp>
          <p:nvGrpSpPr>
            <p:cNvPr id="46" name="Group 45">
              <a:extLst>
                <a:ext uri="{FF2B5EF4-FFF2-40B4-BE49-F238E27FC236}">
                  <a16:creationId xmlns:a16="http://schemas.microsoft.com/office/drawing/2014/main" id="{45FF5FF3-8051-4D3B-A1DD-EF73EEE9A8F0}"/>
                </a:ext>
              </a:extLst>
            </p:cNvPr>
            <p:cNvGrpSpPr/>
            <p:nvPr/>
          </p:nvGrpSpPr>
          <p:grpSpPr>
            <a:xfrm>
              <a:off x="2248632" y="2409352"/>
              <a:ext cx="3675993" cy="1944132"/>
              <a:chOff x="2248632" y="2409352"/>
              <a:chExt cx="3675993" cy="1944132"/>
            </a:xfrm>
          </p:grpSpPr>
          <p:sp>
            <p:nvSpPr>
              <p:cNvPr id="48" name="Rectangle 47">
                <a:extLst>
                  <a:ext uri="{FF2B5EF4-FFF2-40B4-BE49-F238E27FC236}">
                    <a16:creationId xmlns:a16="http://schemas.microsoft.com/office/drawing/2014/main" id="{41A90745-5A63-45B3-BCD3-6B9CB639A109}"/>
                  </a:ext>
                </a:extLst>
              </p:cNvPr>
              <p:cNvSpPr/>
              <p:nvPr/>
            </p:nvSpPr>
            <p:spPr>
              <a:xfrm>
                <a:off x="2248633" y="3034026"/>
                <a:ext cx="3675992" cy="1318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AEF0716-A047-474C-AD3A-CCA4E4BDA413}"/>
                  </a:ext>
                </a:extLst>
              </p:cNvPr>
              <p:cNvSpPr/>
              <p:nvPr/>
            </p:nvSpPr>
            <p:spPr>
              <a:xfrm>
                <a:off x="2315476" y="3076211"/>
                <a:ext cx="3419918" cy="1277273"/>
              </a:xfrm>
              <a:prstGeom prst="rect">
                <a:avLst/>
              </a:prstGeom>
            </p:spPr>
            <p:txBody>
              <a:bodyPr wrap="square">
                <a:spAutoFit/>
              </a:bodyPr>
              <a:lstStyle/>
              <a:p>
                <a:pPr marL="285750" indent="-285750">
                  <a:buFont typeface="Arial" panose="020B0604020202020204" pitchFamily="34" charset="0"/>
                  <a:buChar char="•"/>
                </a:pPr>
                <a:r>
                  <a:rPr lang="en-AU" sz="1100" dirty="0"/>
                  <a:t>Small changes required to accommodate the SAA changes</a:t>
                </a:r>
              </a:p>
              <a:p>
                <a:pPr marL="285750" indent="-285750">
                  <a:buFont typeface="Arial" panose="020B0604020202020204" pitchFamily="34" charset="0"/>
                  <a:buChar char="•"/>
                </a:pPr>
                <a:r>
                  <a:rPr lang="en-AU" sz="1100" dirty="0"/>
                  <a:t>Ranges provide us flexibility to adjust exposures above and below the SAA to manage the portfolio’s ever-changing risks and returns. These adjustments are key to outperforming the benchmark and reducing risk</a:t>
                </a:r>
              </a:p>
            </p:txBody>
          </p:sp>
          <p:sp>
            <p:nvSpPr>
              <p:cNvPr id="50" name="Rectangle 49">
                <a:extLst>
                  <a:ext uri="{FF2B5EF4-FFF2-40B4-BE49-F238E27FC236}">
                    <a16:creationId xmlns:a16="http://schemas.microsoft.com/office/drawing/2014/main" id="{E4FD503C-BFDD-4EC4-B47A-17F4FBD9674C}"/>
                  </a:ext>
                </a:extLst>
              </p:cNvPr>
              <p:cNvSpPr/>
              <p:nvPr/>
            </p:nvSpPr>
            <p:spPr>
              <a:xfrm>
                <a:off x="2248632" y="2409352"/>
                <a:ext cx="3098006" cy="323165"/>
              </a:xfrm>
              <a:prstGeom prst="rect">
                <a:avLst/>
              </a:prstGeom>
            </p:spPr>
            <p:txBody>
              <a:bodyPr wrap="square">
                <a:spAutoFit/>
              </a:bodyPr>
              <a:lstStyle/>
              <a:p>
                <a:r>
                  <a:rPr lang="en-AU" sz="1500" dirty="0">
                    <a:solidFill>
                      <a:schemeClr val="accent1">
                        <a:lumMod val="50000"/>
                      </a:schemeClr>
                    </a:solidFill>
                  </a:rPr>
                  <a:t>Adjusting ranges</a:t>
                </a:r>
              </a:p>
            </p:txBody>
          </p:sp>
        </p:grpSp>
        <p:cxnSp>
          <p:nvCxnSpPr>
            <p:cNvPr id="47" name="Straight Connector 46">
              <a:extLst>
                <a:ext uri="{FF2B5EF4-FFF2-40B4-BE49-F238E27FC236}">
                  <a16:creationId xmlns:a16="http://schemas.microsoft.com/office/drawing/2014/main" id="{4F16066C-F7D0-48BA-A7C9-FC56C92E880E}"/>
                </a:ext>
              </a:extLst>
            </p:cNvPr>
            <p:cNvCxnSpPr>
              <a:cxnSpLocks/>
            </p:cNvCxnSpPr>
            <p:nvPr/>
          </p:nvCxnSpPr>
          <p:spPr>
            <a:xfrm>
              <a:off x="2248632" y="2840155"/>
              <a:ext cx="3098006" cy="0"/>
            </a:xfrm>
            <a:prstGeom prst="line">
              <a:avLst/>
            </a:prstGeom>
            <a:ln w="31750"/>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66FE226B-956B-4C76-9666-684CD214186E}"/>
              </a:ext>
            </a:extLst>
          </p:cNvPr>
          <p:cNvGrpSpPr>
            <a:grpSpLocks noChangeAspect="1"/>
          </p:cNvGrpSpPr>
          <p:nvPr/>
        </p:nvGrpSpPr>
        <p:grpSpPr>
          <a:xfrm>
            <a:off x="3608959" y="2586575"/>
            <a:ext cx="502248" cy="504000"/>
            <a:chOff x="7057835" y="7769046"/>
            <a:chExt cx="656459" cy="658751"/>
          </a:xfrm>
          <a:solidFill>
            <a:srgbClr val="81312F"/>
          </a:solidFill>
        </p:grpSpPr>
        <p:sp>
          <p:nvSpPr>
            <p:cNvPr id="52" name="Freeform 128">
              <a:extLst>
                <a:ext uri="{FF2B5EF4-FFF2-40B4-BE49-F238E27FC236}">
                  <a16:creationId xmlns:a16="http://schemas.microsoft.com/office/drawing/2014/main" id="{8F1A67DB-0F6C-4160-9B8D-503F3979AE4C}"/>
                </a:ext>
              </a:extLst>
            </p:cNvPr>
            <p:cNvSpPr>
              <a:spLocks/>
            </p:cNvSpPr>
            <p:nvPr/>
          </p:nvSpPr>
          <p:spPr bwMode="auto">
            <a:xfrm>
              <a:off x="7108332" y="8065142"/>
              <a:ext cx="231827" cy="229532"/>
            </a:xfrm>
            <a:custGeom>
              <a:avLst/>
              <a:gdLst>
                <a:gd name="T0" fmla="*/ 141 w 162"/>
                <a:gd name="T1" fmla="*/ 0 h 165"/>
                <a:gd name="T2" fmla="*/ 141 w 162"/>
                <a:gd name="T3" fmla="*/ 0 h 165"/>
                <a:gd name="T4" fmla="*/ 0 w 162"/>
                <a:gd name="T5" fmla="*/ 141 h 165"/>
                <a:gd name="T6" fmla="*/ 19 w 162"/>
                <a:gd name="T7" fmla="*/ 165 h 165"/>
                <a:gd name="T8" fmla="*/ 162 w 162"/>
                <a:gd name="T9" fmla="*/ 22 h 165"/>
                <a:gd name="T10" fmla="*/ 141 w 162"/>
                <a:gd name="T11" fmla="*/ 0 h 165"/>
              </a:gdLst>
              <a:ahLst/>
              <a:cxnLst>
                <a:cxn ang="0">
                  <a:pos x="T0" y="T1"/>
                </a:cxn>
                <a:cxn ang="0">
                  <a:pos x="T2" y="T3"/>
                </a:cxn>
                <a:cxn ang="0">
                  <a:pos x="T4" y="T5"/>
                </a:cxn>
                <a:cxn ang="0">
                  <a:pos x="T6" y="T7"/>
                </a:cxn>
                <a:cxn ang="0">
                  <a:pos x="T8" y="T9"/>
                </a:cxn>
                <a:cxn ang="0">
                  <a:pos x="T10" y="T11"/>
                </a:cxn>
              </a:cxnLst>
              <a:rect l="0" t="0" r="r" b="b"/>
              <a:pathLst>
                <a:path w="162" h="165">
                  <a:moveTo>
                    <a:pt x="141" y="0"/>
                  </a:moveTo>
                  <a:lnTo>
                    <a:pt x="141" y="0"/>
                  </a:lnTo>
                  <a:lnTo>
                    <a:pt x="0" y="141"/>
                  </a:lnTo>
                  <a:cubicBezTo>
                    <a:pt x="6" y="150"/>
                    <a:pt x="12" y="158"/>
                    <a:pt x="19" y="165"/>
                  </a:cubicBezTo>
                  <a:lnTo>
                    <a:pt x="162" y="22"/>
                  </a:lnTo>
                  <a:lnTo>
                    <a:pt x="1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1" i="0" u="none" strike="noStrike" kern="1200" cap="none" spc="0" normalizeH="0" baseline="0" noProof="0" dirty="0">
                <a:ln>
                  <a:noFill/>
                </a:ln>
                <a:solidFill>
                  <a:srgbClr val="2C2A29"/>
                </a:solidFill>
                <a:effectLst/>
                <a:uLnTx/>
                <a:uFillTx/>
                <a:latin typeface="Charlie Std Regular"/>
                <a:ea typeface="+mn-ea"/>
                <a:cs typeface="Arial" panose="020B0604020202020204" pitchFamily="34" charset="0"/>
              </a:endParaRPr>
            </a:p>
          </p:txBody>
        </p:sp>
        <p:sp>
          <p:nvSpPr>
            <p:cNvPr id="53" name="Freeform 129">
              <a:extLst>
                <a:ext uri="{FF2B5EF4-FFF2-40B4-BE49-F238E27FC236}">
                  <a16:creationId xmlns:a16="http://schemas.microsoft.com/office/drawing/2014/main" id="{BAC1CCBD-51A0-4244-9339-1EF21546BD09}"/>
                </a:ext>
              </a:extLst>
            </p:cNvPr>
            <p:cNvSpPr>
              <a:spLocks/>
            </p:cNvSpPr>
            <p:nvPr/>
          </p:nvSpPr>
          <p:spPr bwMode="auto">
            <a:xfrm>
              <a:off x="7057835" y="7952671"/>
              <a:ext cx="165263" cy="185921"/>
            </a:xfrm>
            <a:custGeom>
              <a:avLst/>
              <a:gdLst>
                <a:gd name="T0" fmla="*/ 94 w 115"/>
                <a:gd name="T1" fmla="*/ 0 h 134"/>
                <a:gd name="T2" fmla="*/ 94 w 115"/>
                <a:gd name="T3" fmla="*/ 0 h 134"/>
                <a:gd name="T4" fmla="*/ 0 w 115"/>
                <a:gd name="T5" fmla="*/ 94 h 134"/>
                <a:gd name="T6" fmla="*/ 2 w 115"/>
                <a:gd name="T7" fmla="*/ 134 h 134"/>
                <a:gd name="T8" fmla="*/ 115 w 115"/>
                <a:gd name="T9" fmla="*/ 21 h 134"/>
                <a:gd name="T10" fmla="*/ 94 w 115"/>
                <a:gd name="T11" fmla="*/ 0 h 134"/>
              </a:gdLst>
              <a:ahLst/>
              <a:cxnLst>
                <a:cxn ang="0">
                  <a:pos x="T0" y="T1"/>
                </a:cxn>
                <a:cxn ang="0">
                  <a:pos x="T2" y="T3"/>
                </a:cxn>
                <a:cxn ang="0">
                  <a:pos x="T4" y="T5"/>
                </a:cxn>
                <a:cxn ang="0">
                  <a:pos x="T6" y="T7"/>
                </a:cxn>
                <a:cxn ang="0">
                  <a:pos x="T8" y="T9"/>
                </a:cxn>
                <a:cxn ang="0">
                  <a:pos x="T10" y="T11"/>
                </a:cxn>
              </a:cxnLst>
              <a:rect l="0" t="0" r="r" b="b"/>
              <a:pathLst>
                <a:path w="115" h="134">
                  <a:moveTo>
                    <a:pt x="94" y="0"/>
                  </a:moveTo>
                  <a:lnTo>
                    <a:pt x="94" y="0"/>
                  </a:lnTo>
                  <a:lnTo>
                    <a:pt x="0" y="94"/>
                  </a:lnTo>
                  <a:cubicBezTo>
                    <a:pt x="0" y="107"/>
                    <a:pt x="0" y="121"/>
                    <a:pt x="2" y="134"/>
                  </a:cubicBezTo>
                  <a:lnTo>
                    <a:pt x="115" y="21"/>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1" i="0" u="none" strike="noStrike" kern="1200" cap="none" spc="0" normalizeH="0" baseline="0" noProof="0" dirty="0">
                <a:ln>
                  <a:noFill/>
                </a:ln>
                <a:solidFill>
                  <a:srgbClr val="2C2A29"/>
                </a:solidFill>
                <a:effectLst/>
                <a:uLnTx/>
                <a:uFillTx/>
                <a:latin typeface="Charlie Std Regular"/>
                <a:ea typeface="+mn-ea"/>
                <a:cs typeface="Arial" panose="020B0604020202020204" pitchFamily="34" charset="0"/>
              </a:endParaRPr>
            </a:p>
          </p:txBody>
        </p:sp>
        <p:sp>
          <p:nvSpPr>
            <p:cNvPr id="54" name="Freeform 130">
              <a:extLst>
                <a:ext uri="{FF2B5EF4-FFF2-40B4-BE49-F238E27FC236}">
                  <a16:creationId xmlns:a16="http://schemas.microsoft.com/office/drawing/2014/main" id="{8D4EB983-F9D6-4BF6-9CCD-FD0FE8163735}"/>
                </a:ext>
              </a:extLst>
            </p:cNvPr>
            <p:cNvSpPr>
              <a:spLocks/>
            </p:cNvSpPr>
            <p:nvPr/>
          </p:nvSpPr>
          <p:spPr bwMode="auto">
            <a:xfrm>
              <a:off x="7163418" y="7897578"/>
              <a:ext cx="550876" cy="530219"/>
            </a:xfrm>
            <a:custGeom>
              <a:avLst/>
              <a:gdLst>
                <a:gd name="T0" fmla="*/ 307 w 382"/>
                <a:gd name="T1" fmla="*/ 0 h 383"/>
                <a:gd name="T2" fmla="*/ 307 w 382"/>
                <a:gd name="T3" fmla="*/ 0 h 383"/>
                <a:gd name="T4" fmla="*/ 0 w 382"/>
                <a:gd name="T5" fmla="*/ 307 h 383"/>
                <a:gd name="T6" fmla="*/ 297 w 382"/>
                <a:gd name="T7" fmla="*/ 298 h 383"/>
                <a:gd name="T8" fmla="*/ 307 w 382"/>
                <a:gd name="T9" fmla="*/ 0 h 383"/>
              </a:gdLst>
              <a:ahLst/>
              <a:cxnLst>
                <a:cxn ang="0">
                  <a:pos x="T0" y="T1"/>
                </a:cxn>
                <a:cxn ang="0">
                  <a:pos x="T2" y="T3"/>
                </a:cxn>
                <a:cxn ang="0">
                  <a:pos x="T4" y="T5"/>
                </a:cxn>
                <a:cxn ang="0">
                  <a:pos x="T6" y="T7"/>
                </a:cxn>
                <a:cxn ang="0">
                  <a:pos x="T8" y="T9"/>
                </a:cxn>
              </a:cxnLst>
              <a:rect l="0" t="0" r="r" b="b"/>
              <a:pathLst>
                <a:path w="382" h="383">
                  <a:moveTo>
                    <a:pt x="307" y="0"/>
                  </a:moveTo>
                  <a:lnTo>
                    <a:pt x="307" y="0"/>
                  </a:lnTo>
                  <a:lnTo>
                    <a:pt x="0" y="307"/>
                  </a:lnTo>
                  <a:cubicBezTo>
                    <a:pt x="85" y="383"/>
                    <a:pt x="216" y="380"/>
                    <a:pt x="297" y="298"/>
                  </a:cubicBezTo>
                  <a:cubicBezTo>
                    <a:pt x="379" y="216"/>
                    <a:pt x="382" y="86"/>
                    <a:pt x="30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1" i="0" u="none" strike="noStrike" kern="1200" cap="none" spc="0" normalizeH="0" baseline="0" noProof="0" dirty="0">
                <a:ln>
                  <a:noFill/>
                </a:ln>
                <a:solidFill>
                  <a:srgbClr val="2C2A29"/>
                </a:solidFill>
                <a:effectLst/>
                <a:uLnTx/>
                <a:uFillTx/>
                <a:latin typeface="Charlie Std Regular"/>
                <a:ea typeface="+mn-ea"/>
                <a:cs typeface="Arial" panose="020B0604020202020204" pitchFamily="34" charset="0"/>
              </a:endParaRPr>
            </a:p>
          </p:txBody>
        </p:sp>
        <p:sp>
          <p:nvSpPr>
            <p:cNvPr id="55" name="Freeform 131">
              <a:extLst>
                <a:ext uri="{FF2B5EF4-FFF2-40B4-BE49-F238E27FC236}">
                  <a16:creationId xmlns:a16="http://schemas.microsoft.com/office/drawing/2014/main" id="{4C8D7CD8-911A-407E-BF64-70F963B77996}"/>
                </a:ext>
              </a:extLst>
            </p:cNvPr>
            <p:cNvSpPr>
              <a:spLocks/>
            </p:cNvSpPr>
            <p:nvPr/>
          </p:nvSpPr>
          <p:spPr bwMode="auto">
            <a:xfrm>
              <a:off x="7163420" y="7769046"/>
              <a:ext cx="413157" cy="298391"/>
            </a:xfrm>
            <a:custGeom>
              <a:avLst/>
              <a:gdLst>
                <a:gd name="T0" fmla="*/ 287 w 287"/>
                <a:gd name="T1" fmla="*/ 72 h 216"/>
                <a:gd name="T2" fmla="*/ 287 w 287"/>
                <a:gd name="T3" fmla="*/ 72 h 216"/>
                <a:gd name="T4" fmla="*/ 0 w 287"/>
                <a:gd name="T5" fmla="*/ 72 h 216"/>
                <a:gd name="T6" fmla="*/ 143 w 287"/>
                <a:gd name="T7" fmla="*/ 216 h 216"/>
                <a:gd name="T8" fmla="*/ 287 w 287"/>
                <a:gd name="T9" fmla="*/ 72 h 216"/>
              </a:gdLst>
              <a:ahLst/>
              <a:cxnLst>
                <a:cxn ang="0">
                  <a:pos x="T0" y="T1"/>
                </a:cxn>
                <a:cxn ang="0">
                  <a:pos x="T2" y="T3"/>
                </a:cxn>
                <a:cxn ang="0">
                  <a:pos x="T4" y="T5"/>
                </a:cxn>
                <a:cxn ang="0">
                  <a:pos x="T6" y="T7"/>
                </a:cxn>
                <a:cxn ang="0">
                  <a:pos x="T8" y="T9"/>
                </a:cxn>
              </a:cxnLst>
              <a:rect l="0" t="0" r="r" b="b"/>
              <a:pathLst>
                <a:path w="287" h="216">
                  <a:moveTo>
                    <a:pt x="287" y="72"/>
                  </a:moveTo>
                  <a:lnTo>
                    <a:pt x="287" y="72"/>
                  </a:lnTo>
                  <a:cubicBezTo>
                    <a:pt x="205" y="0"/>
                    <a:pt x="82" y="0"/>
                    <a:pt x="0" y="72"/>
                  </a:cubicBezTo>
                  <a:lnTo>
                    <a:pt x="143" y="216"/>
                  </a:lnTo>
                  <a:lnTo>
                    <a:pt x="287" y="72"/>
                  </a:lnTo>
                  <a:close/>
                </a:path>
              </a:pathLst>
            </a:custGeom>
            <a:solidFill>
              <a:srgbClr val="D86018"/>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1" i="0" u="none" strike="noStrike" kern="1200" cap="none" spc="0" normalizeH="0" baseline="0" noProof="0" dirty="0">
                <a:ln>
                  <a:noFill/>
                </a:ln>
                <a:solidFill>
                  <a:srgbClr val="2C2A29"/>
                </a:solidFill>
                <a:effectLst/>
                <a:uLnTx/>
                <a:uFillTx/>
                <a:latin typeface="Charlie Std Regular"/>
                <a:ea typeface="+mn-ea"/>
                <a:cs typeface="Arial" panose="020B0604020202020204" pitchFamily="34" charset="0"/>
              </a:endParaRPr>
            </a:p>
          </p:txBody>
        </p:sp>
        <p:sp>
          <p:nvSpPr>
            <p:cNvPr id="56" name="Freeform 132">
              <a:extLst>
                <a:ext uri="{FF2B5EF4-FFF2-40B4-BE49-F238E27FC236}">
                  <a16:creationId xmlns:a16="http://schemas.microsoft.com/office/drawing/2014/main" id="{15E06899-5146-4740-834A-2B735E792E4A}"/>
                </a:ext>
              </a:extLst>
            </p:cNvPr>
            <p:cNvSpPr>
              <a:spLocks/>
            </p:cNvSpPr>
            <p:nvPr/>
          </p:nvSpPr>
          <p:spPr bwMode="auto">
            <a:xfrm>
              <a:off x="7067016" y="7897583"/>
              <a:ext cx="96403" cy="119357"/>
            </a:xfrm>
            <a:custGeom>
              <a:avLst/>
              <a:gdLst>
                <a:gd name="T0" fmla="*/ 47 w 67"/>
                <a:gd name="T1" fmla="*/ 0 h 87"/>
                <a:gd name="T2" fmla="*/ 47 w 67"/>
                <a:gd name="T3" fmla="*/ 0 h 87"/>
                <a:gd name="T4" fmla="*/ 0 w 67"/>
                <a:gd name="T5" fmla="*/ 87 h 87"/>
                <a:gd name="T6" fmla="*/ 67 w 67"/>
                <a:gd name="T7" fmla="*/ 20 h 87"/>
                <a:gd name="T8" fmla="*/ 47 w 67"/>
                <a:gd name="T9" fmla="*/ 0 h 87"/>
              </a:gdLst>
              <a:ahLst/>
              <a:cxnLst>
                <a:cxn ang="0">
                  <a:pos x="T0" y="T1"/>
                </a:cxn>
                <a:cxn ang="0">
                  <a:pos x="T2" y="T3"/>
                </a:cxn>
                <a:cxn ang="0">
                  <a:pos x="T4" y="T5"/>
                </a:cxn>
                <a:cxn ang="0">
                  <a:pos x="T6" y="T7"/>
                </a:cxn>
                <a:cxn ang="0">
                  <a:pos x="T8" y="T9"/>
                </a:cxn>
              </a:cxnLst>
              <a:rect l="0" t="0" r="r" b="b"/>
              <a:pathLst>
                <a:path w="67" h="87">
                  <a:moveTo>
                    <a:pt x="47" y="0"/>
                  </a:moveTo>
                  <a:lnTo>
                    <a:pt x="47" y="0"/>
                  </a:lnTo>
                  <a:cubicBezTo>
                    <a:pt x="24" y="26"/>
                    <a:pt x="8" y="55"/>
                    <a:pt x="0" y="87"/>
                  </a:cubicBezTo>
                  <a:lnTo>
                    <a:pt x="67" y="20"/>
                  </a:lnTo>
                  <a:lnTo>
                    <a:pt x="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1" i="0" u="none" strike="noStrike" kern="1200" cap="none" spc="0" normalizeH="0" baseline="0" noProof="0" dirty="0">
                <a:ln>
                  <a:noFill/>
                </a:ln>
                <a:solidFill>
                  <a:srgbClr val="2C2A29"/>
                </a:solidFill>
                <a:effectLst/>
                <a:uLnTx/>
                <a:uFillTx/>
                <a:latin typeface="Charlie Std Regular"/>
                <a:ea typeface="+mn-ea"/>
                <a:cs typeface="Arial" panose="020B0604020202020204" pitchFamily="34" charset="0"/>
              </a:endParaRPr>
            </a:p>
          </p:txBody>
        </p:sp>
        <p:sp>
          <p:nvSpPr>
            <p:cNvPr id="57" name="Freeform 133">
              <a:extLst>
                <a:ext uri="{FF2B5EF4-FFF2-40B4-BE49-F238E27FC236}">
                  <a16:creationId xmlns:a16="http://schemas.microsoft.com/office/drawing/2014/main" id="{B003FC03-0A4E-47D1-91CF-5D7B0D3D1E62}"/>
                </a:ext>
              </a:extLst>
            </p:cNvPr>
            <p:cNvSpPr>
              <a:spLocks/>
            </p:cNvSpPr>
            <p:nvPr/>
          </p:nvSpPr>
          <p:spPr bwMode="auto">
            <a:xfrm>
              <a:off x="7071607" y="8010054"/>
              <a:ext cx="211169" cy="215760"/>
            </a:xfrm>
            <a:custGeom>
              <a:avLst/>
              <a:gdLst>
                <a:gd name="T0" fmla="*/ 126 w 147"/>
                <a:gd name="T1" fmla="*/ 0 h 157"/>
                <a:gd name="T2" fmla="*/ 126 w 147"/>
                <a:gd name="T3" fmla="*/ 0 h 157"/>
                <a:gd name="T4" fmla="*/ 0 w 147"/>
                <a:gd name="T5" fmla="*/ 126 h 157"/>
                <a:gd name="T6" fmla="*/ 12 w 147"/>
                <a:gd name="T7" fmla="*/ 157 h 157"/>
                <a:gd name="T8" fmla="*/ 147 w 147"/>
                <a:gd name="T9" fmla="*/ 21 h 157"/>
                <a:gd name="T10" fmla="*/ 126 w 147"/>
                <a:gd name="T11" fmla="*/ 0 h 157"/>
              </a:gdLst>
              <a:ahLst/>
              <a:cxnLst>
                <a:cxn ang="0">
                  <a:pos x="T0" y="T1"/>
                </a:cxn>
                <a:cxn ang="0">
                  <a:pos x="T2" y="T3"/>
                </a:cxn>
                <a:cxn ang="0">
                  <a:pos x="T4" y="T5"/>
                </a:cxn>
                <a:cxn ang="0">
                  <a:pos x="T6" y="T7"/>
                </a:cxn>
                <a:cxn ang="0">
                  <a:pos x="T8" y="T9"/>
                </a:cxn>
                <a:cxn ang="0">
                  <a:pos x="T10" y="T11"/>
                </a:cxn>
              </a:cxnLst>
              <a:rect l="0" t="0" r="r" b="b"/>
              <a:pathLst>
                <a:path w="147" h="157">
                  <a:moveTo>
                    <a:pt x="126" y="0"/>
                  </a:moveTo>
                  <a:lnTo>
                    <a:pt x="126" y="0"/>
                  </a:lnTo>
                  <a:lnTo>
                    <a:pt x="0" y="126"/>
                  </a:lnTo>
                  <a:cubicBezTo>
                    <a:pt x="3" y="137"/>
                    <a:pt x="7" y="147"/>
                    <a:pt x="12" y="157"/>
                  </a:cubicBezTo>
                  <a:lnTo>
                    <a:pt x="147" y="21"/>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1" i="0" u="none" strike="noStrike" kern="1200" cap="none" spc="0" normalizeH="0" baseline="0" noProof="0" dirty="0">
                <a:ln>
                  <a:noFill/>
                </a:ln>
                <a:solidFill>
                  <a:srgbClr val="2C2A29"/>
                </a:solidFill>
                <a:effectLst/>
                <a:uLnTx/>
                <a:uFillTx/>
                <a:latin typeface="Charlie Std Regular"/>
                <a:ea typeface="+mn-ea"/>
                <a:cs typeface="Arial" panose="020B0604020202020204" pitchFamily="34" charset="0"/>
              </a:endParaRPr>
            </a:p>
          </p:txBody>
        </p:sp>
      </p:grpSp>
      <p:grpSp>
        <p:nvGrpSpPr>
          <p:cNvPr id="58" name="Group 57">
            <a:extLst>
              <a:ext uri="{FF2B5EF4-FFF2-40B4-BE49-F238E27FC236}">
                <a16:creationId xmlns:a16="http://schemas.microsoft.com/office/drawing/2014/main" id="{5DBAF8ED-FFB0-405D-A380-D2C18C0648BB}"/>
              </a:ext>
            </a:extLst>
          </p:cNvPr>
          <p:cNvGrpSpPr>
            <a:grpSpLocks noChangeAspect="1"/>
          </p:cNvGrpSpPr>
          <p:nvPr/>
        </p:nvGrpSpPr>
        <p:grpSpPr bwMode="auto">
          <a:xfrm>
            <a:off x="7296388" y="4740005"/>
            <a:ext cx="447048" cy="432000"/>
            <a:chOff x="4953834" y="1419713"/>
            <a:chExt cx="742525" cy="742525"/>
          </a:xfrm>
        </p:grpSpPr>
        <p:sp>
          <p:nvSpPr>
            <p:cNvPr id="59" name="Freeform 38">
              <a:extLst>
                <a:ext uri="{FF2B5EF4-FFF2-40B4-BE49-F238E27FC236}">
                  <a16:creationId xmlns:a16="http://schemas.microsoft.com/office/drawing/2014/main" id="{EB2BE600-19F8-42B8-95E6-D6CF1BAC9607}"/>
                </a:ext>
              </a:extLst>
            </p:cNvPr>
            <p:cNvSpPr>
              <a:spLocks/>
            </p:cNvSpPr>
            <p:nvPr/>
          </p:nvSpPr>
          <p:spPr bwMode="auto">
            <a:xfrm>
              <a:off x="5250289" y="1589354"/>
              <a:ext cx="146844" cy="203011"/>
            </a:xfrm>
            <a:custGeom>
              <a:avLst/>
              <a:gdLst>
                <a:gd name="T0" fmla="*/ 13 w 87"/>
                <a:gd name="T1" fmla="*/ 75 h 119"/>
                <a:gd name="T2" fmla="*/ 25 w 87"/>
                <a:gd name="T3" fmla="*/ 98 h 119"/>
                <a:gd name="T4" fmla="*/ 25 w 87"/>
                <a:gd name="T5" fmla="*/ 110 h 119"/>
                <a:gd name="T6" fmla="*/ 43 w 87"/>
                <a:gd name="T7" fmla="*/ 119 h 119"/>
                <a:gd name="T8" fmla="*/ 62 w 87"/>
                <a:gd name="T9" fmla="*/ 110 h 119"/>
                <a:gd name="T10" fmla="*/ 62 w 87"/>
                <a:gd name="T11" fmla="*/ 98 h 119"/>
                <a:gd name="T12" fmla="*/ 73 w 87"/>
                <a:gd name="T13" fmla="*/ 75 h 119"/>
                <a:gd name="T14" fmla="*/ 80 w 87"/>
                <a:gd name="T15" fmla="*/ 74 h 119"/>
                <a:gd name="T16" fmla="*/ 84 w 87"/>
                <a:gd name="T17" fmla="*/ 54 h 119"/>
                <a:gd name="T18" fmla="*/ 79 w 87"/>
                <a:gd name="T19" fmla="*/ 50 h 119"/>
                <a:gd name="T20" fmla="*/ 79 w 87"/>
                <a:gd name="T21" fmla="*/ 31 h 119"/>
                <a:gd name="T22" fmla="*/ 65 w 87"/>
                <a:gd name="T23" fmla="*/ 11 h 119"/>
                <a:gd name="T24" fmla="*/ 43 w 87"/>
                <a:gd name="T25" fmla="*/ 0 h 119"/>
                <a:gd name="T26" fmla="*/ 8 w 87"/>
                <a:gd name="T27" fmla="*/ 29 h 119"/>
                <a:gd name="T28" fmla="*/ 8 w 87"/>
                <a:gd name="T29" fmla="*/ 50 h 119"/>
                <a:gd name="T30" fmla="*/ 3 w 87"/>
                <a:gd name="T31" fmla="*/ 54 h 119"/>
                <a:gd name="T32" fmla="*/ 7 w 87"/>
                <a:gd name="T33" fmla="*/ 74 h 119"/>
                <a:gd name="T34" fmla="*/ 13 w 87"/>
                <a:gd name="T35" fmla="*/ 7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19">
                  <a:moveTo>
                    <a:pt x="13" y="75"/>
                  </a:moveTo>
                  <a:cubicBezTo>
                    <a:pt x="25" y="98"/>
                    <a:pt x="25" y="98"/>
                    <a:pt x="25" y="98"/>
                  </a:cubicBezTo>
                  <a:cubicBezTo>
                    <a:pt x="25" y="110"/>
                    <a:pt x="25" y="110"/>
                    <a:pt x="25" y="110"/>
                  </a:cubicBezTo>
                  <a:cubicBezTo>
                    <a:pt x="43" y="119"/>
                    <a:pt x="43" y="119"/>
                    <a:pt x="43" y="119"/>
                  </a:cubicBezTo>
                  <a:cubicBezTo>
                    <a:pt x="62" y="110"/>
                    <a:pt x="62" y="110"/>
                    <a:pt x="62" y="110"/>
                  </a:cubicBezTo>
                  <a:cubicBezTo>
                    <a:pt x="62" y="98"/>
                    <a:pt x="62" y="98"/>
                    <a:pt x="62" y="98"/>
                  </a:cubicBezTo>
                  <a:cubicBezTo>
                    <a:pt x="73" y="75"/>
                    <a:pt x="73" y="75"/>
                    <a:pt x="73" y="75"/>
                  </a:cubicBezTo>
                  <a:cubicBezTo>
                    <a:pt x="73" y="75"/>
                    <a:pt x="77" y="76"/>
                    <a:pt x="80" y="74"/>
                  </a:cubicBezTo>
                  <a:cubicBezTo>
                    <a:pt x="84" y="69"/>
                    <a:pt x="87" y="59"/>
                    <a:pt x="84" y="54"/>
                  </a:cubicBezTo>
                  <a:cubicBezTo>
                    <a:pt x="82" y="50"/>
                    <a:pt x="79" y="50"/>
                    <a:pt x="79" y="50"/>
                  </a:cubicBezTo>
                  <a:cubicBezTo>
                    <a:pt x="79" y="50"/>
                    <a:pt x="79" y="42"/>
                    <a:pt x="79" y="31"/>
                  </a:cubicBezTo>
                  <a:cubicBezTo>
                    <a:pt x="79" y="19"/>
                    <a:pt x="76" y="11"/>
                    <a:pt x="65" y="11"/>
                  </a:cubicBezTo>
                  <a:cubicBezTo>
                    <a:pt x="62" y="4"/>
                    <a:pt x="54" y="0"/>
                    <a:pt x="43" y="0"/>
                  </a:cubicBezTo>
                  <a:cubicBezTo>
                    <a:pt x="21" y="0"/>
                    <a:pt x="8" y="13"/>
                    <a:pt x="8" y="29"/>
                  </a:cubicBezTo>
                  <a:cubicBezTo>
                    <a:pt x="8" y="40"/>
                    <a:pt x="8" y="50"/>
                    <a:pt x="8" y="50"/>
                  </a:cubicBezTo>
                  <a:cubicBezTo>
                    <a:pt x="8" y="50"/>
                    <a:pt x="5" y="50"/>
                    <a:pt x="3" y="54"/>
                  </a:cubicBezTo>
                  <a:cubicBezTo>
                    <a:pt x="0" y="59"/>
                    <a:pt x="2" y="69"/>
                    <a:pt x="7" y="74"/>
                  </a:cubicBezTo>
                  <a:cubicBezTo>
                    <a:pt x="9" y="76"/>
                    <a:pt x="13" y="75"/>
                    <a:pt x="13" y="7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rgbClr val="2C2A29"/>
                </a:solidFill>
                <a:effectLst/>
                <a:uLnTx/>
                <a:uFillTx/>
              </a:endParaRPr>
            </a:p>
          </p:txBody>
        </p:sp>
        <p:sp>
          <p:nvSpPr>
            <p:cNvPr id="60" name="Freeform 39">
              <a:extLst>
                <a:ext uri="{FF2B5EF4-FFF2-40B4-BE49-F238E27FC236}">
                  <a16:creationId xmlns:a16="http://schemas.microsoft.com/office/drawing/2014/main" id="{F5EE2F3F-A8E8-43C2-B872-F03CA43ACE05}"/>
                </a:ext>
              </a:extLst>
            </p:cNvPr>
            <p:cNvSpPr>
              <a:spLocks/>
            </p:cNvSpPr>
            <p:nvPr/>
          </p:nvSpPr>
          <p:spPr bwMode="auto">
            <a:xfrm>
              <a:off x="5153318" y="1784023"/>
              <a:ext cx="343556" cy="147392"/>
            </a:xfrm>
            <a:custGeom>
              <a:avLst/>
              <a:gdLst>
                <a:gd name="T0" fmla="*/ 129 w 201"/>
                <a:gd name="T1" fmla="*/ 0 h 86"/>
                <a:gd name="T2" fmla="*/ 109 w 201"/>
                <a:gd name="T3" fmla="*/ 72 h 86"/>
                <a:gd name="T4" fmla="*/ 109 w 201"/>
                <a:gd name="T5" fmla="*/ 35 h 86"/>
                <a:gd name="T6" fmla="*/ 105 w 201"/>
                <a:gd name="T7" fmla="*/ 24 h 86"/>
                <a:gd name="T8" fmla="*/ 109 w 201"/>
                <a:gd name="T9" fmla="*/ 17 h 86"/>
                <a:gd name="T10" fmla="*/ 100 w 201"/>
                <a:gd name="T11" fmla="*/ 8 h 86"/>
                <a:gd name="T12" fmla="*/ 91 w 201"/>
                <a:gd name="T13" fmla="*/ 17 h 86"/>
                <a:gd name="T14" fmla="*/ 96 w 201"/>
                <a:gd name="T15" fmla="*/ 24 h 86"/>
                <a:gd name="T16" fmla="*/ 91 w 201"/>
                <a:gd name="T17" fmla="*/ 35 h 86"/>
                <a:gd name="T18" fmla="*/ 91 w 201"/>
                <a:gd name="T19" fmla="*/ 72 h 86"/>
                <a:gd name="T20" fmla="*/ 72 w 201"/>
                <a:gd name="T21" fmla="*/ 0 h 86"/>
                <a:gd name="T22" fmla="*/ 17 w 201"/>
                <a:gd name="T23" fmla="*/ 17 h 86"/>
                <a:gd name="T24" fmla="*/ 0 w 201"/>
                <a:gd name="T25" fmla="*/ 86 h 86"/>
                <a:gd name="T26" fmla="*/ 201 w 201"/>
                <a:gd name="T27" fmla="*/ 86 h 86"/>
                <a:gd name="T28" fmla="*/ 184 w 201"/>
                <a:gd name="T29" fmla="*/ 17 h 86"/>
                <a:gd name="T30" fmla="*/ 129 w 201"/>
                <a:gd name="T3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 h="86">
                  <a:moveTo>
                    <a:pt x="129" y="0"/>
                  </a:moveTo>
                  <a:cubicBezTo>
                    <a:pt x="109" y="72"/>
                    <a:pt x="109" y="72"/>
                    <a:pt x="109" y="72"/>
                  </a:cubicBezTo>
                  <a:cubicBezTo>
                    <a:pt x="109" y="35"/>
                    <a:pt x="109" y="35"/>
                    <a:pt x="109" y="35"/>
                  </a:cubicBezTo>
                  <a:cubicBezTo>
                    <a:pt x="105" y="24"/>
                    <a:pt x="105" y="24"/>
                    <a:pt x="105" y="24"/>
                  </a:cubicBezTo>
                  <a:cubicBezTo>
                    <a:pt x="109" y="17"/>
                    <a:pt x="109" y="17"/>
                    <a:pt x="109" y="17"/>
                  </a:cubicBezTo>
                  <a:cubicBezTo>
                    <a:pt x="100" y="8"/>
                    <a:pt x="100" y="8"/>
                    <a:pt x="100" y="8"/>
                  </a:cubicBezTo>
                  <a:cubicBezTo>
                    <a:pt x="91" y="17"/>
                    <a:pt x="91" y="17"/>
                    <a:pt x="91" y="17"/>
                  </a:cubicBezTo>
                  <a:cubicBezTo>
                    <a:pt x="96" y="24"/>
                    <a:pt x="96" y="24"/>
                    <a:pt x="96" y="24"/>
                  </a:cubicBezTo>
                  <a:cubicBezTo>
                    <a:pt x="91" y="35"/>
                    <a:pt x="91" y="35"/>
                    <a:pt x="91" y="35"/>
                  </a:cubicBezTo>
                  <a:cubicBezTo>
                    <a:pt x="91" y="72"/>
                    <a:pt x="91" y="72"/>
                    <a:pt x="91" y="72"/>
                  </a:cubicBezTo>
                  <a:cubicBezTo>
                    <a:pt x="72" y="0"/>
                    <a:pt x="72" y="0"/>
                    <a:pt x="72" y="0"/>
                  </a:cubicBezTo>
                  <a:cubicBezTo>
                    <a:pt x="72" y="0"/>
                    <a:pt x="22" y="13"/>
                    <a:pt x="17" y="17"/>
                  </a:cubicBezTo>
                  <a:cubicBezTo>
                    <a:pt x="10" y="22"/>
                    <a:pt x="0" y="67"/>
                    <a:pt x="0" y="86"/>
                  </a:cubicBezTo>
                  <a:cubicBezTo>
                    <a:pt x="201" y="86"/>
                    <a:pt x="201" y="86"/>
                    <a:pt x="201" y="86"/>
                  </a:cubicBezTo>
                  <a:cubicBezTo>
                    <a:pt x="201" y="67"/>
                    <a:pt x="191" y="22"/>
                    <a:pt x="184" y="17"/>
                  </a:cubicBezTo>
                  <a:cubicBezTo>
                    <a:pt x="179" y="13"/>
                    <a:pt x="129" y="0"/>
                    <a:pt x="129"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rgbClr val="2C2A29"/>
                </a:solidFill>
                <a:effectLst/>
                <a:uLnTx/>
                <a:uFillTx/>
              </a:endParaRPr>
            </a:p>
          </p:txBody>
        </p:sp>
        <p:sp>
          <p:nvSpPr>
            <p:cNvPr id="61" name="Freeform 40">
              <a:extLst>
                <a:ext uri="{FF2B5EF4-FFF2-40B4-BE49-F238E27FC236}">
                  <a16:creationId xmlns:a16="http://schemas.microsoft.com/office/drawing/2014/main" id="{20662A58-70EC-4E01-93CB-63D6A1E9A1C9}"/>
                </a:ext>
              </a:extLst>
            </p:cNvPr>
            <p:cNvSpPr>
              <a:spLocks noEditPoints="1"/>
            </p:cNvSpPr>
            <p:nvPr/>
          </p:nvSpPr>
          <p:spPr bwMode="auto">
            <a:xfrm>
              <a:off x="4953834" y="1419713"/>
              <a:ext cx="742525" cy="742525"/>
            </a:xfrm>
            <a:custGeom>
              <a:avLst/>
              <a:gdLst>
                <a:gd name="T0" fmla="*/ 437 w 437"/>
                <a:gd name="T1" fmla="*/ 91 h 437"/>
                <a:gd name="T2" fmla="*/ 437 w 437"/>
                <a:gd name="T3" fmla="*/ 0 h 437"/>
                <a:gd name="T4" fmla="*/ 346 w 437"/>
                <a:gd name="T5" fmla="*/ 0 h 437"/>
                <a:gd name="T6" fmla="*/ 379 w 437"/>
                <a:gd name="T7" fmla="*/ 33 h 437"/>
                <a:gd name="T8" fmla="*/ 334 w 437"/>
                <a:gd name="T9" fmla="*/ 78 h 437"/>
                <a:gd name="T10" fmla="*/ 218 w 437"/>
                <a:gd name="T11" fmla="*/ 36 h 437"/>
                <a:gd name="T12" fmla="*/ 103 w 437"/>
                <a:gd name="T13" fmla="*/ 78 h 437"/>
                <a:gd name="T14" fmla="*/ 58 w 437"/>
                <a:gd name="T15" fmla="*/ 33 h 437"/>
                <a:gd name="T16" fmla="*/ 91 w 437"/>
                <a:gd name="T17" fmla="*/ 0 h 437"/>
                <a:gd name="T18" fmla="*/ 0 w 437"/>
                <a:gd name="T19" fmla="*/ 0 h 437"/>
                <a:gd name="T20" fmla="*/ 0 w 437"/>
                <a:gd name="T21" fmla="*/ 91 h 437"/>
                <a:gd name="T22" fmla="*/ 32 w 437"/>
                <a:gd name="T23" fmla="*/ 58 h 437"/>
                <a:gd name="T24" fmla="*/ 77 w 437"/>
                <a:gd name="T25" fmla="*/ 103 h 437"/>
                <a:gd name="T26" fmla="*/ 36 w 437"/>
                <a:gd name="T27" fmla="*/ 219 h 437"/>
                <a:gd name="T28" fmla="*/ 77 w 437"/>
                <a:gd name="T29" fmla="*/ 334 h 437"/>
                <a:gd name="T30" fmla="*/ 32 w 437"/>
                <a:gd name="T31" fmla="*/ 379 h 437"/>
                <a:gd name="T32" fmla="*/ 0 w 437"/>
                <a:gd name="T33" fmla="*/ 346 h 437"/>
                <a:gd name="T34" fmla="*/ 0 w 437"/>
                <a:gd name="T35" fmla="*/ 437 h 437"/>
                <a:gd name="T36" fmla="*/ 91 w 437"/>
                <a:gd name="T37" fmla="*/ 437 h 437"/>
                <a:gd name="T38" fmla="*/ 58 w 437"/>
                <a:gd name="T39" fmla="*/ 405 h 437"/>
                <a:gd name="T40" fmla="*/ 103 w 437"/>
                <a:gd name="T41" fmla="*/ 360 h 437"/>
                <a:gd name="T42" fmla="*/ 218 w 437"/>
                <a:gd name="T43" fmla="*/ 401 h 437"/>
                <a:gd name="T44" fmla="*/ 334 w 437"/>
                <a:gd name="T45" fmla="*/ 360 h 437"/>
                <a:gd name="T46" fmla="*/ 379 w 437"/>
                <a:gd name="T47" fmla="*/ 405 h 437"/>
                <a:gd name="T48" fmla="*/ 346 w 437"/>
                <a:gd name="T49" fmla="*/ 437 h 437"/>
                <a:gd name="T50" fmla="*/ 437 w 437"/>
                <a:gd name="T51" fmla="*/ 437 h 437"/>
                <a:gd name="T52" fmla="*/ 437 w 437"/>
                <a:gd name="T53" fmla="*/ 346 h 437"/>
                <a:gd name="T54" fmla="*/ 404 w 437"/>
                <a:gd name="T55" fmla="*/ 379 h 437"/>
                <a:gd name="T56" fmla="*/ 359 w 437"/>
                <a:gd name="T57" fmla="*/ 334 h 437"/>
                <a:gd name="T58" fmla="*/ 400 w 437"/>
                <a:gd name="T59" fmla="*/ 219 h 437"/>
                <a:gd name="T60" fmla="*/ 359 w 437"/>
                <a:gd name="T61" fmla="*/ 103 h 437"/>
                <a:gd name="T62" fmla="*/ 404 w 437"/>
                <a:gd name="T63" fmla="*/ 58 h 437"/>
                <a:gd name="T64" fmla="*/ 437 w 437"/>
                <a:gd name="T65" fmla="*/ 91 h 437"/>
                <a:gd name="T66" fmla="*/ 366 w 437"/>
                <a:gd name="T67" fmla="*/ 219 h 437"/>
                <a:gd name="T68" fmla="*/ 218 w 437"/>
                <a:gd name="T69" fmla="*/ 367 h 437"/>
                <a:gd name="T70" fmla="*/ 70 w 437"/>
                <a:gd name="T71" fmla="*/ 219 h 437"/>
                <a:gd name="T72" fmla="*/ 218 w 437"/>
                <a:gd name="T73" fmla="*/ 71 h 437"/>
                <a:gd name="T74" fmla="*/ 366 w 437"/>
                <a:gd name="T75" fmla="*/ 219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7" h="437">
                  <a:moveTo>
                    <a:pt x="437" y="91"/>
                  </a:moveTo>
                  <a:cubicBezTo>
                    <a:pt x="437" y="0"/>
                    <a:pt x="437" y="0"/>
                    <a:pt x="437" y="0"/>
                  </a:cubicBezTo>
                  <a:cubicBezTo>
                    <a:pt x="346" y="0"/>
                    <a:pt x="346" y="0"/>
                    <a:pt x="346" y="0"/>
                  </a:cubicBezTo>
                  <a:cubicBezTo>
                    <a:pt x="379" y="33"/>
                    <a:pt x="379" y="33"/>
                    <a:pt x="379" y="33"/>
                  </a:cubicBezTo>
                  <a:cubicBezTo>
                    <a:pt x="334" y="78"/>
                    <a:pt x="334" y="78"/>
                    <a:pt x="334" y="78"/>
                  </a:cubicBezTo>
                  <a:cubicBezTo>
                    <a:pt x="302" y="52"/>
                    <a:pt x="262" y="36"/>
                    <a:pt x="218" y="36"/>
                  </a:cubicBezTo>
                  <a:cubicBezTo>
                    <a:pt x="175" y="36"/>
                    <a:pt x="134" y="52"/>
                    <a:pt x="103" y="78"/>
                  </a:cubicBezTo>
                  <a:cubicBezTo>
                    <a:pt x="58" y="33"/>
                    <a:pt x="58" y="33"/>
                    <a:pt x="58" y="33"/>
                  </a:cubicBezTo>
                  <a:cubicBezTo>
                    <a:pt x="91" y="0"/>
                    <a:pt x="91" y="0"/>
                    <a:pt x="91" y="0"/>
                  </a:cubicBezTo>
                  <a:cubicBezTo>
                    <a:pt x="0" y="0"/>
                    <a:pt x="0" y="0"/>
                    <a:pt x="0" y="0"/>
                  </a:cubicBezTo>
                  <a:cubicBezTo>
                    <a:pt x="0" y="91"/>
                    <a:pt x="0" y="91"/>
                    <a:pt x="0" y="91"/>
                  </a:cubicBezTo>
                  <a:cubicBezTo>
                    <a:pt x="32" y="58"/>
                    <a:pt x="32" y="58"/>
                    <a:pt x="32" y="58"/>
                  </a:cubicBezTo>
                  <a:cubicBezTo>
                    <a:pt x="77" y="103"/>
                    <a:pt x="77" y="103"/>
                    <a:pt x="77" y="103"/>
                  </a:cubicBezTo>
                  <a:cubicBezTo>
                    <a:pt x="52" y="135"/>
                    <a:pt x="36" y="175"/>
                    <a:pt x="36" y="219"/>
                  </a:cubicBezTo>
                  <a:cubicBezTo>
                    <a:pt x="36" y="262"/>
                    <a:pt x="52" y="303"/>
                    <a:pt x="77" y="334"/>
                  </a:cubicBezTo>
                  <a:cubicBezTo>
                    <a:pt x="32" y="379"/>
                    <a:pt x="32" y="379"/>
                    <a:pt x="32" y="379"/>
                  </a:cubicBezTo>
                  <a:cubicBezTo>
                    <a:pt x="0" y="346"/>
                    <a:pt x="0" y="346"/>
                    <a:pt x="0" y="346"/>
                  </a:cubicBezTo>
                  <a:cubicBezTo>
                    <a:pt x="0" y="437"/>
                    <a:pt x="0" y="437"/>
                    <a:pt x="0" y="437"/>
                  </a:cubicBezTo>
                  <a:cubicBezTo>
                    <a:pt x="91" y="437"/>
                    <a:pt x="91" y="437"/>
                    <a:pt x="91" y="437"/>
                  </a:cubicBezTo>
                  <a:cubicBezTo>
                    <a:pt x="58" y="405"/>
                    <a:pt x="58" y="405"/>
                    <a:pt x="58" y="405"/>
                  </a:cubicBezTo>
                  <a:cubicBezTo>
                    <a:pt x="103" y="360"/>
                    <a:pt x="103" y="360"/>
                    <a:pt x="103" y="360"/>
                  </a:cubicBezTo>
                  <a:cubicBezTo>
                    <a:pt x="134" y="385"/>
                    <a:pt x="175" y="401"/>
                    <a:pt x="218" y="401"/>
                  </a:cubicBezTo>
                  <a:cubicBezTo>
                    <a:pt x="262" y="401"/>
                    <a:pt x="302" y="385"/>
                    <a:pt x="334" y="360"/>
                  </a:cubicBezTo>
                  <a:cubicBezTo>
                    <a:pt x="379" y="405"/>
                    <a:pt x="379" y="405"/>
                    <a:pt x="379" y="405"/>
                  </a:cubicBezTo>
                  <a:cubicBezTo>
                    <a:pt x="346" y="437"/>
                    <a:pt x="346" y="437"/>
                    <a:pt x="346" y="437"/>
                  </a:cubicBezTo>
                  <a:cubicBezTo>
                    <a:pt x="437" y="437"/>
                    <a:pt x="437" y="437"/>
                    <a:pt x="437" y="437"/>
                  </a:cubicBezTo>
                  <a:cubicBezTo>
                    <a:pt x="437" y="346"/>
                    <a:pt x="437" y="346"/>
                    <a:pt x="437" y="346"/>
                  </a:cubicBezTo>
                  <a:cubicBezTo>
                    <a:pt x="404" y="379"/>
                    <a:pt x="404" y="379"/>
                    <a:pt x="404" y="379"/>
                  </a:cubicBezTo>
                  <a:cubicBezTo>
                    <a:pt x="359" y="334"/>
                    <a:pt x="359" y="334"/>
                    <a:pt x="359" y="334"/>
                  </a:cubicBezTo>
                  <a:cubicBezTo>
                    <a:pt x="385" y="302"/>
                    <a:pt x="400" y="262"/>
                    <a:pt x="400" y="219"/>
                  </a:cubicBezTo>
                  <a:cubicBezTo>
                    <a:pt x="400" y="175"/>
                    <a:pt x="385" y="135"/>
                    <a:pt x="359" y="103"/>
                  </a:cubicBezTo>
                  <a:cubicBezTo>
                    <a:pt x="404" y="58"/>
                    <a:pt x="404" y="58"/>
                    <a:pt x="404" y="58"/>
                  </a:cubicBezTo>
                  <a:lnTo>
                    <a:pt x="437" y="91"/>
                  </a:lnTo>
                  <a:close/>
                  <a:moveTo>
                    <a:pt x="366" y="219"/>
                  </a:moveTo>
                  <a:cubicBezTo>
                    <a:pt x="366" y="300"/>
                    <a:pt x="300" y="367"/>
                    <a:pt x="218" y="367"/>
                  </a:cubicBezTo>
                  <a:cubicBezTo>
                    <a:pt x="137" y="367"/>
                    <a:pt x="70" y="300"/>
                    <a:pt x="70" y="219"/>
                  </a:cubicBezTo>
                  <a:cubicBezTo>
                    <a:pt x="70" y="137"/>
                    <a:pt x="137" y="71"/>
                    <a:pt x="218" y="71"/>
                  </a:cubicBezTo>
                  <a:cubicBezTo>
                    <a:pt x="300" y="71"/>
                    <a:pt x="366" y="137"/>
                    <a:pt x="366" y="21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rgbClr val="2C2A29"/>
                </a:solidFill>
                <a:effectLst/>
                <a:uLnTx/>
                <a:uFillTx/>
              </a:endParaRPr>
            </a:p>
          </p:txBody>
        </p:sp>
      </p:grpSp>
      <p:sp>
        <p:nvSpPr>
          <p:cNvPr id="62" name="Footer Placeholder 1">
            <a:extLst>
              <a:ext uri="{FF2B5EF4-FFF2-40B4-BE49-F238E27FC236}">
                <a16:creationId xmlns:a16="http://schemas.microsoft.com/office/drawing/2014/main" id="{14F587C8-854D-4947-9A68-3BF85E08D433}"/>
              </a:ext>
            </a:extLst>
          </p:cNvPr>
          <p:cNvSpPr txBox="1">
            <a:spLocks/>
          </p:cNvSpPr>
          <p:nvPr/>
        </p:nvSpPr>
        <p:spPr>
          <a:xfrm>
            <a:off x="769552" y="6666258"/>
            <a:ext cx="2025000" cy="191279"/>
          </a:xfrm>
          <a:prstGeom prst="rect">
            <a:avLst/>
          </a:prstGeom>
        </p:spPr>
        <p:txBody>
          <a:bodyPr vert="horz" wrap="none" lIns="0" tIns="0" rIns="0" bIns="0" rtlCol="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endParaRPr lang="en-AU" dirty="0">
              <a:solidFill>
                <a:prstClr val="black"/>
              </a:solidFill>
              <a:latin typeface="Arial" panose="020B0604020202020204"/>
            </a:endParaRPr>
          </a:p>
        </p:txBody>
      </p:sp>
      <p:pic>
        <p:nvPicPr>
          <p:cNvPr id="63" name="Picture 41">
            <a:extLst>
              <a:ext uri="{FF2B5EF4-FFF2-40B4-BE49-F238E27FC236}">
                <a16:creationId xmlns:a16="http://schemas.microsoft.com/office/drawing/2014/main" id="{A2931F7F-734C-48FA-B277-DB949D85486A}"/>
              </a:ext>
            </a:extLst>
          </p:cNvPr>
          <p:cNvPicPr>
            <a:picLocks noChangeAspect="1" noChangeArrowheads="1"/>
          </p:cNvPicPr>
          <p:nvPr/>
        </p:nvPicPr>
        <p:blipFill>
          <a:blip r:embed="rId2"/>
          <a:srcRect/>
          <a:stretch/>
        </p:blipFill>
        <p:spPr bwMode="auto">
          <a:xfrm>
            <a:off x="7211021" y="2543288"/>
            <a:ext cx="416423" cy="54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31">
            <a:extLst>
              <a:ext uri="{FF2B5EF4-FFF2-40B4-BE49-F238E27FC236}">
                <a16:creationId xmlns:a16="http://schemas.microsoft.com/office/drawing/2014/main" id="{CD0F0DC2-4193-4171-92FF-A949993A9579}"/>
              </a:ext>
            </a:extLst>
          </p:cNvPr>
          <p:cNvPicPr>
            <a:picLocks noChangeAspect="1" noChangeArrowheads="1"/>
          </p:cNvPicPr>
          <p:nvPr/>
        </p:nvPicPr>
        <p:blipFill>
          <a:blip r:embed="rId3"/>
          <a:srcRect/>
          <a:stretch/>
        </p:blipFill>
        <p:spPr bwMode="auto">
          <a:xfrm>
            <a:off x="11166245" y="4669223"/>
            <a:ext cx="453750" cy="50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47">
            <a:extLst>
              <a:ext uri="{FF2B5EF4-FFF2-40B4-BE49-F238E27FC236}">
                <a16:creationId xmlns:a16="http://schemas.microsoft.com/office/drawing/2014/main" id="{6BBB4084-3EA5-40CA-A7B7-1E38817273E0}"/>
              </a:ext>
            </a:extLst>
          </p:cNvPr>
          <p:cNvPicPr>
            <a:picLocks noChangeAspect="1" noChangeArrowheads="1"/>
          </p:cNvPicPr>
          <p:nvPr/>
        </p:nvPicPr>
        <p:blipFill>
          <a:blip r:embed="rId4"/>
          <a:srcRect/>
          <a:stretch/>
        </p:blipFill>
        <p:spPr bwMode="auto">
          <a:xfrm>
            <a:off x="3613414" y="4647506"/>
            <a:ext cx="472110" cy="472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29">
            <a:extLst>
              <a:ext uri="{FF2B5EF4-FFF2-40B4-BE49-F238E27FC236}">
                <a16:creationId xmlns:a16="http://schemas.microsoft.com/office/drawing/2014/main" id="{ABAA986D-5000-4937-8039-03E63F5C4580}"/>
              </a:ext>
            </a:extLst>
          </p:cNvPr>
          <p:cNvPicPr>
            <a:picLocks noChangeAspect="1" noChangeArrowheads="1"/>
          </p:cNvPicPr>
          <p:nvPr/>
        </p:nvPicPr>
        <p:blipFill>
          <a:blip r:embed="rId5"/>
          <a:srcRect/>
          <a:stretch/>
        </p:blipFill>
        <p:spPr bwMode="auto">
          <a:xfrm>
            <a:off x="11123515" y="2622845"/>
            <a:ext cx="482582" cy="423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1651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783923-B7B5-47ED-B852-FFD94858AE1B}"/>
              </a:ext>
            </a:extLst>
          </p:cNvPr>
          <p:cNvSpPr/>
          <p:nvPr/>
        </p:nvSpPr>
        <p:spPr>
          <a:xfrm>
            <a:off x="0" y="1358770"/>
            <a:ext cx="12199295" cy="54634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4578" name="Content Placeholder 1"/>
          <p:cNvSpPr>
            <a:spLocks noGrp="1"/>
          </p:cNvSpPr>
          <p:nvPr>
            <p:ph sz="quarter" idx="12"/>
          </p:nvPr>
        </p:nvSpPr>
        <p:spPr>
          <a:xfrm>
            <a:off x="872350" y="2298377"/>
            <a:ext cx="4730808" cy="3087355"/>
          </a:xfrm>
          <a:solidFill>
            <a:schemeClr val="bg1"/>
          </a:solidFill>
        </p:spPr>
        <p:txBody>
          <a:bodyPr lIns="180000" tIns="180000" rIns="288000" bIns="180000">
            <a:noAutofit/>
          </a:bodyPr>
          <a:lstStyle/>
          <a:p>
            <a:pPr marL="0" indent="0">
              <a:spcAft>
                <a:spcPts val="300"/>
              </a:spcAft>
              <a:buClr>
                <a:srgbClr val="D8601A"/>
              </a:buClr>
              <a:buNone/>
            </a:pPr>
            <a:r>
              <a:rPr lang="en-AU" sz="1400" dirty="0">
                <a:solidFill>
                  <a:schemeClr val="accent1"/>
                </a:solidFill>
              </a:rPr>
              <a:t>We’re changing Australian shares from S&amp;P/ASX 200 Industrials Index</a:t>
            </a:r>
          </a:p>
          <a:p>
            <a:pPr marL="285750" indent="-285750">
              <a:spcAft>
                <a:spcPts val="300"/>
              </a:spcAft>
              <a:buClr>
                <a:srgbClr val="D8601A"/>
              </a:buClr>
            </a:pPr>
            <a:r>
              <a:rPr lang="en-AU" sz="1300" dirty="0"/>
              <a:t>Australian shares was benchmarked against S&amp;P/ASX 200 Industrials Index because it historically had a higher yield than the S&amp;P/ASX 200 Index. This yield difference has largely disappeared in recent years. Now resource companies tend to pay more sustainable dividends and large industrial companies have less Australian-centric revenue and franking credits to distribute so an Industrials focus is no longer preferred</a:t>
            </a:r>
          </a:p>
          <a:p>
            <a:pPr marL="285750" indent="-285750">
              <a:spcAft>
                <a:spcPts val="300"/>
              </a:spcAft>
              <a:buClr>
                <a:srgbClr val="D8601A"/>
              </a:buClr>
              <a:buFont typeface="Arial" pitchFamily="34" charset="0"/>
              <a:buChar char="•"/>
            </a:pPr>
            <a:r>
              <a:rPr lang="en-AU" sz="1300" dirty="0"/>
              <a:t>S&amp;P/ASX 200 Industrials is a more concentrated and risky benchmark than the S&amp;P/ASX 200 Index</a:t>
            </a:r>
          </a:p>
          <a:p>
            <a:pPr marL="285750" indent="-285750">
              <a:spcAft>
                <a:spcPts val="300"/>
              </a:spcAft>
              <a:buClr>
                <a:srgbClr val="D8601A"/>
              </a:buClr>
              <a:buFont typeface="Arial" pitchFamily="34" charset="0"/>
              <a:buChar char="•"/>
            </a:pPr>
            <a:endParaRPr lang="en-AU" sz="1300" b="0" dirty="0"/>
          </a:p>
          <a:p>
            <a:pPr marL="285750" indent="-285750">
              <a:spcAft>
                <a:spcPts val="300"/>
              </a:spcAft>
              <a:buClr>
                <a:srgbClr val="D8601A"/>
              </a:buClr>
              <a:buFont typeface="Arial" pitchFamily="34" charset="0"/>
              <a:buChar char="•"/>
            </a:pPr>
            <a:endParaRPr lang="en-AU" dirty="0"/>
          </a:p>
          <a:p>
            <a:pPr marL="285750" indent="-285750">
              <a:spcAft>
                <a:spcPts val="300"/>
              </a:spcAft>
              <a:buClr>
                <a:srgbClr val="D8601A"/>
              </a:buClr>
              <a:buFont typeface="Arial" pitchFamily="34" charset="0"/>
              <a:buChar char="•"/>
            </a:pPr>
            <a:endParaRPr lang="en-AU" dirty="0"/>
          </a:p>
          <a:p>
            <a:pPr>
              <a:spcAft>
                <a:spcPts val="300"/>
              </a:spcAft>
              <a:buClr>
                <a:srgbClr val="D8601A"/>
              </a:buClr>
            </a:pPr>
            <a:endParaRPr lang="en-AU" dirty="0"/>
          </a:p>
          <a:p>
            <a:pPr>
              <a:spcAft>
                <a:spcPts val="300"/>
              </a:spcAft>
              <a:buClr>
                <a:srgbClr val="D8601A"/>
              </a:buClr>
            </a:pPr>
            <a:endParaRPr lang="en-AU" dirty="0"/>
          </a:p>
          <a:p>
            <a:pPr>
              <a:spcAft>
                <a:spcPts val="300"/>
              </a:spcAft>
              <a:buClr>
                <a:srgbClr val="D8601A"/>
              </a:buClr>
            </a:pPr>
            <a:endParaRPr lang="en-AU" dirty="0"/>
          </a:p>
        </p:txBody>
      </p:sp>
      <p:sp>
        <p:nvSpPr>
          <p:cNvPr id="3" name="Text Placeholder 2"/>
          <p:cNvSpPr>
            <a:spLocks noGrp="1"/>
          </p:cNvSpPr>
          <p:nvPr>
            <p:ph type="body" sz="quarter" idx="13"/>
          </p:nvPr>
        </p:nvSpPr>
        <p:spPr/>
        <p:txBody>
          <a:bodyPr/>
          <a:lstStyle/>
          <a:p>
            <a:pPr marL="0" indent="0">
              <a:buNone/>
            </a:pPr>
            <a:r>
              <a:rPr lang="en-AU" sz="2400" b="1" dirty="0">
                <a:solidFill>
                  <a:schemeClr val="tx1"/>
                </a:solidFill>
                <a:latin typeface="Arial" charset="0"/>
                <a:cs typeface="Arial" charset="0"/>
              </a:rPr>
              <a:t>MLC Horizon 2 Income Portfolio changes</a:t>
            </a:r>
          </a:p>
        </p:txBody>
      </p:sp>
      <p:sp>
        <p:nvSpPr>
          <p:cNvPr id="4" name="Slide Number Placeholder 3"/>
          <p:cNvSpPr>
            <a:spLocks noGrp="1"/>
          </p:cNvSpPr>
          <p:nvPr>
            <p:ph type="sldNum" sz="quarter" idx="15"/>
          </p:nvPr>
        </p:nvSpPr>
        <p:spPr/>
        <p:txBody>
          <a:bodyPr/>
          <a:lstStyle/>
          <a:p>
            <a:fld id="{B88C05E8-DB8B-463A-A0A3-BD46E0E667CD}" type="slidenum">
              <a:rPr lang="en-AU" smtClean="0"/>
              <a:pPr/>
              <a:t>5</a:t>
            </a:fld>
            <a:endParaRPr lang="en-AU" dirty="0"/>
          </a:p>
        </p:txBody>
      </p:sp>
      <p:sp>
        <p:nvSpPr>
          <p:cNvPr id="7" name="Content Placeholder 1">
            <a:extLst>
              <a:ext uri="{FF2B5EF4-FFF2-40B4-BE49-F238E27FC236}">
                <a16:creationId xmlns:a16="http://schemas.microsoft.com/office/drawing/2014/main" id="{35CFB375-0E5F-4E4B-B02C-CDAA47D7735A}"/>
              </a:ext>
            </a:extLst>
          </p:cNvPr>
          <p:cNvSpPr txBox="1">
            <a:spLocks/>
          </p:cNvSpPr>
          <p:nvPr/>
        </p:nvSpPr>
        <p:spPr>
          <a:xfrm>
            <a:off x="6225269" y="2298378"/>
            <a:ext cx="4730808" cy="2462535"/>
          </a:xfrm>
          <a:prstGeom prst="rect">
            <a:avLst/>
          </a:prstGeom>
          <a:solidFill>
            <a:schemeClr val="bg1"/>
          </a:solidFill>
        </p:spPr>
        <p:txBody>
          <a:bodyPr vert="horz" lIns="180000" tIns="180000" rIns="288000" bIns="180000" rtlCol="0">
            <a:noAutofit/>
          </a:bodyPr>
          <a:lstStyle>
            <a:lvl1pPr indent="0" defTabSz="914332">
              <a:lnSpc>
                <a:spcPct val="100000"/>
              </a:lnSpc>
              <a:spcBef>
                <a:spcPts val="300"/>
              </a:spcBef>
              <a:spcAft>
                <a:spcPts val="300"/>
              </a:spcAft>
              <a:buClr>
                <a:srgbClr val="D8601A"/>
              </a:buClr>
              <a:buFont typeface="Arial" panose="020B0604020202020204" pitchFamily="34" charset="0"/>
              <a:buNone/>
              <a:defRPr sz="1600" b="1" cap="none">
                <a:solidFill>
                  <a:schemeClr val="accent1"/>
                </a:solidFill>
              </a:defRPr>
            </a:lvl1pPr>
            <a:lvl2pPr marL="224984" indent="-89992" defTabSz="914332">
              <a:lnSpc>
                <a:spcPct val="100000"/>
              </a:lnSpc>
              <a:spcBef>
                <a:spcPts val="300"/>
              </a:spcBef>
              <a:buClr>
                <a:schemeClr val="accent1"/>
              </a:buClr>
              <a:buFont typeface="Arial" panose="020B0604020202020204" pitchFamily="34" charset="0"/>
              <a:buChar char="-"/>
              <a:defRPr sz="1401"/>
            </a:lvl2pPr>
            <a:lvl3pPr marL="359974" indent="-89992" defTabSz="914332">
              <a:lnSpc>
                <a:spcPct val="100000"/>
              </a:lnSpc>
              <a:spcBef>
                <a:spcPts val="300"/>
              </a:spcBef>
              <a:buFont typeface="Arial" panose="020B0604020202020204" pitchFamily="34" charset="0"/>
              <a:buChar char="-"/>
              <a:defRPr sz="1401"/>
            </a:lvl3pPr>
            <a:lvl4pPr marL="494964" indent="-90482" defTabSz="914332">
              <a:lnSpc>
                <a:spcPct val="100000"/>
              </a:lnSpc>
              <a:spcBef>
                <a:spcPts val="300"/>
              </a:spcBef>
              <a:buFont typeface="Arial" panose="020B0604020202020204" pitchFamily="34" charset="0"/>
              <a:buChar char="-"/>
              <a:defRPr sz="1401"/>
            </a:lvl4pPr>
            <a:lvl5pPr marL="629952" indent="-89688" defTabSz="914332">
              <a:lnSpc>
                <a:spcPct val="100000"/>
              </a:lnSpc>
              <a:spcBef>
                <a:spcPts val="300"/>
              </a:spcBef>
              <a:buFont typeface="Arial" panose="020B0604020202020204" pitchFamily="34" charset="0"/>
              <a:buChar char="-"/>
              <a:defRPr sz="1401"/>
            </a:lvl5pPr>
            <a:lvl6pPr marL="764944" indent="-89992" defTabSz="914332">
              <a:lnSpc>
                <a:spcPct val="100000"/>
              </a:lnSpc>
              <a:spcBef>
                <a:spcPts val="300"/>
              </a:spcBef>
              <a:buFont typeface="Arial" panose="020B0604020202020204" pitchFamily="34" charset="0"/>
              <a:buChar char="-"/>
              <a:defRPr sz="1401"/>
            </a:lvl6pPr>
            <a:lvl7pPr marL="899932" indent="-89688" defTabSz="914332">
              <a:lnSpc>
                <a:spcPct val="100000"/>
              </a:lnSpc>
              <a:spcBef>
                <a:spcPts val="300"/>
              </a:spcBef>
              <a:buFont typeface="Arial" panose="020B0604020202020204" pitchFamily="34" charset="0"/>
              <a:buChar char="-"/>
              <a:defRPr sz="1401"/>
            </a:lvl7pPr>
            <a:lvl8pPr marL="1034923" indent="-89992" defTabSz="914332">
              <a:lnSpc>
                <a:spcPct val="100000"/>
              </a:lnSpc>
              <a:spcBef>
                <a:spcPts val="300"/>
              </a:spcBef>
              <a:buFont typeface="Arial" panose="020B0604020202020204" pitchFamily="34" charset="0"/>
              <a:buChar char="-"/>
              <a:defRPr sz="1401"/>
            </a:lvl8pPr>
            <a:lvl9pPr marL="1169912" indent="-89688" defTabSz="914332">
              <a:lnSpc>
                <a:spcPct val="100000"/>
              </a:lnSpc>
              <a:spcBef>
                <a:spcPts val="300"/>
              </a:spcBef>
              <a:buFont typeface="Arial" panose="020B0604020202020204" pitchFamily="34" charset="0"/>
              <a:buChar char="-"/>
              <a:defRPr sz="1401"/>
            </a:lvl9pPr>
          </a:lstStyle>
          <a:p>
            <a:r>
              <a:rPr lang="en-AU" sz="1400" b="0" dirty="0"/>
              <a:t>We’re removing Australian property securities</a:t>
            </a:r>
          </a:p>
          <a:p>
            <a:pPr marL="285750" indent="-285750">
              <a:buFont typeface="Arial" panose="020B0604020202020204" pitchFamily="34" charset="0"/>
              <a:buChar char="•"/>
            </a:pPr>
            <a:r>
              <a:rPr lang="en-AU" sz="1300" b="0" dirty="0">
                <a:solidFill>
                  <a:schemeClr val="tx1"/>
                </a:solidFill>
              </a:rPr>
              <a:t>The portfolio had an allocation to A-REITs historically because of its higher yield than global REITs</a:t>
            </a:r>
          </a:p>
          <a:p>
            <a:pPr marL="285750" indent="-285750">
              <a:buFont typeface="Arial" panose="020B0604020202020204" pitchFamily="34" charset="0"/>
              <a:buChar char="•"/>
            </a:pPr>
            <a:r>
              <a:rPr lang="en-AU" sz="1300" b="0" dirty="0">
                <a:solidFill>
                  <a:schemeClr val="tx1"/>
                </a:solidFill>
              </a:rPr>
              <a:t>We prefer the defensive characteristics of Inflation Plus Conservative and the low correlation strategy to REITs. We’ve gradually been reducing the exposure to A-REITs, it was only 2% of the portfolio prior to this review</a:t>
            </a:r>
          </a:p>
          <a:p>
            <a:pPr marL="285750" indent="-285750">
              <a:buFont typeface="Arial" panose="020B0604020202020204" pitchFamily="34" charset="0"/>
              <a:buChar char="•"/>
            </a:pPr>
            <a:r>
              <a:rPr lang="en-AU" sz="1300" b="0" dirty="0">
                <a:solidFill>
                  <a:schemeClr val="tx1"/>
                </a:solidFill>
              </a:rPr>
              <a:t>A small allocation to global REITs will still be included in the portfolio</a:t>
            </a:r>
          </a:p>
          <a:p>
            <a:endParaRPr lang="en-AU" b="0" dirty="0"/>
          </a:p>
          <a:p>
            <a:endParaRPr lang="en-AU" dirty="0"/>
          </a:p>
          <a:p>
            <a:endParaRPr lang="en-AU" dirty="0"/>
          </a:p>
          <a:p>
            <a:endParaRPr lang="en-AU" dirty="0"/>
          </a:p>
          <a:p>
            <a:endParaRPr lang="en-AU" dirty="0"/>
          </a:p>
          <a:p>
            <a:endParaRPr lang="en-AU" dirty="0"/>
          </a:p>
        </p:txBody>
      </p:sp>
      <p:sp>
        <p:nvSpPr>
          <p:cNvPr id="8" name="Rectangle 7">
            <a:extLst>
              <a:ext uri="{FF2B5EF4-FFF2-40B4-BE49-F238E27FC236}">
                <a16:creationId xmlns:a16="http://schemas.microsoft.com/office/drawing/2014/main" id="{2DA66204-5B07-470E-94AE-ADE5617A2F0C}"/>
              </a:ext>
            </a:extLst>
          </p:cNvPr>
          <p:cNvSpPr/>
          <p:nvPr/>
        </p:nvSpPr>
        <p:spPr>
          <a:xfrm>
            <a:off x="647704" y="1520781"/>
            <a:ext cx="10213123" cy="1138773"/>
          </a:xfrm>
          <a:prstGeom prst="rect">
            <a:avLst/>
          </a:prstGeom>
        </p:spPr>
        <p:txBody>
          <a:bodyPr wrap="square">
            <a:spAutoFit/>
          </a:bodyPr>
          <a:lstStyle/>
          <a:p>
            <a:r>
              <a:rPr lang="en-AU" sz="1700" dirty="0">
                <a:solidFill>
                  <a:schemeClr val="accent3"/>
                </a:solidFill>
              </a:rPr>
              <a:t>We’ve improved the expected risk and return outcome and more closely aligned with Horizon 2 Capital Stable Portfolio. Income was a key focus of its positioning historically, but that’s been changing.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700" i="0" u="none" strike="noStrike" kern="1200" cap="none" spc="0" normalizeH="0" baseline="0" noProof="0" dirty="0">
              <a:ln>
                <a:noFill/>
              </a:ln>
              <a:solidFill>
                <a:schemeClr val="accent3"/>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700" i="0" u="none" strike="noStrike" kern="1200" cap="none" spc="0" normalizeH="0" baseline="0" noProof="0" dirty="0">
              <a:ln>
                <a:noFill/>
              </a:ln>
              <a:solidFill>
                <a:schemeClr val="accent3"/>
              </a:solidFill>
              <a:effectLst/>
              <a:uLnTx/>
              <a:uFillTx/>
              <a:latin typeface="Arial" panose="020B0604020202020204"/>
              <a:ea typeface="+mn-ea"/>
              <a:cs typeface="+mn-cs"/>
            </a:endParaRPr>
          </a:p>
        </p:txBody>
      </p:sp>
      <p:sp>
        <p:nvSpPr>
          <p:cNvPr id="10" name="Content Placeholder 1">
            <a:extLst>
              <a:ext uri="{FF2B5EF4-FFF2-40B4-BE49-F238E27FC236}">
                <a16:creationId xmlns:a16="http://schemas.microsoft.com/office/drawing/2014/main" id="{083CC50C-A19F-4D4F-821B-BA3EDD6E288E}"/>
              </a:ext>
            </a:extLst>
          </p:cNvPr>
          <p:cNvSpPr txBox="1">
            <a:spLocks/>
          </p:cNvSpPr>
          <p:nvPr/>
        </p:nvSpPr>
        <p:spPr>
          <a:xfrm>
            <a:off x="6225269" y="4852246"/>
            <a:ext cx="4730808" cy="1348529"/>
          </a:xfrm>
          <a:prstGeom prst="rect">
            <a:avLst/>
          </a:prstGeom>
          <a:solidFill>
            <a:schemeClr val="bg1"/>
          </a:solidFill>
        </p:spPr>
        <p:txBody>
          <a:bodyPr vert="horz" lIns="180000" tIns="180000" rIns="288000" bIns="180000" rtlCol="0">
            <a:noAutofit/>
          </a:bodyPr>
          <a:lstStyle>
            <a:lvl1pPr indent="0" defTabSz="914332">
              <a:lnSpc>
                <a:spcPct val="100000"/>
              </a:lnSpc>
              <a:spcBef>
                <a:spcPts val="300"/>
              </a:spcBef>
              <a:spcAft>
                <a:spcPts val="300"/>
              </a:spcAft>
              <a:buClr>
                <a:srgbClr val="D8601A"/>
              </a:buClr>
              <a:buFont typeface="Arial" panose="020B0604020202020204" pitchFamily="34" charset="0"/>
              <a:buNone/>
              <a:defRPr sz="1600" b="1" cap="none">
                <a:solidFill>
                  <a:schemeClr val="accent1"/>
                </a:solidFill>
              </a:defRPr>
            </a:lvl1pPr>
            <a:lvl2pPr marL="224984" indent="-89992" defTabSz="914332">
              <a:lnSpc>
                <a:spcPct val="100000"/>
              </a:lnSpc>
              <a:spcBef>
                <a:spcPts val="300"/>
              </a:spcBef>
              <a:buClr>
                <a:schemeClr val="accent1"/>
              </a:buClr>
              <a:buFont typeface="Arial" panose="020B0604020202020204" pitchFamily="34" charset="0"/>
              <a:buChar char="-"/>
              <a:defRPr sz="1401"/>
            </a:lvl2pPr>
            <a:lvl3pPr marL="359974" indent="-89992" defTabSz="914332">
              <a:lnSpc>
                <a:spcPct val="100000"/>
              </a:lnSpc>
              <a:spcBef>
                <a:spcPts val="300"/>
              </a:spcBef>
              <a:buFont typeface="Arial" panose="020B0604020202020204" pitchFamily="34" charset="0"/>
              <a:buChar char="-"/>
              <a:defRPr sz="1401"/>
            </a:lvl3pPr>
            <a:lvl4pPr marL="494964" indent="-90482" defTabSz="914332">
              <a:lnSpc>
                <a:spcPct val="100000"/>
              </a:lnSpc>
              <a:spcBef>
                <a:spcPts val="300"/>
              </a:spcBef>
              <a:buFont typeface="Arial" panose="020B0604020202020204" pitchFamily="34" charset="0"/>
              <a:buChar char="-"/>
              <a:defRPr sz="1401"/>
            </a:lvl4pPr>
            <a:lvl5pPr marL="629952" indent="-89688" defTabSz="914332">
              <a:lnSpc>
                <a:spcPct val="100000"/>
              </a:lnSpc>
              <a:spcBef>
                <a:spcPts val="300"/>
              </a:spcBef>
              <a:buFont typeface="Arial" panose="020B0604020202020204" pitchFamily="34" charset="0"/>
              <a:buChar char="-"/>
              <a:defRPr sz="1401"/>
            </a:lvl5pPr>
            <a:lvl6pPr marL="764944" indent="-89992" defTabSz="914332">
              <a:lnSpc>
                <a:spcPct val="100000"/>
              </a:lnSpc>
              <a:spcBef>
                <a:spcPts val="300"/>
              </a:spcBef>
              <a:buFont typeface="Arial" panose="020B0604020202020204" pitchFamily="34" charset="0"/>
              <a:buChar char="-"/>
              <a:defRPr sz="1401"/>
            </a:lvl6pPr>
            <a:lvl7pPr marL="899932" indent="-89688" defTabSz="914332">
              <a:lnSpc>
                <a:spcPct val="100000"/>
              </a:lnSpc>
              <a:spcBef>
                <a:spcPts val="300"/>
              </a:spcBef>
              <a:buFont typeface="Arial" panose="020B0604020202020204" pitchFamily="34" charset="0"/>
              <a:buChar char="-"/>
              <a:defRPr sz="1401"/>
            </a:lvl7pPr>
            <a:lvl8pPr marL="1034923" indent="-89992" defTabSz="914332">
              <a:lnSpc>
                <a:spcPct val="100000"/>
              </a:lnSpc>
              <a:spcBef>
                <a:spcPts val="300"/>
              </a:spcBef>
              <a:buFont typeface="Arial" panose="020B0604020202020204" pitchFamily="34" charset="0"/>
              <a:buChar char="-"/>
              <a:defRPr sz="1401"/>
            </a:lvl8pPr>
            <a:lvl9pPr marL="1169912" indent="-89688" defTabSz="914332">
              <a:lnSpc>
                <a:spcPct val="100000"/>
              </a:lnSpc>
              <a:spcBef>
                <a:spcPts val="300"/>
              </a:spcBef>
              <a:buFont typeface="Arial" panose="020B0604020202020204" pitchFamily="34" charset="0"/>
              <a:buChar char="-"/>
              <a:defRPr sz="1401"/>
            </a:lvl9pPr>
          </a:lstStyle>
          <a:p>
            <a:r>
              <a:rPr lang="en-AU" sz="1400" b="0" dirty="0"/>
              <a:t>Global shares exposure is increasing</a:t>
            </a:r>
          </a:p>
          <a:p>
            <a:pPr marL="285750" indent="-285750">
              <a:buFont typeface="Arial" panose="020B0604020202020204" pitchFamily="34" charset="0"/>
              <a:buChar char="•"/>
            </a:pPr>
            <a:r>
              <a:rPr lang="en-AU" sz="1300" b="0" dirty="0">
                <a:solidFill>
                  <a:schemeClr val="tx1"/>
                </a:solidFill>
              </a:rPr>
              <a:t>Aligning with Horizon 2 Capital Stable has meant an increase in global shares, which provides the portfolio with greater returns for the risks taken, and less home country bias in the portfolio</a:t>
            </a:r>
            <a:endParaRPr lang="en-AU" dirty="0"/>
          </a:p>
          <a:p>
            <a:endParaRPr lang="en-AU" dirty="0"/>
          </a:p>
          <a:p>
            <a:endParaRPr lang="en-AU" dirty="0"/>
          </a:p>
        </p:txBody>
      </p:sp>
      <p:sp>
        <p:nvSpPr>
          <p:cNvPr id="11" name="Content Placeholder 1">
            <a:extLst>
              <a:ext uri="{FF2B5EF4-FFF2-40B4-BE49-F238E27FC236}">
                <a16:creationId xmlns:a16="http://schemas.microsoft.com/office/drawing/2014/main" id="{80A9776B-D910-409D-A545-9B439F1FED8E}"/>
              </a:ext>
            </a:extLst>
          </p:cNvPr>
          <p:cNvSpPr txBox="1">
            <a:spLocks/>
          </p:cNvSpPr>
          <p:nvPr/>
        </p:nvSpPr>
        <p:spPr>
          <a:xfrm>
            <a:off x="872350" y="5461233"/>
            <a:ext cx="4730808" cy="1138732"/>
          </a:xfrm>
          <a:prstGeom prst="rect">
            <a:avLst/>
          </a:prstGeom>
          <a:solidFill>
            <a:schemeClr val="bg1"/>
          </a:solidFill>
        </p:spPr>
        <p:txBody>
          <a:bodyPr vert="horz" lIns="180000" tIns="180000" rIns="288000" bIns="180000" rtlCol="0">
            <a:noAutofit/>
          </a:bodyPr>
          <a:lstStyle>
            <a:lvl1pPr indent="0" defTabSz="914332">
              <a:lnSpc>
                <a:spcPct val="100000"/>
              </a:lnSpc>
              <a:spcBef>
                <a:spcPts val="300"/>
              </a:spcBef>
              <a:spcAft>
                <a:spcPts val="300"/>
              </a:spcAft>
              <a:buClr>
                <a:srgbClr val="D8601A"/>
              </a:buClr>
              <a:buFont typeface="Arial" panose="020B0604020202020204" pitchFamily="34" charset="0"/>
              <a:buNone/>
              <a:defRPr sz="1600" b="1" cap="none">
                <a:solidFill>
                  <a:schemeClr val="accent1"/>
                </a:solidFill>
              </a:defRPr>
            </a:lvl1pPr>
            <a:lvl2pPr marL="224984" indent="-89992" defTabSz="914332">
              <a:lnSpc>
                <a:spcPct val="100000"/>
              </a:lnSpc>
              <a:spcBef>
                <a:spcPts val="300"/>
              </a:spcBef>
              <a:buClr>
                <a:schemeClr val="accent1"/>
              </a:buClr>
              <a:buFont typeface="Arial" panose="020B0604020202020204" pitchFamily="34" charset="0"/>
              <a:buChar char="-"/>
              <a:defRPr sz="1401"/>
            </a:lvl2pPr>
            <a:lvl3pPr marL="359974" indent="-89992" defTabSz="914332">
              <a:lnSpc>
                <a:spcPct val="100000"/>
              </a:lnSpc>
              <a:spcBef>
                <a:spcPts val="300"/>
              </a:spcBef>
              <a:buFont typeface="Arial" panose="020B0604020202020204" pitchFamily="34" charset="0"/>
              <a:buChar char="-"/>
              <a:defRPr sz="1401"/>
            </a:lvl3pPr>
            <a:lvl4pPr marL="494964" indent="-90482" defTabSz="914332">
              <a:lnSpc>
                <a:spcPct val="100000"/>
              </a:lnSpc>
              <a:spcBef>
                <a:spcPts val="300"/>
              </a:spcBef>
              <a:buFont typeface="Arial" panose="020B0604020202020204" pitchFamily="34" charset="0"/>
              <a:buChar char="-"/>
              <a:defRPr sz="1401"/>
            </a:lvl4pPr>
            <a:lvl5pPr marL="629952" indent="-89688" defTabSz="914332">
              <a:lnSpc>
                <a:spcPct val="100000"/>
              </a:lnSpc>
              <a:spcBef>
                <a:spcPts val="300"/>
              </a:spcBef>
              <a:buFont typeface="Arial" panose="020B0604020202020204" pitchFamily="34" charset="0"/>
              <a:buChar char="-"/>
              <a:defRPr sz="1401"/>
            </a:lvl5pPr>
            <a:lvl6pPr marL="764944" indent="-89992" defTabSz="914332">
              <a:lnSpc>
                <a:spcPct val="100000"/>
              </a:lnSpc>
              <a:spcBef>
                <a:spcPts val="300"/>
              </a:spcBef>
              <a:buFont typeface="Arial" panose="020B0604020202020204" pitchFamily="34" charset="0"/>
              <a:buChar char="-"/>
              <a:defRPr sz="1401"/>
            </a:lvl6pPr>
            <a:lvl7pPr marL="899932" indent="-89688" defTabSz="914332">
              <a:lnSpc>
                <a:spcPct val="100000"/>
              </a:lnSpc>
              <a:spcBef>
                <a:spcPts val="300"/>
              </a:spcBef>
              <a:buFont typeface="Arial" panose="020B0604020202020204" pitchFamily="34" charset="0"/>
              <a:buChar char="-"/>
              <a:defRPr sz="1401"/>
            </a:lvl7pPr>
            <a:lvl8pPr marL="1034923" indent="-89992" defTabSz="914332">
              <a:lnSpc>
                <a:spcPct val="100000"/>
              </a:lnSpc>
              <a:spcBef>
                <a:spcPts val="300"/>
              </a:spcBef>
              <a:buFont typeface="Arial" panose="020B0604020202020204" pitchFamily="34" charset="0"/>
              <a:buChar char="-"/>
              <a:defRPr sz="1401"/>
            </a:lvl8pPr>
            <a:lvl9pPr marL="1169912" indent="-89688" defTabSz="914332">
              <a:lnSpc>
                <a:spcPct val="100000"/>
              </a:lnSpc>
              <a:spcBef>
                <a:spcPts val="300"/>
              </a:spcBef>
              <a:buFont typeface="Arial" panose="020B0604020202020204" pitchFamily="34" charset="0"/>
              <a:buChar char="-"/>
              <a:defRPr sz="1401"/>
            </a:lvl9pPr>
          </a:lstStyle>
          <a:p>
            <a:r>
              <a:rPr lang="en-AU" sz="1400" b="0" dirty="0"/>
              <a:t>Defensive strategies (including fixed income) continues to produce income</a:t>
            </a:r>
          </a:p>
          <a:p>
            <a:pPr marL="285750" indent="-285750">
              <a:buFont typeface="Arial" panose="020B0604020202020204" pitchFamily="34" charset="0"/>
              <a:buChar char="•"/>
            </a:pPr>
            <a:r>
              <a:rPr lang="en-AU" sz="1300" b="0" dirty="0">
                <a:solidFill>
                  <a:schemeClr val="tx1"/>
                </a:solidFill>
              </a:rPr>
              <a:t>Defensive strategies are income-focused and already align with Horizon 2 Capital Stable</a:t>
            </a:r>
            <a:endParaRPr lang="en-AU" dirty="0"/>
          </a:p>
          <a:p>
            <a:endParaRPr lang="en-AU" dirty="0"/>
          </a:p>
          <a:p>
            <a:endParaRPr lang="en-AU" dirty="0"/>
          </a:p>
        </p:txBody>
      </p:sp>
    </p:spTree>
    <p:extLst>
      <p:ext uri="{BB962C8B-B14F-4D97-AF65-F5344CB8AC3E}">
        <p14:creationId xmlns:p14="http://schemas.microsoft.com/office/powerpoint/2010/main" val="183152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02AE61-13E6-4181-8B63-9F1A648BDFA2}"/>
              </a:ext>
            </a:extLst>
          </p:cNvPr>
          <p:cNvSpPr/>
          <p:nvPr/>
        </p:nvSpPr>
        <p:spPr>
          <a:xfrm>
            <a:off x="0" y="1394558"/>
            <a:ext cx="12199295" cy="54634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35588252-E579-4F8F-AD68-C427416D07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CB49487E-89E1-49F7-AA56-D072CC2A761B}"/>
              </a:ext>
            </a:extLst>
          </p:cNvPr>
          <p:cNvSpPr>
            <a:spLocks noGrp="1"/>
          </p:cNvSpPr>
          <p:nvPr>
            <p:ph type="title"/>
          </p:nvPr>
        </p:nvSpPr>
        <p:spPr>
          <a:xfrm>
            <a:off x="759001" y="470344"/>
            <a:ext cx="8928463" cy="516637"/>
          </a:xfrm>
        </p:spPr>
        <p:txBody>
          <a:bodyPr/>
          <a:lstStyle/>
          <a:p>
            <a:r>
              <a:rPr lang="en-AU" sz="2400" dirty="0">
                <a:solidFill>
                  <a:schemeClr val="tx1"/>
                </a:solidFill>
                <a:latin typeface="Arial" charset="0"/>
                <a:cs typeface="Arial" charset="0"/>
              </a:rPr>
              <a:t>New strategic asset allocations</a:t>
            </a:r>
            <a:br>
              <a:rPr lang="en-AU" sz="2400" dirty="0">
                <a:solidFill>
                  <a:schemeClr val="tx1"/>
                </a:solidFill>
                <a:latin typeface="Arial" charset="0"/>
                <a:cs typeface="Arial" charset="0"/>
              </a:rPr>
            </a:br>
            <a:r>
              <a:rPr lang="en-AU" sz="1800" dirty="0">
                <a:solidFill>
                  <a:schemeClr val="accent1"/>
                </a:solidFill>
                <a:latin typeface="Arial" charset="0"/>
                <a:cs typeface="Arial" charset="0"/>
              </a:rPr>
              <a:t>MLC Wholesale</a:t>
            </a:r>
            <a:endParaRPr lang="en-AU" sz="2400" dirty="0">
              <a:solidFill>
                <a:schemeClr val="accent1"/>
              </a:solidFill>
            </a:endParaRPr>
          </a:p>
        </p:txBody>
      </p:sp>
      <p:sp>
        <p:nvSpPr>
          <p:cNvPr id="9" name="Rectangle 8">
            <a:extLst>
              <a:ext uri="{FF2B5EF4-FFF2-40B4-BE49-F238E27FC236}">
                <a16:creationId xmlns:a16="http://schemas.microsoft.com/office/drawing/2014/main" id="{B13A3B9D-6AA9-492A-A389-2BED4DA31B08}"/>
              </a:ext>
            </a:extLst>
          </p:cNvPr>
          <p:cNvSpPr/>
          <p:nvPr/>
        </p:nvSpPr>
        <p:spPr>
          <a:xfrm>
            <a:off x="694362" y="1445133"/>
            <a:ext cx="978463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1" i="0" u="none" strike="noStrike" kern="1200" cap="none" spc="0" normalizeH="0" baseline="0" noProof="0" dirty="0">
              <a:ln>
                <a:noFill/>
              </a:ln>
              <a:solidFill>
                <a:srgbClr val="D86018"/>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1" i="0" u="none" strike="noStrike" kern="1200" cap="none" spc="0" normalizeH="0" baseline="0" noProof="0" dirty="0">
              <a:ln>
                <a:noFill/>
              </a:ln>
              <a:solidFill>
                <a:srgbClr val="D86018"/>
              </a:solidFill>
              <a:effectLst/>
              <a:uLnTx/>
              <a:uFillTx/>
              <a:latin typeface="Arial" panose="020B0604020202020204"/>
              <a:ea typeface="+mn-ea"/>
              <a:cs typeface="+mn-cs"/>
            </a:endParaRPr>
          </a:p>
        </p:txBody>
      </p:sp>
      <p:graphicFrame>
        <p:nvGraphicFramePr>
          <p:cNvPr id="10" name="Table 9">
            <a:extLst>
              <a:ext uri="{FF2B5EF4-FFF2-40B4-BE49-F238E27FC236}">
                <a16:creationId xmlns:a16="http://schemas.microsoft.com/office/drawing/2014/main" id="{D61396EA-A256-4FEA-9B55-7197D05C4838}"/>
              </a:ext>
            </a:extLst>
          </p:cNvPr>
          <p:cNvGraphicFramePr>
            <a:graphicFrameLocks noGrp="1"/>
          </p:cNvGraphicFramePr>
          <p:nvPr>
            <p:extLst>
              <p:ext uri="{D42A27DB-BD31-4B8C-83A1-F6EECF244321}">
                <p14:modId xmlns:p14="http://schemas.microsoft.com/office/powerpoint/2010/main" val="103566572"/>
              </p:ext>
            </p:extLst>
          </p:nvPr>
        </p:nvGraphicFramePr>
        <p:xfrm>
          <a:off x="759001" y="1710791"/>
          <a:ext cx="10430162" cy="4525811"/>
        </p:xfrm>
        <a:graphic>
          <a:graphicData uri="http://schemas.openxmlformats.org/drawingml/2006/table">
            <a:tbl>
              <a:tblPr firstRow="1" bandRow="1">
                <a:tableStyleId>{7DF18680-E054-41AD-8BC1-D1AEF772440D}</a:tableStyleId>
              </a:tblPr>
              <a:tblGrid>
                <a:gridCol w="3707054">
                  <a:extLst>
                    <a:ext uri="{9D8B030D-6E8A-4147-A177-3AD203B41FA5}">
                      <a16:colId xmlns:a16="http://schemas.microsoft.com/office/drawing/2014/main" val="20000"/>
                    </a:ext>
                  </a:extLst>
                </a:gridCol>
                <a:gridCol w="560259">
                  <a:extLst>
                    <a:ext uri="{9D8B030D-6E8A-4147-A177-3AD203B41FA5}">
                      <a16:colId xmlns:a16="http://schemas.microsoft.com/office/drawing/2014/main" val="3149987986"/>
                    </a:ext>
                  </a:extLst>
                </a:gridCol>
                <a:gridCol w="560259">
                  <a:extLst>
                    <a:ext uri="{9D8B030D-6E8A-4147-A177-3AD203B41FA5}">
                      <a16:colId xmlns:a16="http://schemas.microsoft.com/office/drawing/2014/main" val="1288034890"/>
                    </a:ext>
                  </a:extLst>
                </a:gridCol>
                <a:gridCol w="560259">
                  <a:extLst>
                    <a:ext uri="{9D8B030D-6E8A-4147-A177-3AD203B41FA5}">
                      <a16:colId xmlns:a16="http://schemas.microsoft.com/office/drawing/2014/main" val="2676959586"/>
                    </a:ext>
                  </a:extLst>
                </a:gridCol>
                <a:gridCol w="558768">
                  <a:extLst>
                    <a:ext uri="{9D8B030D-6E8A-4147-A177-3AD203B41FA5}">
                      <a16:colId xmlns:a16="http://schemas.microsoft.com/office/drawing/2014/main" val="1546278891"/>
                    </a:ext>
                  </a:extLst>
                </a:gridCol>
                <a:gridCol w="561750">
                  <a:extLst>
                    <a:ext uri="{9D8B030D-6E8A-4147-A177-3AD203B41FA5}">
                      <a16:colId xmlns:a16="http://schemas.microsoft.com/office/drawing/2014/main" val="3942467060"/>
                    </a:ext>
                  </a:extLst>
                </a:gridCol>
                <a:gridCol w="562200">
                  <a:extLst>
                    <a:ext uri="{9D8B030D-6E8A-4147-A177-3AD203B41FA5}">
                      <a16:colId xmlns:a16="http://schemas.microsoft.com/office/drawing/2014/main" val="1025906056"/>
                    </a:ext>
                  </a:extLst>
                </a:gridCol>
                <a:gridCol w="558318">
                  <a:extLst>
                    <a:ext uri="{9D8B030D-6E8A-4147-A177-3AD203B41FA5}">
                      <a16:colId xmlns:a16="http://schemas.microsoft.com/office/drawing/2014/main" val="1495809895"/>
                    </a:ext>
                  </a:extLst>
                </a:gridCol>
                <a:gridCol w="565632">
                  <a:extLst>
                    <a:ext uri="{9D8B030D-6E8A-4147-A177-3AD203B41FA5}">
                      <a16:colId xmlns:a16="http://schemas.microsoft.com/office/drawing/2014/main" val="2363817232"/>
                    </a:ext>
                  </a:extLst>
                </a:gridCol>
                <a:gridCol w="554886">
                  <a:extLst>
                    <a:ext uri="{9D8B030D-6E8A-4147-A177-3AD203B41FA5}">
                      <a16:colId xmlns:a16="http://schemas.microsoft.com/office/drawing/2014/main" val="110398546"/>
                    </a:ext>
                  </a:extLst>
                </a:gridCol>
                <a:gridCol w="560259">
                  <a:extLst>
                    <a:ext uri="{9D8B030D-6E8A-4147-A177-3AD203B41FA5}">
                      <a16:colId xmlns:a16="http://schemas.microsoft.com/office/drawing/2014/main" val="2965793743"/>
                    </a:ext>
                  </a:extLst>
                </a:gridCol>
                <a:gridCol w="560259">
                  <a:extLst>
                    <a:ext uri="{9D8B030D-6E8A-4147-A177-3AD203B41FA5}">
                      <a16:colId xmlns:a16="http://schemas.microsoft.com/office/drawing/2014/main" val="3935022893"/>
                    </a:ext>
                  </a:extLst>
                </a:gridCol>
                <a:gridCol w="560259">
                  <a:extLst>
                    <a:ext uri="{9D8B030D-6E8A-4147-A177-3AD203B41FA5}">
                      <a16:colId xmlns:a16="http://schemas.microsoft.com/office/drawing/2014/main" val="3860140023"/>
                    </a:ext>
                  </a:extLst>
                </a:gridCol>
              </a:tblGrid>
              <a:tr h="577518">
                <a:tc>
                  <a:txBody>
                    <a:bodyPr/>
                    <a:lstStyle/>
                    <a:p>
                      <a:pPr marL="0"/>
                      <a:r>
                        <a:rPr kumimoji="0" lang="en-US" altLang="en-US" sz="1600" b="1" i="0" u="none" strike="noStrike" kern="1200" cap="none" normalizeH="0" baseline="0" dirty="0">
                          <a:ln>
                            <a:noFill/>
                          </a:ln>
                          <a:solidFill>
                            <a:srgbClr val="FFFFFF"/>
                          </a:solidFill>
                          <a:effectLst/>
                          <a:latin typeface="+mn-lt"/>
                          <a:ea typeface="ＭＳ Ｐゴシック" pitchFamily="-65" charset="-128"/>
                          <a:cs typeface="+mn-cs"/>
                        </a:rPr>
                        <a:t>Asset classes</a:t>
                      </a:r>
                      <a:endParaRPr kumimoji="0" lang="en-AU" sz="1400" b="0" i="0" u="none" strike="noStrike" kern="1200" cap="none" normalizeH="0" baseline="0" dirty="0">
                        <a:ln>
                          <a:noFill/>
                        </a:ln>
                        <a:solidFill>
                          <a:srgbClr val="FFFFFF"/>
                        </a:solidFill>
                        <a:effectLst/>
                        <a:latin typeface="+mn-lt"/>
                        <a:ea typeface="ＭＳ Ｐゴシック" pitchFamily="-65" charset="-128"/>
                        <a:cs typeface="+mn-cs"/>
                      </a:endParaRPr>
                    </a:p>
                  </a:txBody>
                  <a:tcPr marL="121944" marR="121944"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tx1"/>
                    </a:solidFill>
                  </a:tcPr>
                </a:tc>
                <a:tc gridSpan="2">
                  <a:txBody>
                    <a:bodyPr/>
                    <a:lstStyle/>
                    <a:p>
                      <a:pPr marL="0" algn="ctr"/>
                      <a:r>
                        <a:rPr kumimoji="0" lang="en-AU" sz="1400" b="0" i="0" u="none" strike="noStrike" kern="1200" cap="none" normalizeH="0" baseline="0" dirty="0">
                          <a:ln>
                            <a:noFill/>
                          </a:ln>
                          <a:solidFill>
                            <a:srgbClr val="FFFFFF"/>
                          </a:solidFill>
                          <a:effectLst/>
                          <a:latin typeface="+mn-lt"/>
                          <a:ea typeface="ＭＳ Ｐゴシック" pitchFamily="-65" charset="-128"/>
                          <a:cs typeface="+mn-cs"/>
                        </a:rPr>
                        <a:t>Horizon 2</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AU"/>
                    </a:p>
                  </a:txBody>
                  <a:tcPr/>
                </a:tc>
                <a:tc gridSpan="2">
                  <a:txBody>
                    <a:bodyPr/>
                    <a:lstStyle/>
                    <a:p>
                      <a:pPr marL="0" algn="ctr"/>
                      <a:r>
                        <a:rPr kumimoji="0" lang="en-AU" sz="1400" b="0" i="0" u="none" strike="noStrike" kern="1200" cap="none" normalizeH="0" baseline="0" dirty="0">
                          <a:ln>
                            <a:noFill/>
                          </a:ln>
                          <a:solidFill>
                            <a:srgbClr val="FFFFFF"/>
                          </a:solidFill>
                          <a:effectLst/>
                          <a:latin typeface="+mn-lt"/>
                          <a:ea typeface="ＭＳ Ｐゴシック" pitchFamily="-65" charset="-128"/>
                          <a:cs typeface="+mn-cs"/>
                        </a:rPr>
                        <a:t>Horizon 3</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AU"/>
                    </a:p>
                  </a:txBody>
                  <a:tcPr/>
                </a:tc>
                <a:tc gridSpan="2">
                  <a:txBody>
                    <a:bodyPr/>
                    <a:lstStyle/>
                    <a:p>
                      <a:pPr marL="0" algn="ctr"/>
                      <a:r>
                        <a:rPr kumimoji="0" lang="en-AU" sz="1400" b="0" i="0" u="none" strike="noStrike" kern="1200" cap="none" normalizeH="0" baseline="0" dirty="0">
                          <a:ln>
                            <a:noFill/>
                          </a:ln>
                          <a:solidFill>
                            <a:srgbClr val="FFFFFF"/>
                          </a:solidFill>
                          <a:effectLst/>
                          <a:latin typeface="+mn-lt"/>
                          <a:ea typeface="ＭＳ Ｐゴシック" pitchFamily="-65" charset="-128"/>
                          <a:cs typeface="+mn-cs"/>
                        </a:rPr>
                        <a:t>Horizon 4</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AU"/>
                    </a:p>
                  </a:txBody>
                  <a:tcPr/>
                </a:tc>
                <a:tc gridSpan="2">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AU" sz="1400" b="0" i="0" u="none" strike="noStrike" kern="1200" cap="none" normalizeH="0" baseline="0" dirty="0">
                          <a:ln>
                            <a:noFill/>
                          </a:ln>
                          <a:solidFill>
                            <a:srgbClr val="FFFFFF"/>
                          </a:solidFill>
                          <a:effectLst/>
                          <a:latin typeface="+mn-lt"/>
                          <a:ea typeface="ＭＳ Ｐゴシック" pitchFamily="-65" charset="-128"/>
                          <a:cs typeface="+mn-cs"/>
                        </a:rPr>
                        <a:t>Horizon 5</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AU"/>
                    </a:p>
                  </a:txBody>
                  <a:tcPr/>
                </a:tc>
                <a:tc gridSpan="2">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AU" sz="1400" b="0" i="0" u="none" strike="noStrike" kern="1200" cap="none" normalizeH="0" baseline="0" dirty="0">
                          <a:ln>
                            <a:noFill/>
                          </a:ln>
                          <a:solidFill>
                            <a:srgbClr val="FFFFFF"/>
                          </a:solidFill>
                          <a:effectLst/>
                          <a:latin typeface="+mn-lt"/>
                          <a:ea typeface="ＭＳ Ｐゴシック" pitchFamily="-65" charset="-128"/>
                          <a:cs typeface="+mn-cs"/>
                        </a:rPr>
                        <a:t>Horizon 6</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AU"/>
                    </a:p>
                  </a:txBody>
                  <a:tcPr/>
                </a:tc>
                <a:tc gridSpan="2">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AU" sz="1400" b="0" i="0" u="none" strike="noStrike" kern="1200" cap="none" normalizeH="0" baseline="0" dirty="0">
                          <a:ln>
                            <a:noFill/>
                          </a:ln>
                          <a:solidFill>
                            <a:srgbClr val="FFFFFF"/>
                          </a:solidFill>
                          <a:effectLst/>
                          <a:latin typeface="+mn-lt"/>
                          <a:ea typeface="ＭＳ Ｐゴシック" pitchFamily="-65" charset="-128"/>
                          <a:cs typeface="+mn-cs"/>
                        </a:rPr>
                        <a:t>Horizon 7</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AU"/>
                    </a:p>
                  </a:txBody>
                  <a:tcPr/>
                </a:tc>
                <a:extLst>
                  <a:ext uri="{0D108BD9-81ED-4DB2-BD59-A6C34878D82A}">
                    <a16:rowId xmlns:a16="http://schemas.microsoft.com/office/drawing/2014/main" val="10000"/>
                  </a:ext>
                </a:extLst>
              </a:tr>
              <a:tr h="286325">
                <a:tc>
                  <a:txBody>
                    <a:bodyPr/>
                    <a:lstStyle/>
                    <a:p>
                      <a:pPr algn="l" rtl="0" fontAlgn="b"/>
                      <a:endParaRPr lang="en-AU" sz="950" b="1" kern="1200" dirty="0">
                        <a:solidFill>
                          <a:schemeClr val="bg1"/>
                        </a:solidFill>
                        <a:latin typeface="+mn-lt"/>
                        <a:ea typeface="+mn-ea"/>
                        <a:cs typeface="Arial" pitchFamily="34" charset="0"/>
                      </a:endParaRPr>
                    </a:p>
                  </a:txBody>
                  <a:tcPr marL="144000" marR="9525" marT="9525"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solidFill>
                      <a:schemeClr val="tx1"/>
                    </a:solidFill>
                  </a:tcPr>
                </a:tc>
                <a:tc>
                  <a:txBody>
                    <a:bodyPr/>
                    <a:lstStyle/>
                    <a:p>
                      <a:pPr algn="ctr" rtl="0" fontAlgn="b"/>
                      <a:r>
                        <a:rPr lang="en-AU" sz="1000" b="0" kern="1200" dirty="0">
                          <a:solidFill>
                            <a:schemeClr val="bg1"/>
                          </a:solidFill>
                          <a:latin typeface="+mn-lt"/>
                          <a:ea typeface="+mn-ea"/>
                          <a:cs typeface="Arial" pitchFamily="34" charset="0"/>
                        </a:rPr>
                        <a:t>Updated</a:t>
                      </a: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1000" b="0" kern="1200" dirty="0">
                          <a:solidFill>
                            <a:schemeClr val="bg1"/>
                          </a:solidFill>
                          <a:latin typeface="+mn-lt"/>
                          <a:ea typeface="+mn-ea"/>
                          <a:cs typeface="Arial" pitchFamily="34" charset="0"/>
                        </a:rPr>
                        <a:t>(Change)</a:t>
                      </a:r>
                    </a:p>
                  </a:txBody>
                  <a:tcPr marL="9525" marR="9525" marT="9525" marB="0" anchor="ctr">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1000" b="0" kern="1200" dirty="0">
                          <a:solidFill>
                            <a:schemeClr val="bg1"/>
                          </a:solidFill>
                          <a:latin typeface="+mn-lt"/>
                          <a:ea typeface="+mn-ea"/>
                          <a:cs typeface="Arial" pitchFamily="34" charset="0"/>
                        </a:rPr>
                        <a:t>Updated</a:t>
                      </a:r>
                    </a:p>
                  </a:txBody>
                  <a:tcPr marL="9525" marR="9525" marT="9525" marB="0" anchor="ctr">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1000" b="0" kern="1200" dirty="0">
                          <a:solidFill>
                            <a:schemeClr val="bg1"/>
                          </a:solidFill>
                          <a:latin typeface="+mn-lt"/>
                          <a:ea typeface="+mn-ea"/>
                          <a:cs typeface="Arial" pitchFamily="34" charset="0"/>
                        </a:rPr>
                        <a:t>(Change)</a:t>
                      </a:r>
                    </a:p>
                  </a:txBody>
                  <a:tcPr marL="9525" marR="9525" marT="9525" marB="0" anchor="ctr">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1000" b="0" kern="1200" dirty="0">
                          <a:solidFill>
                            <a:schemeClr val="bg1"/>
                          </a:solidFill>
                          <a:latin typeface="+mn-lt"/>
                          <a:ea typeface="+mn-ea"/>
                          <a:cs typeface="Arial" pitchFamily="34" charset="0"/>
                        </a:rPr>
                        <a:t>Updated</a:t>
                      </a:r>
                    </a:p>
                  </a:txBody>
                  <a:tcPr marL="9525" marR="9525" marT="9525" marB="0" anchor="ctr">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1000" b="0" kern="1200" dirty="0">
                          <a:solidFill>
                            <a:schemeClr val="bg1"/>
                          </a:solidFill>
                          <a:latin typeface="+mn-lt"/>
                          <a:ea typeface="+mn-ea"/>
                          <a:cs typeface="Arial" pitchFamily="34" charset="0"/>
                        </a:rPr>
                        <a:t>(Change)</a:t>
                      </a:r>
                    </a:p>
                  </a:txBody>
                  <a:tcPr marL="9525" marR="9525" marT="9525" marB="0" anchor="ctr">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1000" b="0" kern="1200" dirty="0">
                          <a:solidFill>
                            <a:schemeClr val="bg1"/>
                          </a:solidFill>
                          <a:latin typeface="+mn-lt"/>
                          <a:ea typeface="+mn-ea"/>
                          <a:cs typeface="Arial" pitchFamily="34" charset="0"/>
                        </a:rPr>
                        <a:t>Updated</a:t>
                      </a:r>
                    </a:p>
                  </a:txBody>
                  <a:tcPr marL="9525" marR="9525" marT="9525" marB="0" anchor="ctr">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1000" b="0" kern="1200" dirty="0">
                          <a:solidFill>
                            <a:schemeClr val="bg1"/>
                          </a:solidFill>
                          <a:latin typeface="+mn-lt"/>
                          <a:ea typeface="+mn-ea"/>
                          <a:cs typeface="Arial" pitchFamily="34" charset="0"/>
                        </a:rPr>
                        <a:t>(Change)</a:t>
                      </a:r>
                    </a:p>
                  </a:txBody>
                  <a:tcPr marL="9525" marR="9525" marT="9525" marB="0" anchor="ctr">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1000" b="0" kern="1200" dirty="0">
                          <a:solidFill>
                            <a:schemeClr val="bg1"/>
                          </a:solidFill>
                          <a:latin typeface="+mn-lt"/>
                          <a:ea typeface="+mn-ea"/>
                          <a:cs typeface="Arial" pitchFamily="34" charset="0"/>
                        </a:rPr>
                        <a:t>Updated</a:t>
                      </a:r>
                    </a:p>
                  </a:txBody>
                  <a:tcPr marL="9525" marR="9525" marT="9525" marB="0" anchor="ctr">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1000" b="0" kern="1200" dirty="0">
                          <a:solidFill>
                            <a:schemeClr val="bg1"/>
                          </a:solidFill>
                          <a:latin typeface="+mn-lt"/>
                          <a:ea typeface="+mn-ea"/>
                          <a:cs typeface="Arial" pitchFamily="34" charset="0"/>
                        </a:rPr>
                        <a:t>(Change)</a:t>
                      </a:r>
                    </a:p>
                  </a:txBody>
                  <a:tcPr marL="9525" marR="9525" marT="9525" marB="0" anchor="ctr">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1000" b="0" kern="1200" dirty="0">
                          <a:solidFill>
                            <a:schemeClr val="bg1"/>
                          </a:solidFill>
                          <a:latin typeface="+mn-lt"/>
                          <a:ea typeface="+mn-ea"/>
                          <a:cs typeface="Arial" pitchFamily="34" charset="0"/>
                        </a:rPr>
                        <a:t>Updated</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1000" b="0" kern="1200" dirty="0">
                          <a:solidFill>
                            <a:schemeClr val="bg1"/>
                          </a:solidFill>
                          <a:latin typeface="+mn-lt"/>
                          <a:ea typeface="+mn-ea"/>
                          <a:cs typeface="Arial" pitchFamily="34" charset="0"/>
                        </a:rPr>
                        <a:t>(Change)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extLst>
                  <a:ext uri="{0D108BD9-81ED-4DB2-BD59-A6C34878D82A}">
                    <a16:rowId xmlns:a16="http://schemas.microsoft.com/office/drawing/2014/main" val="3405031856"/>
                  </a:ext>
                </a:extLst>
              </a:tr>
              <a:tr h="305164">
                <a:tc>
                  <a:txBody>
                    <a:bodyPr/>
                    <a:lstStyle/>
                    <a:p>
                      <a:pPr algn="l" rtl="0" fontAlgn="b"/>
                      <a:r>
                        <a:rPr lang="en-AU" sz="1100" b="1" kern="1200" dirty="0">
                          <a:solidFill>
                            <a:schemeClr val="tx1"/>
                          </a:solidFill>
                          <a:latin typeface="+mn-lt"/>
                          <a:ea typeface="+mn-ea"/>
                          <a:cs typeface="Arial" pitchFamily="34" charset="0"/>
                        </a:rPr>
                        <a:t>Cash</a:t>
                      </a:r>
                    </a:p>
                  </a:txBody>
                  <a:tcPr marL="144000"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solidFill>
                  </a:tcPr>
                </a:tc>
                <a:tc>
                  <a:txBody>
                    <a:bodyPr/>
                    <a:lstStyle/>
                    <a:p>
                      <a:pPr algn="ctr" rtl="0" fontAlgn="b"/>
                      <a:r>
                        <a:rPr lang="en-AU" sz="1100" kern="1200" dirty="0">
                          <a:solidFill>
                            <a:schemeClr val="tx1"/>
                          </a:solidFill>
                          <a:latin typeface="+mn-lt"/>
                          <a:ea typeface="+mn-ea"/>
                          <a:cs typeface="Arial" pitchFamily="34" charset="0"/>
                        </a:rPr>
                        <a:t>10%</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dirty="0">
                          <a:solidFill>
                            <a:schemeClr val="accent2"/>
                          </a:solidFill>
                          <a:latin typeface="+mn-lt"/>
                          <a:ea typeface="+mn-ea"/>
                          <a:cs typeface="Arial" pitchFamily="34" charset="0"/>
                        </a:rPr>
                        <a:t>(-1%</a:t>
                      </a:r>
                      <a:r>
                        <a:rPr kumimoji="0" lang="en-AU" sz="1100" b="0" i="0" u="none" strike="noStrike" kern="1200" cap="none" spc="0" normalizeH="0" baseline="0" dirty="0">
                          <a:ln>
                            <a:noFill/>
                          </a:ln>
                          <a:solidFill>
                            <a:schemeClr val="accent2"/>
                          </a:solidFill>
                          <a:effectLst/>
                          <a:uLnTx/>
                          <a:uFillTx/>
                          <a:latin typeface="Arial" panose="020B0604020202020204"/>
                          <a:ea typeface="+mn-ea"/>
                          <a:cs typeface="Arial" pitchFamily="34" charset="0"/>
                        </a:rPr>
                        <a:t>)</a:t>
                      </a:r>
                    </a:p>
                  </a:txBody>
                  <a:tcPr marL="9525" marR="9525" marT="9525" marB="0" anchor="ctr">
                    <a:solidFill>
                      <a:schemeClr val="bg1"/>
                    </a:solidFill>
                  </a:tcPr>
                </a:tc>
                <a:tc>
                  <a:txBody>
                    <a:bodyPr/>
                    <a:lstStyle/>
                    <a:p>
                      <a:pPr algn="ctr" rtl="0" fontAlgn="b"/>
                      <a:r>
                        <a:rPr lang="en-AU" sz="1100" kern="1200" dirty="0">
                          <a:solidFill>
                            <a:schemeClr val="tx1"/>
                          </a:solidFill>
                          <a:latin typeface="+mn-lt"/>
                          <a:ea typeface="+mn-ea"/>
                          <a:cs typeface="Arial" pitchFamily="34" charset="0"/>
                        </a:rPr>
                        <a:t>3%</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chemeClr val="accent2"/>
                          </a:solidFill>
                          <a:effectLst/>
                          <a:uLnTx/>
                          <a:uFillTx/>
                          <a:latin typeface="Arial" panose="020B0604020202020204"/>
                          <a:ea typeface="+mn-ea"/>
                          <a:cs typeface="Arial" pitchFamily="34" charset="0"/>
                        </a:rPr>
                        <a:t>(-1%)</a:t>
                      </a:r>
                    </a:p>
                  </a:txBody>
                  <a:tcPr marL="9525" marR="9525" marT="9525" marB="0" anchor="ctr">
                    <a:solidFill>
                      <a:schemeClr val="bg1"/>
                    </a:solidFill>
                  </a:tcPr>
                </a:tc>
                <a:tc>
                  <a:txBody>
                    <a:bodyPr/>
                    <a:lstStyle/>
                    <a:p>
                      <a:pPr algn="ctr" rtl="0" fontAlgn="b"/>
                      <a:r>
                        <a:rPr lang="en-AU" sz="1100" kern="1200" dirty="0">
                          <a:solidFill>
                            <a:schemeClr val="tx1"/>
                          </a:solidFill>
                          <a:latin typeface="+mn-lt"/>
                          <a:ea typeface="+mn-ea"/>
                          <a:cs typeface="Arial" pitchFamily="34" charset="0"/>
                        </a:rPr>
                        <a:t>1%</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txBody>
                  <a:tcPr marL="9525" marR="9525" marT="9525" marB="0" anchor="ctr">
                    <a:solidFill>
                      <a:schemeClr val="bg1"/>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txBody>
                  <a:tcPr marL="9525" marR="9525" marT="9525" marB="0" anchor="ctr">
                    <a:solidFill>
                      <a:schemeClr val="bg1"/>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txBody>
                  <a:tcPr marL="9525" marR="9525" marT="9525" marB="0" anchor="ctr">
                    <a:solidFill>
                      <a:schemeClr val="bg1"/>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lnR w="12700" cap="flat" cmpd="sng" algn="ctr">
                      <a:solidFill>
                        <a:schemeClr val="bg1"/>
                      </a:solidFill>
                      <a:prstDash val="solid"/>
                      <a:round/>
                      <a:headEnd type="none" w="med" len="med"/>
                      <a:tailEnd type="none" w="med" len="med"/>
                    </a:ln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3086427301"/>
                  </a:ext>
                </a:extLst>
              </a:tr>
              <a:tr h="305164">
                <a:tc>
                  <a:txBody>
                    <a:bodyPr/>
                    <a:lstStyle/>
                    <a:p>
                      <a:pPr algn="l" rtl="0" fontAlgn="b"/>
                      <a:r>
                        <a:rPr lang="en-AU" sz="1100" b="1" kern="1200" dirty="0">
                          <a:solidFill>
                            <a:schemeClr val="tx1"/>
                          </a:solidFill>
                          <a:latin typeface="+mn-lt"/>
                          <a:ea typeface="+mn-ea"/>
                          <a:cs typeface="Arial" pitchFamily="34" charset="0"/>
                        </a:rPr>
                        <a:t>Fixed income</a:t>
                      </a:r>
                    </a:p>
                  </a:txBody>
                  <a:tcPr marL="144000" marR="9525" marT="9525" marB="0" anchor="ctr">
                    <a:lnL w="12700" cap="flat" cmpd="sng" algn="ctr">
                      <a:solidFill>
                        <a:schemeClr val="bg1"/>
                      </a:solidFill>
                      <a:prstDash val="solid"/>
                      <a:round/>
                      <a:headEnd type="none" w="med" len="med"/>
                      <a:tailEnd type="none" w="med" len="med"/>
                    </a:lnL>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51%</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dirty="0">
                          <a:solidFill>
                            <a:schemeClr val="accent6"/>
                          </a:solidFill>
                          <a:latin typeface="+mn-lt"/>
                          <a:ea typeface="+mn-ea"/>
                          <a:cs typeface="Arial" pitchFamily="34" charset="0"/>
                        </a:rPr>
                        <a:t>(+2%)</a:t>
                      </a:r>
                    </a:p>
                  </a:txBody>
                  <a:tcPr marL="9525" marR="9525" marT="9525" marB="0" anchor="ctr">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41%</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noProof="0" dirty="0">
                          <a:solidFill>
                            <a:schemeClr val="accent6"/>
                          </a:solidFill>
                          <a:latin typeface="+mn-lt"/>
                          <a:ea typeface="+mn-ea"/>
                          <a:cs typeface="Arial" pitchFamily="34" charset="0"/>
                        </a:rPr>
                        <a:t>(+1%)</a:t>
                      </a:r>
                    </a:p>
                  </a:txBody>
                  <a:tcPr marL="9525" marR="9525" marT="9525" marB="0" anchor="ctr">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25%</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chemeClr val="accent2"/>
                          </a:solidFill>
                          <a:effectLst/>
                          <a:uLnTx/>
                          <a:uFillTx/>
                          <a:latin typeface="+mn-lt"/>
                          <a:ea typeface="+mn-ea"/>
                          <a:cs typeface="Arial" pitchFamily="34" charset="0"/>
                        </a:rPr>
                        <a:t>(-1%)</a:t>
                      </a:r>
                    </a:p>
                  </a:txBody>
                  <a:tcPr marL="9525" marR="9525" marT="9525" marB="0" anchor="ctr">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13%</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chemeClr val="accent2"/>
                          </a:solidFill>
                          <a:effectLst/>
                          <a:uLnTx/>
                          <a:uFillTx/>
                          <a:latin typeface="+mn-lt"/>
                          <a:ea typeface="+mn-ea"/>
                          <a:cs typeface="Arial" pitchFamily="34" charset="0"/>
                        </a:rPr>
                        <a:t>(-2%)</a:t>
                      </a:r>
                    </a:p>
                  </a:txBody>
                  <a:tcPr marL="9525" marR="9525" marT="9525" marB="0" anchor="ctr">
                    <a:solidFill>
                      <a:schemeClr val="accent4">
                        <a:lumMod val="10000"/>
                        <a:lumOff val="90000"/>
                      </a:schemeClr>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lnR w="12700" cap="flat" cmpd="sng" algn="ctr">
                      <a:solidFill>
                        <a:schemeClr val="bg1"/>
                      </a:solidFill>
                      <a:prstDash val="solid"/>
                      <a:round/>
                      <a:headEnd type="none" w="med" len="med"/>
                      <a:tailEnd type="none" w="med" len="med"/>
                    </a:ln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4">
                        <a:lumMod val="10000"/>
                        <a:lumOff val="90000"/>
                      </a:schemeClr>
                    </a:solidFill>
                  </a:tcPr>
                </a:tc>
                <a:extLst>
                  <a:ext uri="{0D108BD9-81ED-4DB2-BD59-A6C34878D82A}">
                    <a16:rowId xmlns:a16="http://schemas.microsoft.com/office/drawing/2014/main" val="235426040"/>
                  </a:ext>
                </a:extLst>
              </a:tr>
              <a:tr h="305164">
                <a:tc>
                  <a:txBody>
                    <a:bodyPr/>
                    <a:lstStyle/>
                    <a:p>
                      <a:pPr algn="l" rtl="0" fontAlgn="b"/>
                      <a:r>
                        <a:rPr lang="en-AU" sz="1100" b="1" kern="1200" dirty="0">
                          <a:solidFill>
                            <a:schemeClr val="tx1"/>
                          </a:solidFill>
                          <a:latin typeface="+mn-lt"/>
                          <a:ea typeface="+mn-ea"/>
                          <a:cs typeface="Arial" pitchFamily="34" charset="0"/>
                        </a:rPr>
                        <a:t>Defensive alternatives and other</a:t>
                      </a:r>
                    </a:p>
                  </a:txBody>
                  <a:tcPr marL="144000" marR="9525" marT="9525" marB="0" anchor="ctr">
                    <a:lnL w="12700" cap="flat" cmpd="sng" algn="ctr">
                      <a:solidFill>
                        <a:schemeClr val="bg1"/>
                      </a:solidFill>
                      <a:prstDash val="solid"/>
                      <a:round/>
                      <a:headEnd type="none" w="med" len="med"/>
                      <a:tailEnd type="none" w="med" len="med"/>
                    </a:lnL>
                    <a:solidFill>
                      <a:schemeClr val="bg1"/>
                    </a:solidFill>
                  </a:tcPr>
                </a:tc>
                <a:tc>
                  <a:txBody>
                    <a:bodyPr/>
                    <a:lstStyle/>
                    <a:p>
                      <a:pPr algn="ctr" rtl="0" fontAlgn="b"/>
                      <a:r>
                        <a:rPr lang="en-AU" sz="1100" kern="1200" dirty="0">
                          <a:solidFill>
                            <a:schemeClr val="tx1"/>
                          </a:solidFill>
                          <a:latin typeface="+mn-lt"/>
                          <a:ea typeface="+mn-ea"/>
                          <a:cs typeface="Arial" pitchFamily="34" charset="0"/>
                        </a:rPr>
                        <a:t>9%</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dirty="0">
                          <a:solidFill>
                            <a:schemeClr val="accent6"/>
                          </a:solidFill>
                          <a:latin typeface="+mn-lt"/>
                          <a:ea typeface="+mn-ea"/>
                          <a:cs typeface="Arial" pitchFamily="34" charset="0"/>
                        </a:rPr>
                        <a:t>(+1%)</a:t>
                      </a:r>
                    </a:p>
                  </a:txBody>
                  <a:tcPr marL="9525" marR="9525" marT="9525" marB="0" anchor="ctr">
                    <a:solidFill>
                      <a:schemeClr val="bg1"/>
                    </a:solidFill>
                  </a:tcPr>
                </a:tc>
                <a:tc>
                  <a:txBody>
                    <a:bodyPr/>
                    <a:lstStyle/>
                    <a:p>
                      <a:pPr algn="ctr" rtl="0" fontAlgn="b"/>
                      <a:r>
                        <a:rPr lang="en-AU" sz="1100" kern="1200" dirty="0">
                          <a:solidFill>
                            <a:schemeClr val="tx1"/>
                          </a:solidFill>
                          <a:latin typeface="+mn-lt"/>
                          <a:ea typeface="+mn-ea"/>
                          <a:cs typeface="Arial" pitchFamily="34" charset="0"/>
                        </a:rPr>
                        <a:t>8%</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schemeClr val="accent2"/>
                        </a:solidFill>
                        <a:effectLst/>
                        <a:uLnTx/>
                        <a:uFillTx/>
                        <a:latin typeface="+mn-lt"/>
                        <a:ea typeface="+mn-ea"/>
                        <a:cs typeface="Arial" pitchFamily="34" charset="0"/>
                      </a:endParaRPr>
                    </a:p>
                  </a:txBody>
                  <a:tcPr marL="9525" marR="9525" marT="9525" marB="0" anchor="ctr">
                    <a:solidFill>
                      <a:schemeClr val="bg1"/>
                    </a:solidFill>
                  </a:tcPr>
                </a:tc>
                <a:tc>
                  <a:txBody>
                    <a:bodyPr/>
                    <a:lstStyle/>
                    <a:p>
                      <a:pPr algn="ctr" rtl="0" fontAlgn="b"/>
                      <a:r>
                        <a:rPr lang="en-AU" sz="1100" kern="1200" dirty="0">
                          <a:solidFill>
                            <a:schemeClr val="tx1"/>
                          </a:solidFill>
                          <a:latin typeface="+mn-lt"/>
                          <a:ea typeface="+mn-ea"/>
                          <a:cs typeface="Arial" pitchFamily="34" charset="0"/>
                        </a:rPr>
                        <a:t>5%</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schemeClr val="accent2"/>
                        </a:solidFill>
                        <a:effectLst/>
                        <a:uLnTx/>
                        <a:uFillTx/>
                        <a:latin typeface="+mn-lt"/>
                        <a:ea typeface="+mn-ea"/>
                        <a:cs typeface="Arial" pitchFamily="34" charset="0"/>
                      </a:endParaRPr>
                    </a:p>
                  </a:txBody>
                  <a:tcPr marL="9525" marR="9525" marT="9525" marB="0" anchor="ctr">
                    <a:solidFill>
                      <a:schemeClr val="bg1"/>
                    </a:solidFill>
                  </a:tcPr>
                </a:tc>
                <a:tc>
                  <a:txBody>
                    <a:bodyPr/>
                    <a:lstStyle/>
                    <a:p>
                      <a:pPr algn="ctr" rtl="0" fontAlgn="b"/>
                      <a:r>
                        <a:rPr lang="en-AU" sz="1100" kern="1200" dirty="0">
                          <a:solidFill>
                            <a:schemeClr val="tx1"/>
                          </a:solidFill>
                          <a:latin typeface="+mn-lt"/>
                          <a:ea typeface="+mn-ea"/>
                          <a:cs typeface="Arial" pitchFamily="34" charset="0"/>
                        </a:rPr>
                        <a:t>4%</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schemeClr val="accent2"/>
                        </a:solidFill>
                        <a:effectLst/>
                        <a:uLnTx/>
                        <a:uFillTx/>
                        <a:latin typeface="+mn-lt"/>
                        <a:ea typeface="+mn-ea"/>
                        <a:cs typeface="Arial" pitchFamily="34" charset="0"/>
                      </a:endParaRPr>
                    </a:p>
                  </a:txBody>
                  <a:tcPr marL="9525" marR="9525" marT="9525" marB="0" anchor="ctr">
                    <a:solidFill>
                      <a:schemeClr val="bg1"/>
                    </a:solidFill>
                  </a:tcPr>
                </a:tc>
                <a:tc>
                  <a:txBody>
                    <a:bodyPr/>
                    <a:lstStyle/>
                    <a:p>
                      <a:pPr algn="ctr" rtl="0" fontAlgn="b"/>
                      <a:r>
                        <a:rPr lang="en-AU" sz="1100" kern="1200" dirty="0">
                          <a:solidFill>
                            <a:schemeClr val="tx1"/>
                          </a:solidFill>
                          <a:latin typeface="+mn-lt"/>
                          <a:ea typeface="+mn-ea"/>
                          <a:cs typeface="Arial" pitchFamily="34" charset="0"/>
                        </a:rPr>
                        <a:t>2%</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txBody>
                  <a:tcPr marL="9525" marR="9525" marT="9525" marB="0" anchor="ctr">
                    <a:solidFill>
                      <a:schemeClr val="bg1"/>
                    </a:solidFill>
                  </a:tcPr>
                </a:tc>
                <a:tc>
                  <a:txBody>
                    <a:bodyPr/>
                    <a:lstStyle/>
                    <a:p>
                      <a:pPr algn="ctr" rtl="0" fontAlgn="b"/>
                      <a:r>
                        <a:rPr lang="en-AU" sz="1100" kern="1200" dirty="0">
                          <a:solidFill>
                            <a:schemeClr val="tx1"/>
                          </a:solidFill>
                          <a:latin typeface="+mn-lt"/>
                          <a:ea typeface="+mn-ea"/>
                          <a:cs typeface="Arial" pitchFamily="34" charset="0"/>
                        </a:rPr>
                        <a:t>2%</a:t>
                      </a:r>
                    </a:p>
                  </a:txBody>
                  <a:tcPr marL="9525" marR="9525" marT="9525" marB="0" anchor="ctr">
                    <a:lnR w="12700" cap="flat" cmpd="sng" algn="ctr">
                      <a:solidFill>
                        <a:schemeClr val="bg1"/>
                      </a:solidFill>
                      <a:prstDash val="solid"/>
                      <a:round/>
                      <a:headEnd type="none" w="med" len="med"/>
                      <a:tailEnd type="none" w="med" len="med"/>
                    </a:ln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10001"/>
                  </a:ext>
                </a:extLst>
              </a:tr>
              <a:tr h="305164">
                <a:tc>
                  <a:txBody>
                    <a:bodyPr/>
                    <a:lstStyle/>
                    <a:p>
                      <a:pPr marL="0" marR="0" lvl="0" indent="0" algn="l" defTabSz="914332" rtl="0" eaLnBrk="1" fontAlgn="b" latinLnBrk="0" hangingPunct="1">
                        <a:lnSpc>
                          <a:spcPct val="100000"/>
                        </a:lnSpc>
                        <a:spcBef>
                          <a:spcPts val="0"/>
                        </a:spcBef>
                        <a:spcAft>
                          <a:spcPts val="0"/>
                        </a:spcAft>
                        <a:buClrTx/>
                        <a:buSzTx/>
                        <a:buFontTx/>
                        <a:buNone/>
                        <a:tabLst/>
                        <a:defRPr/>
                      </a:pPr>
                      <a:r>
                        <a:rPr lang="en-AU" sz="1100" b="1" kern="1200" dirty="0">
                          <a:solidFill>
                            <a:schemeClr val="tx1"/>
                          </a:solidFill>
                          <a:latin typeface="+mn-lt"/>
                          <a:ea typeface="+mn-ea"/>
                          <a:cs typeface="Arial" pitchFamily="34" charset="0"/>
                        </a:rPr>
                        <a:t>Growth alternatives and other</a:t>
                      </a:r>
                    </a:p>
                  </a:txBody>
                  <a:tcPr marL="144000" marR="9525" marT="9525" marB="0" anchor="ctr">
                    <a:lnL w="12700" cap="flat" cmpd="sng" algn="ctr">
                      <a:solidFill>
                        <a:schemeClr val="bg1"/>
                      </a:solidFill>
                      <a:prstDash val="solid"/>
                      <a:round/>
                      <a:headEnd type="none" w="med" len="med"/>
                      <a:tailEnd type="none" w="med" len="med"/>
                    </a:lnL>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3%</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dirty="0">
                        <a:ln>
                          <a:noFill/>
                        </a:ln>
                        <a:solidFill>
                          <a:schemeClr val="accent2"/>
                        </a:solidFill>
                        <a:effectLst/>
                        <a:uLnTx/>
                        <a:uFillTx/>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5%</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0" kern="1200" noProof="0" dirty="0">
                        <a:solidFill>
                          <a:schemeClr val="accent6"/>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8%</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0" kern="1200" noProof="0" dirty="0">
                        <a:solidFill>
                          <a:schemeClr val="accent6"/>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8%</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chemeClr val="accent2"/>
                          </a:solidFill>
                          <a:effectLst/>
                          <a:uLnTx/>
                          <a:uFillTx/>
                          <a:latin typeface="+mn-lt"/>
                          <a:ea typeface="+mn-ea"/>
                          <a:cs typeface="Arial" pitchFamily="34" charset="0"/>
                        </a:rPr>
                        <a:t>(-1%)</a:t>
                      </a:r>
                    </a:p>
                  </a:txBody>
                  <a:tcPr marL="9525" marR="9525" marT="9525" marB="0" anchor="ctr">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10%</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5%</a:t>
                      </a:r>
                    </a:p>
                  </a:txBody>
                  <a:tcPr marL="9525" marR="9525" marT="9525" marB="0" anchor="ctr">
                    <a:lnR w="12700" cap="flat" cmpd="sng" algn="ctr">
                      <a:solidFill>
                        <a:schemeClr val="bg1"/>
                      </a:solidFill>
                      <a:prstDash val="solid"/>
                      <a:round/>
                      <a:headEnd type="none" w="med" len="med"/>
                      <a:tailEnd type="none" w="med" len="med"/>
                    </a:ln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4">
                        <a:lumMod val="10000"/>
                        <a:lumOff val="90000"/>
                      </a:schemeClr>
                    </a:solidFill>
                  </a:tcPr>
                </a:tc>
                <a:extLst>
                  <a:ext uri="{0D108BD9-81ED-4DB2-BD59-A6C34878D82A}">
                    <a16:rowId xmlns:a16="http://schemas.microsoft.com/office/drawing/2014/main" val="2269660241"/>
                  </a:ext>
                </a:extLst>
              </a:tr>
              <a:tr h="305164">
                <a:tc>
                  <a:txBody>
                    <a:bodyPr/>
                    <a:lstStyle/>
                    <a:p>
                      <a:pPr marL="0" marR="0" lvl="0" indent="0" algn="l" defTabSz="914332" rtl="0" eaLnBrk="1" fontAlgn="b" latinLnBrk="0" hangingPunct="1">
                        <a:lnSpc>
                          <a:spcPct val="100000"/>
                        </a:lnSpc>
                        <a:spcBef>
                          <a:spcPts val="0"/>
                        </a:spcBef>
                        <a:spcAft>
                          <a:spcPts val="0"/>
                        </a:spcAft>
                        <a:buClrTx/>
                        <a:buSzTx/>
                        <a:buFontTx/>
                        <a:buNone/>
                        <a:tabLst/>
                        <a:defRPr/>
                      </a:pPr>
                      <a:r>
                        <a:rPr lang="en-AU" sz="1100" b="1" kern="1200" dirty="0">
                          <a:solidFill>
                            <a:schemeClr val="tx1"/>
                          </a:solidFill>
                          <a:latin typeface="+mn-lt"/>
                          <a:ea typeface="+mn-ea"/>
                          <a:cs typeface="Arial" pitchFamily="34" charset="0"/>
                        </a:rPr>
                        <a:t>Property securities</a:t>
                      </a:r>
                    </a:p>
                  </a:txBody>
                  <a:tcPr marL="144000" marR="9525" marT="9525" marB="0" anchor="ctr">
                    <a:lnL w="12700" cap="flat" cmpd="sng" algn="ctr">
                      <a:solidFill>
                        <a:schemeClr val="bg1"/>
                      </a:solidFill>
                      <a:prstDash val="solid"/>
                      <a:round/>
                      <a:headEnd type="none" w="med" len="med"/>
                      <a:tailEnd type="none" w="med" len="med"/>
                    </a:lnL>
                    <a:solidFill>
                      <a:schemeClr val="bg1"/>
                    </a:solidFill>
                  </a:tcPr>
                </a:tc>
                <a:tc>
                  <a:txBody>
                    <a:bodyPr/>
                    <a:lstStyle/>
                    <a:p>
                      <a:pPr algn="ctr" rtl="0" fontAlgn="b"/>
                      <a:r>
                        <a:rPr lang="en-AU" sz="1100" kern="1200" dirty="0">
                          <a:solidFill>
                            <a:schemeClr val="tx1"/>
                          </a:solidFill>
                          <a:latin typeface="+mn-lt"/>
                          <a:ea typeface="+mn-ea"/>
                          <a:cs typeface="Arial" pitchFamily="34" charset="0"/>
                        </a:rPr>
                        <a:t>2%</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dirty="0">
                          <a:solidFill>
                            <a:schemeClr val="accent2"/>
                          </a:solidFill>
                          <a:latin typeface="+mn-lt"/>
                          <a:ea typeface="+mn-ea"/>
                          <a:cs typeface="Arial" pitchFamily="34" charset="0"/>
                        </a:rPr>
                        <a:t>(-5%</a:t>
                      </a:r>
                      <a:r>
                        <a:rPr kumimoji="0" lang="en-AU" sz="1100" b="0" i="0" u="none" strike="noStrike" kern="1200" cap="none" spc="0" normalizeH="0" baseline="0" dirty="0">
                          <a:ln>
                            <a:noFill/>
                          </a:ln>
                          <a:solidFill>
                            <a:schemeClr val="accent2"/>
                          </a:solidFill>
                          <a:effectLst/>
                          <a:uLnTx/>
                          <a:uFillTx/>
                          <a:latin typeface="+mn-lt"/>
                          <a:ea typeface="+mn-ea"/>
                          <a:cs typeface="Arial" pitchFamily="34" charset="0"/>
                        </a:rPr>
                        <a:t>)</a:t>
                      </a:r>
                    </a:p>
                  </a:txBody>
                  <a:tcPr marL="9525" marR="9525" marT="9525" marB="0" anchor="ctr">
                    <a:solidFill>
                      <a:schemeClr val="bg1"/>
                    </a:solidFill>
                  </a:tcPr>
                </a:tc>
                <a:tc>
                  <a:txBody>
                    <a:bodyPr/>
                    <a:lstStyle/>
                    <a:p>
                      <a:pPr algn="ctr" rtl="0" fontAlgn="b"/>
                      <a:r>
                        <a:rPr lang="en-AU" sz="1100" kern="1200" dirty="0">
                          <a:solidFill>
                            <a:schemeClr val="tx1"/>
                          </a:solidFill>
                          <a:latin typeface="+mn-lt"/>
                          <a:ea typeface="+mn-ea"/>
                          <a:cs typeface="Arial" pitchFamily="34" charset="0"/>
                        </a:rPr>
                        <a:t>3%</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txBody>
                  <a:tcPr marL="9525" marR="9525" marT="9525" marB="0" anchor="ctr">
                    <a:solidFill>
                      <a:schemeClr val="bg1"/>
                    </a:solidFill>
                  </a:tcPr>
                </a:tc>
                <a:tc>
                  <a:txBody>
                    <a:bodyPr/>
                    <a:lstStyle/>
                    <a:p>
                      <a:pPr algn="ctr" rtl="0" fontAlgn="b"/>
                      <a:r>
                        <a:rPr lang="en-AU" sz="1100" kern="1200" dirty="0">
                          <a:solidFill>
                            <a:schemeClr val="tx1"/>
                          </a:solidFill>
                          <a:latin typeface="+mn-lt"/>
                          <a:ea typeface="+mn-ea"/>
                          <a:cs typeface="Arial" pitchFamily="34" charset="0"/>
                        </a:rPr>
                        <a:t>4%</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txBody>
                  <a:tcPr marL="9525" marR="9525" marT="9525" marB="0" anchor="ctr">
                    <a:solidFill>
                      <a:schemeClr val="bg1"/>
                    </a:solidFill>
                  </a:tcPr>
                </a:tc>
                <a:tc>
                  <a:txBody>
                    <a:bodyPr/>
                    <a:lstStyle/>
                    <a:p>
                      <a:pPr algn="ctr" rtl="0" fontAlgn="b"/>
                      <a:r>
                        <a:rPr lang="en-AU" sz="1100" kern="1200" dirty="0">
                          <a:solidFill>
                            <a:schemeClr val="tx1"/>
                          </a:solidFill>
                          <a:latin typeface="+mn-lt"/>
                          <a:ea typeface="+mn-ea"/>
                          <a:cs typeface="Arial" pitchFamily="34" charset="0"/>
                        </a:rPr>
                        <a:t>4%</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txBody>
                  <a:tcPr marL="9525" marR="9525" marT="9525" marB="0" anchor="ctr">
                    <a:solidFill>
                      <a:schemeClr val="bg1"/>
                    </a:solidFill>
                  </a:tcPr>
                </a:tc>
                <a:tc>
                  <a:txBody>
                    <a:bodyPr/>
                    <a:lstStyle/>
                    <a:p>
                      <a:pPr algn="ctr" rtl="0" fontAlgn="b"/>
                      <a:r>
                        <a:rPr lang="en-AU" sz="1100" kern="1200" dirty="0">
                          <a:solidFill>
                            <a:schemeClr val="tx1"/>
                          </a:solidFill>
                          <a:latin typeface="+mn-lt"/>
                          <a:ea typeface="+mn-ea"/>
                          <a:cs typeface="Arial" pitchFamily="34" charset="0"/>
                        </a:rPr>
                        <a:t>2%</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txBody>
                  <a:tcPr marL="9525" marR="9525" marT="9525" marB="0" anchor="ctr">
                    <a:solidFill>
                      <a:schemeClr val="bg1"/>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lnR w="12700" cap="flat" cmpd="sng" algn="ctr">
                      <a:solidFill>
                        <a:schemeClr val="bg1"/>
                      </a:solidFill>
                      <a:prstDash val="solid"/>
                      <a:round/>
                      <a:headEnd type="none" w="med" len="med"/>
                      <a:tailEnd type="none" w="med" len="med"/>
                    </a:ln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1175546171"/>
                  </a:ext>
                </a:extLst>
              </a:tr>
              <a:tr h="305164">
                <a:tc>
                  <a:txBody>
                    <a:bodyPr/>
                    <a:lstStyle/>
                    <a:p>
                      <a:pPr marL="0" marR="0" lvl="0" indent="0" algn="l" defTabSz="914332" rtl="0" eaLnBrk="1" fontAlgn="b" latinLnBrk="0" hangingPunct="1">
                        <a:lnSpc>
                          <a:spcPct val="100000"/>
                        </a:lnSpc>
                        <a:spcBef>
                          <a:spcPts val="0"/>
                        </a:spcBef>
                        <a:spcAft>
                          <a:spcPts val="0"/>
                        </a:spcAft>
                        <a:buClrTx/>
                        <a:buSzTx/>
                        <a:buFontTx/>
                        <a:buNone/>
                        <a:tabLst/>
                        <a:defRPr/>
                      </a:pPr>
                      <a:r>
                        <a:rPr lang="en-AU" sz="1100" b="1" kern="1200" dirty="0">
                          <a:solidFill>
                            <a:schemeClr val="tx1"/>
                          </a:solidFill>
                          <a:latin typeface="+mn-lt"/>
                          <a:ea typeface="+mn-ea"/>
                          <a:cs typeface="Arial" pitchFamily="34" charset="0"/>
                        </a:rPr>
                        <a:t>Global shares</a:t>
                      </a:r>
                    </a:p>
                  </a:txBody>
                  <a:tcPr marL="144000" marR="9525" marT="9525" marB="0" anchor="ctr">
                    <a:lnL w="12700" cap="flat" cmpd="sng" algn="ctr">
                      <a:solidFill>
                        <a:schemeClr val="bg1"/>
                      </a:solidFill>
                      <a:prstDash val="solid"/>
                      <a:round/>
                      <a:headEnd type="none" w="med" len="med"/>
                      <a:tailEnd type="none" w="med" len="med"/>
                    </a:lnL>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15%</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dirty="0">
                          <a:solidFill>
                            <a:schemeClr val="accent6"/>
                          </a:solidFill>
                          <a:latin typeface="+mn-lt"/>
                          <a:ea typeface="+mn-ea"/>
                          <a:cs typeface="Arial" pitchFamily="34" charset="0"/>
                        </a:rPr>
                        <a:t>(+8%)</a:t>
                      </a:r>
                      <a:endParaRPr lang="en-AU" sz="1100" b="0" kern="1200" dirty="0">
                        <a:solidFill>
                          <a:schemeClr val="accent2"/>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23%</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noProof="0" dirty="0">
                          <a:solidFill>
                            <a:schemeClr val="accent6"/>
                          </a:solidFill>
                          <a:latin typeface="+mn-lt"/>
                          <a:ea typeface="+mn-ea"/>
                          <a:cs typeface="Arial" pitchFamily="34" charset="0"/>
                        </a:rPr>
                        <a:t>(+2%)</a:t>
                      </a:r>
                    </a:p>
                  </a:txBody>
                  <a:tcPr marL="9525" marR="9525" marT="9525" marB="0" anchor="ctr">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33%</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noProof="0" dirty="0">
                          <a:solidFill>
                            <a:schemeClr val="accent6"/>
                          </a:solidFill>
                          <a:latin typeface="+mn-lt"/>
                          <a:ea typeface="+mn-ea"/>
                          <a:cs typeface="Arial" pitchFamily="34" charset="0"/>
                        </a:rPr>
                        <a:t>(+5%)</a:t>
                      </a:r>
                    </a:p>
                  </a:txBody>
                  <a:tcPr marL="9525" marR="9525" marT="9525" marB="0" anchor="ctr">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41%</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noProof="0" dirty="0">
                          <a:solidFill>
                            <a:schemeClr val="accent6"/>
                          </a:solidFill>
                          <a:latin typeface="+mn-lt"/>
                          <a:ea typeface="+mn-ea"/>
                          <a:cs typeface="Arial" pitchFamily="34" charset="0"/>
                        </a:rPr>
                        <a:t>(+5%)</a:t>
                      </a:r>
                    </a:p>
                  </a:txBody>
                  <a:tcPr marL="9525" marR="9525" marT="9525" marB="0" anchor="ctr">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47%</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noProof="0" dirty="0">
                          <a:solidFill>
                            <a:schemeClr val="accent6"/>
                          </a:solidFill>
                          <a:latin typeface="+mn-lt"/>
                          <a:ea typeface="+mn-ea"/>
                          <a:cs typeface="Arial" pitchFamily="34" charset="0"/>
                        </a:rPr>
                        <a:t>(+1%)</a:t>
                      </a:r>
                    </a:p>
                  </a:txBody>
                  <a:tcPr marL="9525" marR="9525" marT="9525" marB="0" anchor="ctr">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73%</a:t>
                      </a:r>
                    </a:p>
                  </a:txBody>
                  <a:tcPr marL="9525" marR="9525" marT="9525" marB="0" anchor="ctr">
                    <a:lnR w="12700" cap="flat" cmpd="sng" algn="ctr">
                      <a:solidFill>
                        <a:schemeClr val="bg1"/>
                      </a:solidFill>
                      <a:prstDash val="solid"/>
                      <a:round/>
                      <a:headEnd type="none" w="med" len="med"/>
                      <a:tailEnd type="none" w="med" len="med"/>
                    </a:ln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noProof="0" dirty="0">
                          <a:solidFill>
                            <a:schemeClr val="accent6"/>
                          </a:solidFill>
                          <a:latin typeface="+mn-lt"/>
                          <a:ea typeface="+mn-ea"/>
                          <a:cs typeface="Arial" pitchFamily="34" charset="0"/>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4">
                        <a:lumMod val="10000"/>
                        <a:lumOff val="90000"/>
                      </a:schemeClr>
                    </a:solidFill>
                  </a:tcPr>
                </a:tc>
                <a:extLst>
                  <a:ext uri="{0D108BD9-81ED-4DB2-BD59-A6C34878D82A}">
                    <a16:rowId xmlns:a16="http://schemas.microsoft.com/office/drawing/2014/main" val="2334032034"/>
                  </a:ext>
                </a:extLst>
              </a:tr>
              <a:tr h="305164">
                <a:tc>
                  <a:txBody>
                    <a:bodyPr/>
                    <a:lstStyle/>
                    <a:p>
                      <a:pPr marL="0" marR="0" lvl="0" indent="0" algn="l" defTabSz="914332" rtl="0" eaLnBrk="1" fontAlgn="b" latinLnBrk="0" hangingPunct="1">
                        <a:lnSpc>
                          <a:spcPct val="100000"/>
                        </a:lnSpc>
                        <a:spcBef>
                          <a:spcPts val="0"/>
                        </a:spcBef>
                        <a:spcAft>
                          <a:spcPts val="0"/>
                        </a:spcAft>
                        <a:buClrTx/>
                        <a:buSzTx/>
                        <a:buFontTx/>
                        <a:buNone/>
                        <a:tabLst/>
                        <a:defRPr/>
                      </a:pPr>
                      <a:r>
                        <a:rPr lang="en-AU" sz="1100" b="1" kern="1200" dirty="0">
                          <a:solidFill>
                            <a:schemeClr val="tx1"/>
                          </a:solidFill>
                          <a:latin typeface="+mn-lt"/>
                          <a:ea typeface="+mn-ea"/>
                          <a:cs typeface="Arial" pitchFamily="34" charset="0"/>
                        </a:rPr>
                        <a:t>Australian shares</a:t>
                      </a:r>
                    </a:p>
                  </a:txBody>
                  <a:tcPr marL="144000" marR="9525" marT="9525" marB="0" anchor="ctr">
                    <a:lnL w="12700" cap="flat" cmpd="sng" algn="ctr">
                      <a:solidFill>
                        <a:schemeClr val="bg1"/>
                      </a:solidFill>
                      <a:prstDash val="solid"/>
                      <a:round/>
                      <a:headEnd type="none" w="med" len="med"/>
                      <a:tailEnd type="none" w="med" len="med"/>
                    </a:lnL>
                    <a:solidFill>
                      <a:schemeClr val="bg1"/>
                    </a:solidFill>
                  </a:tcPr>
                </a:tc>
                <a:tc>
                  <a:txBody>
                    <a:bodyPr/>
                    <a:lstStyle/>
                    <a:p>
                      <a:pPr algn="ctr" rtl="0" fontAlgn="b"/>
                      <a:r>
                        <a:rPr lang="en-AU" sz="1100" kern="1200" dirty="0">
                          <a:solidFill>
                            <a:schemeClr val="tx1"/>
                          </a:solidFill>
                          <a:latin typeface="+mn-lt"/>
                          <a:ea typeface="+mn-ea"/>
                          <a:cs typeface="Arial" pitchFamily="34" charset="0"/>
                        </a:rPr>
                        <a:t>10%</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dirty="0">
                          <a:solidFill>
                            <a:schemeClr val="accent2"/>
                          </a:solidFill>
                          <a:latin typeface="+mn-lt"/>
                          <a:ea typeface="+mn-ea"/>
                          <a:cs typeface="Arial" pitchFamily="34" charset="0"/>
                        </a:rPr>
                        <a:t>(-5%</a:t>
                      </a:r>
                      <a:r>
                        <a:rPr kumimoji="0" lang="en-AU" sz="1100" b="0" i="0" u="none" strike="noStrike" kern="1200" cap="none" spc="0" normalizeH="0" baseline="0" dirty="0">
                          <a:ln>
                            <a:noFill/>
                          </a:ln>
                          <a:solidFill>
                            <a:schemeClr val="accent2"/>
                          </a:solidFill>
                          <a:effectLst/>
                          <a:uLnTx/>
                          <a:uFillTx/>
                          <a:latin typeface="+mn-lt"/>
                          <a:ea typeface="+mn-ea"/>
                          <a:cs typeface="Arial" pitchFamily="34" charset="0"/>
                        </a:rPr>
                        <a:t>)</a:t>
                      </a:r>
                    </a:p>
                  </a:txBody>
                  <a:tcPr marL="9525" marR="9525" marT="9525" marB="0" anchor="ctr">
                    <a:solidFill>
                      <a:schemeClr val="bg1"/>
                    </a:solidFill>
                  </a:tcPr>
                </a:tc>
                <a:tc>
                  <a:txBody>
                    <a:bodyPr/>
                    <a:lstStyle/>
                    <a:p>
                      <a:pPr algn="ctr" rtl="0" fontAlgn="ctr"/>
                      <a:r>
                        <a:rPr lang="en-AU" sz="1100" kern="1200" dirty="0">
                          <a:solidFill>
                            <a:schemeClr val="tx1"/>
                          </a:solidFill>
                          <a:latin typeface="+mn-lt"/>
                          <a:ea typeface="+mn-ea"/>
                          <a:cs typeface="Arial" pitchFamily="34" charset="0"/>
                        </a:rPr>
                        <a:t>17%</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chemeClr val="accent2"/>
                          </a:solidFill>
                          <a:effectLst/>
                          <a:uLnTx/>
                          <a:uFillTx/>
                          <a:latin typeface="Arial" panose="020B0604020202020204"/>
                          <a:ea typeface="+mn-ea"/>
                          <a:cs typeface="Arial" pitchFamily="34" charset="0"/>
                        </a:rPr>
                        <a:t>(-2</a:t>
                      </a:r>
                      <a:r>
                        <a:rPr kumimoji="0" lang="en-AU" sz="1100" b="0" i="0" u="none" strike="noStrike" kern="1200" cap="none" spc="0" normalizeH="0" baseline="0" noProof="0" dirty="0">
                          <a:ln>
                            <a:noFill/>
                          </a:ln>
                          <a:solidFill>
                            <a:schemeClr val="accent2"/>
                          </a:solidFill>
                          <a:effectLst/>
                          <a:uLnTx/>
                          <a:uFillTx/>
                          <a:latin typeface="+mn-lt"/>
                          <a:ea typeface="+mn-ea"/>
                          <a:cs typeface="Arial" pitchFamily="34" charset="0"/>
                        </a:rPr>
                        <a:t>%)</a:t>
                      </a:r>
                    </a:p>
                  </a:txBody>
                  <a:tcPr marL="9525" marR="9525" marT="9525" marB="0" anchor="ctr">
                    <a:solidFill>
                      <a:schemeClr val="bg1"/>
                    </a:solidFill>
                  </a:tcPr>
                </a:tc>
                <a:tc>
                  <a:txBody>
                    <a:bodyPr/>
                    <a:lstStyle/>
                    <a:p>
                      <a:pPr algn="ctr" rtl="0" fontAlgn="b"/>
                      <a:r>
                        <a:rPr lang="en-AU" sz="1100" kern="1200" dirty="0">
                          <a:solidFill>
                            <a:schemeClr val="tx1"/>
                          </a:solidFill>
                          <a:latin typeface="+mn-lt"/>
                          <a:ea typeface="+mn-ea"/>
                          <a:cs typeface="Arial" pitchFamily="34" charset="0"/>
                        </a:rPr>
                        <a:t>24%</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chemeClr val="accent2"/>
                          </a:solidFill>
                          <a:effectLst/>
                          <a:uLnTx/>
                          <a:uFillTx/>
                          <a:latin typeface="+mn-lt"/>
                          <a:ea typeface="+mn-ea"/>
                          <a:cs typeface="Arial" pitchFamily="34" charset="0"/>
                        </a:rPr>
                        <a:t>(-4%)</a:t>
                      </a:r>
                    </a:p>
                  </a:txBody>
                  <a:tcPr marL="9525" marR="9525" marT="9525" marB="0" anchor="ctr">
                    <a:solidFill>
                      <a:schemeClr val="bg1"/>
                    </a:solidFill>
                  </a:tcPr>
                </a:tc>
                <a:tc>
                  <a:txBody>
                    <a:bodyPr/>
                    <a:lstStyle/>
                    <a:p>
                      <a:pPr algn="ctr" rtl="0" fontAlgn="b"/>
                      <a:r>
                        <a:rPr lang="en-AU" sz="1100" kern="1200" dirty="0">
                          <a:solidFill>
                            <a:schemeClr val="tx1"/>
                          </a:solidFill>
                          <a:latin typeface="+mn-lt"/>
                          <a:ea typeface="+mn-ea"/>
                          <a:cs typeface="Arial" pitchFamily="34" charset="0"/>
                        </a:rPr>
                        <a:t>30%</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chemeClr val="accent2"/>
                          </a:solidFill>
                          <a:effectLst/>
                          <a:uLnTx/>
                          <a:uFillTx/>
                          <a:latin typeface="+mn-lt"/>
                          <a:ea typeface="+mn-ea"/>
                          <a:cs typeface="Arial" pitchFamily="34" charset="0"/>
                        </a:rPr>
                        <a:t>(-2%)</a:t>
                      </a:r>
                    </a:p>
                  </a:txBody>
                  <a:tcPr marL="9525" marR="9525" marT="9525" marB="0" anchor="ctr">
                    <a:solidFill>
                      <a:schemeClr val="bg1"/>
                    </a:solidFill>
                  </a:tcPr>
                </a:tc>
                <a:tc>
                  <a:txBody>
                    <a:bodyPr/>
                    <a:lstStyle/>
                    <a:p>
                      <a:pPr algn="ctr" rtl="0" fontAlgn="b"/>
                      <a:r>
                        <a:rPr lang="en-AU" sz="1100" kern="1200" dirty="0">
                          <a:solidFill>
                            <a:schemeClr val="tx1"/>
                          </a:solidFill>
                          <a:latin typeface="+mn-lt"/>
                          <a:ea typeface="+mn-ea"/>
                          <a:cs typeface="Arial" pitchFamily="34" charset="0"/>
                        </a:rPr>
                        <a:t>39%</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chemeClr val="accent2"/>
                          </a:solidFill>
                          <a:effectLst/>
                          <a:uLnTx/>
                          <a:uFillTx/>
                          <a:latin typeface="+mn-lt"/>
                          <a:ea typeface="+mn-ea"/>
                          <a:cs typeface="Arial" pitchFamily="34" charset="0"/>
                        </a:rPr>
                        <a:t>(-1%)</a:t>
                      </a:r>
                    </a:p>
                  </a:txBody>
                  <a:tcPr marL="9525" marR="9525" marT="9525" marB="0" anchor="ctr">
                    <a:solidFill>
                      <a:schemeClr val="bg1"/>
                    </a:solidFill>
                  </a:tcPr>
                </a:tc>
                <a:tc>
                  <a:txBody>
                    <a:bodyPr/>
                    <a:lstStyle/>
                    <a:p>
                      <a:pPr algn="ctr" rtl="0" fontAlgn="b"/>
                      <a:r>
                        <a:rPr lang="en-AU" sz="1100" kern="1200" dirty="0">
                          <a:solidFill>
                            <a:schemeClr val="tx1"/>
                          </a:solidFill>
                          <a:latin typeface="+mn-lt"/>
                          <a:ea typeface="+mn-ea"/>
                          <a:cs typeface="Arial" pitchFamily="34" charset="0"/>
                        </a:rPr>
                        <a:t>50%</a:t>
                      </a:r>
                    </a:p>
                  </a:txBody>
                  <a:tcPr marL="9525" marR="9525" marT="9525" marB="0" anchor="ctr">
                    <a:lnR w="12700" cap="flat" cmpd="sng" algn="ctr">
                      <a:solidFill>
                        <a:schemeClr val="bg1"/>
                      </a:solidFill>
                      <a:prstDash val="solid"/>
                      <a:round/>
                      <a:headEnd type="none" w="med" len="med"/>
                      <a:tailEnd type="none" w="med" len="med"/>
                    </a:ln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chemeClr val="accent2"/>
                          </a:solidFill>
                          <a:effectLst/>
                          <a:uLnTx/>
                          <a:uFillTx/>
                          <a:latin typeface="+mn-lt"/>
                          <a:ea typeface="+mn-ea"/>
                          <a:cs typeface="Arial" pitchFamily="34" charset="0"/>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10008"/>
                  </a:ext>
                </a:extLst>
              </a:tr>
              <a:tr h="305164">
                <a:tc>
                  <a:txBody>
                    <a:bodyPr/>
                    <a:lstStyle/>
                    <a:p>
                      <a:pPr lvl="0"/>
                      <a:r>
                        <a:rPr lang="en-AU" sz="1100" b="1" kern="1200" dirty="0">
                          <a:solidFill>
                            <a:schemeClr val="tx1"/>
                          </a:solidFill>
                          <a:latin typeface="+mn-lt"/>
                          <a:ea typeface="+mn-ea"/>
                          <a:cs typeface="Arial" pitchFamily="34" charset="0"/>
                        </a:rPr>
                        <a:t>Borrowing</a:t>
                      </a:r>
                      <a:endParaRPr lang="en-AU" sz="900" b="1" kern="1200" dirty="0">
                        <a:solidFill>
                          <a:schemeClr val="tx1"/>
                        </a:solidFill>
                        <a:latin typeface="+mn-lt"/>
                        <a:ea typeface="+mn-ea"/>
                        <a:cs typeface="Arial" pitchFamily="34" charset="0"/>
                      </a:endParaRPr>
                    </a:p>
                  </a:txBody>
                  <a:tcPr marL="144000" marR="9525" marT="9525" marB="0" anchor="ctr">
                    <a:lnL w="12700" cap="flat" cmpd="sng" algn="ctr">
                      <a:solidFill>
                        <a:schemeClr val="bg1"/>
                      </a:solidFill>
                      <a:prstDash val="solid"/>
                      <a:round/>
                      <a:headEnd type="none" w="med" len="med"/>
                      <a:tailEnd type="none" w="med" len="med"/>
                    </a:lnL>
                    <a:solidFill>
                      <a:schemeClr val="accent4">
                        <a:lumMod val="10000"/>
                        <a:lumOff val="90000"/>
                      </a:schemeClr>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-30%</a:t>
                      </a:r>
                    </a:p>
                  </a:txBody>
                  <a:tcPr marL="9525" marR="9525" marT="9525" marB="0" anchor="ctr">
                    <a:lnR w="12700" cap="flat" cmpd="sng" algn="ctr">
                      <a:solidFill>
                        <a:schemeClr val="bg1"/>
                      </a:solidFill>
                      <a:prstDash val="solid"/>
                      <a:round/>
                      <a:headEnd type="none" w="med" len="med"/>
                      <a:tailEnd type="none" w="med" len="med"/>
                    </a:ln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mn-lt"/>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4">
                        <a:lumMod val="10000"/>
                        <a:lumOff val="90000"/>
                      </a:schemeClr>
                    </a:solidFill>
                  </a:tcPr>
                </a:tc>
                <a:extLst>
                  <a:ext uri="{0D108BD9-81ED-4DB2-BD59-A6C34878D82A}">
                    <a16:rowId xmlns:a16="http://schemas.microsoft.com/office/drawing/2014/main" val="1499549034"/>
                  </a:ext>
                </a:extLst>
              </a:tr>
              <a:tr h="305164">
                <a:tc>
                  <a:txBody>
                    <a:bodyPr/>
                    <a:lstStyle/>
                    <a:p>
                      <a:pPr lvl="0"/>
                      <a:r>
                        <a:rPr lang="en-AU" sz="1100" b="1" kern="1200" dirty="0">
                          <a:solidFill>
                            <a:schemeClr val="tx1"/>
                          </a:solidFill>
                          <a:latin typeface="+mn-lt"/>
                          <a:ea typeface="+mn-ea"/>
                          <a:cs typeface="Arial" pitchFamily="34" charset="0"/>
                        </a:rPr>
                        <a:t>Total assets</a:t>
                      </a:r>
                    </a:p>
                  </a:txBody>
                  <a:tcPr marL="144000" marR="9525" marT="9525" marB="0" anchor="ctr">
                    <a:lnL w="12700" cap="flat" cmpd="sng" algn="ctr">
                      <a:solidFill>
                        <a:schemeClr val="bg1"/>
                      </a:solidFill>
                      <a:prstDash val="solid"/>
                      <a:round/>
                      <a:headEnd type="none" w="med" len="med"/>
                      <a:tailEnd type="none" w="med" len="med"/>
                    </a:lnL>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100%</a:t>
                      </a:r>
                    </a:p>
                  </a:txBody>
                  <a:tcPr marL="9525" marR="9525" marT="9525" marB="0" anchor="ctr">
                    <a:solidFill>
                      <a:schemeClr val="bg1"/>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100%</a:t>
                      </a:r>
                    </a:p>
                  </a:txBody>
                  <a:tcPr marL="9525" marR="9525" marT="9525" marB="0" anchor="ctr">
                    <a:solidFill>
                      <a:schemeClr val="bg1"/>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100%</a:t>
                      </a:r>
                    </a:p>
                  </a:txBody>
                  <a:tcPr marL="9525" marR="9525" marT="9525" marB="0" anchor="ctr">
                    <a:solidFill>
                      <a:schemeClr val="bg1"/>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100%</a:t>
                      </a:r>
                    </a:p>
                  </a:txBody>
                  <a:tcPr marL="9525" marR="9525" marT="9525" marB="0" anchor="ctr">
                    <a:solidFill>
                      <a:schemeClr val="bg1"/>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100%</a:t>
                      </a:r>
                    </a:p>
                  </a:txBody>
                  <a:tcPr marL="9525" marR="9525" marT="9525" marB="0" anchor="ctr">
                    <a:solidFill>
                      <a:schemeClr val="bg1"/>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100%</a:t>
                      </a:r>
                    </a:p>
                  </a:txBody>
                  <a:tcPr marL="9525" marR="9525" marT="9525" marB="0" anchor="ctr">
                    <a:lnR w="12700" cap="flat" cmpd="sng" algn="ctr">
                      <a:solidFill>
                        <a:schemeClr val="bg1"/>
                      </a:solidFill>
                      <a:prstDash val="solid"/>
                      <a:round/>
                      <a:headEnd type="none" w="med" len="med"/>
                      <a:tailEnd type="none" w="med" len="med"/>
                    </a:ln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mn-lt"/>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2070665671"/>
                  </a:ext>
                </a:extLst>
              </a:tr>
              <a:tr h="305164">
                <a:tc>
                  <a:txBody>
                    <a:bodyPr/>
                    <a:lstStyle/>
                    <a:p>
                      <a:pPr lvl="0"/>
                      <a:endParaRPr lang="en-AU" sz="1100" b="1" kern="1200" dirty="0">
                        <a:solidFill>
                          <a:schemeClr val="tx1"/>
                        </a:solidFill>
                        <a:latin typeface="+mn-lt"/>
                        <a:ea typeface="+mn-ea"/>
                        <a:cs typeface="Arial" pitchFamily="34" charset="0"/>
                      </a:endParaRPr>
                    </a:p>
                  </a:txBody>
                  <a:tcPr marL="144000" marR="9525" marT="9525" marB="0" anchor="ctr">
                    <a:lnL w="12700" cap="flat" cmpd="sng" algn="ctr">
                      <a:solidFill>
                        <a:schemeClr val="bg1"/>
                      </a:solidFill>
                      <a:prstDash val="solid"/>
                      <a:round/>
                      <a:headEnd type="none" w="med" len="med"/>
                      <a:tailEnd type="none" w="med" len="med"/>
                    </a:lnL>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lnR w="12700" cap="flat" cmpd="sng" algn="ctr">
                      <a:solidFill>
                        <a:schemeClr val="bg1"/>
                      </a:solidFill>
                      <a:prstDash val="solid"/>
                      <a:round/>
                      <a:headEnd type="none" w="med" len="med"/>
                      <a:tailEnd type="none" w="med" len="med"/>
                    </a:ln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mn-lt"/>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4">
                        <a:lumMod val="10000"/>
                        <a:lumOff val="90000"/>
                      </a:schemeClr>
                    </a:solidFill>
                  </a:tcPr>
                </a:tc>
                <a:extLst>
                  <a:ext uri="{0D108BD9-81ED-4DB2-BD59-A6C34878D82A}">
                    <a16:rowId xmlns:a16="http://schemas.microsoft.com/office/drawing/2014/main" val="1211335589"/>
                  </a:ext>
                </a:extLst>
              </a:tr>
              <a:tr h="305164">
                <a:tc>
                  <a:txBody>
                    <a:bodyPr/>
                    <a:lstStyle/>
                    <a:p>
                      <a:pPr lvl="0"/>
                      <a:r>
                        <a:rPr lang="en-AU" sz="1100" b="1" kern="1200" dirty="0">
                          <a:solidFill>
                            <a:schemeClr val="tx1"/>
                          </a:solidFill>
                          <a:latin typeface="+mn-lt"/>
                          <a:ea typeface="+mn-ea"/>
                          <a:cs typeface="Arial" pitchFamily="34" charset="0"/>
                        </a:rPr>
                        <a:t>Defensive assets</a:t>
                      </a:r>
                    </a:p>
                  </a:txBody>
                  <a:tcPr marL="144000" marR="9525" marT="9525" marB="0" anchor="ctr">
                    <a:lnL w="12700" cap="flat" cmpd="sng" algn="ctr">
                      <a:solidFill>
                        <a:schemeClr val="bg1"/>
                      </a:solidFill>
                      <a:prstDash val="solid"/>
                      <a:round/>
                      <a:headEnd type="none" w="med" len="med"/>
                      <a:tailEnd type="none" w="med" len="med"/>
                    </a:lnL>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70%</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dirty="0">
                          <a:solidFill>
                            <a:schemeClr val="accent6"/>
                          </a:solidFill>
                          <a:latin typeface="+mn-lt"/>
                          <a:ea typeface="+mn-ea"/>
                          <a:cs typeface="Arial" pitchFamily="34" charset="0"/>
                        </a:rPr>
                        <a:t>(+2%)</a:t>
                      </a:r>
                      <a:endParaRPr lang="en-AU" sz="1100" b="0" kern="1200" dirty="0">
                        <a:solidFill>
                          <a:schemeClr val="accent2"/>
                        </a:solidFill>
                        <a:latin typeface="+mn-lt"/>
                        <a:ea typeface="+mn-ea"/>
                        <a:cs typeface="Arial" pitchFamily="34" charset="0"/>
                      </a:endParaRPr>
                    </a:p>
                  </a:txBody>
                  <a:tcPr marL="9525" marR="9525" marT="9525" marB="0" anchor="ctr">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52%</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schemeClr val="accent2"/>
                        </a:solidFill>
                        <a:effectLst/>
                        <a:uLnTx/>
                        <a:uFillTx/>
                        <a:latin typeface="+mn-lt"/>
                        <a:ea typeface="+mn-ea"/>
                        <a:cs typeface="Arial" pitchFamily="34" charset="0"/>
                      </a:endParaRPr>
                    </a:p>
                  </a:txBody>
                  <a:tcPr marL="9525" marR="9525" marT="9525" marB="0" anchor="ctr">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31%</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chemeClr val="accent2"/>
                          </a:solidFill>
                          <a:effectLst/>
                          <a:uLnTx/>
                          <a:uFillTx/>
                          <a:latin typeface="+mn-lt"/>
                          <a:ea typeface="+mn-ea"/>
                          <a:cs typeface="Arial" pitchFamily="34" charset="0"/>
                        </a:rPr>
                        <a:t>(-1%)</a:t>
                      </a:r>
                    </a:p>
                  </a:txBody>
                  <a:tcPr marL="9525" marR="9525" marT="9525" marB="0" anchor="ctr">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17%</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chemeClr val="accent2"/>
                          </a:solidFill>
                          <a:effectLst/>
                          <a:uLnTx/>
                          <a:uFillTx/>
                          <a:latin typeface="+mn-lt"/>
                          <a:ea typeface="+mn-ea"/>
                          <a:cs typeface="Arial" pitchFamily="34" charset="0"/>
                        </a:rPr>
                        <a:t>(-2%)</a:t>
                      </a:r>
                    </a:p>
                  </a:txBody>
                  <a:tcPr marL="9525" marR="9525" marT="9525" marB="0" anchor="ctr">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2%</a:t>
                      </a:r>
                    </a:p>
                  </a:txBody>
                  <a:tcPr marL="9525" marR="9525" marT="9525" marB="0" anchor="ctr">
                    <a:solidFill>
                      <a:schemeClr val="bg1"/>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2%</a:t>
                      </a:r>
                    </a:p>
                  </a:txBody>
                  <a:tcPr marL="9525" marR="9525" marT="9525" marB="0" anchor="ctr">
                    <a:lnR w="12700" cap="flat" cmpd="sng" algn="ctr">
                      <a:solidFill>
                        <a:schemeClr val="bg1"/>
                      </a:solidFill>
                      <a:prstDash val="solid"/>
                      <a:round/>
                      <a:headEnd type="none" w="med" len="med"/>
                      <a:tailEnd type="none" w="med" len="med"/>
                    </a:ln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1" kern="1200" noProof="0" dirty="0">
                        <a:solidFill>
                          <a:schemeClr val="tx1"/>
                        </a:solidFill>
                        <a:latin typeface="+mn-lt"/>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2609555425"/>
                  </a:ext>
                </a:extLst>
              </a:tr>
              <a:tr h="305164">
                <a:tc>
                  <a:txBody>
                    <a:bodyPr/>
                    <a:lstStyle/>
                    <a:p>
                      <a:pPr lvl="0"/>
                      <a:r>
                        <a:rPr lang="en-AU" sz="1100" b="1" kern="1200" dirty="0">
                          <a:solidFill>
                            <a:schemeClr val="tx1"/>
                          </a:solidFill>
                          <a:latin typeface="+mn-lt"/>
                          <a:ea typeface="+mn-ea"/>
                          <a:cs typeface="Arial" pitchFamily="34" charset="0"/>
                        </a:rPr>
                        <a:t>Growth assets</a:t>
                      </a:r>
                    </a:p>
                  </a:txBody>
                  <a:tcPr marL="144000" marR="9525" marT="9525" marB="0" anchor="ctr">
                    <a:lnL w="12700" cap="flat" cmpd="sng" algn="ctr">
                      <a:solidFill>
                        <a:schemeClr val="bg1"/>
                      </a:solidFill>
                      <a:prstDash val="solid"/>
                      <a:round/>
                      <a:headEnd type="none" w="med" len="med"/>
                      <a:tailEnd type="none" w="med" len="med"/>
                    </a:lnL>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30%</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dirty="0">
                          <a:solidFill>
                            <a:schemeClr val="accent2"/>
                          </a:solidFill>
                          <a:latin typeface="+mn-lt"/>
                          <a:ea typeface="+mn-ea"/>
                          <a:cs typeface="Arial" pitchFamily="34" charset="0"/>
                        </a:rPr>
                        <a:t>(-2%</a:t>
                      </a:r>
                      <a:r>
                        <a:rPr kumimoji="0" lang="en-AU" sz="1100" b="0" i="0" u="none" strike="noStrike" kern="1200" cap="none" spc="0" normalizeH="0" baseline="0" dirty="0">
                          <a:ln>
                            <a:noFill/>
                          </a:ln>
                          <a:solidFill>
                            <a:schemeClr val="accent2"/>
                          </a:solidFill>
                          <a:effectLst/>
                          <a:uLnTx/>
                          <a:uFillTx/>
                          <a:latin typeface="+mn-lt"/>
                          <a:ea typeface="+mn-ea"/>
                          <a:cs typeface="Arial" pitchFamily="34" charset="0"/>
                        </a:rPr>
                        <a:t>)</a:t>
                      </a:r>
                    </a:p>
                  </a:txBody>
                  <a:tcPr marL="9525" marR="9525" marT="9525" marB="0" anchor="ctr">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48%</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0" kern="1200" noProof="0" dirty="0">
                        <a:solidFill>
                          <a:schemeClr val="accent6"/>
                        </a:solidFill>
                        <a:latin typeface="+mn-lt"/>
                        <a:ea typeface="+mn-ea"/>
                        <a:cs typeface="Arial" pitchFamily="34" charset="0"/>
                      </a:endParaRPr>
                    </a:p>
                  </a:txBody>
                  <a:tcPr marL="9525" marR="9525" marT="9525" marB="0" anchor="ctr">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69%</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noProof="0" dirty="0">
                          <a:solidFill>
                            <a:schemeClr val="accent6"/>
                          </a:solidFill>
                          <a:latin typeface="+mn-lt"/>
                          <a:ea typeface="+mn-ea"/>
                          <a:cs typeface="Arial" pitchFamily="34" charset="0"/>
                        </a:rPr>
                        <a:t>(+1%)</a:t>
                      </a:r>
                    </a:p>
                  </a:txBody>
                  <a:tcPr marL="9525" marR="9525" marT="9525" marB="0" anchor="ctr">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83%</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noProof="0" dirty="0">
                          <a:solidFill>
                            <a:schemeClr val="accent6"/>
                          </a:solidFill>
                          <a:latin typeface="+mn-lt"/>
                          <a:ea typeface="+mn-ea"/>
                          <a:cs typeface="Arial" pitchFamily="34" charset="0"/>
                        </a:rPr>
                        <a:t>(2%)</a:t>
                      </a:r>
                    </a:p>
                  </a:txBody>
                  <a:tcPr marL="9525" marR="9525" marT="9525" marB="0" anchor="ctr">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98%</a:t>
                      </a:r>
                    </a:p>
                  </a:txBody>
                  <a:tcPr marL="9525" marR="9525" marT="9525" marB="0" anchor="ctr">
                    <a:solidFill>
                      <a:schemeClr val="bg1"/>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algn="ctr" rtl="0" fontAlgn="b"/>
                      <a:r>
                        <a:rPr lang="en-AU" sz="1100" b="1" kern="1200" dirty="0">
                          <a:solidFill>
                            <a:schemeClr val="tx1"/>
                          </a:solidFill>
                          <a:latin typeface="+mn-lt"/>
                          <a:ea typeface="+mn-ea"/>
                          <a:cs typeface="Arial" pitchFamily="34" charset="0"/>
                        </a:rPr>
                        <a:t>128%</a:t>
                      </a:r>
                    </a:p>
                  </a:txBody>
                  <a:tcPr marL="9525" marR="9525" marT="9525" marB="0" anchor="ctr">
                    <a:lnR w="12700" cap="flat" cmpd="sng" algn="ctr">
                      <a:solidFill>
                        <a:schemeClr val="bg1"/>
                      </a:solidFill>
                      <a:prstDash val="solid"/>
                      <a:round/>
                      <a:headEnd type="none" w="med" len="med"/>
                      <a:tailEnd type="none" w="med" len="med"/>
                    </a:ln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1" kern="1200" noProof="0" dirty="0">
                        <a:solidFill>
                          <a:schemeClr val="tx1"/>
                        </a:solidFill>
                        <a:latin typeface="+mn-lt"/>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1653625581"/>
                  </a:ext>
                </a:extLst>
              </a:tr>
            </a:tbl>
          </a:graphicData>
        </a:graphic>
      </p:graphicFrame>
    </p:spTree>
    <p:extLst>
      <p:ext uri="{BB962C8B-B14F-4D97-AF65-F5344CB8AC3E}">
        <p14:creationId xmlns:p14="http://schemas.microsoft.com/office/powerpoint/2010/main" val="1700132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02AE61-13E6-4181-8B63-9F1A648BDFA2}"/>
              </a:ext>
            </a:extLst>
          </p:cNvPr>
          <p:cNvSpPr/>
          <p:nvPr/>
        </p:nvSpPr>
        <p:spPr>
          <a:xfrm>
            <a:off x="0" y="1394558"/>
            <a:ext cx="12199295" cy="54634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35588252-E579-4F8F-AD68-C427416D07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Title 4">
            <a:extLst>
              <a:ext uri="{FF2B5EF4-FFF2-40B4-BE49-F238E27FC236}">
                <a16:creationId xmlns:a16="http://schemas.microsoft.com/office/drawing/2014/main" id="{CB49487E-89E1-49F7-AA56-D072CC2A761B}"/>
              </a:ext>
            </a:extLst>
          </p:cNvPr>
          <p:cNvSpPr>
            <a:spLocks noGrp="1"/>
          </p:cNvSpPr>
          <p:nvPr>
            <p:ph type="title"/>
          </p:nvPr>
        </p:nvSpPr>
        <p:spPr>
          <a:xfrm>
            <a:off x="759001" y="470344"/>
            <a:ext cx="8928463" cy="516637"/>
          </a:xfrm>
        </p:spPr>
        <p:txBody>
          <a:bodyPr/>
          <a:lstStyle/>
          <a:p>
            <a:r>
              <a:rPr lang="en-AU" sz="2400" dirty="0">
                <a:solidFill>
                  <a:schemeClr val="tx1"/>
                </a:solidFill>
                <a:latin typeface="Arial" charset="0"/>
                <a:cs typeface="Arial" charset="0"/>
              </a:rPr>
              <a:t>New strategic asset allocations</a:t>
            </a:r>
            <a:br>
              <a:rPr lang="en-AU" sz="2400" dirty="0">
                <a:solidFill>
                  <a:schemeClr val="tx1"/>
                </a:solidFill>
                <a:latin typeface="Arial" charset="0"/>
                <a:cs typeface="Arial" charset="0"/>
              </a:rPr>
            </a:br>
            <a:r>
              <a:rPr lang="en-AU" sz="1800" dirty="0">
                <a:solidFill>
                  <a:schemeClr val="accent1"/>
                </a:solidFill>
                <a:latin typeface="Arial" charset="0"/>
                <a:cs typeface="Arial" charset="0"/>
              </a:rPr>
              <a:t>MLC MasterKey Super and Pension Fundamentals and Business Super</a:t>
            </a:r>
            <a:endParaRPr lang="en-AU" sz="2400" dirty="0">
              <a:solidFill>
                <a:schemeClr val="accent1"/>
              </a:solidFill>
            </a:endParaRPr>
          </a:p>
        </p:txBody>
      </p:sp>
      <p:sp>
        <p:nvSpPr>
          <p:cNvPr id="9" name="Rectangle 8">
            <a:extLst>
              <a:ext uri="{FF2B5EF4-FFF2-40B4-BE49-F238E27FC236}">
                <a16:creationId xmlns:a16="http://schemas.microsoft.com/office/drawing/2014/main" id="{B13A3B9D-6AA9-492A-A389-2BED4DA31B08}"/>
              </a:ext>
            </a:extLst>
          </p:cNvPr>
          <p:cNvSpPr/>
          <p:nvPr/>
        </p:nvSpPr>
        <p:spPr>
          <a:xfrm>
            <a:off x="694362" y="1445133"/>
            <a:ext cx="978463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1" i="0" u="none" strike="noStrike" kern="1200" cap="none" spc="0" normalizeH="0" baseline="0" noProof="0" dirty="0">
              <a:ln>
                <a:noFill/>
              </a:ln>
              <a:solidFill>
                <a:srgbClr val="D86018"/>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b="1" i="0" u="none" strike="noStrike" kern="1200" cap="none" spc="0" normalizeH="0" baseline="0" noProof="0" dirty="0">
              <a:ln>
                <a:noFill/>
              </a:ln>
              <a:solidFill>
                <a:srgbClr val="D86018"/>
              </a:solidFill>
              <a:effectLst/>
              <a:uLnTx/>
              <a:uFillTx/>
              <a:latin typeface="Arial" panose="020B0604020202020204"/>
              <a:ea typeface="+mn-ea"/>
              <a:cs typeface="+mn-cs"/>
            </a:endParaRPr>
          </a:p>
        </p:txBody>
      </p:sp>
      <p:graphicFrame>
        <p:nvGraphicFramePr>
          <p:cNvPr id="10" name="Table 9">
            <a:extLst>
              <a:ext uri="{FF2B5EF4-FFF2-40B4-BE49-F238E27FC236}">
                <a16:creationId xmlns:a16="http://schemas.microsoft.com/office/drawing/2014/main" id="{D61396EA-A256-4FEA-9B55-7197D05C4838}"/>
              </a:ext>
            </a:extLst>
          </p:cNvPr>
          <p:cNvGraphicFramePr>
            <a:graphicFrameLocks noGrp="1"/>
          </p:cNvGraphicFramePr>
          <p:nvPr>
            <p:extLst>
              <p:ext uri="{D42A27DB-BD31-4B8C-83A1-F6EECF244321}">
                <p14:modId xmlns:p14="http://schemas.microsoft.com/office/powerpoint/2010/main" val="3883110344"/>
              </p:ext>
            </p:extLst>
          </p:nvPr>
        </p:nvGraphicFramePr>
        <p:xfrm>
          <a:off x="759001" y="1710791"/>
          <a:ext cx="10430162" cy="4830975"/>
        </p:xfrm>
        <a:graphic>
          <a:graphicData uri="http://schemas.openxmlformats.org/drawingml/2006/table">
            <a:tbl>
              <a:tblPr firstRow="1" bandRow="1">
                <a:tableStyleId>{7DF18680-E054-41AD-8BC1-D1AEF772440D}</a:tableStyleId>
              </a:tblPr>
              <a:tblGrid>
                <a:gridCol w="3707054">
                  <a:extLst>
                    <a:ext uri="{9D8B030D-6E8A-4147-A177-3AD203B41FA5}">
                      <a16:colId xmlns:a16="http://schemas.microsoft.com/office/drawing/2014/main" val="20000"/>
                    </a:ext>
                  </a:extLst>
                </a:gridCol>
                <a:gridCol w="560259">
                  <a:extLst>
                    <a:ext uri="{9D8B030D-6E8A-4147-A177-3AD203B41FA5}">
                      <a16:colId xmlns:a16="http://schemas.microsoft.com/office/drawing/2014/main" val="3149987986"/>
                    </a:ext>
                  </a:extLst>
                </a:gridCol>
                <a:gridCol w="560259">
                  <a:extLst>
                    <a:ext uri="{9D8B030D-6E8A-4147-A177-3AD203B41FA5}">
                      <a16:colId xmlns:a16="http://schemas.microsoft.com/office/drawing/2014/main" val="1288034890"/>
                    </a:ext>
                  </a:extLst>
                </a:gridCol>
                <a:gridCol w="560259">
                  <a:extLst>
                    <a:ext uri="{9D8B030D-6E8A-4147-A177-3AD203B41FA5}">
                      <a16:colId xmlns:a16="http://schemas.microsoft.com/office/drawing/2014/main" val="2676959586"/>
                    </a:ext>
                  </a:extLst>
                </a:gridCol>
                <a:gridCol w="558768">
                  <a:extLst>
                    <a:ext uri="{9D8B030D-6E8A-4147-A177-3AD203B41FA5}">
                      <a16:colId xmlns:a16="http://schemas.microsoft.com/office/drawing/2014/main" val="1546278891"/>
                    </a:ext>
                  </a:extLst>
                </a:gridCol>
                <a:gridCol w="561750">
                  <a:extLst>
                    <a:ext uri="{9D8B030D-6E8A-4147-A177-3AD203B41FA5}">
                      <a16:colId xmlns:a16="http://schemas.microsoft.com/office/drawing/2014/main" val="3942467060"/>
                    </a:ext>
                  </a:extLst>
                </a:gridCol>
                <a:gridCol w="562200">
                  <a:extLst>
                    <a:ext uri="{9D8B030D-6E8A-4147-A177-3AD203B41FA5}">
                      <a16:colId xmlns:a16="http://schemas.microsoft.com/office/drawing/2014/main" val="1025906056"/>
                    </a:ext>
                  </a:extLst>
                </a:gridCol>
                <a:gridCol w="558318">
                  <a:extLst>
                    <a:ext uri="{9D8B030D-6E8A-4147-A177-3AD203B41FA5}">
                      <a16:colId xmlns:a16="http://schemas.microsoft.com/office/drawing/2014/main" val="1495809895"/>
                    </a:ext>
                  </a:extLst>
                </a:gridCol>
                <a:gridCol w="565632">
                  <a:extLst>
                    <a:ext uri="{9D8B030D-6E8A-4147-A177-3AD203B41FA5}">
                      <a16:colId xmlns:a16="http://schemas.microsoft.com/office/drawing/2014/main" val="2363817232"/>
                    </a:ext>
                  </a:extLst>
                </a:gridCol>
                <a:gridCol w="554886">
                  <a:extLst>
                    <a:ext uri="{9D8B030D-6E8A-4147-A177-3AD203B41FA5}">
                      <a16:colId xmlns:a16="http://schemas.microsoft.com/office/drawing/2014/main" val="110398546"/>
                    </a:ext>
                  </a:extLst>
                </a:gridCol>
                <a:gridCol w="560259">
                  <a:extLst>
                    <a:ext uri="{9D8B030D-6E8A-4147-A177-3AD203B41FA5}">
                      <a16:colId xmlns:a16="http://schemas.microsoft.com/office/drawing/2014/main" val="2965793743"/>
                    </a:ext>
                  </a:extLst>
                </a:gridCol>
                <a:gridCol w="560259">
                  <a:extLst>
                    <a:ext uri="{9D8B030D-6E8A-4147-A177-3AD203B41FA5}">
                      <a16:colId xmlns:a16="http://schemas.microsoft.com/office/drawing/2014/main" val="3935022893"/>
                    </a:ext>
                  </a:extLst>
                </a:gridCol>
                <a:gridCol w="560259">
                  <a:extLst>
                    <a:ext uri="{9D8B030D-6E8A-4147-A177-3AD203B41FA5}">
                      <a16:colId xmlns:a16="http://schemas.microsoft.com/office/drawing/2014/main" val="3860140023"/>
                    </a:ext>
                  </a:extLst>
                </a:gridCol>
              </a:tblGrid>
              <a:tr h="577518">
                <a:tc>
                  <a:txBody>
                    <a:bodyPr/>
                    <a:lstStyle/>
                    <a:p>
                      <a:pPr marL="0"/>
                      <a:r>
                        <a:rPr kumimoji="0" lang="en-US" altLang="en-US" sz="1600" b="1" i="0" u="none" strike="noStrike" kern="1200" cap="none" normalizeH="0" baseline="0" dirty="0">
                          <a:ln>
                            <a:noFill/>
                          </a:ln>
                          <a:solidFill>
                            <a:srgbClr val="FFFFFF"/>
                          </a:solidFill>
                          <a:effectLst/>
                          <a:latin typeface="+mn-lt"/>
                          <a:ea typeface="ＭＳ Ｐゴシック" pitchFamily="-65" charset="-128"/>
                          <a:cs typeface="+mn-cs"/>
                        </a:rPr>
                        <a:t>Asset classes</a:t>
                      </a:r>
                      <a:endParaRPr kumimoji="0" lang="en-AU" sz="1400" b="0" i="0" u="none" strike="noStrike" kern="1200" cap="none" normalizeH="0" baseline="0" dirty="0">
                        <a:ln>
                          <a:noFill/>
                        </a:ln>
                        <a:solidFill>
                          <a:srgbClr val="FFFFFF"/>
                        </a:solidFill>
                        <a:effectLst/>
                        <a:latin typeface="+mn-lt"/>
                        <a:ea typeface="ＭＳ Ｐゴシック" pitchFamily="-65" charset="-128"/>
                        <a:cs typeface="+mn-cs"/>
                      </a:endParaRPr>
                    </a:p>
                  </a:txBody>
                  <a:tcPr marL="121944" marR="121944"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tx1"/>
                    </a:solidFill>
                  </a:tcPr>
                </a:tc>
                <a:tc gridSpan="2">
                  <a:txBody>
                    <a:bodyPr/>
                    <a:lstStyle/>
                    <a:p>
                      <a:pPr marL="0" algn="ctr"/>
                      <a:r>
                        <a:rPr kumimoji="0" lang="en-AU" sz="1400" b="0" i="0" u="none" strike="noStrike" kern="1200" cap="none" normalizeH="0" baseline="0" dirty="0">
                          <a:ln>
                            <a:noFill/>
                          </a:ln>
                          <a:solidFill>
                            <a:srgbClr val="FFFFFF"/>
                          </a:solidFill>
                          <a:effectLst/>
                          <a:latin typeface="+mn-lt"/>
                          <a:ea typeface="ＭＳ Ｐゴシック" pitchFamily="-65" charset="-128"/>
                          <a:cs typeface="+mn-cs"/>
                        </a:rPr>
                        <a:t>Horizon 2</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AU"/>
                    </a:p>
                  </a:txBody>
                  <a:tcPr/>
                </a:tc>
                <a:tc gridSpan="2">
                  <a:txBody>
                    <a:bodyPr/>
                    <a:lstStyle/>
                    <a:p>
                      <a:pPr marL="0" algn="ctr"/>
                      <a:r>
                        <a:rPr kumimoji="0" lang="en-AU" sz="1400" b="0" i="0" u="none" strike="noStrike" kern="1200" cap="none" normalizeH="0" baseline="0" dirty="0">
                          <a:ln>
                            <a:noFill/>
                          </a:ln>
                          <a:solidFill>
                            <a:srgbClr val="FFFFFF"/>
                          </a:solidFill>
                          <a:effectLst/>
                          <a:latin typeface="+mn-lt"/>
                          <a:ea typeface="ＭＳ Ｐゴシック" pitchFamily="-65" charset="-128"/>
                          <a:cs typeface="+mn-cs"/>
                        </a:rPr>
                        <a:t>Horizon 3</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AU"/>
                    </a:p>
                  </a:txBody>
                  <a:tcPr/>
                </a:tc>
                <a:tc gridSpan="2">
                  <a:txBody>
                    <a:bodyPr/>
                    <a:lstStyle/>
                    <a:p>
                      <a:pPr marL="0" algn="ctr"/>
                      <a:r>
                        <a:rPr kumimoji="0" lang="en-AU" sz="1400" b="0" i="0" u="none" strike="noStrike" kern="1200" cap="none" normalizeH="0" baseline="0" dirty="0">
                          <a:ln>
                            <a:noFill/>
                          </a:ln>
                          <a:solidFill>
                            <a:srgbClr val="FFFFFF"/>
                          </a:solidFill>
                          <a:effectLst/>
                          <a:latin typeface="+mn-lt"/>
                          <a:ea typeface="ＭＳ Ｐゴシック" pitchFamily="-65" charset="-128"/>
                          <a:cs typeface="+mn-cs"/>
                        </a:rPr>
                        <a:t>Horizon 4</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AU"/>
                    </a:p>
                  </a:txBody>
                  <a:tcPr/>
                </a:tc>
                <a:tc gridSpan="2">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AU" sz="1400" b="0" i="0" u="none" strike="noStrike" kern="1200" cap="none" normalizeH="0" baseline="0" dirty="0">
                          <a:ln>
                            <a:noFill/>
                          </a:ln>
                          <a:solidFill>
                            <a:srgbClr val="FFFFFF"/>
                          </a:solidFill>
                          <a:effectLst/>
                          <a:latin typeface="+mn-lt"/>
                          <a:ea typeface="ＭＳ Ｐゴシック" pitchFamily="-65" charset="-128"/>
                          <a:cs typeface="+mn-cs"/>
                        </a:rPr>
                        <a:t>Horizon 5</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AU"/>
                    </a:p>
                  </a:txBody>
                  <a:tcPr/>
                </a:tc>
                <a:tc gridSpan="2">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AU" sz="1400" b="0" i="0" u="none" strike="noStrike" kern="1200" cap="none" normalizeH="0" baseline="0" dirty="0">
                          <a:ln>
                            <a:noFill/>
                          </a:ln>
                          <a:solidFill>
                            <a:srgbClr val="FFFFFF"/>
                          </a:solidFill>
                          <a:effectLst/>
                          <a:latin typeface="+mn-lt"/>
                          <a:ea typeface="ＭＳ Ｐゴシック" pitchFamily="-65" charset="-128"/>
                          <a:cs typeface="+mn-cs"/>
                        </a:rPr>
                        <a:t>Horizon 6</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AU"/>
                    </a:p>
                  </a:txBody>
                  <a:tcPr/>
                </a:tc>
                <a:tc gridSpan="2">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kumimoji="0" lang="en-AU" sz="1400" b="0" i="0" u="none" strike="noStrike" kern="1200" cap="none" normalizeH="0" baseline="0" dirty="0">
                          <a:ln>
                            <a:noFill/>
                          </a:ln>
                          <a:solidFill>
                            <a:srgbClr val="FFFFFF"/>
                          </a:solidFill>
                          <a:effectLst/>
                          <a:latin typeface="+mn-lt"/>
                          <a:ea typeface="ＭＳ Ｐゴシック" pitchFamily="-65" charset="-128"/>
                          <a:cs typeface="+mn-cs"/>
                        </a:rPr>
                        <a:t>Horizon 7</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endParaRPr lang="en-AU"/>
                    </a:p>
                  </a:txBody>
                  <a:tcPr/>
                </a:tc>
                <a:extLst>
                  <a:ext uri="{0D108BD9-81ED-4DB2-BD59-A6C34878D82A}">
                    <a16:rowId xmlns:a16="http://schemas.microsoft.com/office/drawing/2014/main" val="10000"/>
                  </a:ext>
                </a:extLst>
              </a:tr>
              <a:tr h="286325">
                <a:tc>
                  <a:txBody>
                    <a:bodyPr/>
                    <a:lstStyle/>
                    <a:p>
                      <a:pPr algn="l" rtl="0" fontAlgn="b"/>
                      <a:endParaRPr lang="en-AU" sz="950" b="1" kern="1200" dirty="0">
                        <a:solidFill>
                          <a:schemeClr val="bg1"/>
                        </a:solidFill>
                        <a:latin typeface="+mn-lt"/>
                        <a:ea typeface="+mn-ea"/>
                        <a:cs typeface="Arial" pitchFamily="34" charset="0"/>
                      </a:endParaRPr>
                    </a:p>
                  </a:txBody>
                  <a:tcPr marL="144000" marR="9525" marT="9525"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solidFill>
                      <a:schemeClr val="tx1"/>
                    </a:solidFill>
                  </a:tcPr>
                </a:tc>
                <a:tc>
                  <a:txBody>
                    <a:bodyPr/>
                    <a:lstStyle/>
                    <a:p>
                      <a:pPr algn="ctr" rtl="0" fontAlgn="b"/>
                      <a:r>
                        <a:rPr lang="en-AU" sz="1000" b="0" kern="1200" dirty="0">
                          <a:solidFill>
                            <a:schemeClr val="bg1"/>
                          </a:solidFill>
                          <a:latin typeface="+mn-lt"/>
                          <a:ea typeface="+mn-ea"/>
                          <a:cs typeface="Arial" pitchFamily="34" charset="0"/>
                        </a:rPr>
                        <a:t>Updated</a:t>
                      </a: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1000" b="0" kern="1200" dirty="0">
                          <a:solidFill>
                            <a:schemeClr val="bg1"/>
                          </a:solidFill>
                          <a:latin typeface="+mn-lt"/>
                          <a:ea typeface="+mn-ea"/>
                          <a:cs typeface="Arial" pitchFamily="34" charset="0"/>
                        </a:rPr>
                        <a:t>(Change)</a:t>
                      </a:r>
                    </a:p>
                  </a:txBody>
                  <a:tcPr marL="9525" marR="9525" marT="9525" marB="0" anchor="ctr">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1000" b="0" kern="1200" dirty="0">
                          <a:solidFill>
                            <a:schemeClr val="bg1"/>
                          </a:solidFill>
                          <a:latin typeface="+mn-lt"/>
                          <a:ea typeface="+mn-ea"/>
                          <a:cs typeface="Arial" pitchFamily="34" charset="0"/>
                        </a:rPr>
                        <a:t>Updated</a:t>
                      </a:r>
                    </a:p>
                  </a:txBody>
                  <a:tcPr marL="9525" marR="9525" marT="9525" marB="0" anchor="ctr">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1000" b="0" kern="1200" dirty="0">
                          <a:solidFill>
                            <a:schemeClr val="bg1"/>
                          </a:solidFill>
                          <a:latin typeface="+mn-lt"/>
                          <a:ea typeface="+mn-ea"/>
                          <a:cs typeface="Arial" pitchFamily="34" charset="0"/>
                        </a:rPr>
                        <a:t>(Change)</a:t>
                      </a:r>
                    </a:p>
                  </a:txBody>
                  <a:tcPr marL="9525" marR="9525" marT="9525" marB="0" anchor="ctr">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1000" b="0" kern="1200" dirty="0">
                          <a:solidFill>
                            <a:schemeClr val="bg1"/>
                          </a:solidFill>
                          <a:latin typeface="+mn-lt"/>
                          <a:ea typeface="+mn-ea"/>
                          <a:cs typeface="Arial" pitchFamily="34" charset="0"/>
                        </a:rPr>
                        <a:t>Updated</a:t>
                      </a:r>
                    </a:p>
                  </a:txBody>
                  <a:tcPr marL="9525" marR="9525" marT="9525" marB="0" anchor="ctr">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1000" b="0" kern="1200" dirty="0">
                          <a:solidFill>
                            <a:schemeClr val="bg1"/>
                          </a:solidFill>
                          <a:latin typeface="+mn-lt"/>
                          <a:ea typeface="+mn-ea"/>
                          <a:cs typeface="Arial" pitchFamily="34" charset="0"/>
                        </a:rPr>
                        <a:t>(Change)</a:t>
                      </a:r>
                    </a:p>
                  </a:txBody>
                  <a:tcPr marL="9525" marR="9525" marT="9525" marB="0" anchor="ctr">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1000" b="0" kern="1200" dirty="0">
                          <a:solidFill>
                            <a:schemeClr val="bg1"/>
                          </a:solidFill>
                          <a:latin typeface="+mn-lt"/>
                          <a:ea typeface="+mn-ea"/>
                          <a:cs typeface="Arial" pitchFamily="34" charset="0"/>
                        </a:rPr>
                        <a:t>Updated</a:t>
                      </a:r>
                    </a:p>
                  </a:txBody>
                  <a:tcPr marL="9525" marR="9525" marT="9525" marB="0" anchor="ctr">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1000" b="0" kern="1200" dirty="0">
                          <a:solidFill>
                            <a:schemeClr val="bg1"/>
                          </a:solidFill>
                          <a:latin typeface="+mn-lt"/>
                          <a:ea typeface="+mn-ea"/>
                          <a:cs typeface="Arial" pitchFamily="34" charset="0"/>
                        </a:rPr>
                        <a:t>(Change)</a:t>
                      </a:r>
                    </a:p>
                  </a:txBody>
                  <a:tcPr marL="9525" marR="9525" marT="9525" marB="0" anchor="ctr">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1000" b="0" kern="1200" dirty="0">
                          <a:solidFill>
                            <a:schemeClr val="bg1"/>
                          </a:solidFill>
                          <a:latin typeface="+mn-lt"/>
                          <a:ea typeface="+mn-ea"/>
                          <a:cs typeface="Arial" pitchFamily="34" charset="0"/>
                        </a:rPr>
                        <a:t>Updated</a:t>
                      </a:r>
                    </a:p>
                  </a:txBody>
                  <a:tcPr marL="9525" marR="9525" marT="9525" marB="0" anchor="ctr">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1000" b="0" kern="1200" dirty="0">
                          <a:solidFill>
                            <a:schemeClr val="bg1"/>
                          </a:solidFill>
                          <a:latin typeface="+mn-lt"/>
                          <a:ea typeface="+mn-ea"/>
                          <a:cs typeface="Arial" pitchFamily="34" charset="0"/>
                        </a:rPr>
                        <a:t>(Change)</a:t>
                      </a:r>
                    </a:p>
                  </a:txBody>
                  <a:tcPr marL="9525" marR="9525" marT="9525" marB="0" anchor="ctr">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1000" b="0" kern="1200" dirty="0">
                          <a:solidFill>
                            <a:schemeClr val="bg1"/>
                          </a:solidFill>
                          <a:latin typeface="+mn-lt"/>
                          <a:ea typeface="+mn-ea"/>
                          <a:cs typeface="Arial" pitchFamily="34" charset="0"/>
                        </a:rPr>
                        <a:t>Updated</a:t>
                      </a:r>
                    </a:p>
                  </a:txBody>
                  <a:tcPr marL="9525" marR="9525" marT="9525"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a:txBody>
                    <a:bodyPr/>
                    <a:lstStyle/>
                    <a:p>
                      <a:pPr algn="ctr" rtl="0" fontAlgn="b"/>
                      <a:r>
                        <a:rPr lang="en-AU" sz="1000" b="0" kern="1200" dirty="0">
                          <a:solidFill>
                            <a:schemeClr val="bg1"/>
                          </a:solidFill>
                          <a:latin typeface="+mn-lt"/>
                          <a:ea typeface="+mn-ea"/>
                          <a:cs typeface="Arial" pitchFamily="34" charset="0"/>
                        </a:rPr>
                        <a:t>(Change)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extLst>
                  <a:ext uri="{0D108BD9-81ED-4DB2-BD59-A6C34878D82A}">
                    <a16:rowId xmlns:a16="http://schemas.microsoft.com/office/drawing/2014/main" val="3405031856"/>
                  </a:ext>
                </a:extLst>
              </a:tr>
              <a:tr h="305164">
                <a:tc>
                  <a:txBody>
                    <a:bodyPr/>
                    <a:lstStyle/>
                    <a:p>
                      <a:pPr algn="l" rtl="0" fontAlgn="b"/>
                      <a:r>
                        <a:rPr lang="en-AU" sz="1100" b="1" kern="1200" dirty="0">
                          <a:solidFill>
                            <a:schemeClr val="tx1"/>
                          </a:solidFill>
                          <a:latin typeface="+mn-lt"/>
                          <a:ea typeface="+mn-ea"/>
                          <a:cs typeface="Arial" pitchFamily="34" charset="0"/>
                        </a:rPr>
                        <a:t>Cash</a:t>
                      </a:r>
                    </a:p>
                  </a:txBody>
                  <a:tcPr marL="144000"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solidFill>
                  </a:tcPr>
                </a:tc>
                <a:tc>
                  <a:txBody>
                    <a:bodyPr/>
                    <a:lstStyle/>
                    <a:p>
                      <a:pPr algn="ctr" rtl="0" fontAlgn="b"/>
                      <a:r>
                        <a:rPr lang="en-AU" sz="1100" kern="1200" dirty="0">
                          <a:solidFill>
                            <a:schemeClr val="tx1"/>
                          </a:solidFill>
                          <a:latin typeface="+mn-lt"/>
                          <a:ea typeface="+mn-ea"/>
                          <a:cs typeface="Arial" pitchFamily="34" charset="0"/>
                        </a:rPr>
                        <a:t>10%</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dirty="0">
                          <a:solidFill>
                            <a:schemeClr val="accent2"/>
                          </a:solidFill>
                          <a:latin typeface="+mn-lt"/>
                          <a:ea typeface="+mn-ea"/>
                          <a:cs typeface="Arial" pitchFamily="34" charset="0"/>
                        </a:rPr>
                        <a:t>(-0.5%</a:t>
                      </a:r>
                      <a:r>
                        <a:rPr kumimoji="0" lang="en-AU" sz="1100" b="0" i="0" u="none" strike="noStrike" kern="1200" cap="none" spc="0" normalizeH="0" baseline="0" dirty="0">
                          <a:ln>
                            <a:noFill/>
                          </a:ln>
                          <a:solidFill>
                            <a:schemeClr val="accent2"/>
                          </a:solidFill>
                          <a:effectLst/>
                          <a:uLnTx/>
                          <a:uFillTx/>
                          <a:latin typeface="Arial" panose="020B0604020202020204"/>
                          <a:ea typeface="+mn-ea"/>
                          <a:cs typeface="Arial" pitchFamily="34" charset="0"/>
                        </a:rPr>
                        <a:t>)</a:t>
                      </a:r>
                    </a:p>
                  </a:txBody>
                  <a:tcPr marL="9525" marR="9525" marT="9525" marB="0" anchor="ctr">
                    <a:solidFill>
                      <a:schemeClr val="bg1"/>
                    </a:solidFill>
                  </a:tcPr>
                </a:tc>
                <a:tc>
                  <a:txBody>
                    <a:bodyPr/>
                    <a:lstStyle/>
                    <a:p>
                      <a:pPr algn="ctr" rtl="0" fontAlgn="b"/>
                      <a:r>
                        <a:rPr lang="en-AU" sz="1100" kern="1200" dirty="0">
                          <a:solidFill>
                            <a:schemeClr val="tx1"/>
                          </a:solidFill>
                          <a:latin typeface="+mn-lt"/>
                          <a:ea typeface="+mn-ea"/>
                          <a:cs typeface="Arial" pitchFamily="34" charset="0"/>
                        </a:rPr>
                        <a:t>3%</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chemeClr val="accent2"/>
                          </a:solidFill>
                          <a:effectLst/>
                          <a:uLnTx/>
                          <a:uFillTx/>
                          <a:latin typeface="Arial" panose="020B0604020202020204"/>
                          <a:ea typeface="+mn-ea"/>
                          <a:cs typeface="Arial" pitchFamily="34" charset="0"/>
                        </a:rPr>
                        <a:t>(-0.5%)</a:t>
                      </a:r>
                    </a:p>
                  </a:txBody>
                  <a:tcPr marL="9525" marR="9525" marT="9525" marB="0" anchor="ctr">
                    <a:solidFill>
                      <a:schemeClr val="bg1"/>
                    </a:solidFill>
                  </a:tcPr>
                </a:tc>
                <a:tc>
                  <a:txBody>
                    <a:bodyPr/>
                    <a:lstStyle/>
                    <a:p>
                      <a:pPr algn="ctr" rtl="0" fontAlgn="b"/>
                      <a:r>
                        <a:rPr lang="en-AU" sz="1100" kern="1200" dirty="0">
                          <a:solidFill>
                            <a:schemeClr val="tx1"/>
                          </a:solidFill>
                          <a:latin typeface="+mn-lt"/>
                          <a:ea typeface="+mn-ea"/>
                          <a:cs typeface="Arial" pitchFamily="34" charset="0"/>
                        </a:rPr>
                        <a:t>1%</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txBody>
                  <a:tcPr marL="9525" marR="9525" marT="9525" marB="0" anchor="ctr">
                    <a:solidFill>
                      <a:schemeClr val="bg1"/>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txBody>
                  <a:tcPr marL="9525" marR="9525" marT="9525" marB="0" anchor="ctr">
                    <a:solidFill>
                      <a:schemeClr val="bg1"/>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txBody>
                  <a:tcPr marL="9525" marR="9525" marT="9525" marB="0" anchor="ctr">
                    <a:solidFill>
                      <a:schemeClr val="bg1"/>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lnR w="12700" cap="flat" cmpd="sng" algn="ctr">
                      <a:solidFill>
                        <a:schemeClr val="bg1"/>
                      </a:solidFill>
                      <a:prstDash val="solid"/>
                      <a:round/>
                      <a:headEnd type="none" w="med" len="med"/>
                      <a:tailEnd type="none" w="med" len="med"/>
                    </a:ln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3086427301"/>
                  </a:ext>
                </a:extLst>
              </a:tr>
              <a:tr h="305164">
                <a:tc>
                  <a:txBody>
                    <a:bodyPr/>
                    <a:lstStyle/>
                    <a:p>
                      <a:pPr algn="l" rtl="0" fontAlgn="b"/>
                      <a:r>
                        <a:rPr lang="en-AU" sz="1100" b="1" kern="1200" dirty="0">
                          <a:solidFill>
                            <a:schemeClr val="tx1"/>
                          </a:solidFill>
                          <a:latin typeface="+mn-lt"/>
                          <a:ea typeface="+mn-ea"/>
                          <a:cs typeface="Arial" pitchFamily="34" charset="0"/>
                        </a:rPr>
                        <a:t>Fixed income</a:t>
                      </a:r>
                    </a:p>
                  </a:txBody>
                  <a:tcPr marL="144000" marR="9525" marT="9525" marB="0" anchor="ctr">
                    <a:lnL w="12700" cap="flat" cmpd="sng" algn="ctr">
                      <a:solidFill>
                        <a:schemeClr val="bg1"/>
                      </a:solidFill>
                      <a:prstDash val="solid"/>
                      <a:round/>
                      <a:headEnd type="none" w="med" len="med"/>
                      <a:tailEnd type="none" w="med" len="med"/>
                    </a:lnL>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50.5%</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dirty="0">
                          <a:solidFill>
                            <a:schemeClr val="accent6"/>
                          </a:solidFill>
                          <a:latin typeface="+mn-lt"/>
                          <a:ea typeface="+mn-ea"/>
                          <a:cs typeface="Arial" pitchFamily="34" charset="0"/>
                        </a:rPr>
                        <a:t>(+0.5%)</a:t>
                      </a:r>
                    </a:p>
                  </a:txBody>
                  <a:tcPr marL="9525" marR="9525" marT="9525" marB="0" anchor="ctr">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41%</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noProof="0" dirty="0">
                          <a:solidFill>
                            <a:schemeClr val="accent6"/>
                          </a:solidFill>
                          <a:latin typeface="+mn-lt"/>
                          <a:ea typeface="+mn-ea"/>
                          <a:cs typeface="Arial" pitchFamily="34" charset="0"/>
                        </a:rPr>
                        <a:t>(+0.5%)</a:t>
                      </a:r>
                    </a:p>
                  </a:txBody>
                  <a:tcPr marL="9525" marR="9525" marT="9525" marB="0" anchor="ctr">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25.5%</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chemeClr val="accent2"/>
                          </a:solidFill>
                          <a:effectLst/>
                          <a:uLnTx/>
                          <a:uFillTx/>
                          <a:latin typeface="+mn-lt"/>
                          <a:ea typeface="+mn-ea"/>
                          <a:cs typeface="Arial" pitchFamily="34" charset="0"/>
                        </a:rPr>
                        <a:t>(-0.5%)</a:t>
                      </a:r>
                    </a:p>
                  </a:txBody>
                  <a:tcPr marL="9525" marR="9525" marT="9525" marB="0" anchor="ctr">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14%</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chemeClr val="accent2"/>
                          </a:solidFill>
                          <a:effectLst/>
                          <a:uLnTx/>
                          <a:uFillTx/>
                          <a:latin typeface="+mn-lt"/>
                          <a:ea typeface="+mn-ea"/>
                          <a:cs typeface="Arial" pitchFamily="34" charset="0"/>
                        </a:rPr>
                        <a:t>(-1.5%)</a:t>
                      </a:r>
                    </a:p>
                  </a:txBody>
                  <a:tcPr marL="9525" marR="9525" marT="9525" marB="0" anchor="ctr">
                    <a:solidFill>
                      <a:schemeClr val="accent4">
                        <a:lumMod val="10000"/>
                        <a:lumOff val="90000"/>
                      </a:schemeClr>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lnR w="12700" cap="flat" cmpd="sng" algn="ctr">
                      <a:solidFill>
                        <a:schemeClr val="bg1"/>
                      </a:solidFill>
                      <a:prstDash val="solid"/>
                      <a:round/>
                      <a:headEnd type="none" w="med" len="med"/>
                      <a:tailEnd type="none" w="med" len="med"/>
                    </a:ln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4">
                        <a:lumMod val="10000"/>
                        <a:lumOff val="90000"/>
                      </a:schemeClr>
                    </a:solidFill>
                  </a:tcPr>
                </a:tc>
                <a:extLst>
                  <a:ext uri="{0D108BD9-81ED-4DB2-BD59-A6C34878D82A}">
                    <a16:rowId xmlns:a16="http://schemas.microsoft.com/office/drawing/2014/main" val="235426040"/>
                  </a:ext>
                </a:extLst>
              </a:tr>
              <a:tr h="305164">
                <a:tc>
                  <a:txBody>
                    <a:bodyPr/>
                    <a:lstStyle/>
                    <a:p>
                      <a:pPr algn="l" rtl="0" fontAlgn="b"/>
                      <a:r>
                        <a:rPr lang="en-AU" sz="1100" b="1" kern="1200" dirty="0">
                          <a:solidFill>
                            <a:schemeClr val="tx1"/>
                          </a:solidFill>
                          <a:latin typeface="+mn-lt"/>
                          <a:ea typeface="+mn-ea"/>
                          <a:cs typeface="Arial" pitchFamily="34" charset="0"/>
                        </a:rPr>
                        <a:t>Defensive alternatives and other</a:t>
                      </a:r>
                    </a:p>
                  </a:txBody>
                  <a:tcPr marL="144000" marR="9525" marT="9525" marB="0" anchor="ctr">
                    <a:lnL w="12700" cap="flat" cmpd="sng" algn="ctr">
                      <a:solidFill>
                        <a:schemeClr val="bg1"/>
                      </a:solidFill>
                      <a:prstDash val="solid"/>
                      <a:round/>
                      <a:headEnd type="none" w="med" len="med"/>
                      <a:tailEnd type="none" w="med" len="med"/>
                    </a:lnL>
                    <a:solidFill>
                      <a:schemeClr val="bg1"/>
                    </a:solidFill>
                  </a:tcPr>
                </a:tc>
                <a:tc>
                  <a:txBody>
                    <a:bodyPr/>
                    <a:lstStyle/>
                    <a:p>
                      <a:pPr algn="ctr" rtl="0" fontAlgn="b"/>
                      <a:r>
                        <a:rPr lang="en-AU" sz="1100" kern="1200" dirty="0">
                          <a:solidFill>
                            <a:schemeClr val="tx1"/>
                          </a:solidFill>
                          <a:latin typeface="+mn-lt"/>
                          <a:ea typeface="+mn-ea"/>
                          <a:cs typeface="Arial" pitchFamily="34" charset="0"/>
                        </a:rPr>
                        <a:t>10%</a:t>
                      </a:r>
                    </a:p>
                  </a:txBody>
                  <a:tcPr marL="9525" marR="9525" marT="9525" marB="0" anchor="ctr">
                    <a:solidFill>
                      <a:schemeClr val="bg1"/>
                    </a:solidFill>
                  </a:tcPr>
                </a:tc>
                <a:tc>
                  <a:txBody>
                    <a:bodyPr/>
                    <a:lstStyle/>
                    <a:p>
                      <a:pPr algn="ctr" rtl="0" fontAlgn="b"/>
                      <a:endParaRPr lang="en-AU" sz="1100" b="0" kern="1200" dirty="0">
                        <a:solidFill>
                          <a:schemeClr val="accent6"/>
                        </a:solidFill>
                        <a:latin typeface="+mn-lt"/>
                        <a:ea typeface="+mn-ea"/>
                        <a:cs typeface="Arial" pitchFamily="34" charset="0"/>
                      </a:endParaRPr>
                    </a:p>
                  </a:txBody>
                  <a:tcPr marL="9525" marR="9525" marT="9525" marB="0" anchor="ctr">
                    <a:solidFill>
                      <a:schemeClr val="bg1"/>
                    </a:solidFill>
                  </a:tcPr>
                </a:tc>
                <a:tc>
                  <a:txBody>
                    <a:bodyPr/>
                    <a:lstStyle/>
                    <a:p>
                      <a:pPr algn="ctr" rtl="0" fontAlgn="b"/>
                      <a:r>
                        <a:rPr lang="en-AU" sz="1100" kern="1200" dirty="0">
                          <a:solidFill>
                            <a:schemeClr val="tx1"/>
                          </a:solidFill>
                          <a:latin typeface="+mn-lt"/>
                          <a:ea typeface="+mn-ea"/>
                          <a:cs typeface="Arial" pitchFamily="34" charset="0"/>
                        </a:rPr>
                        <a:t>7.5%</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chemeClr val="accent2"/>
                          </a:solidFill>
                          <a:effectLst/>
                          <a:uLnTx/>
                          <a:uFillTx/>
                          <a:latin typeface="+mn-lt"/>
                          <a:ea typeface="+mn-ea"/>
                          <a:cs typeface="Arial" pitchFamily="34" charset="0"/>
                        </a:rPr>
                        <a:t>(-0.5%)</a:t>
                      </a:r>
                    </a:p>
                  </a:txBody>
                  <a:tcPr marL="9525" marR="9525" marT="9525" marB="0" anchor="ctr">
                    <a:solidFill>
                      <a:schemeClr val="bg1"/>
                    </a:solidFill>
                  </a:tcPr>
                </a:tc>
                <a:tc>
                  <a:txBody>
                    <a:bodyPr/>
                    <a:lstStyle/>
                    <a:p>
                      <a:pPr algn="ctr" rtl="0" fontAlgn="b"/>
                      <a:r>
                        <a:rPr lang="en-AU" sz="1100" kern="1200" dirty="0">
                          <a:solidFill>
                            <a:schemeClr val="tx1"/>
                          </a:solidFill>
                          <a:latin typeface="+mn-lt"/>
                          <a:ea typeface="+mn-ea"/>
                          <a:cs typeface="Arial" pitchFamily="34" charset="0"/>
                        </a:rPr>
                        <a:t>4%</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chemeClr val="accent2"/>
                          </a:solidFill>
                          <a:effectLst/>
                          <a:uLnTx/>
                          <a:uFillTx/>
                          <a:latin typeface="+mn-lt"/>
                          <a:ea typeface="+mn-ea"/>
                          <a:cs typeface="Arial" pitchFamily="34" charset="0"/>
                        </a:rPr>
                        <a:t>(-0.5%)</a:t>
                      </a:r>
                    </a:p>
                  </a:txBody>
                  <a:tcPr marL="9525" marR="9525" marT="9525" marB="0" anchor="ctr">
                    <a:solidFill>
                      <a:schemeClr val="bg1"/>
                    </a:solidFill>
                  </a:tcPr>
                </a:tc>
                <a:tc>
                  <a:txBody>
                    <a:bodyPr/>
                    <a:lstStyle/>
                    <a:p>
                      <a:pPr algn="ctr" rtl="0" fontAlgn="b"/>
                      <a:r>
                        <a:rPr lang="en-AU" sz="1100" kern="1200" dirty="0">
                          <a:solidFill>
                            <a:schemeClr val="tx1"/>
                          </a:solidFill>
                          <a:latin typeface="+mn-lt"/>
                          <a:ea typeface="+mn-ea"/>
                          <a:cs typeface="Arial" pitchFamily="34" charset="0"/>
                        </a:rPr>
                        <a:t>2%</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chemeClr val="accent2"/>
                          </a:solidFill>
                          <a:effectLst/>
                          <a:uLnTx/>
                          <a:uFillTx/>
                          <a:latin typeface="+mn-lt"/>
                          <a:ea typeface="+mn-ea"/>
                          <a:cs typeface="Arial" pitchFamily="34" charset="0"/>
                        </a:rPr>
                        <a:t>(-1.8%)</a:t>
                      </a:r>
                    </a:p>
                  </a:txBody>
                  <a:tcPr marL="9525" marR="9525" marT="9525" marB="0" anchor="ctr">
                    <a:solidFill>
                      <a:schemeClr val="bg1"/>
                    </a:solidFill>
                  </a:tcPr>
                </a:tc>
                <a:tc>
                  <a:txBody>
                    <a:bodyPr/>
                    <a:lstStyle/>
                    <a:p>
                      <a:pPr algn="ctr" rtl="0" fontAlgn="b"/>
                      <a:r>
                        <a:rPr lang="en-AU" sz="1100" kern="1200" dirty="0">
                          <a:solidFill>
                            <a:schemeClr val="tx1"/>
                          </a:solidFill>
                          <a:latin typeface="+mn-lt"/>
                          <a:ea typeface="+mn-ea"/>
                          <a:cs typeface="Arial" pitchFamily="34" charset="0"/>
                        </a:rPr>
                        <a:t>2%</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txBody>
                  <a:tcPr marL="9525" marR="9525" marT="9525" marB="0" anchor="ctr">
                    <a:solidFill>
                      <a:schemeClr val="bg1"/>
                    </a:solidFill>
                  </a:tcPr>
                </a:tc>
                <a:tc>
                  <a:txBody>
                    <a:bodyPr/>
                    <a:lstStyle/>
                    <a:p>
                      <a:pPr algn="ctr" rtl="0" fontAlgn="b"/>
                      <a:r>
                        <a:rPr lang="en-AU" sz="1100" kern="1200" dirty="0">
                          <a:solidFill>
                            <a:schemeClr val="tx1"/>
                          </a:solidFill>
                          <a:latin typeface="+mn-lt"/>
                          <a:ea typeface="+mn-ea"/>
                          <a:cs typeface="Arial" pitchFamily="34" charset="0"/>
                        </a:rPr>
                        <a:t>2%</a:t>
                      </a:r>
                    </a:p>
                  </a:txBody>
                  <a:tcPr marL="9525" marR="9525" marT="9525" marB="0" anchor="ctr">
                    <a:lnR w="12700" cap="flat" cmpd="sng" algn="ctr">
                      <a:solidFill>
                        <a:schemeClr val="bg1"/>
                      </a:solidFill>
                      <a:prstDash val="solid"/>
                      <a:round/>
                      <a:headEnd type="none" w="med" len="med"/>
                      <a:tailEnd type="none" w="med" len="med"/>
                    </a:ln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10001"/>
                  </a:ext>
                </a:extLst>
              </a:tr>
              <a:tr h="305164">
                <a:tc>
                  <a:txBody>
                    <a:bodyPr/>
                    <a:lstStyle/>
                    <a:p>
                      <a:pPr marL="0" marR="0" lvl="0" indent="0" algn="l" defTabSz="914332" rtl="0" eaLnBrk="1" fontAlgn="b" latinLnBrk="0" hangingPunct="1">
                        <a:lnSpc>
                          <a:spcPct val="100000"/>
                        </a:lnSpc>
                        <a:spcBef>
                          <a:spcPts val="0"/>
                        </a:spcBef>
                        <a:spcAft>
                          <a:spcPts val="0"/>
                        </a:spcAft>
                        <a:buClrTx/>
                        <a:buSzTx/>
                        <a:buFontTx/>
                        <a:buNone/>
                        <a:tabLst/>
                        <a:defRPr/>
                      </a:pPr>
                      <a:r>
                        <a:rPr lang="en-AU" sz="1100" b="1" kern="1200" dirty="0">
                          <a:solidFill>
                            <a:schemeClr val="tx1"/>
                          </a:solidFill>
                          <a:latin typeface="+mn-lt"/>
                          <a:ea typeface="+mn-ea"/>
                          <a:cs typeface="Arial" pitchFamily="34" charset="0"/>
                        </a:rPr>
                        <a:t>Growth alternatives and other</a:t>
                      </a:r>
                    </a:p>
                  </a:txBody>
                  <a:tcPr marL="144000" marR="9525" marT="9525" marB="0" anchor="ctr">
                    <a:lnL w="12700" cap="flat" cmpd="sng" algn="ctr">
                      <a:solidFill>
                        <a:schemeClr val="bg1"/>
                      </a:solidFill>
                      <a:prstDash val="solid"/>
                      <a:round/>
                      <a:headEnd type="none" w="med" len="med"/>
                      <a:tailEnd type="none" w="med" len="med"/>
                    </a:lnL>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3%</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0" kern="1200" dirty="0">
                        <a:solidFill>
                          <a:schemeClr val="accent2"/>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5.5%</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noProof="0" dirty="0">
                          <a:solidFill>
                            <a:schemeClr val="accent6"/>
                          </a:solidFill>
                          <a:latin typeface="+mn-lt"/>
                          <a:ea typeface="+mn-ea"/>
                          <a:cs typeface="Arial" pitchFamily="34" charset="0"/>
                        </a:rPr>
                        <a:t>(+0.5%)</a:t>
                      </a:r>
                    </a:p>
                  </a:txBody>
                  <a:tcPr marL="9525" marR="9525" marT="9525" marB="0" anchor="ctr">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9%</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noProof="0" dirty="0">
                          <a:solidFill>
                            <a:schemeClr val="accent6"/>
                          </a:solidFill>
                          <a:latin typeface="+mn-lt"/>
                          <a:ea typeface="+mn-ea"/>
                          <a:cs typeface="Arial" pitchFamily="34" charset="0"/>
                        </a:rPr>
                        <a:t>(+0.5%)</a:t>
                      </a:r>
                    </a:p>
                  </a:txBody>
                  <a:tcPr marL="9525" marR="9525" marT="9525" marB="0" anchor="ctr">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10%</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noProof="0" dirty="0">
                          <a:solidFill>
                            <a:schemeClr val="accent6"/>
                          </a:solidFill>
                          <a:latin typeface="+mn-lt"/>
                          <a:ea typeface="+mn-ea"/>
                          <a:cs typeface="Arial" pitchFamily="34" charset="0"/>
                        </a:rPr>
                        <a:t>(+0.7%)</a:t>
                      </a:r>
                    </a:p>
                  </a:txBody>
                  <a:tcPr marL="9525" marR="9525" marT="9525" marB="0" anchor="ctr">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10%</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5%</a:t>
                      </a:r>
                    </a:p>
                  </a:txBody>
                  <a:tcPr marL="9525" marR="9525" marT="9525" marB="0" anchor="ctr">
                    <a:lnR w="12700" cap="flat" cmpd="sng" algn="ctr">
                      <a:solidFill>
                        <a:schemeClr val="bg1"/>
                      </a:solidFill>
                      <a:prstDash val="solid"/>
                      <a:round/>
                      <a:headEnd type="none" w="med" len="med"/>
                      <a:tailEnd type="none" w="med" len="med"/>
                    </a:ln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4">
                        <a:lumMod val="10000"/>
                        <a:lumOff val="90000"/>
                      </a:schemeClr>
                    </a:solidFill>
                  </a:tcPr>
                </a:tc>
                <a:extLst>
                  <a:ext uri="{0D108BD9-81ED-4DB2-BD59-A6C34878D82A}">
                    <a16:rowId xmlns:a16="http://schemas.microsoft.com/office/drawing/2014/main" val="2269660241"/>
                  </a:ext>
                </a:extLst>
              </a:tr>
              <a:tr h="305164">
                <a:tc>
                  <a:txBody>
                    <a:bodyPr/>
                    <a:lstStyle/>
                    <a:p>
                      <a:pPr marL="0" marR="0" lvl="0" indent="0" algn="l" defTabSz="914332" rtl="0" eaLnBrk="1" fontAlgn="b" latinLnBrk="0" hangingPunct="1">
                        <a:lnSpc>
                          <a:spcPct val="100000"/>
                        </a:lnSpc>
                        <a:spcBef>
                          <a:spcPts val="0"/>
                        </a:spcBef>
                        <a:spcAft>
                          <a:spcPts val="0"/>
                        </a:spcAft>
                        <a:buClrTx/>
                        <a:buSzTx/>
                        <a:buFontTx/>
                        <a:buNone/>
                        <a:tabLst/>
                        <a:defRPr/>
                      </a:pPr>
                      <a:r>
                        <a:rPr lang="en-AU" sz="1100" b="1" kern="1200" dirty="0">
                          <a:solidFill>
                            <a:schemeClr val="tx1"/>
                          </a:solidFill>
                          <a:latin typeface="+mn-lt"/>
                          <a:ea typeface="+mn-ea"/>
                          <a:cs typeface="Arial" pitchFamily="34" charset="0"/>
                        </a:rPr>
                        <a:t>Property securities</a:t>
                      </a:r>
                    </a:p>
                  </a:txBody>
                  <a:tcPr marL="144000" marR="9525" marT="9525" marB="0" anchor="ctr">
                    <a:lnL w="12700" cap="flat" cmpd="sng" algn="ctr">
                      <a:solidFill>
                        <a:schemeClr val="bg1"/>
                      </a:solidFill>
                      <a:prstDash val="solid"/>
                      <a:round/>
                      <a:headEnd type="none" w="med" len="med"/>
                      <a:tailEnd type="none" w="med" len="med"/>
                    </a:lnL>
                    <a:solidFill>
                      <a:schemeClr val="bg1"/>
                    </a:solidFill>
                  </a:tcPr>
                </a:tc>
                <a:tc>
                  <a:txBody>
                    <a:bodyPr/>
                    <a:lstStyle/>
                    <a:p>
                      <a:pPr algn="ctr" rtl="0" fontAlgn="b"/>
                      <a:r>
                        <a:rPr lang="en-AU" sz="1100" kern="1200" dirty="0">
                          <a:solidFill>
                            <a:schemeClr val="tx1"/>
                          </a:solidFill>
                          <a:latin typeface="+mn-lt"/>
                          <a:ea typeface="+mn-ea"/>
                          <a:cs typeface="Arial" pitchFamily="34" charset="0"/>
                        </a:rPr>
                        <a:t>1.5%</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0" kern="1200" dirty="0">
                        <a:solidFill>
                          <a:schemeClr val="accent2"/>
                        </a:solidFill>
                        <a:latin typeface="+mn-lt"/>
                        <a:ea typeface="+mn-ea"/>
                        <a:cs typeface="Arial" pitchFamily="34" charset="0"/>
                      </a:endParaRPr>
                    </a:p>
                  </a:txBody>
                  <a:tcPr marL="9525" marR="9525" marT="9525" marB="0" anchor="ctr">
                    <a:solidFill>
                      <a:schemeClr val="bg1"/>
                    </a:solidFill>
                  </a:tcPr>
                </a:tc>
                <a:tc>
                  <a:txBody>
                    <a:bodyPr/>
                    <a:lstStyle/>
                    <a:p>
                      <a:pPr algn="ctr" rtl="0" fontAlgn="b"/>
                      <a:r>
                        <a:rPr lang="en-AU" sz="1100" kern="1200" dirty="0">
                          <a:solidFill>
                            <a:schemeClr val="tx1"/>
                          </a:solidFill>
                          <a:latin typeface="+mn-lt"/>
                          <a:ea typeface="+mn-ea"/>
                          <a:cs typeface="Arial" pitchFamily="34" charset="0"/>
                        </a:rPr>
                        <a:t>3%</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txBody>
                  <a:tcPr marL="9525" marR="9525" marT="9525" marB="0" anchor="ctr">
                    <a:solidFill>
                      <a:schemeClr val="bg1"/>
                    </a:solidFill>
                  </a:tcPr>
                </a:tc>
                <a:tc>
                  <a:txBody>
                    <a:bodyPr/>
                    <a:lstStyle/>
                    <a:p>
                      <a:pPr algn="ctr" rtl="0" fontAlgn="b"/>
                      <a:r>
                        <a:rPr lang="en-AU" sz="1100" kern="1200" dirty="0">
                          <a:solidFill>
                            <a:schemeClr val="tx1"/>
                          </a:solidFill>
                          <a:latin typeface="+mn-lt"/>
                          <a:ea typeface="+mn-ea"/>
                          <a:cs typeface="Arial" pitchFamily="34" charset="0"/>
                        </a:rPr>
                        <a:t>4%</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txBody>
                  <a:tcPr marL="9525" marR="9525" marT="9525" marB="0" anchor="ctr">
                    <a:solidFill>
                      <a:schemeClr val="bg1"/>
                    </a:solidFill>
                  </a:tcPr>
                </a:tc>
                <a:tc>
                  <a:txBody>
                    <a:bodyPr/>
                    <a:lstStyle/>
                    <a:p>
                      <a:pPr algn="ctr" rtl="0" fontAlgn="b"/>
                      <a:r>
                        <a:rPr lang="en-AU" sz="1100" kern="1200" dirty="0">
                          <a:solidFill>
                            <a:schemeClr val="tx1"/>
                          </a:solidFill>
                          <a:latin typeface="+mn-lt"/>
                          <a:ea typeface="+mn-ea"/>
                          <a:cs typeface="Arial" pitchFamily="34" charset="0"/>
                        </a:rPr>
                        <a:t>4%</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txBody>
                  <a:tcPr marL="9525" marR="9525" marT="9525" marB="0" anchor="ctr">
                    <a:solidFill>
                      <a:schemeClr val="bg1"/>
                    </a:solidFill>
                  </a:tcPr>
                </a:tc>
                <a:tc>
                  <a:txBody>
                    <a:bodyPr/>
                    <a:lstStyle/>
                    <a:p>
                      <a:pPr algn="ctr" rtl="0" fontAlgn="b"/>
                      <a:r>
                        <a:rPr lang="en-AU" sz="1100" kern="1200" dirty="0">
                          <a:solidFill>
                            <a:schemeClr val="tx1"/>
                          </a:solidFill>
                          <a:latin typeface="+mn-lt"/>
                          <a:ea typeface="+mn-ea"/>
                          <a:cs typeface="Arial" pitchFamily="34" charset="0"/>
                        </a:rPr>
                        <a:t>2%</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txBody>
                  <a:tcPr marL="9525" marR="9525" marT="9525" marB="0" anchor="ctr">
                    <a:solidFill>
                      <a:schemeClr val="bg1"/>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lnR w="12700" cap="flat" cmpd="sng" algn="ctr">
                      <a:solidFill>
                        <a:schemeClr val="bg1"/>
                      </a:solidFill>
                      <a:prstDash val="solid"/>
                      <a:round/>
                      <a:headEnd type="none" w="med" len="med"/>
                      <a:tailEnd type="none" w="med" len="med"/>
                    </a:ln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Arial" panose="020B0604020202020204"/>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1175546171"/>
                  </a:ext>
                </a:extLst>
              </a:tr>
              <a:tr h="305164">
                <a:tc>
                  <a:txBody>
                    <a:bodyPr/>
                    <a:lstStyle/>
                    <a:p>
                      <a:pPr marL="0" marR="0" lvl="0" indent="0" algn="l" defTabSz="914332" rtl="0" eaLnBrk="1" fontAlgn="b" latinLnBrk="0" hangingPunct="1">
                        <a:lnSpc>
                          <a:spcPct val="100000"/>
                        </a:lnSpc>
                        <a:spcBef>
                          <a:spcPts val="0"/>
                        </a:spcBef>
                        <a:spcAft>
                          <a:spcPts val="0"/>
                        </a:spcAft>
                        <a:buClrTx/>
                        <a:buSzTx/>
                        <a:buFontTx/>
                        <a:buNone/>
                        <a:tabLst/>
                        <a:defRPr/>
                      </a:pPr>
                      <a:r>
                        <a:rPr lang="en-AU" sz="1100" b="1" kern="1200" dirty="0">
                          <a:solidFill>
                            <a:schemeClr val="tx1"/>
                          </a:solidFill>
                          <a:latin typeface="+mn-lt"/>
                          <a:ea typeface="+mn-ea"/>
                          <a:cs typeface="Arial" pitchFamily="34" charset="0"/>
                        </a:rPr>
                        <a:t>Global shares</a:t>
                      </a:r>
                    </a:p>
                  </a:txBody>
                  <a:tcPr marL="144000" marR="9525" marT="9525" marB="0" anchor="ctr">
                    <a:lnL w="12700" cap="flat" cmpd="sng" algn="ctr">
                      <a:solidFill>
                        <a:schemeClr val="bg1"/>
                      </a:solidFill>
                      <a:prstDash val="solid"/>
                      <a:round/>
                      <a:headEnd type="none" w="med" len="med"/>
                      <a:tailEnd type="none" w="med" len="med"/>
                    </a:lnL>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13%</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dirty="0">
                          <a:solidFill>
                            <a:schemeClr val="accent2"/>
                          </a:solidFill>
                          <a:latin typeface="+mn-lt"/>
                          <a:ea typeface="+mn-ea"/>
                          <a:cs typeface="Arial" pitchFamily="34" charset="0"/>
                        </a:rPr>
                        <a:t>(-0.5%)</a:t>
                      </a:r>
                    </a:p>
                  </a:txBody>
                  <a:tcPr marL="9525" marR="9525" marT="9525" marB="0" anchor="ctr">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19%</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noProof="0" dirty="0">
                          <a:solidFill>
                            <a:schemeClr val="accent6"/>
                          </a:solidFill>
                          <a:latin typeface="+mn-lt"/>
                          <a:ea typeface="+mn-ea"/>
                          <a:cs typeface="Arial" pitchFamily="34" charset="0"/>
                        </a:rPr>
                        <a:t>(+1.5%)</a:t>
                      </a:r>
                    </a:p>
                  </a:txBody>
                  <a:tcPr marL="9525" marR="9525" marT="9525" marB="0" anchor="ctr">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26.5%</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noProof="0" dirty="0">
                          <a:solidFill>
                            <a:schemeClr val="accent6"/>
                          </a:solidFill>
                          <a:latin typeface="+mn-lt"/>
                          <a:ea typeface="+mn-ea"/>
                          <a:cs typeface="Arial" pitchFamily="34" charset="0"/>
                        </a:rPr>
                        <a:t>(+4.5%)</a:t>
                      </a:r>
                    </a:p>
                  </a:txBody>
                  <a:tcPr marL="9525" marR="9525" marT="9525" marB="0" anchor="ctr">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34%</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noProof="0" dirty="0">
                          <a:solidFill>
                            <a:schemeClr val="accent6"/>
                          </a:solidFill>
                          <a:latin typeface="+mn-lt"/>
                          <a:ea typeface="+mn-ea"/>
                          <a:cs typeface="Arial" pitchFamily="34" charset="0"/>
                        </a:rPr>
                        <a:t>(+4.5%)</a:t>
                      </a:r>
                    </a:p>
                  </a:txBody>
                  <a:tcPr marL="9525" marR="9525" marT="9525" marB="0" anchor="ctr">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40%</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noProof="0" dirty="0">
                          <a:solidFill>
                            <a:schemeClr val="accent6"/>
                          </a:solidFill>
                          <a:latin typeface="+mn-lt"/>
                          <a:ea typeface="+mn-ea"/>
                          <a:cs typeface="Arial" pitchFamily="34" charset="0"/>
                        </a:rPr>
                        <a:t>(+0.5%)</a:t>
                      </a:r>
                    </a:p>
                  </a:txBody>
                  <a:tcPr marL="9525" marR="9525" marT="9525" marB="0" anchor="ctr">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65%</a:t>
                      </a:r>
                    </a:p>
                  </a:txBody>
                  <a:tcPr marL="9525" marR="9525" marT="9525" marB="0" anchor="ctr">
                    <a:lnR w="12700" cap="flat" cmpd="sng" algn="ctr">
                      <a:solidFill>
                        <a:schemeClr val="bg1"/>
                      </a:solidFill>
                      <a:prstDash val="solid"/>
                      <a:round/>
                      <a:headEnd type="none" w="med" len="med"/>
                      <a:tailEnd type="none" w="med" len="med"/>
                    </a:ln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noProof="0" dirty="0">
                          <a:solidFill>
                            <a:schemeClr val="accent6"/>
                          </a:solidFill>
                          <a:latin typeface="+mn-lt"/>
                          <a:ea typeface="+mn-ea"/>
                          <a:cs typeface="Arial" pitchFamily="34" charset="0"/>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4">
                        <a:lumMod val="10000"/>
                        <a:lumOff val="90000"/>
                      </a:schemeClr>
                    </a:solidFill>
                  </a:tcPr>
                </a:tc>
                <a:extLst>
                  <a:ext uri="{0D108BD9-81ED-4DB2-BD59-A6C34878D82A}">
                    <a16:rowId xmlns:a16="http://schemas.microsoft.com/office/drawing/2014/main" val="2334032034"/>
                  </a:ext>
                </a:extLst>
              </a:tr>
              <a:tr h="305164">
                <a:tc>
                  <a:txBody>
                    <a:bodyPr/>
                    <a:lstStyle/>
                    <a:p>
                      <a:pPr marL="0" marR="0" lvl="0" indent="0" algn="l" defTabSz="914332" rtl="0" eaLnBrk="1" fontAlgn="b" latinLnBrk="0" hangingPunct="1">
                        <a:lnSpc>
                          <a:spcPct val="100000"/>
                        </a:lnSpc>
                        <a:spcBef>
                          <a:spcPts val="0"/>
                        </a:spcBef>
                        <a:spcAft>
                          <a:spcPts val="0"/>
                        </a:spcAft>
                        <a:buClrTx/>
                        <a:buSzTx/>
                        <a:buFontTx/>
                        <a:buNone/>
                        <a:tabLst/>
                        <a:defRPr/>
                      </a:pPr>
                      <a:r>
                        <a:rPr lang="en-AU" sz="1100" b="1" kern="1200" dirty="0">
                          <a:solidFill>
                            <a:schemeClr val="tx1"/>
                          </a:solidFill>
                          <a:latin typeface="+mn-lt"/>
                          <a:ea typeface="+mn-ea"/>
                          <a:cs typeface="Arial" pitchFamily="34" charset="0"/>
                        </a:rPr>
                        <a:t>Australian shares</a:t>
                      </a:r>
                    </a:p>
                  </a:txBody>
                  <a:tcPr marL="144000" marR="9525" marT="9525" marB="0" anchor="ctr">
                    <a:lnL w="12700" cap="flat" cmpd="sng" algn="ctr">
                      <a:solidFill>
                        <a:schemeClr val="bg1"/>
                      </a:solidFill>
                      <a:prstDash val="solid"/>
                      <a:round/>
                      <a:headEnd type="none" w="med" len="med"/>
                      <a:tailEnd type="none" w="med" len="med"/>
                    </a:lnL>
                    <a:solidFill>
                      <a:schemeClr val="bg1"/>
                    </a:solidFill>
                  </a:tcPr>
                </a:tc>
                <a:tc>
                  <a:txBody>
                    <a:bodyPr/>
                    <a:lstStyle/>
                    <a:p>
                      <a:pPr algn="ctr" rtl="0" fontAlgn="b"/>
                      <a:r>
                        <a:rPr lang="en-AU" sz="1100" kern="1200" dirty="0">
                          <a:solidFill>
                            <a:schemeClr val="tx1"/>
                          </a:solidFill>
                          <a:latin typeface="+mn-lt"/>
                          <a:ea typeface="+mn-ea"/>
                          <a:cs typeface="Arial" pitchFamily="34" charset="0"/>
                        </a:rPr>
                        <a:t>10%</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dirty="0">
                          <a:solidFill>
                            <a:schemeClr val="accent6"/>
                          </a:solidFill>
                          <a:latin typeface="+mn-lt"/>
                          <a:ea typeface="+mn-ea"/>
                          <a:cs typeface="Arial" pitchFamily="34" charset="0"/>
                        </a:rPr>
                        <a:t>(+0.5%)</a:t>
                      </a:r>
                    </a:p>
                  </a:txBody>
                  <a:tcPr marL="9525" marR="9525" marT="9525" marB="0" anchor="ctr">
                    <a:solidFill>
                      <a:schemeClr val="bg1"/>
                    </a:solidFill>
                  </a:tcPr>
                </a:tc>
                <a:tc>
                  <a:txBody>
                    <a:bodyPr/>
                    <a:lstStyle/>
                    <a:p>
                      <a:pPr algn="ctr" rtl="0" fontAlgn="ctr"/>
                      <a:r>
                        <a:rPr lang="en-AU" sz="1100" kern="1200" dirty="0">
                          <a:solidFill>
                            <a:schemeClr val="tx1"/>
                          </a:solidFill>
                          <a:latin typeface="+mn-lt"/>
                          <a:ea typeface="+mn-ea"/>
                          <a:cs typeface="Arial" pitchFamily="34" charset="0"/>
                        </a:rPr>
                        <a:t>17%</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chemeClr val="accent2"/>
                          </a:solidFill>
                          <a:effectLst/>
                          <a:uLnTx/>
                          <a:uFillTx/>
                          <a:latin typeface="Arial" panose="020B0604020202020204"/>
                          <a:ea typeface="+mn-ea"/>
                          <a:cs typeface="Arial" pitchFamily="34" charset="0"/>
                        </a:rPr>
                        <a:t>(-</a:t>
                      </a:r>
                      <a:r>
                        <a:rPr kumimoji="0" lang="en-AU" sz="1100" b="0" i="0" u="none" strike="noStrike" kern="1200" cap="none" spc="0" normalizeH="0" baseline="0" noProof="0" dirty="0">
                          <a:ln>
                            <a:noFill/>
                          </a:ln>
                          <a:solidFill>
                            <a:schemeClr val="accent2"/>
                          </a:solidFill>
                          <a:effectLst/>
                          <a:uLnTx/>
                          <a:uFillTx/>
                          <a:latin typeface="+mn-lt"/>
                          <a:ea typeface="+mn-ea"/>
                          <a:cs typeface="Arial" pitchFamily="34" charset="0"/>
                        </a:rPr>
                        <a:t>1.5%)</a:t>
                      </a:r>
                    </a:p>
                  </a:txBody>
                  <a:tcPr marL="9525" marR="9525" marT="9525" marB="0" anchor="ctr">
                    <a:solidFill>
                      <a:schemeClr val="bg1"/>
                    </a:solidFill>
                  </a:tcPr>
                </a:tc>
                <a:tc>
                  <a:txBody>
                    <a:bodyPr/>
                    <a:lstStyle/>
                    <a:p>
                      <a:pPr algn="ctr" rtl="0" fontAlgn="b"/>
                      <a:r>
                        <a:rPr lang="en-AU" sz="1100" kern="1200" dirty="0">
                          <a:solidFill>
                            <a:schemeClr val="tx1"/>
                          </a:solidFill>
                          <a:latin typeface="+mn-lt"/>
                          <a:ea typeface="+mn-ea"/>
                          <a:cs typeface="Arial" pitchFamily="34" charset="0"/>
                        </a:rPr>
                        <a:t>24%</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chemeClr val="accent2"/>
                          </a:solidFill>
                          <a:effectLst/>
                          <a:uLnTx/>
                          <a:uFillTx/>
                          <a:latin typeface="+mn-lt"/>
                          <a:ea typeface="+mn-ea"/>
                          <a:cs typeface="Arial" pitchFamily="34" charset="0"/>
                        </a:rPr>
                        <a:t>(-4%)</a:t>
                      </a:r>
                    </a:p>
                  </a:txBody>
                  <a:tcPr marL="9525" marR="9525" marT="9525" marB="0" anchor="ctr">
                    <a:solidFill>
                      <a:schemeClr val="bg1"/>
                    </a:solidFill>
                  </a:tcPr>
                </a:tc>
                <a:tc>
                  <a:txBody>
                    <a:bodyPr/>
                    <a:lstStyle/>
                    <a:p>
                      <a:pPr algn="ctr" rtl="0" fontAlgn="b"/>
                      <a:r>
                        <a:rPr lang="en-AU" sz="1100" kern="1200" dirty="0">
                          <a:solidFill>
                            <a:schemeClr val="tx1"/>
                          </a:solidFill>
                          <a:latin typeface="+mn-lt"/>
                          <a:ea typeface="+mn-ea"/>
                          <a:cs typeface="Arial" pitchFamily="34" charset="0"/>
                        </a:rPr>
                        <a:t>30%</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chemeClr val="accent2"/>
                          </a:solidFill>
                          <a:effectLst/>
                          <a:uLnTx/>
                          <a:uFillTx/>
                          <a:latin typeface="+mn-lt"/>
                          <a:ea typeface="+mn-ea"/>
                          <a:cs typeface="Arial" pitchFamily="34" charset="0"/>
                        </a:rPr>
                        <a:t>(-1.9%)</a:t>
                      </a:r>
                    </a:p>
                  </a:txBody>
                  <a:tcPr marL="9525" marR="9525" marT="9525" marB="0" anchor="ctr">
                    <a:solidFill>
                      <a:schemeClr val="bg1"/>
                    </a:solidFill>
                  </a:tcPr>
                </a:tc>
                <a:tc>
                  <a:txBody>
                    <a:bodyPr/>
                    <a:lstStyle/>
                    <a:p>
                      <a:pPr algn="ctr" rtl="0" fontAlgn="b"/>
                      <a:r>
                        <a:rPr lang="en-AU" sz="1100" kern="1200" dirty="0">
                          <a:solidFill>
                            <a:schemeClr val="tx1"/>
                          </a:solidFill>
                          <a:latin typeface="+mn-lt"/>
                          <a:ea typeface="+mn-ea"/>
                          <a:cs typeface="Arial" pitchFamily="34" charset="0"/>
                        </a:rPr>
                        <a:t>39%</a:t>
                      </a:r>
                    </a:p>
                  </a:txBody>
                  <a:tcPr marL="9525" marR="9525" marT="9525" marB="0" anchor="ct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chemeClr val="accent2"/>
                          </a:solidFill>
                          <a:effectLst/>
                          <a:uLnTx/>
                          <a:uFillTx/>
                          <a:latin typeface="+mn-lt"/>
                          <a:ea typeface="+mn-ea"/>
                          <a:cs typeface="Arial" pitchFamily="34" charset="0"/>
                        </a:rPr>
                        <a:t>(-0.5%)</a:t>
                      </a:r>
                    </a:p>
                  </a:txBody>
                  <a:tcPr marL="9525" marR="9525" marT="9525" marB="0" anchor="ctr">
                    <a:solidFill>
                      <a:schemeClr val="bg1"/>
                    </a:solidFill>
                  </a:tcPr>
                </a:tc>
                <a:tc>
                  <a:txBody>
                    <a:bodyPr/>
                    <a:lstStyle/>
                    <a:p>
                      <a:pPr algn="ctr" rtl="0" fontAlgn="b"/>
                      <a:r>
                        <a:rPr lang="en-AU" sz="1100" kern="1200" dirty="0">
                          <a:solidFill>
                            <a:schemeClr val="tx1"/>
                          </a:solidFill>
                          <a:latin typeface="+mn-lt"/>
                          <a:ea typeface="+mn-ea"/>
                          <a:cs typeface="Arial" pitchFamily="34" charset="0"/>
                        </a:rPr>
                        <a:t>50%</a:t>
                      </a:r>
                    </a:p>
                  </a:txBody>
                  <a:tcPr marL="9525" marR="9525" marT="9525" marB="0" anchor="ctr">
                    <a:lnR w="12700" cap="flat" cmpd="sng" algn="ctr">
                      <a:solidFill>
                        <a:schemeClr val="bg1"/>
                      </a:solidFill>
                      <a:prstDash val="solid"/>
                      <a:round/>
                      <a:headEnd type="none" w="med" len="med"/>
                      <a:tailEnd type="none" w="med" len="med"/>
                    </a:ln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chemeClr val="accent2"/>
                          </a:solidFill>
                          <a:effectLst/>
                          <a:uLnTx/>
                          <a:uFillTx/>
                          <a:latin typeface="+mn-lt"/>
                          <a:ea typeface="+mn-ea"/>
                          <a:cs typeface="Arial" pitchFamily="34" charset="0"/>
                        </a:rPr>
                        <a: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10008"/>
                  </a:ext>
                </a:extLst>
              </a:tr>
              <a:tr h="305164">
                <a:tc>
                  <a:txBody>
                    <a:bodyPr/>
                    <a:lstStyle/>
                    <a:p>
                      <a:pPr lvl="0"/>
                      <a:r>
                        <a:rPr lang="en-AU" sz="1100" b="1" kern="1200" dirty="0">
                          <a:solidFill>
                            <a:schemeClr val="tx1"/>
                          </a:solidFill>
                          <a:latin typeface="+mn-lt"/>
                          <a:ea typeface="+mn-ea"/>
                          <a:cs typeface="Arial" pitchFamily="34" charset="0"/>
                        </a:rPr>
                        <a:t>Private equity</a:t>
                      </a:r>
                      <a:endParaRPr lang="en-AU" sz="900" b="1" kern="1200" dirty="0">
                        <a:solidFill>
                          <a:schemeClr val="tx1"/>
                        </a:solidFill>
                        <a:latin typeface="+mn-lt"/>
                        <a:ea typeface="+mn-ea"/>
                        <a:cs typeface="Arial" pitchFamily="34" charset="0"/>
                      </a:endParaRPr>
                    </a:p>
                  </a:txBody>
                  <a:tcPr marL="144000" marR="9525" marT="9525" marB="0" anchor="ctr">
                    <a:lnL w="12700" cap="flat" cmpd="sng" algn="ctr">
                      <a:solidFill>
                        <a:schemeClr val="bg1"/>
                      </a:solidFill>
                      <a:prstDash val="solid"/>
                      <a:round/>
                      <a:headEnd type="none" w="med" len="med"/>
                      <a:tailEnd type="none" w="med" len="med"/>
                    </a:lnL>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2%</a:t>
                      </a:r>
                    </a:p>
                  </a:txBody>
                  <a:tcPr marL="9525" marR="9525" marT="9525" marB="0" anchor="ctr">
                    <a:solidFill>
                      <a:schemeClr val="accent4">
                        <a:lumMod val="10000"/>
                        <a:lumOff val="90000"/>
                      </a:schemeClr>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4%</a:t>
                      </a:r>
                    </a:p>
                  </a:txBody>
                  <a:tcPr marL="9525" marR="9525" marT="9525" marB="0" anchor="ctr">
                    <a:solidFill>
                      <a:schemeClr val="accent4">
                        <a:lumMod val="10000"/>
                        <a:lumOff val="90000"/>
                      </a:schemeClr>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6%</a:t>
                      </a:r>
                    </a:p>
                  </a:txBody>
                  <a:tcPr marL="9525" marR="9525" marT="9525" marB="0" anchor="ctr">
                    <a:solidFill>
                      <a:schemeClr val="accent4">
                        <a:lumMod val="10000"/>
                        <a:lumOff val="90000"/>
                      </a:schemeClr>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6%</a:t>
                      </a:r>
                    </a:p>
                  </a:txBody>
                  <a:tcPr marL="9525" marR="9525" marT="9525" marB="0" anchor="ctr">
                    <a:solidFill>
                      <a:schemeClr val="accent4">
                        <a:lumMod val="10000"/>
                        <a:lumOff val="90000"/>
                      </a:schemeClr>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7%</a:t>
                      </a:r>
                    </a:p>
                  </a:txBody>
                  <a:tcPr marL="9525" marR="9525" marT="9525" marB="0" anchor="ctr">
                    <a:solidFill>
                      <a:schemeClr val="accent4">
                        <a:lumMod val="10000"/>
                        <a:lumOff val="90000"/>
                      </a:schemeClr>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100" kern="1200" dirty="0">
                          <a:solidFill>
                            <a:schemeClr val="tx1"/>
                          </a:solidFill>
                          <a:latin typeface="+mn-lt"/>
                          <a:ea typeface="+mn-ea"/>
                          <a:cs typeface="Arial" pitchFamily="34" charset="0"/>
                        </a:rPr>
                        <a:t>8%</a:t>
                      </a:r>
                    </a:p>
                  </a:txBody>
                  <a:tcPr marL="9525" marR="9525" marT="9525" marB="0" anchor="ctr">
                    <a:lnR w="12700" cap="flat" cmpd="sng" algn="ctr">
                      <a:solidFill>
                        <a:schemeClr val="bg1"/>
                      </a:solidFill>
                      <a:prstDash val="solid"/>
                      <a:round/>
                      <a:headEnd type="none" w="med" len="med"/>
                      <a:tailEnd type="none" w="med" len="med"/>
                    </a:ln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mn-lt"/>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4">
                        <a:lumMod val="10000"/>
                        <a:lumOff val="90000"/>
                      </a:schemeClr>
                    </a:solidFill>
                  </a:tcPr>
                </a:tc>
                <a:extLst>
                  <a:ext uri="{0D108BD9-81ED-4DB2-BD59-A6C34878D82A}">
                    <a16:rowId xmlns:a16="http://schemas.microsoft.com/office/drawing/2014/main" val="2017083343"/>
                  </a:ext>
                </a:extLst>
              </a:tr>
              <a:tr h="305164">
                <a:tc>
                  <a:txBody>
                    <a:bodyPr/>
                    <a:lstStyle/>
                    <a:p>
                      <a:pPr lvl="0"/>
                      <a:r>
                        <a:rPr lang="en-AU" sz="1100" b="1" kern="1200" dirty="0">
                          <a:solidFill>
                            <a:schemeClr val="tx1"/>
                          </a:solidFill>
                          <a:latin typeface="+mn-lt"/>
                          <a:ea typeface="+mn-ea"/>
                          <a:cs typeface="Arial" pitchFamily="34" charset="0"/>
                        </a:rPr>
                        <a:t>Borrowing</a:t>
                      </a:r>
                      <a:endParaRPr lang="en-AU" sz="900" b="1" kern="1200" dirty="0">
                        <a:solidFill>
                          <a:schemeClr val="tx1"/>
                        </a:solidFill>
                        <a:latin typeface="+mn-lt"/>
                        <a:ea typeface="+mn-ea"/>
                        <a:cs typeface="Arial" pitchFamily="34" charset="0"/>
                      </a:endParaRPr>
                    </a:p>
                  </a:txBody>
                  <a:tcPr marL="144000" marR="9525" marT="9525" marB="0" anchor="ctr">
                    <a:lnL w="12700" cap="flat" cmpd="sng" algn="ctr">
                      <a:solidFill>
                        <a:schemeClr val="bg1"/>
                      </a:solidFill>
                      <a:prstDash val="solid"/>
                      <a:round/>
                      <a:headEnd type="none" w="med" len="med"/>
                      <a:tailEnd type="none" w="med" len="med"/>
                    </a:lnL>
                    <a:solidFill>
                      <a:schemeClr val="bg1"/>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algn="ctr" rtl="0" fontAlgn="b"/>
                      <a:endParaRPr lang="en-AU" sz="1100"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algn="ctr" rtl="0" fontAlgn="b"/>
                      <a:r>
                        <a:rPr lang="en-AU" sz="1100" kern="1200" dirty="0">
                          <a:solidFill>
                            <a:schemeClr val="tx1"/>
                          </a:solidFill>
                          <a:latin typeface="+mn-lt"/>
                          <a:ea typeface="+mn-ea"/>
                          <a:cs typeface="Arial" pitchFamily="34" charset="0"/>
                        </a:rPr>
                        <a:t>-30%</a:t>
                      </a:r>
                    </a:p>
                  </a:txBody>
                  <a:tcPr marL="9525" marR="9525" marT="9525" marB="0" anchor="ctr">
                    <a:lnR w="12700" cap="flat" cmpd="sng" algn="ctr">
                      <a:solidFill>
                        <a:schemeClr val="bg1"/>
                      </a:solidFill>
                      <a:prstDash val="solid"/>
                      <a:round/>
                      <a:headEnd type="none" w="med" len="med"/>
                      <a:tailEnd type="none" w="med" len="med"/>
                    </a:ln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mn-lt"/>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1499549034"/>
                  </a:ext>
                </a:extLst>
              </a:tr>
              <a:tr h="305164">
                <a:tc>
                  <a:txBody>
                    <a:bodyPr/>
                    <a:lstStyle/>
                    <a:p>
                      <a:pPr lvl="0"/>
                      <a:r>
                        <a:rPr lang="en-AU" sz="1100" b="1" kern="1200" dirty="0">
                          <a:solidFill>
                            <a:schemeClr val="tx1"/>
                          </a:solidFill>
                          <a:latin typeface="+mn-lt"/>
                          <a:ea typeface="+mn-ea"/>
                          <a:cs typeface="Arial" pitchFamily="34" charset="0"/>
                        </a:rPr>
                        <a:t>Total assets</a:t>
                      </a:r>
                    </a:p>
                  </a:txBody>
                  <a:tcPr marL="144000" marR="9525" marT="9525" marB="0" anchor="ctr">
                    <a:lnL w="12700" cap="flat" cmpd="sng" algn="ctr">
                      <a:solidFill>
                        <a:schemeClr val="bg1"/>
                      </a:solidFill>
                      <a:prstDash val="solid"/>
                      <a:round/>
                      <a:headEnd type="none" w="med" len="med"/>
                      <a:tailEnd type="none" w="med" len="med"/>
                    </a:lnL>
                    <a:solidFill>
                      <a:schemeClr val="accent4">
                        <a:lumMod val="10000"/>
                        <a:lumOff val="90000"/>
                      </a:schemeClr>
                    </a:solidFill>
                  </a:tcPr>
                </a:tc>
                <a:tc>
                  <a:txBody>
                    <a:bodyPr/>
                    <a:lstStyle/>
                    <a:p>
                      <a:pPr algn="ctr" rtl="0" fontAlgn="b"/>
                      <a:r>
                        <a:rPr lang="en-AU" sz="1100" b="1" kern="1200" dirty="0">
                          <a:solidFill>
                            <a:schemeClr val="tx1"/>
                          </a:solidFill>
                          <a:latin typeface="+mn-lt"/>
                          <a:ea typeface="+mn-ea"/>
                          <a:cs typeface="Arial" pitchFamily="34" charset="0"/>
                        </a:rPr>
                        <a:t>100%</a:t>
                      </a:r>
                    </a:p>
                  </a:txBody>
                  <a:tcPr marL="9525" marR="9525" marT="9525" marB="0" anchor="ctr">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100" b="1" kern="1200" dirty="0">
                          <a:solidFill>
                            <a:schemeClr val="tx1"/>
                          </a:solidFill>
                          <a:latin typeface="+mn-lt"/>
                          <a:ea typeface="+mn-ea"/>
                          <a:cs typeface="Arial" pitchFamily="34" charset="0"/>
                        </a:rPr>
                        <a:t>100%</a:t>
                      </a:r>
                    </a:p>
                  </a:txBody>
                  <a:tcPr marL="9525" marR="9525" marT="9525" marB="0" anchor="ctr">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100" b="1" kern="1200" dirty="0">
                          <a:solidFill>
                            <a:schemeClr val="tx1"/>
                          </a:solidFill>
                          <a:latin typeface="+mn-lt"/>
                          <a:ea typeface="+mn-ea"/>
                          <a:cs typeface="Arial" pitchFamily="34" charset="0"/>
                        </a:rPr>
                        <a:t>100%</a:t>
                      </a:r>
                    </a:p>
                  </a:txBody>
                  <a:tcPr marL="9525" marR="9525" marT="9525" marB="0" anchor="ctr">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100" b="1" kern="1200" dirty="0">
                          <a:solidFill>
                            <a:schemeClr val="tx1"/>
                          </a:solidFill>
                          <a:latin typeface="+mn-lt"/>
                          <a:ea typeface="+mn-ea"/>
                          <a:cs typeface="Arial" pitchFamily="34" charset="0"/>
                        </a:rPr>
                        <a:t>100%</a:t>
                      </a:r>
                    </a:p>
                  </a:txBody>
                  <a:tcPr marL="9525" marR="9525" marT="9525" marB="0" anchor="ctr">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100" b="1" kern="1200" dirty="0">
                          <a:solidFill>
                            <a:schemeClr val="tx1"/>
                          </a:solidFill>
                          <a:latin typeface="+mn-lt"/>
                          <a:ea typeface="+mn-ea"/>
                          <a:cs typeface="Arial" pitchFamily="34" charset="0"/>
                        </a:rPr>
                        <a:t>100%</a:t>
                      </a:r>
                    </a:p>
                  </a:txBody>
                  <a:tcPr marL="9525" marR="9525" marT="9525" marB="0" anchor="ctr">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100" b="1" kern="1200" dirty="0">
                          <a:solidFill>
                            <a:schemeClr val="tx1"/>
                          </a:solidFill>
                          <a:latin typeface="+mn-lt"/>
                          <a:ea typeface="+mn-ea"/>
                          <a:cs typeface="Arial" pitchFamily="34" charset="0"/>
                        </a:rPr>
                        <a:t>100%</a:t>
                      </a:r>
                    </a:p>
                  </a:txBody>
                  <a:tcPr marL="9525" marR="9525" marT="9525" marB="0" anchor="ctr">
                    <a:lnR w="12700" cap="flat" cmpd="sng" algn="ctr">
                      <a:solidFill>
                        <a:schemeClr val="bg1"/>
                      </a:solidFill>
                      <a:prstDash val="solid"/>
                      <a:round/>
                      <a:headEnd type="none" w="med" len="med"/>
                      <a:tailEnd type="none" w="med" len="med"/>
                    </a:ln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mn-lt"/>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4">
                        <a:lumMod val="10000"/>
                        <a:lumOff val="90000"/>
                      </a:schemeClr>
                    </a:solidFill>
                  </a:tcPr>
                </a:tc>
                <a:extLst>
                  <a:ext uri="{0D108BD9-81ED-4DB2-BD59-A6C34878D82A}">
                    <a16:rowId xmlns:a16="http://schemas.microsoft.com/office/drawing/2014/main" val="2070665671"/>
                  </a:ext>
                </a:extLst>
              </a:tr>
              <a:tr h="305164">
                <a:tc>
                  <a:txBody>
                    <a:bodyPr/>
                    <a:lstStyle/>
                    <a:p>
                      <a:pPr lvl="0"/>
                      <a:endParaRPr lang="en-AU" sz="1100" b="1" kern="1200" dirty="0">
                        <a:solidFill>
                          <a:schemeClr val="tx1"/>
                        </a:solidFill>
                        <a:latin typeface="+mn-lt"/>
                        <a:ea typeface="+mn-ea"/>
                        <a:cs typeface="Arial" pitchFamily="34" charset="0"/>
                      </a:endParaRPr>
                    </a:p>
                  </a:txBody>
                  <a:tcPr marL="144000" marR="9525" marT="9525" marB="0" anchor="ctr">
                    <a:lnL w="12700" cap="flat" cmpd="sng" algn="ctr">
                      <a:solidFill>
                        <a:schemeClr val="bg1"/>
                      </a:solidFill>
                      <a:prstDash val="solid"/>
                      <a:round/>
                      <a:headEnd type="none" w="med" len="med"/>
                      <a:tailEnd type="none" w="med" len="med"/>
                    </a:lnL>
                    <a:solidFill>
                      <a:schemeClr val="bg1"/>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bg1"/>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lnR w="12700" cap="flat" cmpd="sng" algn="ctr">
                      <a:solidFill>
                        <a:schemeClr val="bg1"/>
                      </a:solidFill>
                      <a:prstDash val="solid"/>
                      <a:round/>
                      <a:headEnd type="none" w="med" len="med"/>
                      <a:tailEnd type="none" w="med" len="med"/>
                    </a:lnR>
                    <a:solidFill>
                      <a:schemeClr val="bg1"/>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dirty="0">
                        <a:ln>
                          <a:noFill/>
                        </a:ln>
                        <a:solidFill>
                          <a:prstClr val="black"/>
                        </a:solidFill>
                        <a:effectLst/>
                        <a:uLnTx/>
                        <a:uFillTx/>
                        <a:latin typeface="+mn-lt"/>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1211335589"/>
                  </a:ext>
                </a:extLst>
              </a:tr>
              <a:tr h="305164">
                <a:tc>
                  <a:txBody>
                    <a:bodyPr/>
                    <a:lstStyle/>
                    <a:p>
                      <a:pPr lvl="0"/>
                      <a:r>
                        <a:rPr lang="en-AU" sz="1100" b="1" kern="1200" dirty="0">
                          <a:solidFill>
                            <a:schemeClr val="tx1"/>
                          </a:solidFill>
                          <a:latin typeface="+mn-lt"/>
                          <a:ea typeface="+mn-ea"/>
                          <a:cs typeface="Arial" pitchFamily="34" charset="0"/>
                        </a:rPr>
                        <a:t>Defensive assets</a:t>
                      </a:r>
                    </a:p>
                  </a:txBody>
                  <a:tcPr marL="144000" marR="9525" marT="9525" marB="0" anchor="ctr">
                    <a:lnL w="12700" cap="flat" cmpd="sng" algn="ctr">
                      <a:solidFill>
                        <a:schemeClr val="bg1"/>
                      </a:solidFill>
                      <a:prstDash val="solid"/>
                      <a:round/>
                      <a:headEnd type="none" w="med" len="med"/>
                      <a:tailEnd type="none" w="med" len="med"/>
                    </a:lnL>
                    <a:solidFill>
                      <a:schemeClr val="accent4">
                        <a:lumMod val="10000"/>
                        <a:lumOff val="90000"/>
                      </a:schemeClr>
                    </a:solidFill>
                  </a:tcPr>
                </a:tc>
                <a:tc>
                  <a:txBody>
                    <a:bodyPr/>
                    <a:lstStyle/>
                    <a:p>
                      <a:pPr algn="ctr" rtl="0" fontAlgn="b"/>
                      <a:r>
                        <a:rPr lang="en-AU" sz="1100" b="1" kern="1200" dirty="0">
                          <a:solidFill>
                            <a:schemeClr val="tx1"/>
                          </a:solidFill>
                          <a:latin typeface="+mn-lt"/>
                          <a:ea typeface="+mn-ea"/>
                          <a:cs typeface="Arial" pitchFamily="34" charset="0"/>
                        </a:rPr>
                        <a:t>70.5%</a:t>
                      </a:r>
                    </a:p>
                  </a:txBody>
                  <a:tcPr marL="9525" marR="9525" marT="9525" marB="0" anchor="ctr">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100" b="1" kern="1200" dirty="0">
                          <a:solidFill>
                            <a:schemeClr val="tx1"/>
                          </a:solidFill>
                          <a:latin typeface="+mn-lt"/>
                          <a:ea typeface="+mn-ea"/>
                          <a:cs typeface="Arial" pitchFamily="34" charset="0"/>
                        </a:rPr>
                        <a:t>51.6%</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chemeClr val="accent2"/>
                          </a:solidFill>
                          <a:effectLst/>
                          <a:uLnTx/>
                          <a:uFillTx/>
                          <a:latin typeface="+mn-lt"/>
                          <a:ea typeface="+mn-ea"/>
                          <a:cs typeface="Arial" pitchFamily="34" charset="0"/>
                        </a:rPr>
                        <a:t>(-0.4%)</a:t>
                      </a:r>
                    </a:p>
                  </a:txBody>
                  <a:tcPr marL="9525" marR="9525" marT="9525" marB="0" anchor="ctr">
                    <a:solidFill>
                      <a:schemeClr val="accent4">
                        <a:lumMod val="10000"/>
                        <a:lumOff val="90000"/>
                      </a:schemeClr>
                    </a:solidFill>
                  </a:tcPr>
                </a:tc>
                <a:tc>
                  <a:txBody>
                    <a:bodyPr/>
                    <a:lstStyle/>
                    <a:p>
                      <a:pPr algn="ctr" rtl="0" fontAlgn="b"/>
                      <a:r>
                        <a:rPr lang="en-AU" sz="1100" b="1" kern="1200" dirty="0">
                          <a:solidFill>
                            <a:schemeClr val="tx1"/>
                          </a:solidFill>
                          <a:latin typeface="+mn-lt"/>
                          <a:ea typeface="+mn-ea"/>
                          <a:cs typeface="Arial" pitchFamily="34" charset="0"/>
                        </a:rPr>
                        <a:t>30.4%</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chemeClr val="accent2"/>
                          </a:solidFill>
                          <a:effectLst/>
                          <a:uLnTx/>
                          <a:uFillTx/>
                          <a:latin typeface="+mn-lt"/>
                          <a:ea typeface="+mn-ea"/>
                          <a:cs typeface="Arial" pitchFamily="34" charset="0"/>
                        </a:rPr>
                        <a:t>(-1.1%)</a:t>
                      </a:r>
                    </a:p>
                  </a:txBody>
                  <a:tcPr marL="9525" marR="9525" marT="9525" marB="0" anchor="ctr">
                    <a:solidFill>
                      <a:schemeClr val="accent4">
                        <a:lumMod val="10000"/>
                        <a:lumOff val="90000"/>
                      </a:schemeClr>
                    </a:solidFill>
                  </a:tcPr>
                </a:tc>
                <a:tc>
                  <a:txBody>
                    <a:bodyPr/>
                    <a:lstStyle/>
                    <a:p>
                      <a:pPr algn="ctr" rtl="0" fontAlgn="b"/>
                      <a:r>
                        <a:rPr lang="en-AU" sz="1100" b="1" kern="1200" dirty="0">
                          <a:solidFill>
                            <a:schemeClr val="tx1"/>
                          </a:solidFill>
                          <a:latin typeface="+mn-lt"/>
                          <a:ea typeface="+mn-ea"/>
                          <a:cs typeface="Arial" pitchFamily="34" charset="0"/>
                        </a:rPr>
                        <a:t>16%</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chemeClr val="accent2"/>
                          </a:solidFill>
                          <a:effectLst/>
                          <a:uLnTx/>
                          <a:uFillTx/>
                          <a:latin typeface="+mn-lt"/>
                          <a:ea typeface="+mn-ea"/>
                          <a:cs typeface="Arial" pitchFamily="34" charset="0"/>
                        </a:rPr>
                        <a:t>(-3.2%)</a:t>
                      </a:r>
                    </a:p>
                  </a:txBody>
                  <a:tcPr marL="9525" marR="9525" marT="9525" marB="0" anchor="ctr">
                    <a:solidFill>
                      <a:schemeClr val="accent4">
                        <a:lumMod val="10000"/>
                        <a:lumOff val="90000"/>
                      </a:schemeClr>
                    </a:solidFill>
                  </a:tcPr>
                </a:tc>
                <a:tc>
                  <a:txBody>
                    <a:bodyPr/>
                    <a:lstStyle/>
                    <a:p>
                      <a:pPr algn="ctr" rtl="0" fontAlgn="b"/>
                      <a:r>
                        <a:rPr lang="en-AU" sz="1100" b="1" kern="1200" dirty="0">
                          <a:solidFill>
                            <a:schemeClr val="tx1"/>
                          </a:solidFill>
                          <a:latin typeface="+mn-lt"/>
                          <a:ea typeface="+mn-ea"/>
                          <a:cs typeface="Arial" pitchFamily="34" charset="0"/>
                        </a:rPr>
                        <a:t>2%</a:t>
                      </a:r>
                    </a:p>
                  </a:txBody>
                  <a:tcPr marL="9525" marR="9525" marT="9525" marB="0" anchor="ctr">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100" b="1" kern="1200" dirty="0">
                          <a:solidFill>
                            <a:schemeClr val="tx1"/>
                          </a:solidFill>
                          <a:latin typeface="+mn-lt"/>
                          <a:ea typeface="+mn-ea"/>
                          <a:cs typeface="Arial" pitchFamily="34" charset="0"/>
                        </a:rPr>
                        <a:t>2%</a:t>
                      </a:r>
                    </a:p>
                  </a:txBody>
                  <a:tcPr marL="9525" marR="9525" marT="9525" marB="0" anchor="ctr">
                    <a:lnR w="12700" cap="flat" cmpd="sng" algn="ctr">
                      <a:solidFill>
                        <a:schemeClr val="bg1"/>
                      </a:solidFill>
                      <a:prstDash val="solid"/>
                      <a:round/>
                      <a:headEnd type="none" w="med" len="med"/>
                      <a:tailEnd type="none" w="med" len="med"/>
                    </a:ln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1" kern="1200" noProof="0" dirty="0">
                        <a:solidFill>
                          <a:schemeClr val="tx1"/>
                        </a:solidFill>
                        <a:latin typeface="+mn-lt"/>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4">
                        <a:lumMod val="10000"/>
                        <a:lumOff val="90000"/>
                      </a:schemeClr>
                    </a:solidFill>
                  </a:tcPr>
                </a:tc>
                <a:extLst>
                  <a:ext uri="{0D108BD9-81ED-4DB2-BD59-A6C34878D82A}">
                    <a16:rowId xmlns:a16="http://schemas.microsoft.com/office/drawing/2014/main" val="2609555425"/>
                  </a:ext>
                </a:extLst>
              </a:tr>
              <a:tr h="305164">
                <a:tc>
                  <a:txBody>
                    <a:bodyPr/>
                    <a:lstStyle/>
                    <a:p>
                      <a:pPr lvl="0"/>
                      <a:r>
                        <a:rPr lang="en-AU" sz="1100" b="1" kern="1200" dirty="0">
                          <a:solidFill>
                            <a:schemeClr val="tx1"/>
                          </a:solidFill>
                          <a:latin typeface="+mn-lt"/>
                          <a:ea typeface="+mn-ea"/>
                          <a:cs typeface="Arial" pitchFamily="34" charset="0"/>
                        </a:rPr>
                        <a:t>Growth assets</a:t>
                      </a:r>
                    </a:p>
                  </a:txBody>
                  <a:tcPr marL="144000" marR="9525" marT="9525" marB="0" anchor="ctr">
                    <a:lnL w="12700" cap="flat" cmpd="sng" algn="ctr">
                      <a:solidFill>
                        <a:schemeClr val="bg1"/>
                      </a:solidFill>
                      <a:prstDash val="solid"/>
                      <a:round/>
                      <a:headEnd type="none" w="med" len="med"/>
                      <a:tailEnd type="none" w="med" len="med"/>
                    </a:lnL>
                    <a:solidFill>
                      <a:schemeClr val="accent4">
                        <a:lumMod val="10000"/>
                        <a:lumOff val="90000"/>
                      </a:schemeClr>
                    </a:solidFill>
                  </a:tcPr>
                </a:tc>
                <a:tc>
                  <a:txBody>
                    <a:bodyPr/>
                    <a:lstStyle/>
                    <a:p>
                      <a:pPr algn="ctr" rtl="0" fontAlgn="b"/>
                      <a:r>
                        <a:rPr lang="en-AU" sz="1100" b="1" kern="1200" dirty="0">
                          <a:solidFill>
                            <a:schemeClr val="tx1"/>
                          </a:solidFill>
                          <a:latin typeface="+mn-lt"/>
                          <a:ea typeface="+mn-ea"/>
                          <a:cs typeface="Arial" pitchFamily="34" charset="0"/>
                        </a:rPr>
                        <a:t>29.5%</a:t>
                      </a:r>
                    </a:p>
                  </a:txBody>
                  <a:tcPr marL="9525" marR="9525" marT="9525" marB="0" anchor="ctr">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100" b="1" kern="1200" dirty="0">
                          <a:solidFill>
                            <a:schemeClr val="tx1"/>
                          </a:solidFill>
                          <a:latin typeface="+mn-lt"/>
                          <a:ea typeface="+mn-ea"/>
                          <a:cs typeface="Arial" pitchFamily="34" charset="0"/>
                        </a:rPr>
                        <a:t>48.4%</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noProof="0" dirty="0">
                          <a:solidFill>
                            <a:schemeClr val="accent6"/>
                          </a:solidFill>
                          <a:latin typeface="+mn-lt"/>
                          <a:ea typeface="+mn-ea"/>
                          <a:cs typeface="Arial" pitchFamily="34" charset="0"/>
                        </a:rPr>
                        <a:t>(+0.4%)</a:t>
                      </a:r>
                    </a:p>
                  </a:txBody>
                  <a:tcPr marL="9525" marR="9525" marT="9525" marB="0" anchor="ctr">
                    <a:solidFill>
                      <a:schemeClr val="accent4">
                        <a:lumMod val="10000"/>
                        <a:lumOff val="90000"/>
                      </a:schemeClr>
                    </a:solidFill>
                  </a:tcPr>
                </a:tc>
                <a:tc>
                  <a:txBody>
                    <a:bodyPr/>
                    <a:lstStyle/>
                    <a:p>
                      <a:pPr algn="ctr" rtl="0" fontAlgn="b"/>
                      <a:r>
                        <a:rPr lang="en-AU" sz="1100" b="1" kern="1200" dirty="0">
                          <a:solidFill>
                            <a:schemeClr val="tx1"/>
                          </a:solidFill>
                          <a:latin typeface="+mn-lt"/>
                          <a:ea typeface="+mn-ea"/>
                          <a:cs typeface="Arial" pitchFamily="34" charset="0"/>
                        </a:rPr>
                        <a:t>69.6%</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noProof="0" dirty="0">
                          <a:solidFill>
                            <a:schemeClr val="accent6"/>
                          </a:solidFill>
                          <a:latin typeface="+mn-lt"/>
                          <a:ea typeface="+mn-ea"/>
                          <a:cs typeface="Arial" pitchFamily="34" charset="0"/>
                        </a:rPr>
                        <a:t>(+1.1%)</a:t>
                      </a:r>
                    </a:p>
                  </a:txBody>
                  <a:tcPr marL="9525" marR="9525" marT="9525" marB="0" anchor="ctr">
                    <a:solidFill>
                      <a:schemeClr val="accent4">
                        <a:lumMod val="10000"/>
                        <a:lumOff val="90000"/>
                      </a:schemeClr>
                    </a:solidFill>
                  </a:tcPr>
                </a:tc>
                <a:tc>
                  <a:txBody>
                    <a:bodyPr/>
                    <a:lstStyle/>
                    <a:p>
                      <a:pPr algn="ctr" rtl="0" fontAlgn="b"/>
                      <a:r>
                        <a:rPr lang="en-AU" sz="1100" b="1" kern="1200" dirty="0">
                          <a:solidFill>
                            <a:schemeClr val="tx1"/>
                          </a:solidFill>
                          <a:latin typeface="+mn-lt"/>
                          <a:ea typeface="+mn-ea"/>
                          <a:cs typeface="Arial" pitchFamily="34" charset="0"/>
                        </a:rPr>
                        <a:t>84%</a:t>
                      </a:r>
                    </a:p>
                  </a:txBody>
                  <a:tcPr marL="9525" marR="9525" marT="9525" marB="0" anchor="ct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r>
                        <a:rPr lang="en-AU" sz="1100" b="0" kern="1200" noProof="0" dirty="0">
                          <a:solidFill>
                            <a:schemeClr val="accent6"/>
                          </a:solidFill>
                          <a:latin typeface="+mn-lt"/>
                          <a:ea typeface="+mn-ea"/>
                          <a:cs typeface="Arial" pitchFamily="34" charset="0"/>
                        </a:rPr>
                        <a:t>(+3.2%)</a:t>
                      </a:r>
                    </a:p>
                  </a:txBody>
                  <a:tcPr marL="9525" marR="9525" marT="9525" marB="0" anchor="ctr">
                    <a:solidFill>
                      <a:schemeClr val="accent4">
                        <a:lumMod val="10000"/>
                        <a:lumOff val="90000"/>
                      </a:schemeClr>
                    </a:solidFill>
                  </a:tcPr>
                </a:tc>
                <a:tc>
                  <a:txBody>
                    <a:bodyPr/>
                    <a:lstStyle/>
                    <a:p>
                      <a:pPr algn="ctr" rtl="0" fontAlgn="b"/>
                      <a:r>
                        <a:rPr lang="en-AU" sz="1100" b="1" kern="1200" dirty="0">
                          <a:solidFill>
                            <a:schemeClr val="tx1"/>
                          </a:solidFill>
                          <a:latin typeface="+mn-lt"/>
                          <a:ea typeface="+mn-ea"/>
                          <a:cs typeface="Arial" pitchFamily="34" charset="0"/>
                        </a:rPr>
                        <a:t>98%</a:t>
                      </a:r>
                    </a:p>
                  </a:txBody>
                  <a:tcPr marL="9525" marR="9525" marT="9525" marB="0" anchor="ctr">
                    <a:solidFill>
                      <a:schemeClr val="accent4">
                        <a:lumMod val="10000"/>
                        <a:lumOff val="90000"/>
                      </a:schemeClr>
                    </a:solidFill>
                  </a:tcPr>
                </a:tc>
                <a:tc>
                  <a:txBody>
                    <a:bodyPr/>
                    <a:lstStyle/>
                    <a:p>
                      <a:pPr algn="ctr" rtl="0" fontAlgn="b"/>
                      <a:endParaRPr lang="en-AU" sz="1100" b="1" kern="1200" dirty="0">
                        <a:solidFill>
                          <a:schemeClr val="tx1"/>
                        </a:solidFill>
                        <a:latin typeface="+mn-lt"/>
                        <a:ea typeface="+mn-ea"/>
                        <a:cs typeface="Arial" pitchFamily="34" charset="0"/>
                      </a:endParaRPr>
                    </a:p>
                  </a:txBody>
                  <a:tcPr marL="9525" marR="9525" marT="9525" marB="0" anchor="ctr">
                    <a:solidFill>
                      <a:schemeClr val="accent4">
                        <a:lumMod val="10000"/>
                        <a:lumOff val="90000"/>
                      </a:schemeClr>
                    </a:solidFill>
                  </a:tcPr>
                </a:tc>
                <a:tc>
                  <a:txBody>
                    <a:bodyPr/>
                    <a:lstStyle/>
                    <a:p>
                      <a:pPr algn="ctr" rtl="0" fontAlgn="b"/>
                      <a:r>
                        <a:rPr lang="en-AU" sz="1100" b="1" kern="1200" dirty="0">
                          <a:solidFill>
                            <a:schemeClr val="tx1"/>
                          </a:solidFill>
                          <a:latin typeface="+mn-lt"/>
                          <a:ea typeface="+mn-ea"/>
                          <a:cs typeface="Arial" pitchFamily="34" charset="0"/>
                        </a:rPr>
                        <a:t>128%</a:t>
                      </a:r>
                    </a:p>
                  </a:txBody>
                  <a:tcPr marL="9525" marR="9525" marT="9525" marB="0" anchor="ctr">
                    <a:lnR w="12700" cap="flat" cmpd="sng" algn="ctr">
                      <a:solidFill>
                        <a:schemeClr val="bg1"/>
                      </a:solidFill>
                      <a:prstDash val="solid"/>
                      <a:round/>
                      <a:headEnd type="none" w="med" len="med"/>
                      <a:tailEnd type="none" w="med" len="med"/>
                    </a:lnR>
                    <a:solidFill>
                      <a:schemeClr val="accent4">
                        <a:lumMod val="10000"/>
                        <a:lumOff val="90000"/>
                      </a:schemeClr>
                    </a:solidFill>
                  </a:tcPr>
                </a:tc>
                <a:tc>
                  <a:txBody>
                    <a:bodyPr/>
                    <a:lstStyle/>
                    <a:p>
                      <a:pPr marL="0" marR="0" lvl="0" indent="0" algn="ctr" defTabSz="914332" rtl="0" eaLnBrk="1" fontAlgn="b" latinLnBrk="0" hangingPunct="1">
                        <a:lnSpc>
                          <a:spcPct val="100000"/>
                        </a:lnSpc>
                        <a:spcBef>
                          <a:spcPts val="0"/>
                        </a:spcBef>
                        <a:spcAft>
                          <a:spcPts val="0"/>
                        </a:spcAft>
                        <a:buClrTx/>
                        <a:buSzTx/>
                        <a:buFontTx/>
                        <a:buNone/>
                        <a:tabLst/>
                        <a:defRPr/>
                      </a:pPr>
                      <a:endParaRPr lang="en-AU" sz="1100" b="1" kern="1200" noProof="0" dirty="0">
                        <a:solidFill>
                          <a:schemeClr val="tx1"/>
                        </a:solidFill>
                        <a:latin typeface="+mn-lt"/>
                        <a:ea typeface="+mn-ea"/>
                        <a:cs typeface="Arial"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4">
                        <a:lumMod val="10000"/>
                        <a:lumOff val="90000"/>
                      </a:schemeClr>
                    </a:solidFill>
                  </a:tcPr>
                </a:tc>
                <a:extLst>
                  <a:ext uri="{0D108BD9-81ED-4DB2-BD59-A6C34878D82A}">
                    <a16:rowId xmlns:a16="http://schemas.microsoft.com/office/drawing/2014/main" val="1653625581"/>
                  </a:ext>
                </a:extLst>
              </a:tr>
            </a:tbl>
          </a:graphicData>
        </a:graphic>
      </p:graphicFrame>
    </p:spTree>
    <p:extLst>
      <p:ext uri="{BB962C8B-B14F-4D97-AF65-F5344CB8AC3E}">
        <p14:creationId xmlns:p14="http://schemas.microsoft.com/office/powerpoint/2010/main" val="1771445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3FEA0-4DCD-42CD-8F75-CF0C0C5F71D7}"/>
              </a:ext>
            </a:extLst>
          </p:cNvPr>
          <p:cNvSpPr>
            <a:spLocks noGrp="1"/>
          </p:cNvSpPr>
          <p:nvPr>
            <p:ph type="ctrTitle"/>
          </p:nvPr>
        </p:nvSpPr>
        <p:spPr/>
        <p:txBody>
          <a:bodyPr/>
          <a:lstStyle/>
          <a:p>
            <a:r>
              <a:rPr lang="en-US" dirty="0"/>
              <a:t>MLC Index Plus portfolios</a:t>
            </a:r>
            <a:endParaRPr lang="en-AU" dirty="0"/>
          </a:p>
        </p:txBody>
      </p:sp>
    </p:spTree>
    <p:extLst>
      <p:ext uri="{BB962C8B-B14F-4D97-AF65-F5344CB8AC3E}">
        <p14:creationId xmlns:p14="http://schemas.microsoft.com/office/powerpoint/2010/main" val="597254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02AE61-13E6-4181-8B63-9F1A648BDFA2}"/>
              </a:ext>
            </a:extLst>
          </p:cNvPr>
          <p:cNvSpPr/>
          <p:nvPr/>
        </p:nvSpPr>
        <p:spPr>
          <a:xfrm>
            <a:off x="9486" y="1525954"/>
            <a:ext cx="12182514" cy="54634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Slide Number Placeholder 3">
            <a:extLst>
              <a:ext uri="{FF2B5EF4-FFF2-40B4-BE49-F238E27FC236}">
                <a16:creationId xmlns:a16="http://schemas.microsoft.com/office/drawing/2014/main" id="{2D796046-6DFD-49EC-B360-821FE22E3F79}"/>
              </a:ext>
            </a:extLst>
          </p:cNvPr>
          <p:cNvSpPr txBox="1">
            <a:spLocks/>
          </p:cNvSpPr>
          <p:nvPr/>
        </p:nvSpPr>
        <p:spPr>
          <a:xfrm>
            <a:off x="11322280" y="6596395"/>
            <a:ext cx="257175" cy="191279"/>
          </a:xfrm>
          <a:prstGeom prst="rect">
            <a:avLst/>
          </a:prstGeom>
        </p:spPr>
        <p:txBody>
          <a:bodyPr vert="horz" wrap="none" lIns="0" tIns="0" rIns="0" bIns="0" rtlCol="0" anchor="ct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6316B6A-336A-44FF-82DA-A4D1594FA055}" type="slidenum">
              <a:rPr lang="en-AU" smtClean="0">
                <a:solidFill>
                  <a:prstClr val="black"/>
                </a:solidFill>
                <a:latin typeface="Arial" panose="020B0604020202020204"/>
              </a:rPr>
              <a:pPr>
                <a:defRPr/>
              </a:pPr>
              <a:t>9</a:t>
            </a:fld>
            <a:endParaRPr lang="en-AU" dirty="0">
              <a:solidFill>
                <a:prstClr val="black"/>
              </a:solidFill>
              <a:latin typeface="Arial" panose="020B0604020202020204"/>
            </a:endParaRPr>
          </a:p>
        </p:txBody>
      </p:sp>
      <p:sp>
        <p:nvSpPr>
          <p:cNvPr id="12" name="Rectangle 11">
            <a:extLst>
              <a:ext uri="{FF2B5EF4-FFF2-40B4-BE49-F238E27FC236}">
                <a16:creationId xmlns:a16="http://schemas.microsoft.com/office/drawing/2014/main" id="{58FE92F5-6F37-456C-9229-87200A151AA9}"/>
              </a:ext>
            </a:extLst>
          </p:cNvPr>
          <p:cNvSpPr/>
          <p:nvPr/>
        </p:nvSpPr>
        <p:spPr>
          <a:xfrm>
            <a:off x="748290" y="1626278"/>
            <a:ext cx="10939694" cy="1384995"/>
          </a:xfrm>
          <a:prstGeom prst="rect">
            <a:avLst/>
          </a:prstGeom>
        </p:spPr>
        <p:txBody>
          <a:bodyPr wrap="square">
            <a:spAutoFit/>
          </a:bodyPr>
          <a:lstStyle/>
          <a:p>
            <a:r>
              <a:rPr lang="en-AU" sz="1400" dirty="0">
                <a:solidFill>
                  <a:schemeClr val="tx1">
                    <a:lumMod val="85000"/>
                    <a:lumOff val="15000"/>
                  </a:schemeClr>
                </a:solidFill>
              </a:rPr>
              <a:t>Every three to five years we review the strategic (benchmark) asset allocation (SAA) so it remains a relevant benchmark. We consider new asset classes and strategies that are available, changes in the competitive landscape, and risk and return efficiency of the portfolios. Main changes from our recent review are below. These changes have now been implemented.</a:t>
            </a:r>
          </a:p>
          <a:p>
            <a:endParaRPr lang="en-AU" sz="1400" dirty="0">
              <a:solidFill>
                <a:schemeClr val="tx1">
                  <a:lumMod val="85000"/>
                  <a:lumOff val="1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i="0" u="none" strike="noStrike" kern="1200" cap="none" spc="0" normalizeH="0" baseline="0" noProof="0" dirty="0">
              <a:ln>
                <a:noFill/>
              </a:ln>
              <a:solidFill>
                <a:schemeClr val="tx1">
                  <a:lumMod val="85000"/>
                  <a:lumOff val="15000"/>
                </a:scheme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400" i="0" u="none" strike="noStrike" kern="1200" cap="none" spc="0" normalizeH="0" baseline="0" noProof="0" dirty="0">
              <a:ln>
                <a:noFill/>
              </a:ln>
              <a:solidFill>
                <a:schemeClr val="tx1">
                  <a:lumMod val="85000"/>
                  <a:lumOff val="15000"/>
                </a:schemeClr>
              </a:solidFill>
              <a:effectLst/>
              <a:uLnTx/>
              <a:uFillTx/>
              <a:latin typeface="Arial" panose="020B0604020202020204"/>
              <a:ea typeface="+mn-ea"/>
              <a:cs typeface="+mn-cs"/>
            </a:endParaRPr>
          </a:p>
        </p:txBody>
      </p:sp>
      <p:grpSp>
        <p:nvGrpSpPr>
          <p:cNvPr id="15" name="Group 14">
            <a:extLst>
              <a:ext uri="{FF2B5EF4-FFF2-40B4-BE49-F238E27FC236}">
                <a16:creationId xmlns:a16="http://schemas.microsoft.com/office/drawing/2014/main" id="{C02F4FC0-961B-4039-9B20-066BE5AEB521}"/>
              </a:ext>
            </a:extLst>
          </p:cNvPr>
          <p:cNvGrpSpPr/>
          <p:nvPr/>
        </p:nvGrpSpPr>
        <p:grpSpPr>
          <a:xfrm>
            <a:off x="748290" y="2630197"/>
            <a:ext cx="3374481" cy="1835391"/>
            <a:chOff x="2150019" y="2448020"/>
            <a:chExt cx="3374481" cy="1726013"/>
          </a:xfrm>
        </p:grpSpPr>
        <p:grpSp>
          <p:nvGrpSpPr>
            <p:cNvPr id="16" name="Group 15">
              <a:extLst>
                <a:ext uri="{FF2B5EF4-FFF2-40B4-BE49-F238E27FC236}">
                  <a16:creationId xmlns:a16="http://schemas.microsoft.com/office/drawing/2014/main" id="{820FF6F1-7370-4317-A7C0-EA2C0DDDA781}"/>
                </a:ext>
              </a:extLst>
            </p:cNvPr>
            <p:cNvGrpSpPr/>
            <p:nvPr/>
          </p:nvGrpSpPr>
          <p:grpSpPr>
            <a:xfrm>
              <a:off x="2150019" y="2448020"/>
              <a:ext cx="3374481" cy="1726013"/>
              <a:chOff x="2150019" y="2448020"/>
              <a:chExt cx="3374481" cy="1726013"/>
            </a:xfrm>
          </p:grpSpPr>
          <p:sp>
            <p:nvSpPr>
              <p:cNvPr id="18" name="Rectangle 17">
                <a:extLst>
                  <a:ext uri="{FF2B5EF4-FFF2-40B4-BE49-F238E27FC236}">
                    <a16:creationId xmlns:a16="http://schemas.microsoft.com/office/drawing/2014/main" id="{F7919280-E1C2-45B6-9DB4-715C73E7F4EB}"/>
                  </a:ext>
                </a:extLst>
              </p:cNvPr>
              <p:cNvSpPr/>
              <p:nvPr/>
            </p:nvSpPr>
            <p:spPr>
              <a:xfrm>
                <a:off x="2248633" y="3006756"/>
                <a:ext cx="3275867" cy="1167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F03AD0B-7A7B-499D-A9CC-D0D89854113B}"/>
                  </a:ext>
                </a:extLst>
              </p:cNvPr>
              <p:cNvSpPr/>
              <p:nvPr/>
            </p:nvSpPr>
            <p:spPr>
              <a:xfrm>
                <a:off x="2378900" y="3058200"/>
                <a:ext cx="2953447" cy="564398"/>
              </a:xfrm>
              <a:prstGeom prst="rect">
                <a:avLst/>
              </a:prstGeom>
            </p:spPr>
            <p:txBody>
              <a:bodyPr wrap="square">
                <a:spAutoFit/>
              </a:bodyPr>
              <a:lstStyle/>
              <a:p>
                <a:pPr marL="285750" indent="-285750">
                  <a:buFont typeface="Arial" panose="020B0604020202020204" pitchFamily="34" charset="0"/>
                  <a:buChar char="•"/>
                </a:pPr>
                <a:r>
                  <a:rPr lang="en-AU" sz="1100" dirty="0"/>
                  <a:t>We believe this improves competitiveness of our portfolios to other low-cost portfolios</a:t>
                </a:r>
              </a:p>
            </p:txBody>
          </p:sp>
          <p:sp>
            <p:nvSpPr>
              <p:cNvPr id="20" name="Rectangle 19">
                <a:extLst>
                  <a:ext uri="{FF2B5EF4-FFF2-40B4-BE49-F238E27FC236}">
                    <a16:creationId xmlns:a16="http://schemas.microsoft.com/office/drawing/2014/main" id="{9DE9D416-DF4A-4D69-A99D-CCA9C7096039}"/>
                  </a:ext>
                </a:extLst>
              </p:cNvPr>
              <p:cNvSpPr/>
              <p:nvPr/>
            </p:nvSpPr>
            <p:spPr>
              <a:xfrm>
                <a:off x="2150019" y="2448020"/>
                <a:ext cx="3098006" cy="303906"/>
              </a:xfrm>
              <a:prstGeom prst="rect">
                <a:avLst/>
              </a:prstGeom>
            </p:spPr>
            <p:txBody>
              <a:bodyPr wrap="square">
                <a:spAutoFit/>
              </a:bodyPr>
              <a:lstStyle/>
              <a:p>
                <a:r>
                  <a:rPr lang="en-AU" sz="1500" dirty="0">
                    <a:solidFill>
                      <a:schemeClr val="accent1">
                        <a:lumMod val="50000"/>
                      </a:schemeClr>
                    </a:solidFill>
                  </a:rPr>
                  <a:t>Slightly increasing growth assets</a:t>
                </a:r>
              </a:p>
            </p:txBody>
          </p:sp>
        </p:grpSp>
        <p:cxnSp>
          <p:nvCxnSpPr>
            <p:cNvPr id="17" name="Straight Connector 16">
              <a:extLst>
                <a:ext uri="{FF2B5EF4-FFF2-40B4-BE49-F238E27FC236}">
                  <a16:creationId xmlns:a16="http://schemas.microsoft.com/office/drawing/2014/main" id="{B0EE45D0-AB16-42A1-BFD8-51340330725E}"/>
                </a:ext>
              </a:extLst>
            </p:cNvPr>
            <p:cNvCxnSpPr>
              <a:cxnSpLocks/>
            </p:cNvCxnSpPr>
            <p:nvPr/>
          </p:nvCxnSpPr>
          <p:spPr>
            <a:xfrm>
              <a:off x="2248633" y="2840155"/>
              <a:ext cx="2685021"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02E04A2-1B7F-43C3-AB67-DFCE715CDA32}"/>
              </a:ext>
            </a:extLst>
          </p:cNvPr>
          <p:cNvGrpSpPr/>
          <p:nvPr/>
        </p:nvGrpSpPr>
        <p:grpSpPr>
          <a:xfrm>
            <a:off x="748290" y="4553325"/>
            <a:ext cx="3374481" cy="2062251"/>
            <a:chOff x="2150019" y="2293376"/>
            <a:chExt cx="3374481" cy="2062251"/>
          </a:xfrm>
        </p:grpSpPr>
        <p:grpSp>
          <p:nvGrpSpPr>
            <p:cNvPr id="22" name="Group 21">
              <a:extLst>
                <a:ext uri="{FF2B5EF4-FFF2-40B4-BE49-F238E27FC236}">
                  <a16:creationId xmlns:a16="http://schemas.microsoft.com/office/drawing/2014/main" id="{CADB96CD-B315-4E07-93BF-179C12B38363}"/>
                </a:ext>
              </a:extLst>
            </p:cNvPr>
            <p:cNvGrpSpPr/>
            <p:nvPr/>
          </p:nvGrpSpPr>
          <p:grpSpPr>
            <a:xfrm>
              <a:off x="2150019" y="2293376"/>
              <a:ext cx="3374481" cy="2062251"/>
              <a:chOff x="2150019" y="2293376"/>
              <a:chExt cx="3374481" cy="2062251"/>
            </a:xfrm>
          </p:grpSpPr>
          <p:sp>
            <p:nvSpPr>
              <p:cNvPr id="24" name="Rectangle 23">
                <a:extLst>
                  <a:ext uri="{FF2B5EF4-FFF2-40B4-BE49-F238E27FC236}">
                    <a16:creationId xmlns:a16="http://schemas.microsoft.com/office/drawing/2014/main" id="{78ED443F-CECE-474A-B346-3BF3EAB6BCA5}"/>
                  </a:ext>
                </a:extLst>
              </p:cNvPr>
              <p:cNvSpPr/>
              <p:nvPr/>
            </p:nvSpPr>
            <p:spPr>
              <a:xfrm>
                <a:off x="2248633" y="3041746"/>
                <a:ext cx="3275867" cy="1313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25" name="Rectangle 24">
                <a:extLst>
                  <a:ext uri="{FF2B5EF4-FFF2-40B4-BE49-F238E27FC236}">
                    <a16:creationId xmlns:a16="http://schemas.microsoft.com/office/drawing/2014/main" id="{BE773CEC-BF8A-4644-8B14-D32E144C4E70}"/>
                  </a:ext>
                </a:extLst>
              </p:cNvPr>
              <p:cNvSpPr/>
              <p:nvPr/>
            </p:nvSpPr>
            <p:spPr>
              <a:xfrm>
                <a:off x="2378900" y="3077512"/>
                <a:ext cx="2953447" cy="938719"/>
              </a:xfrm>
              <a:prstGeom prst="rect">
                <a:avLst/>
              </a:prstGeom>
            </p:spPr>
            <p:txBody>
              <a:bodyPr wrap="square">
                <a:spAutoFit/>
              </a:bodyPr>
              <a:lstStyle/>
              <a:p>
                <a:pPr marL="285750" indent="-285750">
                  <a:buFont typeface="Arial" panose="020B0604020202020204" pitchFamily="34" charset="0"/>
                  <a:buChar char="•"/>
                </a:pPr>
                <a:r>
                  <a:rPr lang="en-AU" sz="1100" dirty="0"/>
                  <a:t>Reduces risk of an increase in real interest rates, while maintaining some inflation protection</a:t>
                </a:r>
              </a:p>
              <a:p>
                <a:pPr marL="285750" indent="-285750">
                  <a:buFont typeface="Arial" panose="020B0604020202020204" pitchFamily="34" charset="0"/>
                  <a:buChar char="•"/>
                </a:pPr>
                <a:r>
                  <a:rPr lang="en-AU" sz="1100" dirty="0">
                    <a:solidFill>
                      <a:prstClr val="black"/>
                    </a:solidFill>
                  </a:rPr>
                  <a:t>Other small adjustments were made to fixed income and cash exposures</a:t>
                </a:r>
              </a:p>
            </p:txBody>
          </p:sp>
          <p:sp>
            <p:nvSpPr>
              <p:cNvPr id="26" name="Rectangle 25">
                <a:extLst>
                  <a:ext uri="{FF2B5EF4-FFF2-40B4-BE49-F238E27FC236}">
                    <a16:creationId xmlns:a16="http://schemas.microsoft.com/office/drawing/2014/main" id="{D0DF08FA-4878-4070-9E10-ED06B5EC75F4}"/>
                  </a:ext>
                </a:extLst>
              </p:cNvPr>
              <p:cNvSpPr/>
              <p:nvPr/>
            </p:nvSpPr>
            <p:spPr>
              <a:xfrm>
                <a:off x="2150019" y="2293376"/>
                <a:ext cx="3098006" cy="553998"/>
              </a:xfrm>
              <a:prstGeom prst="rect">
                <a:avLst/>
              </a:prstGeom>
            </p:spPr>
            <p:txBody>
              <a:bodyPr wrap="square">
                <a:spAutoFit/>
              </a:bodyPr>
              <a:lstStyle/>
              <a:p>
                <a:r>
                  <a:rPr lang="en-AU" sz="1500" dirty="0">
                    <a:solidFill>
                      <a:schemeClr val="accent1">
                        <a:lumMod val="50000"/>
                      </a:schemeClr>
                    </a:solidFill>
                  </a:rPr>
                  <a:t>Reducing inflation-linked bonds’ maturity profile</a:t>
                </a:r>
              </a:p>
            </p:txBody>
          </p:sp>
        </p:grpSp>
        <p:cxnSp>
          <p:nvCxnSpPr>
            <p:cNvPr id="23" name="Straight Connector 22">
              <a:extLst>
                <a:ext uri="{FF2B5EF4-FFF2-40B4-BE49-F238E27FC236}">
                  <a16:creationId xmlns:a16="http://schemas.microsoft.com/office/drawing/2014/main" id="{124E270F-B3C2-4776-ACD5-3F2F51C89C9B}"/>
                </a:ext>
              </a:extLst>
            </p:cNvPr>
            <p:cNvCxnSpPr>
              <a:cxnSpLocks/>
            </p:cNvCxnSpPr>
            <p:nvPr/>
          </p:nvCxnSpPr>
          <p:spPr>
            <a:xfrm>
              <a:off x="2248633" y="2840155"/>
              <a:ext cx="2685021"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11DE6473-ED19-4520-8F9E-A94902C7C21E}"/>
              </a:ext>
            </a:extLst>
          </p:cNvPr>
          <p:cNvGrpSpPr/>
          <p:nvPr/>
        </p:nvGrpSpPr>
        <p:grpSpPr>
          <a:xfrm>
            <a:off x="4310717" y="2638039"/>
            <a:ext cx="3803929" cy="1813911"/>
            <a:chOff x="2153416" y="2455861"/>
            <a:chExt cx="3371084" cy="1674406"/>
          </a:xfrm>
        </p:grpSpPr>
        <p:grpSp>
          <p:nvGrpSpPr>
            <p:cNvPr id="28" name="Group 27">
              <a:extLst>
                <a:ext uri="{FF2B5EF4-FFF2-40B4-BE49-F238E27FC236}">
                  <a16:creationId xmlns:a16="http://schemas.microsoft.com/office/drawing/2014/main" id="{74094628-EA75-4A63-9426-10C25618147B}"/>
                </a:ext>
              </a:extLst>
            </p:cNvPr>
            <p:cNvGrpSpPr/>
            <p:nvPr/>
          </p:nvGrpSpPr>
          <p:grpSpPr>
            <a:xfrm>
              <a:off x="2153416" y="2455861"/>
              <a:ext cx="3371084" cy="1674406"/>
              <a:chOff x="2153416" y="2455861"/>
              <a:chExt cx="3371084" cy="1674406"/>
            </a:xfrm>
          </p:grpSpPr>
          <p:sp>
            <p:nvSpPr>
              <p:cNvPr id="30" name="Rectangle 29">
                <a:extLst>
                  <a:ext uri="{FF2B5EF4-FFF2-40B4-BE49-F238E27FC236}">
                    <a16:creationId xmlns:a16="http://schemas.microsoft.com/office/drawing/2014/main" id="{5AB84709-749A-46B0-A55B-2C362596612C}"/>
                  </a:ext>
                </a:extLst>
              </p:cNvPr>
              <p:cNvSpPr/>
              <p:nvPr/>
            </p:nvSpPr>
            <p:spPr>
              <a:xfrm>
                <a:off x="2248633" y="2989043"/>
                <a:ext cx="3275867" cy="1141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6872D445-F705-4CB3-8C13-BE833701F2EA}"/>
                  </a:ext>
                </a:extLst>
              </p:cNvPr>
              <p:cNvSpPr/>
              <p:nvPr/>
            </p:nvSpPr>
            <p:spPr>
              <a:xfrm>
                <a:off x="2372527" y="3041384"/>
                <a:ext cx="2953447" cy="866524"/>
              </a:xfrm>
              <a:prstGeom prst="rect">
                <a:avLst/>
              </a:prstGeom>
            </p:spPr>
            <p:txBody>
              <a:bodyPr wrap="square">
                <a:spAutoFit/>
              </a:bodyPr>
              <a:lstStyle/>
              <a:p>
                <a:pPr marL="285750" indent="-285750">
                  <a:buFont typeface="Arial" panose="020B0604020202020204" pitchFamily="34" charset="0"/>
                  <a:buChar char="•"/>
                </a:pPr>
                <a:r>
                  <a:rPr lang="en-AU" sz="1100" dirty="0"/>
                  <a:t>We’ve decreased Australian shares and increased global shares </a:t>
                </a:r>
              </a:p>
              <a:p>
                <a:pPr marL="285750" indent="-285750">
                  <a:buFont typeface="Arial" panose="020B0604020202020204" pitchFamily="34" charset="0"/>
                  <a:buChar char="•"/>
                </a:pPr>
                <a:r>
                  <a:rPr lang="en-AU" sz="1100" dirty="0"/>
                  <a:t>Improves portfolio diversification and access to more investment opportunities</a:t>
                </a:r>
                <a:endParaRPr lang="en-AU" sz="1100" dirty="0">
                  <a:solidFill>
                    <a:prstClr val="black"/>
                  </a:solidFill>
                </a:endParaRPr>
              </a:p>
            </p:txBody>
          </p:sp>
          <p:sp>
            <p:nvSpPr>
              <p:cNvPr id="32" name="Rectangle 31">
                <a:extLst>
                  <a:ext uri="{FF2B5EF4-FFF2-40B4-BE49-F238E27FC236}">
                    <a16:creationId xmlns:a16="http://schemas.microsoft.com/office/drawing/2014/main" id="{7A84C5DF-EC90-44B1-B0E6-E1D03B147F45}"/>
                  </a:ext>
                </a:extLst>
              </p:cNvPr>
              <p:cNvSpPr/>
              <p:nvPr/>
            </p:nvSpPr>
            <p:spPr>
              <a:xfrm>
                <a:off x="2153416" y="2455861"/>
                <a:ext cx="3341144" cy="298311"/>
              </a:xfrm>
              <a:prstGeom prst="rect">
                <a:avLst/>
              </a:prstGeom>
            </p:spPr>
            <p:txBody>
              <a:bodyPr wrap="square">
                <a:spAutoFit/>
              </a:bodyPr>
              <a:lstStyle/>
              <a:p>
                <a:r>
                  <a:rPr lang="en-AU" sz="1500" dirty="0">
                    <a:solidFill>
                      <a:schemeClr val="accent1">
                        <a:lumMod val="50000"/>
                      </a:schemeClr>
                    </a:solidFill>
                  </a:rPr>
                  <a:t>Reducing home country bias</a:t>
                </a:r>
              </a:p>
            </p:txBody>
          </p:sp>
        </p:grpSp>
        <p:cxnSp>
          <p:nvCxnSpPr>
            <p:cNvPr id="29" name="Straight Connector 28">
              <a:extLst>
                <a:ext uri="{FF2B5EF4-FFF2-40B4-BE49-F238E27FC236}">
                  <a16:creationId xmlns:a16="http://schemas.microsoft.com/office/drawing/2014/main" id="{B439599E-6D1F-4895-B128-B5F8E481232C}"/>
                </a:ext>
              </a:extLst>
            </p:cNvPr>
            <p:cNvCxnSpPr>
              <a:cxnSpLocks/>
            </p:cNvCxnSpPr>
            <p:nvPr/>
          </p:nvCxnSpPr>
          <p:spPr>
            <a:xfrm>
              <a:off x="2248633" y="2840155"/>
              <a:ext cx="2685021"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FFCBF28B-A928-4A3A-A5AD-0237D6CB8DEB}"/>
              </a:ext>
            </a:extLst>
          </p:cNvPr>
          <p:cNvGrpSpPr/>
          <p:nvPr/>
        </p:nvGrpSpPr>
        <p:grpSpPr>
          <a:xfrm>
            <a:off x="4431844" y="4670841"/>
            <a:ext cx="3682803" cy="1944132"/>
            <a:chOff x="-1385901" y="2417632"/>
            <a:chExt cx="3675993" cy="1944132"/>
          </a:xfrm>
        </p:grpSpPr>
        <p:grpSp>
          <p:nvGrpSpPr>
            <p:cNvPr id="46" name="Group 45">
              <a:extLst>
                <a:ext uri="{FF2B5EF4-FFF2-40B4-BE49-F238E27FC236}">
                  <a16:creationId xmlns:a16="http://schemas.microsoft.com/office/drawing/2014/main" id="{45FF5FF3-8051-4D3B-A1DD-EF73EEE9A8F0}"/>
                </a:ext>
              </a:extLst>
            </p:cNvPr>
            <p:cNvGrpSpPr/>
            <p:nvPr/>
          </p:nvGrpSpPr>
          <p:grpSpPr>
            <a:xfrm>
              <a:off x="-1385901" y="2417632"/>
              <a:ext cx="3675993" cy="1944132"/>
              <a:chOff x="-1385901" y="2417632"/>
              <a:chExt cx="3675993" cy="1944132"/>
            </a:xfrm>
          </p:grpSpPr>
          <p:sp>
            <p:nvSpPr>
              <p:cNvPr id="48" name="Rectangle 47">
                <a:extLst>
                  <a:ext uri="{FF2B5EF4-FFF2-40B4-BE49-F238E27FC236}">
                    <a16:creationId xmlns:a16="http://schemas.microsoft.com/office/drawing/2014/main" id="{41A90745-5A63-45B3-BCD3-6B9CB639A109}"/>
                  </a:ext>
                </a:extLst>
              </p:cNvPr>
              <p:cNvSpPr/>
              <p:nvPr/>
            </p:nvSpPr>
            <p:spPr>
              <a:xfrm>
                <a:off x="-1385900" y="3042306"/>
                <a:ext cx="3675992" cy="1318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AEF0716-A047-474C-AD3A-CCA4E4BDA413}"/>
                  </a:ext>
                </a:extLst>
              </p:cNvPr>
              <p:cNvSpPr/>
              <p:nvPr/>
            </p:nvSpPr>
            <p:spPr>
              <a:xfrm>
                <a:off x="-1319057" y="3084491"/>
                <a:ext cx="3419918" cy="1277273"/>
              </a:xfrm>
              <a:prstGeom prst="rect">
                <a:avLst/>
              </a:prstGeom>
            </p:spPr>
            <p:txBody>
              <a:bodyPr wrap="square">
                <a:spAutoFit/>
              </a:bodyPr>
              <a:lstStyle/>
              <a:p>
                <a:pPr marL="285750" indent="-285750">
                  <a:buFont typeface="Arial" panose="020B0604020202020204" pitchFamily="34" charset="0"/>
                  <a:buChar char="•"/>
                </a:pPr>
                <a:r>
                  <a:rPr lang="en-AU" sz="1100" dirty="0"/>
                  <a:t>Small changes required to accommodate the SAA changes</a:t>
                </a:r>
              </a:p>
              <a:p>
                <a:pPr marL="285750" indent="-285750">
                  <a:buFont typeface="Arial" panose="020B0604020202020204" pitchFamily="34" charset="0"/>
                  <a:buChar char="•"/>
                </a:pPr>
                <a:r>
                  <a:rPr lang="en-AU" sz="1100" dirty="0"/>
                  <a:t>Ranges provide us flexibility to adjust exposures above and below the SAA to manage the portfolio’s ever-changing risks and returns. These adjustments are key to outperforming the benchmark and reducing risk</a:t>
                </a:r>
              </a:p>
            </p:txBody>
          </p:sp>
          <p:sp>
            <p:nvSpPr>
              <p:cNvPr id="50" name="Rectangle 49">
                <a:extLst>
                  <a:ext uri="{FF2B5EF4-FFF2-40B4-BE49-F238E27FC236}">
                    <a16:creationId xmlns:a16="http://schemas.microsoft.com/office/drawing/2014/main" id="{E4FD503C-BFDD-4EC4-B47A-17F4FBD9674C}"/>
                  </a:ext>
                </a:extLst>
              </p:cNvPr>
              <p:cNvSpPr/>
              <p:nvPr/>
            </p:nvSpPr>
            <p:spPr>
              <a:xfrm>
                <a:off x="-1385901" y="2417632"/>
                <a:ext cx="3098006" cy="323165"/>
              </a:xfrm>
              <a:prstGeom prst="rect">
                <a:avLst/>
              </a:prstGeom>
            </p:spPr>
            <p:txBody>
              <a:bodyPr wrap="square">
                <a:spAutoFit/>
              </a:bodyPr>
              <a:lstStyle/>
              <a:p>
                <a:r>
                  <a:rPr lang="en-AU" sz="1500" dirty="0">
                    <a:solidFill>
                      <a:schemeClr val="accent1">
                        <a:lumMod val="50000"/>
                      </a:schemeClr>
                    </a:solidFill>
                  </a:rPr>
                  <a:t>Adjusting ranges</a:t>
                </a:r>
              </a:p>
            </p:txBody>
          </p:sp>
        </p:grpSp>
        <p:cxnSp>
          <p:nvCxnSpPr>
            <p:cNvPr id="47" name="Straight Connector 46">
              <a:extLst>
                <a:ext uri="{FF2B5EF4-FFF2-40B4-BE49-F238E27FC236}">
                  <a16:creationId xmlns:a16="http://schemas.microsoft.com/office/drawing/2014/main" id="{4F16066C-F7D0-48BA-A7C9-FC56C92E880E}"/>
                </a:ext>
              </a:extLst>
            </p:cNvPr>
            <p:cNvCxnSpPr>
              <a:cxnSpLocks/>
            </p:cNvCxnSpPr>
            <p:nvPr/>
          </p:nvCxnSpPr>
          <p:spPr>
            <a:xfrm>
              <a:off x="-1385901" y="2848435"/>
              <a:ext cx="3098006"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66FE226B-956B-4C76-9666-684CD214186E}"/>
              </a:ext>
            </a:extLst>
          </p:cNvPr>
          <p:cNvGrpSpPr>
            <a:grpSpLocks noChangeAspect="1"/>
          </p:cNvGrpSpPr>
          <p:nvPr/>
        </p:nvGrpSpPr>
        <p:grpSpPr>
          <a:xfrm>
            <a:off x="11521641" y="2571040"/>
            <a:ext cx="473366" cy="504000"/>
            <a:chOff x="7057835" y="7769046"/>
            <a:chExt cx="656459" cy="658751"/>
          </a:xfrm>
          <a:solidFill>
            <a:srgbClr val="81312F"/>
          </a:solidFill>
        </p:grpSpPr>
        <p:sp>
          <p:nvSpPr>
            <p:cNvPr id="52" name="Freeform 128">
              <a:extLst>
                <a:ext uri="{FF2B5EF4-FFF2-40B4-BE49-F238E27FC236}">
                  <a16:creationId xmlns:a16="http://schemas.microsoft.com/office/drawing/2014/main" id="{8F1A67DB-0F6C-4160-9B8D-503F3979AE4C}"/>
                </a:ext>
              </a:extLst>
            </p:cNvPr>
            <p:cNvSpPr>
              <a:spLocks/>
            </p:cNvSpPr>
            <p:nvPr/>
          </p:nvSpPr>
          <p:spPr bwMode="auto">
            <a:xfrm>
              <a:off x="7108332" y="8065142"/>
              <a:ext cx="231827" cy="229532"/>
            </a:xfrm>
            <a:custGeom>
              <a:avLst/>
              <a:gdLst>
                <a:gd name="T0" fmla="*/ 141 w 162"/>
                <a:gd name="T1" fmla="*/ 0 h 165"/>
                <a:gd name="T2" fmla="*/ 141 w 162"/>
                <a:gd name="T3" fmla="*/ 0 h 165"/>
                <a:gd name="T4" fmla="*/ 0 w 162"/>
                <a:gd name="T5" fmla="*/ 141 h 165"/>
                <a:gd name="T6" fmla="*/ 19 w 162"/>
                <a:gd name="T7" fmla="*/ 165 h 165"/>
                <a:gd name="T8" fmla="*/ 162 w 162"/>
                <a:gd name="T9" fmla="*/ 22 h 165"/>
                <a:gd name="T10" fmla="*/ 141 w 162"/>
                <a:gd name="T11" fmla="*/ 0 h 165"/>
              </a:gdLst>
              <a:ahLst/>
              <a:cxnLst>
                <a:cxn ang="0">
                  <a:pos x="T0" y="T1"/>
                </a:cxn>
                <a:cxn ang="0">
                  <a:pos x="T2" y="T3"/>
                </a:cxn>
                <a:cxn ang="0">
                  <a:pos x="T4" y="T5"/>
                </a:cxn>
                <a:cxn ang="0">
                  <a:pos x="T6" y="T7"/>
                </a:cxn>
                <a:cxn ang="0">
                  <a:pos x="T8" y="T9"/>
                </a:cxn>
                <a:cxn ang="0">
                  <a:pos x="T10" y="T11"/>
                </a:cxn>
              </a:cxnLst>
              <a:rect l="0" t="0" r="r" b="b"/>
              <a:pathLst>
                <a:path w="162" h="165">
                  <a:moveTo>
                    <a:pt x="141" y="0"/>
                  </a:moveTo>
                  <a:lnTo>
                    <a:pt x="141" y="0"/>
                  </a:lnTo>
                  <a:lnTo>
                    <a:pt x="0" y="141"/>
                  </a:lnTo>
                  <a:cubicBezTo>
                    <a:pt x="6" y="150"/>
                    <a:pt x="12" y="158"/>
                    <a:pt x="19" y="165"/>
                  </a:cubicBezTo>
                  <a:lnTo>
                    <a:pt x="162" y="22"/>
                  </a:lnTo>
                  <a:lnTo>
                    <a:pt x="1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1" i="0" u="none" strike="noStrike" kern="1200" cap="none" spc="0" normalizeH="0" baseline="0" noProof="0" dirty="0">
                <a:ln>
                  <a:noFill/>
                </a:ln>
                <a:solidFill>
                  <a:srgbClr val="2C2A29"/>
                </a:solidFill>
                <a:effectLst/>
                <a:uLnTx/>
                <a:uFillTx/>
                <a:latin typeface="Charlie Std Regular"/>
                <a:ea typeface="+mn-ea"/>
                <a:cs typeface="Arial" panose="020B0604020202020204" pitchFamily="34" charset="0"/>
              </a:endParaRPr>
            </a:p>
          </p:txBody>
        </p:sp>
        <p:sp>
          <p:nvSpPr>
            <p:cNvPr id="53" name="Freeform 129">
              <a:extLst>
                <a:ext uri="{FF2B5EF4-FFF2-40B4-BE49-F238E27FC236}">
                  <a16:creationId xmlns:a16="http://schemas.microsoft.com/office/drawing/2014/main" id="{BAC1CCBD-51A0-4244-9339-1EF21546BD09}"/>
                </a:ext>
              </a:extLst>
            </p:cNvPr>
            <p:cNvSpPr>
              <a:spLocks/>
            </p:cNvSpPr>
            <p:nvPr/>
          </p:nvSpPr>
          <p:spPr bwMode="auto">
            <a:xfrm>
              <a:off x="7057835" y="7952671"/>
              <a:ext cx="165263" cy="185921"/>
            </a:xfrm>
            <a:custGeom>
              <a:avLst/>
              <a:gdLst>
                <a:gd name="T0" fmla="*/ 94 w 115"/>
                <a:gd name="T1" fmla="*/ 0 h 134"/>
                <a:gd name="T2" fmla="*/ 94 w 115"/>
                <a:gd name="T3" fmla="*/ 0 h 134"/>
                <a:gd name="T4" fmla="*/ 0 w 115"/>
                <a:gd name="T5" fmla="*/ 94 h 134"/>
                <a:gd name="T6" fmla="*/ 2 w 115"/>
                <a:gd name="T7" fmla="*/ 134 h 134"/>
                <a:gd name="T8" fmla="*/ 115 w 115"/>
                <a:gd name="T9" fmla="*/ 21 h 134"/>
                <a:gd name="T10" fmla="*/ 94 w 115"/>
                <a:gd name="T11" fmla="*/ 0 h 134"/>
              </a:gdLst>
              <a:ahLst/>
              <a:cxnLst>
                <a:cxn ang="0">
                  <a:pos x="T0" y="T1"/>
                </a:cxn>
                <a:cxn ang="0">
                  <a:pos x="T2" y="T3"/>
                </a:cxn>
                <a:cxn ang="0">
                  <a:pos x="T4" y="T5"/>
                </a:cxn>
                <a:cxn ang="0">
                  <a:pos x="T6" y="T7"/>
                </a:cxn>
                <a:cxn ang="0">
                  <a:pos x="T8" y="T9"/>
                </a:cxn>
                <a:cxn ang="0">
                  <a:pos x="T10" y="T11"/>
                </a:cxn>
              </a:cxnLst>
              <a:rect l="0" t="0" r="r" b="b"/>
              <a:pathLst>
                <a:path w="115" h="134">
                  <a:moveTo>
                    <a:pt x="94" y="0"/>
                  </a:moveTo>
                  <a:lnTo>
                    <a:pt x="94" y="0"/>
                  </a:lnTo>
                  <a:lnTo>
                    <a:pt x="0" y="94"/>
                  </a:lnTo>
                  <a:cubicBezTo>
                    <a:pt x="0" y="107"/>
                    <a:pt x="0" y="121"/>
                    <a:pt x="2" y="134"/>
                  </a:cubicBezTo>
                  <a:lnTo>
                    <a:pt x="115" y="21"/>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1" i="0" u="none" strike="noStrike" kern="1200" cap="none" spc="0" normalizeH="0" baseline="0" noProof="0" dirty="0">
                <a:ln>
                  <a:noFill/>
                </a:ln>
                <a:solidFill>
                  <a:srgbClr val="2C2A29"/>
                </a:solidFill>
                <a:effectLst/>
                <a:uLnTx/>
                <a:uFillTx/>
                <a:latin typeface="Charlie Std Regular"/>
                <a:ea typeface="+mn-ea"/>
                <a:cs typeface="Arial" panose="020B0604020202020204" pitchFamily="34" charset="0"/>
              </a:endParaRPr>
            </a:p>
          </p:txBody>
        </p:sp>
        <p:sp>
          <p:nvSpPr>
            <p:cNvPr id="54" name="Freeform 130">
              <a:extLst>
                <a:ext uri="{FF2B5EF4-FFF2-40B4-BE49-F238E27FC236}">
                  <a16:creationId xmlns:a16="http://schemas.microsoft.com/office/drawing/2014/main" id="{8D4EB983-F9D6-4BF6-9CCD-FD0FE8163735}"/>
                </a:ext>
              </a:extLst>
            </p:cNvPr>
            <p:cNvSpPr>
              <a:spLocks/>
            </p:cNvSpPr>
            <p:nvPr/>
          </p:nvSpPr>
          <p:spPr bwMode="auto">
            <a:xfrm>
              <a:off x="7163418" y="7897578"/>
              <a:ext cx="550876" cy="530219"/>
            </a:xfrm>
            <a:custGeom>
              <a:avLst/>
              <a:gdLst>
                <a:gd name="T0" fmla="*/ 307 w 382"/>
                <a:gd name="T1" fmla="*/ 0 h 383"/>
                <a:gd name="T2" fmla="*/ 307 w 382"/>
                <a:gd name="T3" fmla="*/ 0 h 383"/>
                <a:gd name="T4" fmla="*/ 0 w 382"/>
                <a:gd name="T5" fmla="*/ 307 h 383"/>
                <a:gd name="T6" fmla="*/ 297 w 382"/>
                <a:gd name="T7" fmla="*/ 298 h 383"/>
                <a:gd name="T8" fmla="*/ 307 w 382"/>
                <a:gd name="T9" fmla="*/ 0 h 383"/>
              </a:gdLst>
              <a:ahLst/>
              <a:cxnLst>
                <a:cxn ang="0">
                  <a:pos x="T0" y="T1"/>
                </a:cxn>
                <a:cxn ang="0">
                  <a:pos x="T2" y="T3"/>
                </a:cxn>
                <a:cxn ang="0">
                  <a:pos x="T4" y="T5"/>
                </a:cxn>
                <a:cxn ang="0">
                  <a:pos x="T6" y="T7"/>
                </a:cxn>
                <a:cxn ang="0">
                  <a:pos x="T8" y="T9"/>
                </a:cxn>
              </a:cxnLst>
              <a:rect l="0" t="0" r="r" b="b"/>
              <a:pathLst>
                <a:path w="382" h="383">
                  <a:moveTo>
                    <a:pt x="307" y="0"/>
                  </a:moveTo>
                  <a:lnTo>
                    <a:pt x="307" y="0"/>
                  </a:lnTo>
                  <a:lnTo>
                    <a:pt x="0" y="307"/>
                  </a:lnTo>
                  <a:cubicBezTo>
                    <a:pt x="85" y="383"/>
                    <a:pt x="216" y="380"/>
                    <a:pt x="297" y="298"/>
                  </a:cubicBezTo>
                  <a:cubicBezTo>
                    <a:pt x="379" y="216"/>
                    <a:pt x="382" y="86"/>
                    <a:pt x="30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1" i="0" u="none" strike="noStrike" kern="1200" cap="none" spc="0" normalizeH="0" baseline="0" noProof="0" dirty="0">
                <a:ln>
                  <a:noFill/>
                </a:ln>
                <a:solidFill>
                  <a:srgbClr val="2C2A29"/>
                </a:solidFill>
                <a:effectLst/>
                <a:uLnTx/>
                <a:uFillTx/>
                <a:latin typeface="Charlie Std Regular"/>
                <a:ea typeface="+mn-ea"/>
                <a:cs typeface="Arial" panose="020B0604020202020204" pitchFamily="34" charset="0"/>
              </a:endParaRPr>
            </a:p>
          </p:txBody>
        </p:sp>
        <p:sp>
          <p:nvSpPr>
            <p:cNvPr id="55" name="Freeform 131">
              <a:extLst>
                <a:ext uri="{FF2B5EF4-FFF2-40B4-BE49-F238E27FC236}">
                  <a16:creationId xmlns:a16="http://schemas.microsoft.com/office/drawing/2014/main" id="{4C8D7CD8-911A-407E-BF64-70F963B77996}"/>
                </a:ext>
              </a:extLst>
            </p:cNvPr>
            <p:cNvSpPr>
              <a:spLocks/>
            </p:cNvSpPr>
            <p:nvPr/>
          </p:nvSpPr>
          <p:spPr bwMode="auto">
            <a:xfrm>
              <a:off x="7163420" y="7769046"/>
              <a:ext cx="413157" cy="298391"/>
            </a:xfrm>
            <a:custGeom>
              <a:avLst/>
              <a:gdLst>
                <a:gd name="T0" fmla="*/ 287 w 287"/>
                <a:gd name="T1" fmla="*/ 72 h 216"/>
                <a:gd name="T2" fmla="*/ 287 w 287"/>
                <a:gd name="T3" fmla="*/ 72 h 216"/>
                <a:gd name="T4" fmla="*/ 0 w 287"/>
                <a:gd name="T5" fmla="*/ 72 h 216"/>
                <a:gd name="T6" fmla="*/ 143 w 287"/>
                <a:gd name="T7" fmla="*/ 216 h 216"/>
                <a:gd name="T8" fmla="*/ 287 w 287"/>
                <a:gd name="T9" fmla="*/ 72 h 216"/>
              </a:gdLst>
              <a:ahLst/>
              <a:cxnLst>
                <a:cxn ang="0">
                  <a:pos x="T0" y="T1"/>
                </a:cxn>
                <a:cxn ang="0">
                  <a:pos x="T2" y="T3"/>
                </a:cxn>
                <a:cxn ang="0">
                  <a:pos x="T4" y="T5"/>
                </a:cxn>
                <a:cxn ang="0">
                  <a:pos x="T6" y="T7"/>
                </a:cxn>
                <a:cxn ang="0">
                  <a:pos x="T8" y="T9"/>
                </a:cxn>
              </a:cxnLst>
              <a:rect l="0" t="0" r="r" b="b"/>
              <a:pathLst>
                <a:path w="287" h="216">
                  <a:moveTo>
                    <a:pt x="287" y="72"/>
                  </a:moveTo>
                  <a:lnTo>
                    <a:pt x="287" y="72"/>
                  </a:lnTo>
                  <a:cubicBezTo>
                    <a:pt x="205" y="0"/>
                    <a:pt x="82" y="0"/>
                    <a:pt x="0" y="72"/>
                  </a:cubicBezTo>
                  <a:lnTo>
                    <a:pt x="143" y="216"/>
                  </a:lnTo>
                  <a:lnTo>
                    <a:pt x="287" y="72"/>
                  </a:lnTo>
                  <a:close/>
                </a:path>
              </a:pathLst>
            </a:custGeom>
            <a:solidFill>
              <a:srgbClr val="D86018"/>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1" i="0" u="none" strike="noStrike" kern="1200" cap="none" spc="0" normalizeH="0" baseline="0" noProof="0" dirty="0">
                <a:ln>
                  <a:noFill/>
                </a:ln>
                <a:solidFill>
                  <a:srgbClr val="2C2A29"/>
                </a:solidFill>
                <a:effectLst/>
                <a:uLnTx/>
                <a:uFillTx/>
                <a:latin typeface="Charlie Std Regular"/>
                <a:ea typeface="+mn-ea"/>
                <a:cs typeface="Arial" panose="020B0604020202020204" pitchFamily="34" charset="0"/>
              </a:endParaRPr>
            </a:p>
          </p:txBody>
        </p:sp>
        <p:sp>
          <p:nvSpPr>
            <p:cNvPr id="56" name="Freeform 132">
              <a:extLst>
                <a:ext uri="{FF2B5EF4-FFF2-40B4-BE49-F238E27FC236}">
                  <a16:creationId xmlns:a16="http://schemas.microsoft.com/office/drawing/2014/main" id="{15E06899-5146-4740-834A-2B735E792E4A}"/>
                </a:ext>
              </a:extLst>
            </p:cNvPr>
            <p:cNvSpPr>
              <a:spLocks/>
            </p:cNvSpPr>
            <p:nvPr/>
          </p:nvSpPr>
          <p:spPr bwMode="auto">
            <a:xfrm>
              <a:off x="7067016" y="7897583"/>
              <a:ext cx="96403" cy="119357"/>
            </a:xfrm>
            <a:custGeom>
              <a:avLst/>
              <a:gdLst>
                <a:gd name="T0" fmla="*/ 47 w 67"/>
                <a:gd name="T1" fmla="*/ 0 h 87"/>
                <a:gd name="T2" fmla="*/ 47 w 67"/>
                <a:gd name="T3" fmla="*/ 0 h 87"/>
                <a:gd name="T4" fmla="*/ 0 w 67"/>
                <a:gd name="T5" fmla="*/ 87 h 87"/>
                <a:gd name="T6" fmla="*/ 67 w 67"/>
                <a:gd name="T7" fmla="*/ 20 h 87"/>
                <a:gd name="T8" fmla="*/ 47 w 67"/>
                <a:gd name="T9" fmla="*/ 0 h 87"/>
              </a:gdLst>
              <a:ahLst/>
              <a:cxnLst>
                <a:cxn ang="0">
                  <a:pos x="T0" y="T1"/>
                </a:cxn>
                <a:cxn ang="0">
                  <a:pos x="T2" y="T3"/>
                </a:cxn>
                <a:cxn ang="0">
                  <a:pos x="T4" y="T5"/>
                </a:cxn>
                <a:cxn ang="0">
                  <a:pos x="T6" y="T7"/>
                </a:cxn>
                <a:cxn ang="0">
                  <a:pos x="T8" y="T9"/>
                </a:cxn>
              </a:cxnLst>
              <a:rect l="0" t="0" r="r" b="b"/>
              <a:pathLst>
                <a:path w="67" h="87">
                  <a:moveTo>
                    <a:pt x="47" y="0"/>
                  </a:moveTo>
                  <a:lnTo>
                    <a:pt x="47" y="0"/>
                  </a:lnTo>
                  <a:cubicBezTo>
                    <a:pt x="24" y="26"/>
                    <a:pt x="8" y="55"/>
                    <a:pt x="0" y="87"/>
                  </a:cubicBezTo>
                  <a:lnTo>
                    <a:pt x="67" y="20"/>
                  </a:lnTo>
                  <a:lnTo>
                    <a:pt x="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1" i="0" u="none" strike="noStrike" kern="1200" cap="none" spc="0" normalizeH="0" baseline="0" noProof="0" dirty="0">
                <a:ln>
                  <a:noFill/>
                </a:ln>
                <a:solidFill>
                  <a:srgbClr val="2C2A29"/>
                </a:solidFill>
                <a:effectLst/>
                <a:uLnTx/>
                <a:uFillTx/>
                <a:latin typeface="Charlie Std Regular"/>
                <a:ea typeface="+mn-ea"/>
                <a:cs typeface="Arial" panose="020B0604020202020204" pitchFamily="34" charset="0"/>
              </a:endParaRPr>
            </a:p>
          </p:txBody>
        </p:sp>
        <p:sp>
          <p:nvSpPr>
            <p:cNvPr id="57" name="Freeform 133">
              <a:extLst>
                <a:ext uri="{FF2B5EF4-FFF2-40B4-BE49-F238E27FC236}">
                  <a16:creationId xmlns:a16="http://schemas.microsoft.com/office/drawing/2014/main" id="{B003FC03-0A4E-47D1-91CF-5D7B0D3D1E62}"/>
                </a:ext>
              </a:extLst>
            </p:cNvPr>
            <p:cNvSpPr>
              <a:spLocks/>
            </p:cNvSpPr>
            <p:nvPr/>
          </p:nvSpPr>
          <p:spPr bwMode="auto">
            <a:xfrm>
              <a:off x="7071607" y="8010054"/>
              <a:ext cx="211169" cy="215760"/>
            </a:xfrm>
            <a:custGeom>
              <a:avLst/>
              <a:gdLst>
                <a:gd name="T0" fmla="*/ 126 w 147"/>
                <a:gd name="T1" fmla="*/ 0 h 157"/>
                <a:gd name="T2" fmla="*/ 126 w 147"/>
                <a:gd name="T3" fmla="*/ 0 h 157"/>
                <a:gd name="T4" fmla="*/ 0 w 147"/>
                <a:gd name="T5" fmla="*/ 126 h 157"/>
                <a:gd name="T6" fmla="*/ 12 w 147"/>
                <a:gd name="T7" fmla="*/ 157 h 157"/>
                <a:gd name="T8" fmla="*/ 147 w 147"/>
                <a:gd name="T9" fmla="*/ 21 h 157"/>
                <a:gd name="T10" fmla="*/ 126 w 147"/>
                <a:gd name="T11" fmla="*/ 0 h 157"/>
              </a:gdLst>
              <a:ahLst/>
              <a:cxnLst>
                <a:cxn ang="0">
                  <a:pos x="T0" y="T1"/>
                </a:cxn>
                <a:cxn ang="0">
                  <a:pos x="T2" y="T3"/>
                </a:cxn>
                <a:cxn ang="0">
                  <a:pos x="T4" y="T5"/>
                </a:cxn>
                <a:cxn ang="0">
                  <a:pos x="T6" y="T7"/>
                </a:cxn>
                <a:cxn ang="0">
                  <a:pos x="T8" y="T9"/>
                </a:cxn>
                <a:cxn ang="0">
                  <a:pos x="T10" y="T11"/>
                </a:cxn>
              </a:cxnLst>
              <a:rect l="0" t="0" r="r" b="b"/>
              <a:pathLst>
                <a:path w="147" h="157">
                  <a:moveTo>
                    <a:pt x="126" y="0"/>
                  </a:moveTo>
                  <a:lnTo>
                    <a:pt x="126" y="0"/>
                  </a:lnTo>
                  <a:lnTo>
                    <a:pt x="0" y="126"/>
                  </a:lnTo>
                  <a:cubicBezTo>
                    <a:pt x="3" y="137"/>
                    <a:pt x="7" y="147"/>
                    <a:pt x="12" y="157"/>
                  </a:cubicBezTo>
                  <a:lnTo>
                    <a:pt x="147" y="21"/>
                  </a:lnTo>
                  <a:lnTo>
                    <a:pt x="1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600" b="1" i="0" u="none" strike="noStrike" kern="1200" cap="none" spc="0" normalizeH="0" baseline="0" noProof="0" dirty="0">
                <a:ln>
                  <a:noFill/>
                </a:ln>
                <a:solidFill>
                  <a:srgbClr val="2C2A29"/>
                </a:solidFill>
                <a:effectLst/>
                <a:uLnTx/>
                <a:uFillTx/>
                <a:latin typeface="Charlie Std Regular"/>
                <a:ea typeface="+mn-ea"/>
                <a:cs typeface="Arial" panose="020B0604020202020204" pitchFamily="34" charset="0"/>
              </a:endParaRPr>
            </a:p>
          </p:txBody>
        </p:sp>
      </p:grpSp>
      <p:sp>
        <p:nvSpPr>
          <p:cNvPr id="62" name="Footer Placeholder 1">
            <a:extLst>
              <a:ext uri="{FF2B5EF4-FFF2-40B4-BE49-F238E27FC236}">
                <a16:creationId xmlns:a16="http://schemas.microsoft.com/office/drawing/2014/main" id="{14F587C8-854D-4947-9A68-3BF85E08D433}"/>
              </a:ext>
            </a:extLst>
          </p:cNvPr>
          <p:cNvSpPr txBox="1">
            <a:spLocks/>
          </p:cNvSpPr>
          <p:nvPr/>
        </p:nvSpPr>
        <p:spPr>
          <a:xfrm>
            <a:off x="811538" y="6666721"/>
            <a:ext cx="2025000" cy="191279"/>
          </a:xfrm>
          <a:prstGeom prst="rect">
            <a:avLst/>
          </a:prstGeom>
        </p:spPr>
        <p:txBody>
          <a:bodyPr vert="horz" wrap="none" lIns="0" tIns="0" rIns="0" bIns="0" rtlCol="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749">
              <a:defRPr/>
            </a:pPr>
            <a:endParaRPr lang="en-AU" dirty="0">
              <a:solidFill>
                <a:prstClr val="black"/>
              </a:solidFill>
              <a:latin typeface="Arial" panose="020B0604020202020204"/>
            </a:endParaRPr>
          </a:p>
        </p:txBody>
      </p:sp>
      <p:pic>
        <p:nvPicPr>
          <p:cNvPr id="63" name="Picture 41">
            <a:extLst>
              <a:ext uri="{FF2B5EF4-FFF2-40B4-BE49-F238E27FC236}">
                <a16:creationId xmlns:a16="http://schemas.microsoft.com/office/drawing/2014/main" id="{A2931F7F-734C-48FA-B277-DB949D85486A}"/>
              </a:ext>
            </a:extLst>
          </p:cNvPr>
          <p:cNvPicPr>
            <a:picLocks noChangeAspect="1" noChangeArrowheads="1"/>
          </p:cNvPicPr>
          <p:nvPr/>
        </p:nvPicPr>
        <p:blipFill>
          <a:blip r:embed="rId2"/>
          <a:srcRect/>
          <a:stretch/>
        </p:blipFill>
        <p:spPr bwMode="auto">
          <a:xfrm>
            <a:off x="7621083" y="2588554"/>
            <a:ext cx="416423" cy="54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31">
            <a:extLst>
              <a:ext uri="{FF2B5EF4-FFF2-40B4-BE49-F238E27FC236}">
                <a16:creationId xmlns:a16="http://schemas.microsoft.com/office/drawing/2014/main" id="{CD0F0DC2-4193-4171-92FF-A949993A9579}"/>
              </a:ext>
            </a:extLst>
          </p:cNvPr>
          <p:cNvPicPr>
            <a:picLocks noChangeAspect="1" noChangeArrowheads="1"/>
          </p:cNvPicPr>
          <p:nvPr/>
        </p:nvPicPr>
        <p:blipFill>
          <a:blip r:embed="rId3"/>
          <a:srcRect/>
          <a:stretch/>
        </p:blipFill>
        <p:spPr bwMode="auto">
          <a:xfrm>
            <a:off x="7594054" y="4670841"/>
            <a:ext cx="453750" cy="50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47">
            <a:extLst>
              <a:ext uri="{FF2B5EF4-FFF2-40B4-BE49-F238E27FC236}">
                <a16:creationId xmlns:a16="http://schemas.microsoft.com/office/drawing/2014/main" id="{6BBB4084-3EA5-40CA-A7B7-1E38817273E0}"/>
              </a:ext>
            </a:extLst>
          </p:cNvPr>
          <p:cNvPicPr>
            <a:picLocks noChangeAspect="1" noChangeArrowheads="1"/>
          </p:cNvPicPr>
          <p:nvPr/>
        </p:nvPicPr>
        <p:blipFill>
          <a:blip r:embed="rId4"/>
          <a:srcRect/>
          <a:stretch/>
        </p:blipFill>
        <p:spPr bwMode="auto">
          <a:xfrm>
            <a:off x="3655400" y="4647969"/>
            <a:ext cx="472110" cy="472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Rectangle 66">
            <a:extLst>
              <a:ext uri="{FF2B5EF4-FFF2-40B4-BE49-F238E27FC236}">
                <a16:creationId xmlns:a16="http://schemas.microsoft.com/office/drawing/2014/main" id="{77C3EB8B-81C7-45A5-AB2B-46AC718EB59A}"/>
              </a:ext>
            </a:extLst>
          </p:cNvPr>
          <p:cNvSpPr/>
          <p:nvPr/>
        </p:nvSpPr>
        <p:spPr>
          <a:xfrm>
            <a:off x="8383633" y="3219386"/>
            <a:ext cx="3464605" cy="1232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017C09A1-0446-4E46-A9A0-77684EB9E4A6}"/>
              </a:ext>
            </a:extLst>
          </p:cNvPr>
          <p:cNvSpPr/>
          <p:nvPr/>
        </p:nvSpPr>
        <p:spPr>
          <a:xfrm>
            <a:off x="8450476" y="3289732"/>
            <a:ext cx="3344905" cy="769441"/>
          </a:xfrm>
          <a:prstGeom prst="rect">
            <a:avLst/>
          </a:prstGeom>
        </p:spPr>
        <p:txBody>
          <a:bodyPr wrap="square">
            <a:spAutoFit/>
          </a:bodyPr>
          <a:lstStyle/>
          <a:p>
            <a:pPr marL="285750" indent="-285750">
              <a:buFont typeface="Arial" panose="020B0604020202020204" pitchFamily="34" charset="0"/>
              <a:buChar char="•"/>
            </a:pPr>
            <a:r>
              <a:rPr lang="en-AU" sz="1100" dirty="0"/>
              <a:t>Improves returns for risk taken i.e. portfolio efficiency</a:t>
            </a:r>
          </a:p>
          <a:p>
            <a:pPr marL="285750" indent="-285750">
              <a:buFont typeface="Arial" panose="020B0604020202020204" pitchFamily="34" charset="0"/>
              <a:buChar char="•"/>
            </a:pPr>
            <a:r>
              <a:rPr lang="en-AU" sz="1100" dirty="0"/>
              <a:t>Also aligns SAA more with competitor foreign currency exposures</a:t>
            </a:r>
            <a:endParaRPr lang="en-AU" sz="1100" dirty="0">
              <a:solidFill>
                <a:prstClr val="black"/>
              </a:solidFill>
            </a:endParaRPr>
          </a:p>
        </p:txBody>
      </p:sp>
      <p:sp>
        <p:nvSpPr>
          <p:cNvPr id="69" name="Rectangle 68">
            <a:extLst>
              <a:ext uri="{FF2B5EF4-FFF2-40B4-BE49-F238E27FC236}">
                <a16:creationId xmlns:a16="http://schemas.microsoft.com/office/drawing/2014/main" id="{EC27FC8C-A9DE-483E-B47A-BC99124641C3}"/>
              </a:ext>
            </a:extLst>
          </p:cNvPr>
          <p:cNvSpPr/>
          <p:nvPr/>
        </p:nvSpPr>
        <p:spPr>
          <a:xfrm>
            <a:off x="8323117" y="2605415"/>
            <a:ext cx="2919856" cy="323165"/>
          </a:xfrm>
          <a:prstGeom prst="rect">
            <a:avLst/>
          </a:prstGeom>
        </p:spPr>
        <p:txBody>
          <a:bodyPr wrap="square">
            <a:spAutoFit/>
          </a:bodyPr>
          <a:lstStyle/>
          <a:p>
            <a:pPr>
              <a:defRPr/>
            </a:pPr>
            <a:r>
              <a:rPr lang="en-AU" sz="1500" dirty="0">
                <a:solidFill>
                  <a:schemeClr val="accent1">
                    <a:lumMod val="50000"/>
                  </a:schemeClr>
                </a:solidFill>
              </a:rPr>
              <a:t>Adjusting foreign currency</a:t>
            </a:r>
          </a:p>
        </p:txBody>
      </p:sp>
      <p:cxnSp>
        <p:nvCxnSpPr>
          <p:cNvPr id="70" name="Straight Connector 69">
            <a:extLst>
              <a:ext uri="{FF2B5EF4-FFF2-40B4-BE49-F238E27FC236}">
                <a16:creationId xmlns:a16="http://schemas.microsoft.com/office/drawing/2014/main" id="{E4897ED0-59A2-4143-B372-10537483044A}"/>
              </a:ext>
            </a:extLst>
          </p:cNvPr>
          <p:cNvCxnSpPr>
            <a:cxnSpLocks/>
          </p:cNvCxnSpPr>
          <p:nvPr/>
        </p:nvCxnSpPr>
        <p:spPr>
          <a:xfrm>
            <a:off x="8383632" y="3025515"/>
            <a:ext cx="2813563" cy="0"/>
          </a:xfrm>
          <a:prstGeom prst="line">
            <a:avLst/>
          </a:prstGeom>
          <a:ln w="317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1" name="Picture 29">
            <a:extLst>
              <a:ext uri="{FF2B5EF4-FFF2-40B4-BE49-F238E27FC236}">
                <a16:creationId xmlns:a16="http://schemas.microsoft.com/office/drawing/2014/main" id="{91A387A1-7837-4CC9-AA74-A71156BB6FB2}"/>
              </a:ext>
            </a:extLst>
          </p:cNvPr>
          <p:cNvPicPr>
            <a:picLocks noChangeAspect="1" noChangeArrowheads="1"/>
          </p:cNvPicPr>
          <p:nvPr/>
        </p:nvPicPr>
        <p:blipFill>
          <a:blip r:embed="rId5"/>
          <a:srcRect/>
          <a:stretch/>
        </p:blipFill>
        <p:spPr bwMode="auto">
          <a:xfrm>
            <a:off x="3638143" y="2686645"/>
            <a:ext cx="482582" cy="423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Title 4">
            <a:extLst>
              <a:ext uri="{FF2B5EF4-FFF2-40B4-BE49-F238E27FC236}">
                <a16:creationId xmlns:a16="http://schemas.microsoft.com/office/drawing/2014/main" id="{7E633844-6B65-482B-9A57-B0C463429A31}"/>
              </a:ext>
            </a:extLst>
          </p:cNvPr>
          <p:cNvSpPr txBox="1">
            <a:spLocks/>
          </p:cNvSpPr>
          <p:nvPr/>
        </p:nvSpPr>
        <p:spPr>
          <a:xfrm>
            <a:off x="759001" y="480703"/>
            <a:ext cx="9720000" cy="516637"/>
          </a:xfrm>
          <a:prstGeom prst="rect">
            <a:avLst/>
          </a:prstGeom>
        </p:spPr>
        <p:txBody>
          <a:bodyPr vert="horz" lIns="0" tIns="0" rIns="0" bIns="0" rtlCol="0" anchor="t" anchorCtr="0">
            <a:noAutofit/>
          </a:bodyPr>
          <a:lst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a:lstStyle>
          <a:p>
            <a:r>
              <a:rPr lang="en-AU" sz="2400">
                <a:solidFill>
                  <a:schemeClr val="tx1"/>
                </a:solidFill>
                <a:latin typeface="Arial" charset="0"/>
                <a:cs typeface="Arial" charset="0"/>
              </a:rPr>
              <a:t>What’s changed and why? </a:t>
            </a:r>
            <a:endParaRPr lang="en-AU" sz="2400" dirty="0">
              <a:solidFill>
                <a:schemeClr val="tx1"/>
              </a:solidFill>
            </a:endParaRPr>
          </a:p>
        </p:txBody>
      </p:sp>
    </p:spTree>
    <p:extLst>
      <p:ext uri="{BB962C8B-B14F-4D97-AF65-F5344CB8AC3E}">
        <p14:creationId xmlns:p14="http://schemas.microsoft.com/office/powerpoint/2010/main" val="3559736176"/>
      </p:ext>
    </p:extLst>
  </p:cSld>
  <p:clrMapOvr>
    <a:masterClrMapping/>
  </p:clrMapOvr>
</p:sld>
</file>

<file path=ppt/theme/theme1.xml><?xml version="1.0" encoding="utf-8"?>
<a:theme xmlns:a="http://schemas.openxmlformats.org/drawingml/2006/main" name="Slide Layout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AM_PPT_16x9" id="{B31C087E-3262-D04B-B0E3-DC361036EC21}" vid="{EFF4D2B6-EA25-9646-9075-C5F3362747B7}"/>
    </a:ext>
  </a:extLst>
</a:theme>
</file>

<file path=ppt/theme/theme2.xml><?xml version="1.0" encoding="utf-8"?>
<a:theme xmlns:a="http://schemas.openxmlformats.org/drawingml/2006/main" name="Title Slide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AM_PPT_16x9" id="{B31C087E-3262-D04B-B0E3-DC361036EC21}" vid="{75A2C6A5-5F7D-E04A-A522-80C333743238}"/>
    </a:ext>
  </a:extLst>
</a:theme>
</file>

<file path=ppt/theme/theme3.xml><?xml version="1.0" encoding="utf-8"?>
<a:theme xmlns:a="http://schemas.openxmlformats.org/drawingml/2006/main" name="Contents Slide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AM_PPT_16x9" id="{B31C087E-3262-D04B-B0E3-DC361036EC21}" vid="{3D68D439-D31B-7346-B6C2-96D4096C8994}"/>
    </a:ext>
  </a:extLst>
</a:theme>
</file>

<file path=ppt/theme/theme4.xml><?xml version="1.0" encoding="utf-8"?>
<a:theme xmlns:a="http://schemas.openxmlformats.org/drawingml/2006/main" name="Divider or End Slide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AM_PPT_16x9" id="{B31C087E-3262-D04B-B0E3-DC361036EC21}" vid="{5A5D7E41-1580-6E49-BC6C-BAEC94275AB8}"/>
    </a:ext>
  </a:extLst>
</a:theme>
</file>

<file path=ppt/theme/theme5.xml><?xml version="1.0" encoding="utf-8"?>
<a:theme xmlns:a="http://schemas.openxmlformats.org/drawingml/2006/main" name="1_Divider or End Slide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Premium_Tone_Nov19_PPT_16x9" id="{F7A8D8E8-46B9-6943-BC93-A2128DFA4823}" vid="{40C7FB60-EBB6-B943-AC63-380AA248A11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MLC_AM_PPT_16x9</Template>
  <TotalTime>0</TotalTime>
  <Words>1940</Words>
  <Application>Microsoft Office PowerPoint</Application>
  <PresentationFormat>Widescreen</PresentationFormat>
  <Paragraphs>431</Paragraphs>
  <Slides>12</Slides>
  <Notes>1</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12</vt:i4>
      </vt:variant>
    </vt:vector>
  </HeadingPairs>
  <TitlesOfParts>
    <vt:vector size="20" baseType="lpstr">
      <vt:lpstr>ＭＳ Ｐゴシック</vt:lpstr>
      <vt:lpstr>Arial</vt:lpstr>
      <vt:lpstr>Charlie Std Regular</vt:lpstr>
      <vt:lpstr>Slide Layouts</vt:lpstr>
      <vt:lpstr>Title Slides</vt:lpstr>
      <vt:lpstr>Contents Slides</vt:lpstr>
      <vt:lpstr>Divider or End Slides</vt:lpstr>
      <vt:lpstr>1_Divider or End Slides</vt:lpstr>
      <vt:lpstr>MLC Horizon and Index Plus asset allocation changes</vt:lpstr>
      <vt:lpstr>Important information</vt:lpstr>
      <vt:lpstr>MLC Horizon 2 to 7 portfolios</vt:lpstr>
      <vt:lpstr>What’s changed and why? </vt:lpstr>
      <vt:lpstr>PowerPoint Presentation</vt:lpstr>
      <vt:lpstr>New strategic asset allocations MLC Wholesale</vt:lpstr>
      <vt:lpstr>New strategic asset allocations MLC MasterKey Super and Pension Fundamentals and Business Super</vt:lpstr>
      <vt:lpstr>MLC Index Plus portfolios</vt:lpstr>
      <vt:lpstr>PowerPoint Presentation</vt:lpstr>
      <vt:lpstr>New strategic asset allocations MLC Index Plus </vt:lpstr>
      <vt:lpstr>Communication plan</vt:lpstr>
      <vt:lpstr>Communication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2020-09-16T07:25:10Z</dcterms:created>
  <dcterms:modified xsi:type="dcterms:W3CDTF">2020-10-26T05:24:58Z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00d377c-712a-4212-ac8f-67d0339a635d_Enabled">
    <vt:lpwstr>true</vt:lpwstr>
  </property>
  <property fmtid="{D5CDD505-2E9C-101B-9397-08002B2CF9AE}" pid="3" name="MSIP_Label_b00d377c-712a-4212-ac8f-67d0339a635d_SetDate">
    <vt:lpwstr>2020-10-14T11:34:59Z</vt:lpwstr>
  </property>
  <property fmtid="{D5CDD505-2E9C-101B-9397-08002B2CF9AE}" pid="4" name="MSIP_Label_b00d377c-712a-4212-ac8f-67d0339a635d_Method">
    <vt:lpwstr>Privileged</vt:lpwstr>
  </property>
  <property fmtid="{D5CDD505-2E9C-101B-9397-08002B2CF9AE}" pid="5" name="MSIP_Label_b00d377c-712a-4212-ac8f-67d0339a635d_Name">
    <vt:lpwstr>b00d377c-712a-4212-ac8f-67d0339a635d</vt:lpwstr>
  </property>
  <property fmtid="{D5CDD505-2E9C-101B-9397-08002B2CF9AE}" pid="6" name="MSIP_Label_b00d377c-712a-4212-ac8f-67d0339a635d_SiteId">
    <vt:lpwstr>48d6943f-580e-40b1-a0e1-c07fa3707873</vt:lpwstr>
  </property>
  <property fmtid="{D5CDD505-2E9C-101B-9397-08002B2CF9AE}" pid="7" name="MSIP_Label_b00d377c-712a-4212-ac8f-67d0339a635d_ActionId">
    <vt:lpwstr>3ae75281-10c9-4c77-bd8f-00000c2cbdc7</vt:lpwstr>
  </property>
  <property fmtid="{D5CDD505-2E9C-101B-9397-08002B2CF9AE}" pid="8" name="MSIP_Label_b00d377c-712a-4212-ac8f-67d0339a635d_ContentBits">
    <vt:lpwstr>0</vt:lpwstr>
  </property>
</Properties>
</file>