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2.xml" ContentType="application/vnd.openxmlformats-officedocument.theme+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3.xml" ContentType="application/vnd.openxmlformats-officedocument.theme+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theme/theme4.xml" ContentType="application/vnd.openxmlformats-officedocument.theme+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autoCompressPictures="0">
  <p:sldMasterIdLst>
    <p:sldMasterId id="2147483657" r:id="rId4"/>
    <p:sldMasterId id="2147483678" r:id="rId5"/>
    <p:sldMasterId id="2147483690" r:id="rId6"/>
    <p:sldMasterId id="2147483694" r:id="rId7"/>
    <p:sldMasterId id="2147483699" r:id="rId8"/>
  </p:sldMasterIdLst>
  <p:notesMasterIdLst>
    <p:notesMasterId r:id="rId15"/>
  </p:notesMasterIdLst>
  <p:sldIdLst>
    <p:sldId id="271" r:id="rId9"/>
    <p:sldId id="327" r:id="rId10"/>
    <p:sldId id="2086" r:id="rId11"/>
    <p:sldId id="2090" r:id="rId12"/>
    <p:sldId id="2091" r:id="rId13"/>
    <p:sldId id="461" r:id="rId1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FC2D027E-5D98-4CF5-BFC8-A1D157BA6939}">
          <p14:sldIdLst>
            <p14:sldId id="271"/>
            <p14:sldId id="327"/>
            <p14:sldId id="2086"/>
            <p14:sldId id="2090"/>
            <p14:sldId id="2091"/>
            <p14:sldId id="461"/>
          </p14:sldIdLst>
        </p14:section>
      </p14:sectionLst>
    </p:ext>
    <p:ext uri="{EFAFB233-063F-42B5-8137-9DF3F51BA10A}">
      <p15:sldGuideLst xmlns:p15="http://schemas.microsoft.com/office/powerpoint/2012/main">
        <p15:guide id="1" orient="horz" pos="2999" userDrawn="1">
          <p15:clr>
            <a:srgbClr val="A4A3A4"/>
          </p15:clr>
        </p15:guide>
        <p15:guide id="2" pos="5133" userDrawn="1">
          <p15:clr>
            <a:srgbClr val="A4A3A4"/>
          </p15:clr>
        </p15:guide>
        <p15:guide id="3" orient="horz" pos="3906" userDrawn="1">
          <p15:clr>
            <a:srgbClr val="A4A3A4"/>
          </p15:clr>
        </p15:guide>
        <p15:guide id="4" pos="642" userDrawn="1">
          <p15:clr>
            <a:srgbClr val="A4A3A4"/>
          </p15:clr>
        </p15:guide>
        <p15:guide id="5" orient="horz" pos="459" userDrawn="1">
          <p15:clr>
            <a:srgbClr val="A4A3A4"/>
          </p15:clr>
        </p15:guide>
        <p15:guide id="6" orient="horz" pos="981" userDrawn="1">
          <p15:clr>
            <a:srgbClr val="A4A3A4"/>
          </p15:clr>
        </p15:guide>
        <p15:guide id="7" orient="horz" pos="4178" userDrawn="1">
          <p15:clr>
            <a:srgbClr val="A4A3A4"/>
          </p15:clr>
        </p15:guide>
        <p15:guide id="8" orient="horz" pos="2682" userDrawn="1">
          <p15:clr>
            <a:srgbClr val="A4A3A4"/>
          </p15:clr>
        </p15:guide>
        <p15:guide id="9" orient="horz" pos="4065"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2" name="Author" initials="A" lastIdx="0" clrIdx="1"/>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C55815"/>
    <a:srgbClr val="D35F17"/>
    <a:srgbClr val="A24912"/>
    <a:srgbClr val="F2F2F2"/>
    <a:srgbClr val="161818"/>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987" autoAdjust="0"/>
    <p:restoredTop sz="95226" autoAdjust="0"/>
  </p:normalViewPr>
  <p:slideViewPr>
    <p:cSldViewPr snapToGrid="0">
      <p:cViewPr varScale="1">
        <p:scale>
          <a:sx n="105" d="100"/>
          <a:sy n="105" d="100"/>
        </p:scale>
        <p:origin x="696" y="120"/>
      </p:cViewPr>
      <p:guideLst>
        <p:guide orient="horz" pos="2999"/>
        <p:guide pos="5133"/>
        <p:guide orient="horz" pos="3906"/>
        <p:guide pos="642"/>
        <p:guide orient="horz" pos="459"/>
        <p:guide orient="horz" pos="981"/>
        <p:guide orient="horz" pos="4178"/>
        <p:guide orient="horz" pos="2682"/>
        <p:guide orient="horz" pos="4065"/>
      </p:guideLst>
    </p:cSldViewPr>
  </p:slideViewPr>
  <p:notesTextViewPr>
    <p:cViewPr>
      <p:scale>
        <a:sx n="3" d="2"/>
        <a:sy n="3" d="2"/>
      </p:scale>
      <p:origin x="0" y="0"/>
    </p:cViewPr>
  </p:notesTextViewPr>
  <p:sorterViewPr>
    <p:cViewPr>
      <p:scale>
        <a:sx n="100" d="100"/>
        <a:sy n="100" d="100"/>
      </p:scale>
      <p:origin x="0" y="0"/>
    </p:cViewPr>
  </p:sorterViewPr>
  <p:notesViewPr>
    <p:cSldViewPr snapToGrid="0" showGuides="1">
      <p:cViewPr varScale="1">
        <p:scale>
          <a:sx n="84" d="100"/>
          <a:sy n="84" d="100"/>
        </p:scale>
        <p:origin x="3828" y="90"/>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5.xml"/><Relationship Id="rId13" Type="http://schemas.openxmlformats.org/officeDocument/2006/relationships/slide" Target="slides/slide5.xml"/><Relationship Id="rId18" Type="http://schemas.openxmlformats.org/officeDocument/2006/relationships/viewProps" Target="viewProps.xml"/><Relationship Id="rId3" Type="http://schemas.openxmlformats.org/officeDocument/2006/relationships/customXml" Target="../customXml/item3.xml"/><Relationship Id="rId7" Type="http://schemas.openxmlformats.org/officeDocument/2006/relationships/slideMaster" Target="slideMasters/slideMaster4.xml"/><Relationship Id="rId12" Type="http://schemas.openxmlformats.org/officeDocument/2006/relationships/slide" Target="slides/slide4.xml"/><Relationship Id="rId17"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commentAuthors" Target="commentAuthors.xml"/><Relationship Id="rId20"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3.xml"/><Relationship Id="rId5" Type="http://schemas.openxmlformats.org/officeDocument/2006/relationships/slideMaster" Target="slideMasters/slideMaster2.xml"/><Relationship Id="rId15" Type="http://schemas.openxmlformats.org/officeDocument/2006/relationships/notesMaster" Target="notesMasters/notesMaster1.xml"/><Relationship Id="rId10" Type="http://schemas.openxmlformats.org/officeDocument/2006/relationships/slide" Target="slides/slide2.xml"/><Relationship Id="rId19"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1.xml"/><Relationship Id="rId14" Type="http://schemas.openxmlformats.org/officeDocument/2006/relationships/slide" Target="slides/slide6.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6949687876853229"/>
          <c:y val="9.3000521908824796E-2"/>
          <c:w val="0.46442558700432718"/>
          <c:h val="0.79233414267020652"/>
        </c:manualLayout>
      </c:layout>
      <c:pieChart>
        <c:varyColors val="1"/>
        <c:ser>
          <c:idx val="0"/>
          <c:order val="0"/>
          <c:tx>
            <c:strRef>
              <c:f>Sheet1!$B$1</c:f>
              <c:strCache>
                <c:ptCount val="1"/>
                <c:pt idx="0">
                  <c:v>Column1</c:v>
                </c:pt>
              </c:strCache>
            </c:strRef>
          </c:tx>
          <c:spPr>
            <a:ln>
              <a:noFill/>
            </a:ln>
          </c:spPr>
          <c:dPt>
            <c:idx val="0"/>
            <c:bubble3D val="0"/>
            <c:spPr>
              <a:solidFill>
                <a:srgbClr val="A6A6A6"/>
              </a:solidFill>
              <a:ln w="19050">
                <a:noFill/>
              </a:ln>
              <a:effectLst/>
            </c:spPr>
            <c:extLst>
              <c:ext xmlns:c16="http://schemas.microsoft.com/office/drawing/2014/chart" uri="{C3380CC4-5D6E-409C-BE32-E72D297353CC}">
                <c16:uniqueId val="{00000001-F1C2-4E7E-8C7C-69FF04A4AF11}"/>
              </c:ext>
            </c:extLst>
          </c:dPt>
          <c:dPt>
            <c:idx val="1"/>
            <c:bubble3D val="0"/>
            <c:spPr>
              <a:solidFill>
                <a:srgbClr val="E98439"/>
              </a:solidFill>
              <a:ln w="19050">
                <a:noFill/>
              </a:ln>
              <a:effectLst/>
            </c:spPr>
            <c:extLst>
              <c:ext xmlns:c16="http://schemas.microsoft.com/office/drawing/2014/chart" uri="{C3380CC4-5D6E-409C-BE32-E72D297353CC}">
                <c16:uniqueId val="{00000003-F1C2-4E7E-8C7C-69FF04A4AF11}"/>
              </c:ext>
            </c:extLst>
          </c:dPt>
          <c:dPt>
            <c:idx val="2"/>
            <c:bubble3D val="0"/>
            <c:spPr>
              <a:solidFill>
                <a:srgbClr val="E9DAD4"/>
              </a:solidFill>
              <a:ln w="19050">
                <a:noFill/>
              </a:ln>
              <a:effectLst/>
            </c:spPr>
            <c:extLst>
              <c:ext xmlns:c16="http://schemas.microsoft.com/office/drawing/2014/chart" uri="{C3380CC4-5D6E-409C-BE32-E72D297353CC}">
                <c16:uniqueId val="{00000005-F1C2-4E7E-8C7C-69FF04A4AF11}"/>
              </c:ext>
            </c:extLst>
          </c:dPt>
          <c:dPt>
            <c:idx val="3"/>
            <c:bubble3D val="0"/>
            <c:spPr>
              <a:solidFill>
                <a:srgbClr val="D86018"/>
              </a:solidFill>
              <a:ln w="19050">
                <a:noFill/>
              </a:ln>
              <a:effectLst/>
            </c:spPr>
            <c:extLst>
              <c:ext xmlns:c16="http://schemas.microsoft.com/office/drawing/2014/chart" uri="{C3380CC4-5D6E-409C-BE32-E72D297353CC}">
                <c16:uniqueId val="{00000007-F1C2-4E7E-8C7C-69FF04A4AF11}"/>
              </c:ext>
            </c:extLst>
          </c:dPt>
          <c:dPt>
            <c:idx val="4"/>
            <c:bubble3D val="0"/>
            <c:spPr>
              <a:solidFill>
                <a:srgbClr val="81312F"/>
              </a:solidFill>
              <a:ln w="19050">
                <a:noFill/>
              </a:ln>
              <a:effectLst/>
            </c:spPr>
            <c:extLst>
              <c:ext xmlns:c16="http://schemas.microsoft.com/office/drawing/2014/chart" uri="{C3380CC4-5D6E-409C-BE32-E72D297353CC}">
                <c16:uniqueId val="{00000009-F1C2-4E7E-8C7C-69FF04A4AF11}"/>
              </c:ext>
            </c:extLst>
          </c:dPt>
          <c:dPt>
            <c:idx val="5"/>
            <c:bubble3D val="0"/>
            <c:spPr>
              <a:solidFill>
                <a:srgbClr val="652726"/>
              </a:solidFill>
              <a:ln w="19050">
                <a:noFill/>
              </a:ln>
              <a:effectLst/>
            </c:spPr>
            <c:extLst>
              <c:ext xmlns:c16="http://schemas.microsoft.com/office/drawing/2014/chart" uri="{C3380CC4-5D6E-409C-BE32-E72D297353CC}">
                <c16:uniqueId val="{0000000B-F1C2-4E7E-8C7C-69FF04A4AF11}"/>
              </c:ext>
            </c:extLst>
          </c:dPt>
          <c:dPt>
            <c:idx val="6"/>
            <c:bubble3D val="0"/>
            <c:spPr>
              <a:solidFill>
                <a:srgbClr val="01838C"/>
              </a:solidFill>
              <a:ln w="19050">
                <a:noFill/>
              </a:ln>
              <a:effectLst/>
            </c:spPr>
            <c:extLst>
              <c:ext xmlns:c16="http://schemas.microsoft.com/office/drawing/2014/chart" uri="{C3380CC4-5D6E-409C-BE32-E72D297353CC}">
                <c16:uniqueId val="{0000000D-F1C2-4E7E-8C7C-69FF04A4AF11}"/>
              </c:ext>
            </c:extLst>
          </c:dPt>
          <c:dPt>
            <c:idx val="7"/>
            <c:bubble3D val="0"/>
            <c:spPr>
              <a:solidFill>
                <a:srgbClr val="004651"/>
              </a:solidFill>
              <a:ln w="19050">
                <a:noFill/>
              </a:ln>
              <a:effectLst/>
            </c:spPr>
            <c:extLst>
              <c:ext xmlns:c16="http://schemas.microsoft.com/office/drawing/2014/chart" uri="{C3380CC4-5D6E-409C-BE32-E72D297353CC}">
                <c16:uniqueId val="{0000000F-F1C2-4E7E-8C7C-69FF04A4AF11}"/>
              </c:ext>
            </c:extLst>
          </c:dPt>
          <c:dPt>
            <c:idx val="8"/>
            <c:bubble3D val="0"/>
            <c:spPr>
              <a:solidFill>
                <a:schemeClr val="accent3">
                  <a:lumMod val="60000"/>
                </a:schemeClr>
              </a:solidFill>
              <a:ln w="19050">
                <a:noFill/>
              </a:ln>
              <a:effectLst/>
            </c:spPr>
            <c:extLst>
              <c:ext xmlns:c16="http://schemas.microsoft.com/office/drawing/2014/chart" uri="{C3380CC4-5D6E-409C-BE32-E72D297353CC}">
                <c16:uniqueId val="{00000011-F1C2-4E7E-8C7C-69FF04A4AF11}"/>
              </c:ext>
            </c:extLst>
          </c:dPt>
          <c:dLbls>
            <c:dLbl>
              <c:idx val="0"/>
              <c:dLblPos val="outEnd"/>
              <c:showLegendKey val="0"/>
              <c:showVal val="1"/>
              <c:showCatName val="1"/>
              <c:showSerName val="0"/>
              <c:showPercent val="0"/>
              <c:showBubbleSize val="0"/>
              <c:extLst>
                <c:ext xmlns:c15="http://schemas.microsoft.com/office/drawing/2012/chart" uri="{CE6537A1-D6FC-4f65-9D91-7224C49458BB}">
                  <c15:layout>
                    <c:manualLayout>
                      <c:w val="0.26200460829493089"/>
                      <c:h val="0.12008368200836821"/>
                    </c:manualLayout>
                  </c15:layout>
                </c:ext>
                <c:ext xmlns:c16="http://schemas.microsoft.com/office/drawing/2014/chart" uri="{C3380CC4-5D6E-409C-BE32-E72D297353CC}">
                  <c16:uniqueId val="{00000001-F1C2-4E7E-8C7C-69FF04A4AF11}"/>
                </c:ext>
              </c:extLst>
            </c:dLbl>
            <c:dLbl>
              <c:idx val="1"/>
              <c:layout>
                <c:manualLayout>
                  <c:x val="-6.9123516818463899E-3"/>
                  <c:y val="4.1841004184100417E-2"/>
                </c:manualLayout>
              </c:layout>
              <c:dLblPos val="bestFit"/>
              <c:showLegendKey val="0"/>
              <c:showVal val="1"/>
              <c:showCatName val="1"/>
              <c:showSerName val="0"/>
              <c:showPercent val="0"/>
              <c:showBubbleSize val="0"/>
              <c:extLst>
                <c:ext xmlns:c15="http://schemas.microsoft.com/office/drawing/2012/chart" uri="{CE6537A1-D6FC-4f65-9D91-7224C49458BB}">
                  <c15:layout>
                    <c:manualLayout>
                      <c:w val="0.30998856997713992"/>
                      <c:h val="0.12008368200836821"/>
                    </c:manualLayout>
                  </c15:layout>
                </c:ext>
                <c:ext xmlns:c16="http://schemas.microsoft.com/office/drawing/2014/chart" uri="{C3380CC4-5D6E-409C-BE32-E72D297353CC}">
                  <c16:uniqueId val="{00000003-F1C2-4E7E-8C7C-69FF04A4AF11}"/>
                </c:ext>
              </c:extLst>
            </c:dLbl>
            <c:dLbl>
              <c:idx val="2"/>
              <c:dLblPos val="outEnd"/>
              <c:showLegendKey val="0"/>
              <c:showVal val="1"/>
              <c:showCatName val="1"/>
              <c:showSerName val="0"/>
              <c:showPercent val="0"/>
              <c:showBubbleSize val="0"/>
              <c:extLst>
                <c:ext xmlns:c15="http://schemas.microsoft.com/office/drawing/2012/chart" uri="{CE6537A1-D6FC-4f65-9D91-7224C49458BB}">
                  <c15:layout>
                    <c:manualLayout>
                      <c:w val="0.31417050691244236"/>
                      <c:h val="0.1651825425587492"/>
                    </c:manualLayout>
                  </c15:layout>
                </c:ext>
                <c:ext xmlns:c16="http://schemas.microsoft.com/office/drawing/2014/chart" uri="{C3380CC4-5D6E-409C-BE32-E72D297353CC}">
                  <c16:uniqueId val="{00000005-F1C2-4E7E-8C7C-69FF04A4AF11}"/>
                </c:ext>
              </c:extLst>
            </c:dLbl>
            <c:dLbl>
              <c:idx val="3"/>
              <c:dLblPos val="outEnd"/>
              <c:showLegendKey val="0"/>
              <c:showVal val="1"/>
              <c:showCatName val="1"/>
              <c:showSerName val="0"/>
              <c:showPercent val="0"/>
              <c:showBubbleSize val="0"/>
              <c:extLst>
                <c:ext xmlns:c15="http://schemas.microsoft.com/office/drawing/2012/chart" uri="{CE6537A1-D6FC-4f65-9D91-7224C49458BB}">
                  <c15:layout>
                    <c:manualLayout>
                      <c:w val="0.24720037011502594"/>
                      <c:h val="0.12008368200836821"/>
                    </c:manualLayout>
                  </c15:layout>
                </c:ext>
                <c:ext xmlns:c16="http://schemas.microsoft.com/office/drawing/2014/chart" uri="{C3380CC4-5D6E-409C-BE32-E72D297353CC}">
                  <c16:uniqueId val="{00000007-F1C2-4E7E-8C7C-69FF04A4AF11}"/>
                </c:ext>
              </c:extLst>
            </c:dLbl>
            <c:dLbl>
              <c:idx val="4"/>
              <c:layout>
                <c:manualLayout>
                  <c:x val="-5.6603773584905745E-2"/>
                  <c:y val="5.1679790026246716E-2"/>
                </c:manualLayout>
              </c:layout>
              <c:dLblPos val="bestFit"/>
              <c:showLegendKey val="0"/>
              <c:showVal val="1"/>
              <c:showCatName val="1"/>
              <c:showSerName val="0"/>
              <c:showPercent val="0"/>
              <c:showBubbleSize val="0"/>
              <c:extLst>
                <c:ext xmlns:c15="http://schemas.microsoft.com/office/drawing/2012/chart" uri="{CE6537A1-D6FC-4f65-9D91-7224C49458BB}">
                  <c15:layout>
                    <c:manualLayout>
                      <c:w val="0.31934304582894879"/>
                      <c:h val="0.12008368200836821"/>
                    </c:manualLayout>
                  </c15:layout>
                </c:ext>
                <c:ext xmlns:c16="http://schemas.microsoft.com/office/drawing/2014/chart" uri="{C3380CC4-5D6E-409C-BE32-E72D297353CC}">
                  <c16:uniqueId val="{00000009-F1C2-4E7E-8C7C-69FF04A4AF11}"/>
                </c:ext>
              </c:extLst>
            </c:dLbl>
            <c:dLbl>
              <c:idx val="5"/>
              <c:layout>
                <c:manualLayout>
                  <c:x val="-5.9312265020934694E-4"/>
                  <c:y val="4.1542429674676831E-3"/>
                </c:manualLayout>
              </c:layout>
              <c:dLblPos val="bestFit"/>
              <c:showLegendKey val="0"/>
              <c:showVal val="1"/>
              <c:showCatName val="1"/>
              <c:showSerName val="0"/>
              <c:showPercent val="0"/>
              <c:showBubbleSize val="0"/>
              <c:extLst>
                <c:ext xmlns:c15="http://schemas.microsoft.com/office/drawing/2012/chart" uri="{CE6537A1-D6FC-4f65-9D91-7224C49458BB}">
                  <c15:layout>
                    <c:manualLayout>
                      <c:w val="0.34444700460829492"/>
                      <c:h val="0.12008368200836821"/>
                    </c:manualLayout>
                  </c15:layout>
                </c:ext>
                <c:ext xmlns:c16="http://schemas.microsoft.com/office/drawing/2014/chart" uri="{C3380CC4-5D6E-409C-BE32-E72D297353CC}">
                  <c16:uniqueId val="{0000000B-F1C2-4E7E-8C7C-69FF04A4AF11}"/>
                </c:ext>
              </c:extLst>
            </c:dLbl>
            <c:dLbl>
              <c:idx val="6"/>
              <c:layout>
                <c:manualLayout>
                  <c:x val="2.1226415094339621E-2"/>
                  <c:y val="1.0335917312661499E-2"/>
                </c:manualLayout>
              </c:layout>
              <c:dLblPos val="bestFit"/>
              <c:showLegendKey val="0"/>
              <c:showVal val="1"/>
              <c:showCatName val="1"/>
              <c:showSerName val="0"/>
              <c:showPercent val="0"/>
              <c:showBubbleSize val="0"/>
              <c:extLst>
                <c:ext xmlns:c15="http://schemas.microsoft.com/office/drawing/2012/chart" uri="{CE6537A1-D6FC-4f65-9D91-7224C49458BB}"/>
                <c:ext xmlns:c16="http://schemas.microsoft.com/office/drawing/2014/chart" uri="{C3380CC4-5D6E-409C-BE32-E72D297353CC}">
                  <c16:uniqueId val="{0000000D-F1C2-4E7E-8C7C-69FF04A4AF11}"/>
                </c:ext>
              </c:extLst>
            </c:dLbl>
            <c:dLbl>
              <c:idx val="7"/>
              <c:layout>
                <c:manualLayout>
                  <c:x val="-2.8921353209957132E-2"/>
                  <c:y val="-9.9238349425493343E-8"/>
                </c:manualLayout>
              </c:layout>
              <c:dLblPos val="bestFit"/>
              <c:showLegendKey val="0"/>
              <c:showVal val="1"/>
              <c:showCatName val="1"/>
              <c:showSerName val="0"/>
              <c:showPercent val="0"/>
              <c:showBubbleSize val="0"/>
              <c:extLst>
                <c:ext xmlns:c15="http://schemas.microsoft.com/office/drawing/2012/chart" uri="{CE6537A1-D6FC-4f65-9D91-7224C49458BB}">
                  <c15:layout>
                    <c:manualLayout>
                      <c:w val="0.47978402169068479"/>
                      <c:h val="8.1500335713849723E-2"/>
                    </c:manualLayout>
                  </c15:layout>
                </c:ext>
                <c:ext xmlns:c16="http://schemas.microsoft.com/office/drawing/2014/chart" uri="{C3380CC4-5D6E-409C-BE32-E72D297353CC}">
                  <c16:uniqueId val="{0000000F-F1C2-4E7E-8C7C-69FF04A4AF11}"/>
                </c:ext>
              </c:extLst>
            </c:dLbl>
            <c:spPr>
              <a:noFill/>
              <a:ln>
                <a:noFill/>
              </a:ln>
              <a:effectLst/>
            </c:spPr>
            <c:txPr>
              <a:bodyPr rot="0" spcFirstLastPara="1" vertOverflow="ellipsis" vert="horz" wrap="square" anchor="ctr" anchorCtr="1"/>
              <a:lstStyle/>
              <a:p>
                <a:pPr>
                  <a:defRPr sz="90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1"/>
            <c:showSerName val="0"/>
            <c:showPercent val="0"/>
            <c:showBubbleSize val="0"/>
            <c:showLeaderLines val="0"/>
            <c:extLst>
              <c:ext xmlns:c15="http://schemas.microsoft.com/office/drawing/2012/chart" uri="{CE6537A1-D6FC-4f65-9D91-7224C49458BB}"/>
            </c:extLst>
          </c:dLbls>
          <c:cat>
            <c:strRef>
              <c:f>Sheet1!$A$2:$A$10</c:f>
              <c:strCache>
                <c:ptCount val="9"/>
                <c:pt idx="3">
                  <c:v>Europe Wind</c:v>
                </c:pt>
                <c:pt idx="4">
                  <c:v>US Quake</c:v>
                </c:pt>
                <c:pt idx="5">
                  <c:v>Gulf Wind</c:v>
                </c:pt>
                <c:pt idx="6">
                  <c:v>East Coast Wind</c:v>
                </c:pt>
                <c:pt idx="7">
                  <c:v>Florida Wind</c:v>
                </c:pt>
                <c:pt idx="8">
                  <c:v>Other perils</c:v>
                </c:pt>
              </c:strCache>
            </c:strRef>
          </c:cat>
          <c:val>
            <c:numRef>
              <c:f>Sheet1!$B$2:$B$10</c:f>
              <c:numCache>
                <c:formatCode>General</c:formatCode>
                <c:ptCount val="9"/>
                <c:pt idx="3" formatCode="0%">
                  <c:v>0.06</c:v>
                </c:pt>
                <c:pt idx="4" formatCode="0%">
                  <c:v>0.14000000000000001</c:v>
                </c:pt>
                <c:pt idx="5" formatCode="0%">
                  <c:v>0.06</c:v>
                </c:pt>
                <c:pt idx="6" formatCode="0%">
                  <c:v>0.11</c:v>
                </c:pt>
                <c:pt idx="7" formatCode="0%">
                  <c:v>0.21</c:v>
                </c:pt>
                <c:pt idx="8" formatCode="0%">
                  <c:v>0.42</c:v>
                </c:pt>
              </c:numCache>
            </c:numRef>
          </c:val>
          <c:extLst>
            <c:ext xmlns:c16="http://schemas.microsoft.com/office/drawing/2014/chart" uri="{C3380CC4-5D6E-409C-BE32-E72D297353CC}">
              <c16:uniqueId val="{00000012-F1C2-4E7E-8C7C-69FF04A4AF11}"/>
            </c:ext>
          </c:extLst>
        </c:ser>
        <c:dLbls>
          <c:showLegendKey val="0"/>
          <c:showVal val="1"/>
          <c:showCatName val="0"/>
          <c:showSerName val="0"/>
          <c:showPercent val="0"/>
          <c:showBubbleSize val="0"/>
          <c:showLeaderLines val="0"/>
        </c:dLbls>
        <c:firstSliceAng val="0"/>
      </c:pieChart>
      <c:spPr>
        <a:noFill/>
        <a:ln w="6350">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w="9525" cap="flat" cmpd="sng" algn="ctr">
      <a:noFill/>
      <a:round/>
    </a:ln>
    <a:effectLst/>
  </c:spPr>
  <c:txPr>
    <a:bodyPr/>
    <a:lstStyle/>
    <a:p>
      <a:pPr>
        <a:defRPr>
          <a:latin typeface="Arial" panose="020B0604020202020204" pitchFamily="34" charset="0"/>
          <a:cs typeface="Arial" panose="020B0604020202020204" pitchFamily="34" charset="0"/>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AU"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53B7EA1-F210-44AD-8846-30C8A7EF738F}" type="datetimeFigureOut">
              <a:rPr lang="en-AU" smtClean="0"/>
              <a:t>24/01/2022</a:t>
            </a:fld>
            <a:endParaRPr lang="en-AU"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AU"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AU"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18B3C13-8830-4139-BEF1-7CD58A072009}" type="slidenum">
              <a:rPr lang="en-AU" smtClean="0"/>
              <a:t>‹#›</a:t>
            </a:fld>
            <a:endParaRPr lang="en-AU" dirty="0"/>
          </a:p>
        </p:txBody>
      </p:sp>
    </p:spTree>
    <p:extLst>
      <p:ext uri="{BB962C8B-B14F-4D97-AF65-F5344CB8AC3E}">
        <p14:creationId xmlns:p14="http://schemas.microsoft.com/office/powerpoint/2010/main" val="316114964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fld id="{418B3C13-8830-4139-BEF1-7CD58A072009}" type="slidenum">
              <a:rPr lang="en-AU" smtClean="0"/>
              <a:t>1</a:t>
            </a:fld>
            <a:endParaRPr lang="en-AU" dirty="0"/>
          </a:p>
        </p:txBody>
      </p:sp>
    </p:spTree>
    <p:extLst>
      <p:ext uri="{BB962C8B-B14F-4D97-AF65-F5344CB8AC3E}">
        <p14:creationId xmlns:p14="http://schemas.microsoft.com/office/powerpoint/2010/main" val="55650567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fld id="{418B3C13-8830-4139-BEF1-7CD58A072009}" type="slidenum">
              <a:rPr lang="en-AU" smtClean="0"/>
              <a:t>2</a:t>
            </a:fld>
            <a:endParaRPr lang="en-AU" dirty="0"/>
          </a:p>
        </p:txBody>
      </p:sp>
    </p:spTree>
    <p:extLst>
      <p:ext uri="{BB962C8B-B14F-4D97-AF65-F5344CB8AC3E}">
        <p14:creationId xmlns:p14="http://schemas.microsoft.com/office/powerpoint/2010/main" val="342555205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993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AU" dirty="0">
              <a:latin typeface="Arial" charset="0"/>
              <a:cs typeface="Arial" charset="0"/>
            </a:endParaRPr>
          </a:p>
        </p:txBody>
      </p:sp>
      <p:sp>
        <p:nvSpPr>
          <p:cNvPr id="3994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fontAlgn="base" hangingPunct="1">
              <a:spcBef>
                <a:spcPct val="0"/>
              </a:spcBef>
              <a:spcAft>
                <a:spcPct val="0"/>
              </a:spcAft>
            </a:pPr>
            <a:fld id="{2D08A756-A2A8-4FAB-AF8E-9B34F4AC7B70}" type="slidenum">
              <a:rPr lang="en-AU" smtClean="0"/>
              <a:pPr eaLnBrk="1" fontAlgn="base" hangingPunct="1">
                <a:spcBef>
                  <a:spcPct val="0"/>
                </a:spcBef>
                <a:spcAft>
                  <a:spcPct val="0"/>
                </a:spcAft>
              </a:pPr>
              <a:t>3</a:t>
            </a:fld>
            <a:endParaRPr lang="en-AU" dirty="0"/>
          </a:p>
        </p:txBody>
      </p:sp>
    </p:spTree>
    <p:extLst>
      <p:ext uri="{BB962C8B-B14F-4D97-AF65-F5344CB8AC3E}">
        <p14:creationId xmlns:p14="http://schemas.microsoft.com/office/powerpoint/2010/main" val="135447929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993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AU" dirty="0">
              <a:latin typeface="Arial" charset="0"/>
              <a:cs typeface="Arial" charset="0"/>
            </a:endParaRPr>
          </a:p>
        </p:txBody>
      </p:sp>
      <p:sp>
        <p:nvSpPr>
          <p:cNvPr id="3994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fontAlgn="base" hangingPunct="1">
              <a:spcBef>
                <a:spcPct val="0"/>
              </a:spcBef>
              <a:spcAft>
                <a:spcPct val="0"/>
              </a:spcAft>
            </a:pPr>
            <a:fld id="{2D08A756-A2A8-4FAB-AF8E-9B34F4AC7B70}" type="slidenum">
              <a:rPr lang="en-AU" smtClean="0"/>
              <a:pPr eaLnBrk="1" fontAlgn="base" hangingPunct="1">
                <a:spcBef>
                  <a:spcPct val="0"/>
                </a:spcBef>
                <a:spcAft>
                  <a:spcPct val="0"/>
                </a:spcAft>
              </a:pPr>
              <a:t>4</a:t>
            </a:fld>
            <a:endParaRPr lang="en-AU" dirty="0"/>
          </a:p>
        </p:txBody>
      </p:sp>
    </p:spTree>
    <p:extLst>
      <p:ext uri="{BB962C8B-B14F-4D97-AF65-F5344CB8AC3E}">
        <p14:creationId xmlns:p14="http://schemas.microsoft.com/office/powerpoint/2010/main" val="92954966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993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AU" dirty="0">
              <a:latin typeface="Arial" charset="0"/>
              <a:cs typeface="Arial" charset="0"/>
            </a:endParaRPr>
          </a:p>
        </p:txBody>
      </p:sp>
      <p:sp>
        <p:nvSpPr>
          <p:cNvPr id="3994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fontAlgn="base" hangingPunct="1">
              <a:spcBef>
                <a:spcPct val="0"/>
              </a:spcBef>
              <a:spcAft>
                <a:spcPct val="0"/>
              </a:spcAft>
            </a:pPr>
            <a:fld id="{2D08A756-A2A8-4FAB-AF8E-9B34F4AC7B70}" type="slidenum">
              <a:rPr lang="en-AU" smtClean="0"/>
              <a:pPr eaLnBrk="1" fontAlgn="base" hangingPunct="1">
                <a:spcBef>
                  <a:spcPct val="0"/>
                </a:spcBef>
                <a:spcAft>
                  <a:spcPct val="0"/>
                </a:spcAft>
              </a:pPr>
              <a:t>5</a:t>
            </a:fld>
            <a:endParaRPr lang="en-AU" dirty="0"/>
          </a:p>
        </p:txBody>
      </p:sp>
    </p:spTree>
    <p:extLst>
      <p:ext uri="{BB962C8B-B14F-4D97-AF65-F5344CB8AC3E}">
        <p14:creationId xmlns:p14="http://schemas.microsoft.com/office/powerpoint/2010/main" val="350549290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fld id="{418B3C13-8830-4139-BEF1-7CD58A072009}" type="slidenum">
              <a:rPr lang="en-AU" smtClean="0"/>
              <a:t>6</a:t>
            </a:fld>
            <a:endParaRPr lang="en-AU" dirty="0"/>
          </a:p>
        </p:txBody>
      </p:sp>
    </p:spTree>
    <p:extLst>
      <p:ext uri="{BB962C8B-B14F-4D97-AF65-F5344CB8AC3E}">
        <p14:creationId xmlns:p14="http://schemas.microsoft.com/office/powerpoint/2010/main" val="133174269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jpg"/><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6.jpg"/><Relationship Id="rId1" Type="http://schemas.openxmlformats.org/officeDocument/2006/relationships/slideMaster" Target="../slideMasters/slideMaster4.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4.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8.jpg"/><Relationship Id="rId1" Type="http://schemas.openxmlformats.org/officeDocument/2006/relationships/slideMaster" Target="../slideMasters/slideMaster5.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5.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1 Column">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CD59A2AD-9E9B-466B-AD5B-0CB1B724FAC5}"/>
              </a:ext>
            </a:extLst>
          </p:cNvPr>
          <p:cNvSpPr>
            <a:spLocks noGrp="1"/>
          </p:cNvSpPr>
          <p:nvPr>
            <p:ph idx="1"/>
          </p:nvPr>
        </p:nvSpPr>
        <p:spPr>
          <a:xfrm>
            <a:off x="759001" y="1676404"/>
            <a:ext cx="9900000" cy="4500563"/>
          </a:xfrm>
        </p:spPr>
        <p:txBody>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AU" noProof="0" dirty="0"/>
          </a:p>
        </p:txBody>
      </p:sp>
      <p:sp>
        <p:nvSpPr>
          <p:cNvPr id="4" name="Date Placeholder 3">
            <a:extLst>
              <a:ext uri="{FF2B5EF4-FFF2-40B4-BE49-F238E27FC236}">
                <a16:creationId xmlns:a16="http://schemas.microsoft.com/office/drawing/2014/main" id="{D05DB1DE-8D73-4AFA-95E5-57D6E62C0F7C}"/>
              </a:ext>
            </a:extLst>
          </p:cNvPr>
          <p:cNvSpPr>
            <a:spLocks noGrp="1"/>
          </p:cNvSpPr>
          <p:nvPr>
            <p:ph type="dt" sz="half" idx="10"/>
          </p:nvPr>
        </p:nvSpPr>
        <p:spPr/>
        <p:txBody>
          <a:bodyPr/>
          <a:lstStyle/>
          <a:p>
            <a:fld id="{5B5B167B-D18E-48A8-AECC-3806BE2F3F07}" type="datetime1">
              <a:rPr lang="en-AU" smtClean="0"/>
              <a:t>24/01/2022</a:t>
            </a:fld>
            <a:endParaRPr lang="en-AU" dirty="0"/>
          </a:p>
        </p:txBody>
      </p:sp>
      <p:sp>
        <p:nvSpPr>
          <p:cNvPr id="5" name="Footer Placeholder 4">
            <a:extLst>
              <a:ext uri="{FF2B5EF4-FFF2-40B4-BE49-F238E27FC236}">
                <a16:creationId xmlns:a16="http://schemas.microsoft.com/office/drawing/2014/main" id="{E0CDE5F3-3665-4461-B770-070BFE32749B}"/>
              </a:ext>
            </a:extLst>
          </p:cNvPr>
          <p:cNvSpPr>
            <a:spLocks noGrp="1"/>
          </p:cNvSpPr>
          <p:nvPr>
            <p:ph type="ftr" sz="quarter" idx="11"/>
          </p:nvPr>
        </p:nvSpPr>
        <p:spPr/>
        <p:txBody>
          <a:bodyPr/>
          <a:lstStyle/>
          <a:p>
            <a:r>
              <a:rPr lang="en-AU" dirty="0"/>
              <a:t>Presentation title</a:t>
            </a:r>
          </a:p>
        </p:txBody>
      </p:sp>
      <p:sp>
        <p:nvSpPr>
          <p:cNvPr id="6" name="Slide Number Placeholder 5">
            <a:extLst>
              <a:ext uri="{FF2B5EF4-FFF2-40B4-BE49-F238E27FC236}">
                <a16:creationId xmlns:a16="http://schemas.microsoft.com/office/drawing/2014/main" id="{77AE5D6D-B1E7-41CE-A1BF-283239250BA2}"/>
              </a:ext>
            </a:extLst>
          </p:cNvPr>
          <p:cNvSpPr>
            <a:spLocks noGrp="1"/>
          </p:cNvSpPr>
          <p:nvPr>
            <p:ph type="sldNum" sz="quarter" idx="12"/>
          </p:nvPr>
        </p:nvSpPr>
        <p:spPr/>
        <p:txBody>
          <a:bodyPr/>
          <a:lstStyle/>
          <a:p>
            <a:fld id="{E6316B6A-336A-44FF-82DA-A4D1594FA055}" type="slidenum">
              <a:rPr lang="en-AU" smtClean="0"/>
              <a:t>‹#›</a:t>
            </a:fld>
            <a:endParaRPr lang="en-AU" dirty="0"/>
          </a:p>
        </p:txBody>
      </p:sp>
      <p:sp>
        <p:nvSpPr>
          <p:cNvPr id="2" name="Title 1">
            <a:extLst>
              <a:ext uri="{FF2B5EF4-FFF2-40B4-BE49-F238E27FC236}">
                <a16:creationId xmlns:a16="http://schemas.microsoft.com/office/drawing/2014/main" id="{32F9015D-D5F1-4A9B-9BEE-7C8A6482F8E6}"/>
              </a:ext>
            </a:extLst>
          </p:cNvPr>
          <p:cNvSpPr>
            <a:spLocks noGrp="1"/>
          </p:cNvSpPr>
          <p:nvPr>
            <p:ph type="title"/>
          </p:nvPr>
        </p:nvSpPr>
        <p:spPr/>
        <p:txBody>
          <a:bodyPr/>
          <a:lstStyle/>
          <a:p>
            <a:r>
              <a:rPr lang="en-US" noProof="0"/>
              <a:t>Click to edit Master title style</a:t>
            </a:r>
            <a:endParaRPr lang="en-AU" noProof="0"/>
          </a:p>
        </p:txBody>
      </p:sp>
    </p:spTree>
    <p:extLst>
      <p:ext uri="{BB962C8B-B14F-4D97-AF65-F5344CB8AC3E}">
        <p14:creationId xmlns:p14="http://schemas.microsoft.com/office/powerpoint/2010/main" val="314385693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able &amp; Text">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D05DB1DE-8D73-4AFA-95E5-57D6E62C0F7C}"/>
              </a:ext>
            </a:extLst>
          </p:cNvPr>
          <p:cNvSpPr>
            <a:spLocks noGrp="1"/>
          </p:cNvSpPr>
          <p:nvPr>
            <p:ph type="dt" sz="half" idx="10"/>
          </p:nvPr>
        </p:nvSpPr>
        <p:spPr/>
        <p:txBody>
          <a:bodyPr/>
          <a:lstStyle/>
          <a:p>
            <a:fld id="{E68CB2FA-BE43-4373-8D44-85EC051077CE}" type="datetime1">
              <a:rPr lang="en-AU" smtClean="0"/>
              <a:t>24/01/2022</a:t>
            </a:fld>
            <a:endParaRPr lang="en-AU" dirty="0"/>
          </a:p>
        </p:txBody>
      </p:sp>
      <p:sp>
        <p:nvSpPr>
          <p:cNvPr id="5" name="Footer Placeholder 4">
            <a:extLst>
              <a:ext uri="{FF2B5EF4-FFF2-40B4-BE49-F238E27FC236}">
                <a16:creationId xmlns:a16="http://schemas.microsoft.com/office/drawing/2014/main" id="{E0CDE5F3-3665-4461-B770-070BFE32749B}"/>
              </a:ext>
            </a:extLst>
          </p:cNvPr>
          <p:cNvSpPr>
            <a:spLocks noGrp="1"/>
          </p:cNvSpPr>
          <p:nvPr>
            <p:ph type="ftr" sz="quarter" idx="11"/>
          </p:nvPr>
        </p:nvSpPr>
        <p:spPr/>
        <p:txBody>
          <a:bodyPr/>
          <a:lstStyle/>
          <a:p>
            <a:r>
              <a:rPr lang="en-AU" dirty="0"/>
              <a:t>Presentation title</a:t>
            </a:r>
          </a:p>
        </p:txBody>
      </p:sp>
      <p:sp>
        <p:nvSpPr>
          <p:cNvPr id="6" name="Slide Number Placeholder 5">
            <a:extLst>
              <a:ext uri="{FF2B5EF4-FFF2-40B4-BE49-F238E27FC236}">
                <a16:creationId xmlns:a16="http://schemas.microsoft.com/office/drawing/2014/main" id="{77AE5D6D-B1E7-41CE-A1BF-283239250BA2}"/>
              </a:ext>
            </a:extLst>
          </p:cNvPr>
          <p:cNvSpPr>
            <a:spLocks noGrp="1"/>
          </p:cNvSpPr>
          <p:nvPr>
            <p:ph type="sldNum" sz="quarter" idx="12"/>
          </p:nvPr>
        </p:nvSpPr>
        <p:spPr/>
        <p:txBody>
          <a:bodyPr/>
          <a:lstStyle/>
          <a:p>
            <a:fld id="{E6316B6A-336A-44FF-82DA-A4D1594FA055}" type="slidenum">
              <a:rPr lang="en-AU" smtClean="0"/>
              <a:t>‹#›</a:t>
            </a:fld>
            <a:endParaRPr lang="en-AU" dirty="0"/>
          </a:p>
        </p:txBody>
      </p:sp>
      <p:sp>
        <p:nvSpPr>
          <p:cNvPr id="2" name="Title 1">
            <a:extLst>
              <a:ext uri="{FF2B5EF4-FFF2-40B4-BE49-F238E27FC236}">
                <a16:creationId xmlns:a16="http://schemas.microsoft.com/office/drawing/2014/main" id="{32F9015D-D5F1-4A9B-9BEE-7C8A6482F8E6}"/>
              </a:ext>
            </a:extLst>
          </p:cNvPr>
          <p:cNvSpPr>
            <a:spLocks noGrp="1"/>
          </p:cNvSpPr>
          <p:nvPr>
            <p:ph type="title"/>
          </p:nvPr>
        </p:nvSpPr>
        <p:spPr/>
        <p:txBody>
          <a:bodyPr/>
          <a:lstStyle/>
          <a:p>
            <a:r>
              <a:rPr lang="en-US" noProof="0"/>
              <a:t>Click to edit Master title style</a:t>
            </a:r>
            <a:endParaRPr lang="en-AU" noProof="0"/>
          </a:p>
        </p:txBody>
      </p:sp>
      <p:sp>
        <p:nvSpPr>
          <p:cNvPr id="9" name="Table Placeholder 9">
            <a:extLst>
              <a:ext uri="{FF2B5EF4-FFF2-40B4-BE49-F238E27FC236}">
                <a16:creationId xmlns:a16="http://schemas.microsoft.com/office/drawing/2014/main" id="{A5124DE0-C3A8-44E9-9258-5E5E6FB53E54}"/>
              </a:ext>
            </a:extLst>
          </p:cNvPr>
          <p:cNvSpPr>
            <a:spLocks noGrp="1"/>
          </p:cNvSpPr>
          <p:nvPr>
            <p:ph type="tbl" sz="quarter" idx="13"/>
          </p:nvPr>
        </p:nvSpPr>
        <p:spPr>
          <a:xfrm>
            <a:off x="4589259" y="1676404"/>
            <a:ext cx="6069748" cy="4500563"/>
          </a:xfrm>
        </p:spPr>
        <p:txBody>
          <a:bodyPr anchor="ctr" anchorCtr="0"/>
          <a:lstStyle>
            <a:lvl1pPr marL="0" indent="0" algn="ctr">
              <a:buNone/>
              <a:defRPr/>
            </a:lvl1pPr>
          </a:lstStyle>
          <a:p>
            <a:r>
              <a:rPr lang="en-US" dirty="0"/>
              <a:t>Click icon to add table</a:t>
            </a:r>
            <a:endParaRPr lang="en-AU" dirty="0"/>
          </a:p>
        </p:txBody>
      </p:sp>
      <p:sp>
        <p:nvSpPr>
          <p:cNvPr id="11" name="Text Placeholder 10">
            <a:extLst>
              <a:ext uri="{FF2B5EF4-FFF2-40B4-BE49-F238E27FC236}">
                <a16:creationId xmlns:a16="http://schemas.microsoft.com/office/drawing/2014/main" id="{71AF6FE5-C6EA-466A-A689-65FA5BED6B0C}"/>
              </a:ext>
            </a:extLst>
          </p:cNvPr>
          <p:cNvSpPr>
            <a:spLocks noGrp="1"/>
          </p:cNvSpPr>
          <p:nvPr>
            <p:ph type="body" sz="quarter" idx="14"/>
          </p:nvPr>
        </p:nvSpPr>
        <p:spPr>
          <a:xfrm>
            <a:off x="759001" y="1676404"/>
            <a:ext cx="3420000" cy="45005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dirty="0"/>
          </a:p>
        </p:txBody>
      </p:sp>
    </p:spTree>
    <p:extLst>
      <p:ext uri="{BB962C8B-B14F-4D97-AF65-F5344CB8AC3E}">
        <p14:creationId xmlns:p14="http://schemas.microsoft.com/office/powerpoint/2010/main" val="339657949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Chart">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D05DB1DE-8D73-4AFA-95E5-57D6E62C0F7C}"/>
              </a:ext>
            </a:extLst>
          </p:cNvPr>
          <p:cNvSpPr>
            <a:spLocks noGrp="1"/>
          </p:cNvSpPr>
          <p:nvPr>
            <p:ph type="dt" sz="half" idx="10"/>
          </p:nvPr>
        </p:nvSpPr>
        <p:spPr/>
        <p:txBody>
          <a:bodyPr/>
          <a:lstStyle/>
          <a:p>
            <a:fld id="{44CE4277-5BAC-4AA4-92C8-78692CDF08E1}" type="datetime1">
              <a:rPr lang="en-AU" smtClean="0"/>
              <a:t>24/01/2022</a:t>
            </a:fld>
            <a:endParaRPr lang="en-AU" dirty="0"/>
          </a:p>
        </p:txBody>
      </p:sp>
      <p:sp>
        <p:nvSpPr>
          <p:cNvPr id="5" name="Footer Placeholder 4">
            <a:extLst>
              <a:ext uri="{FF2B5EF4-FFF2-40B4-BE49-F238E27FC236}">
                <a16:creationId xmlns:a16="http://schemas.microsoft.com/office/drawing/2014/main" id="{E0CDE5F3-3665-4461-B770-070BFE32749B}"/>
              </a:ext>
            </a:extLst>
          </p:cNvPr>
          <p:cNvSpPr>
            <a:spLocks noGrp="1"/>
          </p:cNvSpPr>
          <p:nvPr>
            <p:ph type="ftr" sz="quarter" idx="11"/>
          </p:nvPr>
        </p:nvSpPr>
        <p:spPr/>
        <p:txBody>
          <a:bodyPr/>
          <a:lstStyle/>
          <a:p>
            <a:r>
              <a:rPr lang="en-AU" dirty="0"/>
              <a:t>Presentation title</a:t>
            </a:r>
          </a:p>
        </p:txBody>
      </p:sp>
      <p:sp>
        <p:nvSpPr>
          <p:cNvPr id="6" name="Slide Number Placeholder 5">
            <a:extLst>
              <a:ext uri="{FF2B5EF4-FFF2-40B4-BE49-F238E27FC236}">
                <a16:creationId xmlns:a16="http://schemas.microsoft.com/office/drawing/2014/main" id="{77AE5D6D-B1E7-41CE-A1BF-283239250BA2}"/>
              </a:ext>
            </a:extLst>
          </p:cNvPr>
          <p:cNvSpPr>
            <a:spLocks noGrp="1"/>
          </p:cNvSpPr>
          <p:nvPr>
            <p:ph type="sldNum" sz="quarter" idx="12"/>
          </p:nvPr>
        </p:nvSpPr>
        <p:spPr/>
        <p:txBody>
          <a:bodyPr/>
          <a:lstStyle/>
          <a:p>
            <a:fld id="{E6316B6A-336A-44FF-82DA-A4D1594FA055}" type="slidenum">
              <a:rPr lang="en-AU" smtClean="0"/>
              <a:t>‹#›</a:t>
            </a:fld>
            <a:endParaRPr lang="en-AU" dirty="0"/>
          </a:p>
        </p:txBody>
      </p:sp>
      <p:sp>
        <p:nvSpPr>
          <p:cNvPr id="2" name="Title 1">
            <a:extLst>
              <a:ext uri="{FF2B5EF4-FFF2-40B4-BE49-F238E27FC236}">
                <a16:creationId xmlns:a16="http://schemas.microsoft.com/office/drawing/2014/main" id="{32F9015D-D5F1-4A9B-9BEE-7C8A6482F8E6}"/>
              </a:ext>
            </a:extLst>
          </p:cNvPr>
          <p:cNvSpPr>
            <a:spLocks noGrp="1"/>
          </p:cNvSpPr>
          <p:nvPr>
            <p:ph type="title"/>
          </p:nvPr>
        </p:nvSpPr>
        <p:spPr/>
        <p:txBody>
          <a:bodyPr/>
          <a:lstStyle/>
          <a:p>
            <a:r>
              <a:rPr lang="en-US" noProof="0"/>
              <a:t>Click to edit Master title style</a:t>
            </a:r>
            <a:endParaRPr lang="en-AU" noProof="0"/>
          </a:p>
        </p:txBody>
      </p:sp>
      <p:sp>
        <p:nvSpPr>
          <p:cNvPr id="9" name="Chart Placeholder 8">
            <a:extLst>
              <a:ext uri="{FF2B5EF4-FFF2-40B4-BE49-F238E27FC236}">
                <a16:creationId xmlns:a16="http://schemas.microsoft.com/office/drawing/2014/main" id="{490C9A59-CC2D-4578-A146-C395EC81B9D3}"/>
              </a:ext>
            </a:extLst>
          </p:cNvPr>
          <p:cNvSpPr>
            <a:spLocks noGrp="1"/>
          </p:cNvSpPr>
          <p:nvPr>
            <p:ph type="chart" sz="quarter" idx="14"/>
          </p:nvPr>
        </p:nvSpPr>
        <p:spPr>
          <a:xfrm>
            <a:off x="1533001" y="1940944"/>
            <a:ext cx="9126000" cy="4236019"/>
          </a:xfrm>
        </p:spPr>
        <p:txBody>
          <a:bodyPr anchor="ctr" anchorCtr="0"/>
          <a:lstStyle>
            <a:lvl1pPr marL="0" indent="0" algn="ctr">
              <a:buNone/>
              <a:defRPr/>
            </a:lvl1pPr>
          </a:lstStyle>
          <a:p>
            <a:r>
              <a:rPr lang="en-US" dirty="0"/>
              <a:t>Click icon to add chart</a:t>
            </a:r>
            <a:endParaRPr lang="en-AU" dirty="0"/>
          </a:p>
        </p:txBody>
      </p:sp>
      <p:sp>
        <p:nvSpPr>
          <p:cNvPr id="11" name="Text Placeholder 2">
            <a:extLst>
              <a:ext uri="{FF2B5EF4-FFF2-40B4-BE49-F238E27FC236}">
                <a16:creationId xmlns:a16="http://schemas.microsoft.com/office/drawing/2014/main" id="{FE261E0B-C1A5-495E-969A-FF58508999A3}"/>
              </a:ext>
            </a:extLst>
          </p:cNvPr>
          <p:cNvSpPr>
            <a:spLocks noGrp="1"/>
          </p:cNvSpPr>
          <p:nvPr>
            <p:ph type="body" idx="13" hasCustomPrompt="1"/>
          </p:nvPr>
        </p:nvSpPr>
        <p:spPr>
          <a:xfrm>
            <a:off x="1533001" y="1676400"/>
            <a:ext cx="9126000" cy="264544"/>
          </a:xfrm>
        </p:spPr>
        <p:txBody>
          <a:bodyPr anchor="t" anchorCtr="0"/>
          <a:lstStyle>
            <a:lvl1pPr marL="0" indent="0" algn="ctr">
              <a:lnSpc>
                <a:spcPct val="100000"/>
              </a:lnSpc>
              <a:spcBef>
                <a:spcPts val="0"/>
              </a:spcBef>
              <a:buNone/>
              <a:defRPr sz="1400" b="0">
                <a:solidFill>
                  <a:schemeClr val="tx1"/>
                </a:solidFill>
              </a:defRPr>
            </a:lvl1pPr>
            <a:lvl2pPr marL="457166" indent="0">
              <a:buNone/>
              <a:defRPr sz="2000" b="1"/>
            </a:lvl2pPr>
            <a:lvl3pPr marL="914332" indent="0">
              <a:buNone/>
              <a:defRPr sz="1801" b="1"/>
            </a:lvl3pPr>
            <a:lvl4pPr marL="1371496" indent="0">
              <a:buNone/>
              <a:defRPr sz="1600" b="1"/>
            </a:lvl4pPr>
            <a:lvl5pPr marL="1828664" indent="0">
              <a:buNone/>
              <a:defRPr sz="1600" b="1"/>
            </a:lvl5pPr>
            <a:lvl6pPr marL="2285830" indent="0">
              <a:buNone/>
              <a:defRPr sz="1600" b="1"/>
            </a:lvl6pPr>
            <a:lvl7pPr marL="2742994" indent="0">
              <a:buNone/>
              <a:defRPr sz="1600" b="1"/>
            </a:lvl7pPr>
            <a:lvl8pPr marL="3200160" indent="0">
              <a:buNone/>
              <a:defRPr sz="1600" b="1"/>
            </a:lvl8pPr>
            <a:lvl9pPr marL="3657326" indent="0">
              <a:buNone/>
              <a:defRPr sz="1600" b="1"/>
            </a:lvl9pPr>
          </a:lstStyle>
          <a:p>
            <a:pPr lvl="0"/>
            <a:r>
              <a:rPr lang="en-AU" noProof="0" dirty="0"/>
              <a:t>Chart title</a:t>
            </a:r>
          </a:p>
        </p:txBody>
      </p:sp>
    </p:spTree>
    <p:extLst>
      <p:ext uri="{BB962C8B-B14F-4D97-AF65-F5344CB8AC3E}">
        <p14:creationId xmlns:p14="http://schemas.microsoft.com/office/powerpoint/2010/main" val="303846645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Chart &amp; Text">
    <p:spTree>
      <p:nvGrpSpPr>
        <p:cNvPr id="1" name=""/>
        <p:cNvGrpSpPr/>
        <p:nvPr/>
      </p:nvGrpSpPr>
      <p:grpSpPr>
        <a:xfrm>
          <a:off x="0" y="0"/>
          <a:ext cx="0" cy="0"/>
          <a:chOff x="0" y="0"/>
          <a:chExt cx="0" cy="0"/>
        </a:xfrm>
      </p:grpSpPr>
      <p:sp>
        <p:nvSpPr>
          <p:cNvPr id="11" name="Chart Placeholder 8">
            <a:extLst>
              <a:ext uri="{FF2B5EF4-FFF2-40B4-BE49-F238E27FC236}">
                <a16:creationId xmlns:a16="http://schemas.microsoft.com/office/drawing/2014/main" id="{431F1B57-1B5A-4CED-949E-8535449B5B50}"/>
              </a:ext>
            </a:extLst>
          </p:cNvPr>
          <p:cNvSpPr>
            <a:spLocks noGrp="1"/>
          </p:cNvSpPr>
          <p:nvPr>
            <p:ph type="chart" sz="quarter" idx="14"/>
          </p:nvPr>
        </p:nvSpPr>
        <p:spPr>
          <a:xfrm>
            <a:off x="4589260" y="1940944"/>
            <a:ext cx="6828873" cy="4236019"/>
          </a:xfrm>
        </p:spPr>
        <p:txBody>
          <a:bodyPr anchor="ctr" anchorCtr="0"/>
          <a:lstStyle>
            <a:lvl1pPr marL="0" indent="0" algn="ctr">
              <a:buNone/>
              <a:defRPr/>
            </a:lvl1pPr>
          </a:lstStyle>
          <a:p>
            <a:r>
              <a:rPr lang="en-US" dirty="0"/>
              <a:t>Click icon to add chart</a:t>
            </a:r>
            <a:endParaRPr lang="en-AU" dirty="0"/>
          </a:p>
        </p:txBody>
      </p:sp>
      <p:sp>
        <p:nvSpPr>
          <p:cNvPr id="4" name="Date Placeholder 3">
            <a:extLst>
              <a:ext uri="{FF2B5EF4-FFF2-40B4-BE49-F238E27FC236}">
                <a16:creationId xmlns:a16="http://schemas.microsoft.com/office/drawing/2014/main" id="{D05DB1DE-8D73-4AFA-95E5-57D6E62C0F7C}"/>
              </a:ext>
            </a:extLst>
          </p:cNvPr>
          <p:cNvSpPr>
            <a:spLocks noGrp="1"/>
          </p:cNvSpPr>
          <p:nvPr>
            <p:ph type="dt" sz="half" idx="10"/>
          </p:nvPr>
        </p:nvSpPr>
        <p:spPr/>
        <p:txBody>
          <a:bodyPr/>
          <a:lstStyle/>
          <a:p>
            <a:fld id="{53B924F7-D572-438F-8AB5-CC8DF6380D59}" type="datetime1">
              <a:rPr lang="en-AU" smtClean="0"/>
              <a:t>24/01/2022</a:t>
            </a:fld>
            <a:endParaRPr lang="en-AU" dirty="0"/>
          </a:p>
        </p:txBody>
      </p:sp>
      <p:sp>
        <p:nvSpPr>
          <p:cNvPr id="5" name="Footer Placeholder 4">
            <a:extLst>
              <a:ext uri="{FF2B5EF4-FFF2-40B4-BE49-F238E27FC236}">
                <a16:creationId xmlns:a16="http://schemas.microsoft.com/office/drawing/2014/main" id="{E0CDE5F3-3665-4461-B770-070BFE32749B}"/>
              </a:ext>
            </a:extLst>
          </p:cNvPr>
          <p:cNvSpPr>
            <a:spLocks noGrp="1"/>
          </p:cNvSpPr>
          <p:nvPr>
            <p:ph type="ftr" sz="quarter" idx="11"/>
          </p:nvPr>
        </p:nvSpPr>
        <p:spPr/>
        <p:txBody>
          <a:bodyPr/>
          <a:lstStyle/>
          <a:p>
            <a:r>
              <a:rPr lang="en-AU" dirty="0"/>
              <a:t>Presentation title</a:t>
            </a:r>
          </a:p>
        </p:txBody>
      </p:sp>
      <p:sp>
        <p:nvSpPr>
          <p:cNvPr id="6" name="Slide Number Placeholder 5">
            <a:extLst>
              <a:ext uri="{FF2B5EF4-FFF2-40B4-BE49-F238E27FC236}">
                <a16:creationId xmlns:a16="http://schemas.microsoft.com/office/drawing/2014/main" id="{77AE5D6D-B1E7-41CE-A1BF-283239250BA2}"/>
              </a:ext>
            </a:extLst>
          </p:cNvPr>
          <p:cNvSpPr>
            <a:spLocks noGrp="1"/>
          </p:cNvSpPr>
          <p:nvPr>
            <p:ph type="sldNum" sz="quarter" idx="12"/>
          </p:nvPr>
        </p:nvSpPr>
        <p:spPr/>
        <p:txBody>
          <a:bodyPr/>
          <a:lstStyle/>
          <a:p>
            <a:fld id="{E6316B6A-336A-44FF-82DA-A4D1594FA055}" type="slidenum">
              <a:rPr lang="en-AU" smtClean="0"/>
              <a:t>‹#›</a:t>
            </a:fld>
            <a:endParaRPr lang="en-AU" dirty="0"/>
          </a:p>
        </p:txBody>
      </p:sp>
      <p:sp>
        <p:nvSpPr>
          <p:cNvPr id="2" name="Title 1">
            <a:extLst>
              <a:ext uri="{FF2B5EF4-FFF2-40B4-BE49-F238E27FC236}">
                <a16:creationId xmlns:a16="http://schemas.microsoft.com/office/drawing/2014/main" id="{32F9015D-D5F1-4A9B-9BEE-7C8A6482F8E6}"/>
              </a:ext>
            </a:extLst>
          </p:cNvPr>
          <p:cNvSpPr>
            <a:spLocks noGrp="1"/>
          </p:cNvSpPr>
          <p:nvPr>
            <p:ph type="title"/>
          </p:nvPr>
        </p:nvSpPr>
        <p:spPr/>
        <p:txBody>
          <a:bodyPr/>
          <a:lstStyle/>
          <a:p>
            <a:r>
              <a:rPr lang="en-US" noProof="0"/>
              <a:t>Click to edit Master title style</a:t>
            </a:r>
            <a:endParaRPr lang="en-AU" noProof="0"/>
          </a:p>
        </p:txBody>
      </p:sp>
      <p:sp>
        <p:nvSpPr>
          <p:cNvPr id="12" name="Text Placeholder 2">
            <a:extLst>
              <a:ext uri="{FF2B5EF4-FFF2-40B4-BE49-F238E27FC236}">
                <a16:creationId xmlns:a16="http://schemas.microsoft.com/office/drawing/2014/main" id="{F773F9B7-25F8-4E5D-919A-FB05B02081AB}"/>
              </a:ext>
            </a:extLst>
          </p:cNvPr>
          <p:cNvSpPr>
            <a:spLocks noGrp="1"/>
          </p:cNvSpPr>
          <p:nvPr>
            <p:ph type="body" idx="15" hasCustomPrompt="1"/>
          </p:nvPr>
        </p:nvSpPr>
        <p:spPr>
          <a:xfrm>
            <a:off x="4589260" y="1676400"/>
            <a:ext cx="6828873" cy="264544"/>
          </a:xfrm>
        </p:spPr>
        <p:txBody>
          <a:bodyPr anchor="t" anchorCtr="0"/>
          <a:lstStyle>
            <a:lvl1pPr marL="0" indent="0" algn="ctr">
              <a:lnSpc>
                <a:spcPct val="100000"/>
              </a:lnSpc>
              <a:spcBef>
                <a:spcPts val="0"/>
              </a:spcBef>
              <a:buNone/>
              <a:defRPr sz="1400" b="0">
                <a:solidFill>
                  <a:schemeClr val="tx1"/>
                </a:solidFill>
              </a:defRPr>
            </a:lvl1pPr>
            <a:lvl2pPr marL="457166" indent="0">
              <a:buNone/>
              <a:defRPr sz="2000" b="1"/>
            </a:lvl2pPr>
            <a:lvl3pPr marL="914332" indent="0">
              <a:buNone/>
              <a:defRPr sz="1801" b="1"/>
            </a:lvl3pPr>
            <a:lvl4pPr marL="1371496" indent="0">
              <a:buNone/>
              <a:defRPr sz="1600" b="1"/>
            </a:lvl4pPr>
            <a:lvl5pPr marL="1828664" indent="0">
              <a:buNone/>
              <a:defRPr sz="1600" b="1"/>
            </a:lvl5pPr>
            <a:lvl6pPr marL="2285830" indent="0">
              <a:buNone/>
              <a:defRPr sz="1600" b="1"/>
            </a:lvl6pPr>
            <a:lvl7pPr marL="2742994" indent="0">
              <a:buNone/>
              <a:defRPr sz="1600" b="1"/>
            </a:lvl7pPr>
            <a:lvl8pPr marL="3200160" indent="0">
              <a:buNone/>
              <a:defRPr sz="1600" b="1"/>
            </a:lvl8pPr>
            <a:lvl9pPr marL="3657326" indent="0">
              <a:buNone/>
              <a:defRPr sz="1600" b="1"/>
            </a:lvl9pPr>
          </a:lstStyle>
          <a:p>
            <a:pPr lvl="0"/>
            <a:r>
              <a:rPr lang="en-AU" noProof="0" dirty="0"/>
              <a:t>Chart title</a:t>
            </a:r>
          </a:p>
        </p:txBody>
      </p:sp>
      <p:sp>
        <p:nvSpPr>
          <p:cNvPr id="14" name="Text Placeholder 10">
            <a:extLst>
              <a:ext uri="{FF2B5EF4-FFF2-40B4-BE49-F238E27FC236}">
                <a16:creationId xmlns:a16="http://schemas.microsoft.com/office/drawing/2014/main" id="{D7B1EA08-EA55-461B-8A9B-A398A732B6A4}"/>
              </a:ext>
            </a:extLst>
          </p:cNvPr>
          <p:cNvSpPr>
            <a:spLocks noGrp="1"/>
          </p:cNvSpPr>
          <p:nvPr>
            <p:ph type="body" sz="quarter" idx="16"/>
          </p:nvPr>
        </p:nvSpPr>
        <p:spPr>
          <a:xfrm>
            <a:off x="759001" y="1676404"/>
            <a:ext cx="3420000" cy="45005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dirty="0"/>
          </a:p>
        </p:txBody>
      </p:sp>
    </p:spTree>
    <p:extLst>
      <p:ext uri="{BB962C8B-B14F-4D97-AF65-F5344CB8AC3E}">
        <p14:creationId xmlns:p14="http://schemas.microsoft.com/office/powerpoint/2010/main" val="87191258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2 Charts &amp; Text">
    <p:spTree>
      <p:nvGrpSpPr>
        <p:cNvPr id="1" name=""/>
        <p:cNvGrpSpPr/>
        <p:nvPr/>
      </p:nvGrpSpPr>
      <p:grpSpPr>
        <a:xfrm>
          <a:off x="0" y="0"/>
          <a:ext cx="0" cy="0"/>
          <a:chOff x="0" y="0"/>
          <a:chExt cx="0" cy="0"/>
        </a:xfrm>
      </p:grpSpPr>
      <p:sp>
        <p:nvSpPr>
          <p:cNvPr id="8" name="Content Placeholder 7">
            <a:extLst>
              <a:ext uri="{FF2B5EF4-FFF2-40B4-BE49-F238E27FC236}">
                <a16:creationId xmlns:a16="http://schemas.microsoft.com/office/drawing/2014/main" id="{54F6DC73-D2E5-4C44-B6A2-EB181445D050}"/>
              </a:ext>
            </a:extLst>
          </p:cNvPr>
          <p:cNvSpPr>
            <a:spLocks noGrp="1"/>
          </p:cNvSpPr>
          <p:nvPr>
            <p:ph sz="quarter" idx="16" hasCustomPrompt="1"/>
          </p:nvPr>
        </p:nvSpPr>
        <p:spPr>
          <a:xfrm>
            <a:off x="4589252" y="1940953"/>
            <a:ext cx="3240000" cy="4236017"/>
          </a:xfrm>
        </p:spPr>
        <p:txBody>
          <a:bodyPr anchor="ctr" anchorCtr="0"/>
          <a:lstStyle>
            <a:lvl1pPr marL="0" indent="0" algn="ctr">
              <a:buNone/>
              <a:defRPr/>
            </a:lvl1pPr>
          </a:lstStyle>
          <a:p>
            <a:pPr lvl="0"/>
            <a:r>
              <a:rPr lang="en-US" dirty="0"/>
              <a:t>Click icon to add chart or table</a:t>
            </a:r>
            <a:endParaRPr lang="en-AU" dirty="0"/>
          </a:p>
        </p:txBody>
      </p:sp>
      <p:sp>
        <p:nvSpPr>
          <p:cNvPr id="4" name="Date Placeholder 3">
            <a:extLst>
              <a:ext uri="{FF2B5EF4-FFF2-40B4-BE49-F238E27FC236}">
                <a16:creationId xmlns:a16="http://schemas.microsoft.com/office/drawing/2014/main" id="{D05DB1DE-8D73-4AFA-95E5-57D6E62C0F7C}"/>
              </a:ext>
            </a:extLst>
          </p:cNvPr>
          <p:cNvSpPr>
            <a:spLocks noGrp="1"/>
          </p:cNvSpPr>
          <p:nvPr>
            <p:ph type="dt" sz="half" idx="10"/>
          </p:nvPr>
        </p:nvSpPr>
        <p:spPr/>
        <p:txBody>
          <a:bodyPr/>
          <a:lstStyle/>
          <a:p>
            <a:fld id="{99CE0241-2DE0-42C5-919F-AFFC1113C040}" type="datetime1">
              <a:rPr lang="en-AU" smtClean="0"/>
              <a:t>24/01/2022</a:t>
            </a:fld>
            <a:endParaRPr lang="en-AU" dirty="0"/>
          </a:p>
        </p:txBody>
      </p:sp>
      <p:sp>
        <p:nvSpPr>
          <p:cNvPr id="5" name="Footer Placeholder 4">
            <a:extLst>
              <a:ext uri="{FF2B5EF4-FFF2-40B4-BE49-F238E27FC236}">
                <a16:creationId xmlns:a16="http://schemas.microsoft.com/office/drawing/2014/main" id="{E0CDE5F3-3665-4461-B770-070BFE32749B}"/>
              </a:ext>
            </a:extLst>
          </p:cNvPr>
          <p:cNvSpPr>
            <a:spLocks noGrp="1"/>
          </p:cNvSpPr>
          <p:nvPr>
            <p:ph type="ftr" sz="quarter" idx="11"/>
          </p:nvPr>
        </p:nvSpPr>
        <p:spPr/>
        <p:txBody>
          <a:bodyPr/>
          <a:lstStyle/>
          <a:p>
            <a:r>
              <a:rPr lang="en-AU" dirty="0"/>
              <a:t>Presentation title</a:t>
            </a:r>
          </a:p>
        </p:txBody>
      </p:sp>
      <p:sp>
        <p:nvSpPr>
          <p:cNvPr id="6" name="Slide Number Placeholder 5">
            <a:extLst>
              <a:ext uri="{FF2B5EF4-FFF2-40B4-BE49-F238E27FC236}">
                <a16:creationId xmlns:a16="http://schemas.microsoft.com/office/drawing/2014/main" id="{77AE5D6D-B1E7-41CE-A1BF-283239250BA2}"/>
              </a:ext>
            </a:extLst>
          </p:cNvPr>
          <p:cNvSpPr>
            <a:spLocks noGrp="1"/>
          </p:cNvSpPr>
          <p:nvPr>
            <p:ph type="sldNum" sz="quarter" idx="12"/>
          </p:nvPr>
        </p:nvSpPr>
        <p:spPr/>
        <p:txBody>
          <a:bodyPr/>
          <a:lstStyle/>
          <a:p>
            <a:fld id="{E6316B6A-336A-44FF-82DA-A4D1594FA055}" type="slidenum">
              <a:rPr lang="en-AU" smtClean="0"/>
              <a:t>‹#›</a:t>
            </a:fld>
            <a:endParaRPr lang="en-AU" dirty="0"/>
          </a:p>
        </p:txBody>
      </p:sp>
      <p:sp>
        <p:nvSpPr>
          <p:cNvPr id="2" name="Title 1">
            <a:extLst>
              <a:ext uri="{FF2B5EF4-FFF2-40B4-BE49-F238E27FC236}">
                <a16:creationId xmlns:a16="http://schemas.microsoft.com/office/drawing/2014/main" id="{32F9015D-D5F1-4A9B-9BEE-7C8A6482F8E6}"/>
              </a:ext>
            </a:extLst>
          </p:cNvPr>
          <p:cNvSpPr>
            <a:spLocks noGrp="1"/>
          </p:cNvSpPr>
          <p:nvPr>
            <p:ph type="title"/>
          </p:nvPr>
        </p:nvSpPr>
        <p:spPr/>
        <p:txBody>
          <a:bodyPr/>
          <a:lstStyle/>
          <a:p>
            <a:r>
              <a:rPr lang="en-US" noProof="0"/>
              <a:t>Click to edit Master title style</a:t>
            </a:r>
            <a:endParaRPr lang="en-AU" noProof="0"/>
          </a:p>
        </p:txBody>
      </p:sp>
      <p:sp>
        <p:nvSpPr>
          <p:cNvPr id="12" name="Text Placeholder 2">
            <a:extLst>
              <a:ext uri="{FF2B5EF4-FFF2-40B4-BE49-F238E27FC236}">
                <a16:creationId xmlns:a16="http://schemas.microsoft.com/office/drawing/2014/main" id="{F773F9B7-25F8-4E5D-919A-FB05B02081AB}"/>
              </a:ext>
            </a:extLst>
          </p:cNvPr>
          <p:cNvSpPr>
            <a:spLocks noGrp="1"/>
          </p:cNvSpPr>
          <p:nvPr>
            <p:ph type="body" idx="15" hasCustomPrompt="1"/>
          </p:nvPr>
        </p:nvSpPr>
        <p:spPr>
          <a:xfrm>
            <a:off x="4589252" y="1676400"/>
            <a:ext cx="3240000" cy="264544"/>
          </a:xfrm>
        </p:spPr>
        <p:txBody>
          <a:bodyPr anchor="t" anchorCtr="0"/>
          <a:lstStyle>
            <a:lvl1pPr marL="0" indent="0" algn="ctr">
              <a:lnSpc>
                <a:spcPct val="100000"/>
              </a:lnSpc>
              <a:spcBef>
                <a:spcPts val="0"/>
              </a:spcBef>
              <a:buNone/>
              <a:defRPr sz="1400" b="0">
                <a:solidFill>
                  <a:schemeClr val="tx1"/>
                </a:solidFill>
              </a:defRPr>
            </a:lvl1pPr>
            <a:lvl2pPr marL="457166" indent="0">
              <a:buNone/>
              <a:defRPr sz="2000" b="1"/>
            </a:lvl2pPr>
            <a:lvl3pPr marL="914332" indent="0">
              <a:buNone/>
              <a:defRPr sz="1801" b="1"/>
            </a:lvl3pPr>
            <a:lvl4pPr marL="1371496" indent="0">
              <a:buNone/>
              <a:defRPr sz="1600" b="1"/>
            </a:lvl4pPr>
            <a:lvl5pPr marL="1828664" indent="0">
              <a:buNone/>
              <a:defRPr sz="1600" b="1"/>
            </a:lvl5pPr>
            <a:lvl6pPr marL="2285830" indent="0">
              <a:buNone/>
              <a:defRPr sz="1600" b="1"/>
            </a:lvl6pPr>
            <a:lvl7pPr marL="2742994" indent="0">
              <a:buNone/>
              <a:defRPr sz="1600" b="1"/>
            </a:lvl7pPr>
            <a:lvl8pPr marL="3200160" indent="0">
              <a:buNone/>
              <a:defRPr sz="1600" b="1"/>
            </a:lvl8pPr>
            <a:lvl9pPr marL="3657326" indent="0">
              <a:buNone/>
              <a:defRPr sz="1600" b="1"/>
            </a:lvl9pPr>
          </a:lstStyle>
          <a:p>
            <a:pPr lvl="0"/>
            <a:r>
              <a:rPr lang="en-AU" noProof="0" dirty="0"/>
              <a:t>Chart title</a:t>
            </a:r>
          </a:p>
        </p:txBody>
      </p:sp>
      <p:sp>
        <p:nvSpPr>
          <p:cNvPr id="15" name="Content Placeholder 7">
            <a:extLst>
              <a:ext uri="{FF2B5EF4-FFF2-40B4-BE49-F238E27FC236}">
                <a16:creationId xmlns:a16="http://schemas.microsoft.com/office/drawing/2014/main" id="{12D3D275-DDAF-4C40-A0DF-D6866072262C}"/>
              </a:ext>
            </a:extLst>
          </p:cNvPr>
          <p:cNvSpPr>
            <a:spLocks noGrp="1"/>
          </p:cNvSpPr>
          <p:nvPr>
            <p:ph sz="quarter" idx="19" hasCustomPrompt="1"/>
          </p:nvPr>
        </p:nvSpPr>
        <p:spPr>
          <a:xfrm>
            <a:off x="8178127" y="1940953"/>
            <a:ext cx="3240000" cy="4236017"/>
          </a:xfrm>
        </p:spPr>
        <p:txBody>
          <a:bodyPr anchor="ctr" anchorCtr="0"/>
          <a:lstStyle>
            <a:lvl1pPr marL="0" indent="0" algn="ctr">
              <a:buNone/>
              <a:defRPr/>
            </a:lvl1pPr>
          </a:lstStyle>
          <a:p>
            <a:pPr lvl="0"/>
            <a:r>
              <a:rPr lang="en-US" dirty="0"/>
              <a:t>Click icon to add chart or table</a:t>
            </a:r>
            <a:endParaRPr lang="en-AU" dirty="0"/>
          </a:p>
        </p:txBody>
      </p:sp>
      <p:sp>
        <p:nvSpPr>
          <p:cNvPr id="16" name="Text Placeholder 2">
            <a:extLst>
              <a:ext uri="{FF2B5EF4-FFF2-40B4-BE49-F238E27FC236}">
                <a16:creationId xmlns:a16="http://schemas.microsoft.com/office/drawing/2014/main" id="{F5F04F51-A389-46FA-B78D-D767A5AECA4E}"/>
              </a:ext>
            </a:extLst>
          </p:cNvPr>
          <p:cNvSpPr>
            <a:spLocks noGrp="1"/>
          </p:cNvSpPr>
          <p:nvPr>
            <p:ph type="body" idx="20" hasCustomPrompt="1"/>
          </p:nvPr>
        </p:nvSpPr>
        <p:spPr>
          <a:xfrm>
            <a:off x="8178127" y="1676400"/>
            <a:ext cx="3240000" cy="264544"/>
          </a:xfrm>
        </p:spPr>
        <p:txBody>
          <a:bodyPr anchor="t" anchorCtr="0"/>
          <a:lstStyle>
            <a:lvl1pPr marL="0" indent="0" algn="ctr">
              <a:lnSpc>
                <a:spcPct val="100000"/>
              </a:lnSpc>
              <a:spcBef>
                <a:spcPts val="0"/>
              </a:spcBef>
              <a:buNone/>
              <a:defRPr sz="1400" b="0">
                <a:solidFill>
                  <a:schemeClr val="tx1"/>
                </a:solidFill>
              </a:defRPr>
            </a:lvl1pPr>
            <a:lvl2pPr marL="457166" indent="0">
              <a:buNone/>
              <a:defRPr sz="2000" b="1"/>
            </a:lvl2pPr>
            <a:lvl3pPr marL="914332" indent="0">
              <a:buNone/>
              <a:defRPr sz="1801" b="1"/>
            </a:lvl3pPr>
            <a:lvl4pPr marL="1371496" indent="0">
              <a:buNone/>
              <a:defRPr sz="1600" b="1"/>
            </a:lvl4pPr>
            <a:lvl5pPr marL="1828664" indent="0">
              <a:buNone/>
              <a:defRPr sz="1600" b="1"/>
            </a:lvl5pPr>
            <a:lvl6pPr marL="2285830" indent="0">
              <a:buNone/>
              <a:defRPr sz="1600" b="1"/>
            </a:lvl6pPr>
            <a:lvl7pPr marL="2742994" indent="0">
              <a:buNone/>
              <a:defRPr sz="1600" b="1"/>
            </a:lvl7pPr>
            <a:lvl8pPr marL="3200160" indent="0">
              <a:buNone/>
              <a:defRPr sz="1600" b="1"/>
            </a:lvl8pPr>
            <a:lvl9pPr marL="3657326" indent="0">
              <a:buNone/>
              <a:defRPr sz="1600" b="1"/>
            </a:lvl9pPr>
          </a:lstStyle>
          <a:p>
            <a:pPr lvl="0"/>
            <a:r>
              <a:rPr lang="en-AU" noProof="0" dirty="0"/>
              <a:t>Chart title</a:t>
            </a:r>
          </a:p>
        </p:txBody>
      </p:sp>
      <p:sp>
        <p:nvSpPr>
          <p:cNvPr id="18" name="Text Placeholder 10">
            <a:extLst>
              <a:ext uri="{FF2B5EF4-FFF2-40B4-BE49-F238E27FC236}">
                <a16:creationId xmlns:a16="http://schemas.microsoft.com/office/drawing/2014/main" id="{82C31F2B-C266-490B-9609-D08B99689836}"/>
              </a:ext>
            </a:extLst>
          </p:cNvPr>
          <p:cNvSpPr>
            <a:spLocks noGrp="1"/>
          </p:cNvSpPr>
          <p:nvPr>
            <p:ph type="body" sz="quarter" idx="14"/>
          </p:nvPr>
        </p:nvSpPr>
        <p:spPr>
          <a:xfrm>
            <a:off x="759001" y="1676404"/>
            <a:ext cx="3420000" cy="45005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dirty="0"/>
          </a:p>
        </p:txBody>
      </p:sp>
    </p:spTree>
    <p:extLst>
      <p:ext uri="{BB962C8B-B14F-4D97-AF65-F5344CB8AC3E}">
        <p14:creationId xmlns:p14="http://schemas.microsoft.com/office/powerpoint/2010/main" val="150153108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2 Charts &amp; 2 Text">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D05DB1DE-8D73-4AFA-95E5-57D6E62C0F7C}"/>
              </a:ext>
            </a:extLst>
          </p:cNvPr>
          <p:cNvSpPr>
            <a:spLocks noGrp="1"/>
          </p:cNvSpPr>
          <p:nvPr>
            <p:ph type="dt" sz="half" idx="10"/>
          </p:nvPr>
        </p:nvSpPr>
        <p:spPr/>
        <p:txBody>
          <a:bodyPr/>
          <a:lstStyle/>
          <a:p>
            <a:fld id="{79DBDF17-1311-4195-A4A9-4B1F47B28654}" type="datetime1">
              <a:rPr lang="en-AU" smtClean="0"/>
              <a:t>24/01/2022</a:t>
            </a:fld>
            <a:endParaRPr lang="en-AU" dirty="0"/>
          </a:p>
        </p:txBody>
      </p:sp>
      <p:sp>
        <p:nvSpPr>
          <p:cNvPr id="5" name="Footer Placeholder 4">
            <a:extLst>
              <a:ext uri="{FF2B5EF4-FFF2-40B4-BE49-F238E27FC236}">
                <a16:creationId xmlns:a16="http://schemas.microsoft.com/office/drawing/2014/main" id="{E0CDE5F3-3665-4461-B770-070BFE32749B}"/>
              </a:ext>
            </a:extLst>
          </p:cNvPr>
          <p:cNvSpPr>
            <a:spLocks noGrp="1"/>
          </p:cNvSpPr>
          <p:nvPr>
            <p:ph type="ftr" sz="quarter" idx="11"/>
          </p:nvPr>
        </p:nvSpPr>
        <p:spPr/>
        <p:txBody>
          <a:bodyPr/>
          <a:lstStyle/>
          <a:p>
            <a:r>
              <a:rPr lang="en-AU" dirty="0"/>
              <a:t>Presentation title</a:t>
            </a:r>
          </a:p>
        </p:txBody>
      </p:sp>
      <p:sp>
        <p:nvSpPr>
          <p:cNvPr id="6" name="Slide Number Placeholder 5">
            <a:extLst>
              <a:ext uri="{FF2B5EF4-FFF2-40B4-BE49-F238E27FC236}">
                <a16:creationId xmlns:a16="http://schemas.microsoft.com/office/drawing/2014/main" id="{77AE5D6D-B1E7-41CE-A1BF-283239250BA2}"/>
              </a:ext>
            </a:extLst>
          </p:cNvPr>
          <p:cNvSpPr>
            <a:spLocks noGrp="1"/>
          </p:cNvSpPr>
          <p:nvPr>
            <p:ph type="sldNum" sz="quarter" idx="12"/>
          </p:nvPr>
        </p:nvSpPr>
        <p:spPr/>
        <p:txBody>
          <a:bodyPr/>
          <a:lstStyle/>
          <a:p>
            <a:fld id="{E6316B6A-336A-44FF-82DA-A4D1594FA055}" type="slidenum">
              <a:rPr lang="en-AU" smtClean="0"/>
              <a:t>‹#›</a:t>
            </a:fld>
            <a:endParaRPr lang="en-AU" dirty="0"/>
          </a:p>
        </p:txBody>
      </p:sp>
      <p:sp>
        <p:nvSpPr>
          <p:cNvPr id="2" name="Title 1">
            <a:extLst>
              <a:ext uri="{FF2B5EF4-FFF2-40B4-BE49-F238E27FC236}">
                <a16:creationId xmlns:a16="http://schemas.microsoft.com/office/drawing/2014/main" id="{32F9015D-D5F1-4A9B-9BEE-7C8A6482F8E6}"/>
              </a:ext>
            </a:extLst>
          </p:cNvPr>
          <p:cNvSpPr>
            <a:spLocks noGrp="1"/>
          </p:cNvSpPr>
          <p:nvPr>
            <p:ph type="title"/>
          </p:nvPr>
        </p:nvSpPr>
        <p:spPr/>
        <p:txBody>
          <a:bodyPr/>
          <a:lstStyle/>
          <a:p>
            <a:r>
              <a:rPr lang="en-US" noProof="0"/>
              <a:t>Click to edit Master title style</a:t>
            </a:r>
            <a:endParaRPr lang="en-AU" noProof="0"/>
          </a:p>
        </p:txBody>
      </p:sp>
      <p:sp>
        <p:nvSpPr>
          <p:cNvPr id="10" name="Text Placeholder 10">
            <a:extLst>
              <a:ext uri="{FF2B5EF4-FFF2-40B4-BE49-F238E27FC236}">
                <a16:creationId xmlns:a16="http://schemas.microsoft.com/office/drawing/2014/main" id="{8099F59F-DBEE-4CC0-85AC-1C0EB8918FCD}"/>
              </a:ext>
            </a:extLst>
          </p:cNvPr>
          <p:cNvSpPr>
            <a:spLocks noGrp="1"/>
          </p:cNvSpPr>
          <p:nvPr>
            <p:ph type="body" sz="quarter" idx="14"/>
          </p:nvPr>
        </p:nvSpPr>
        <p:spPr>
          <a:xfrm>
            <a:off x="759001" y="1676400"/>
            <a:ext cx="4590000" cy="183455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dirty="0"/>
          </a:p>
        </p:txBody>
      </p:sp>
      <p:sp>
        <p:nvSpPr>
          <p:cNvPr id="11" name="Text Placeholder 10">
            <a:extLst>
              <a:ext uri="{FF2B5EF4-FFF2-40B4-BE49-F238E27FC236}">
                <a16:creationId xmlns:a16="http://schemas.microsoft.com/office/drawing/2014/main" id="{CF868681-AF25-46C0-A803-188E15239EB2}"/>
              </a:ext>
            </a:extLst>
          </p:cNvPr>
          <p:cNvSpPr>
            <a:spLocks noGrp="1"/>
          </p:cNvSpPr>
          <p:nvPr>
            <p:ph type="body" sz="quarter" idx="15"/>
          </p:nvPr>
        </p:nvSpPr>
        <p:spPr>
          <a:xfrm>
            <a:off x="6843001" y="1676400"/>
            <a:ext cx="4590000" cy="183455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dirty="0"/>
          </a:p>
        </p:txBody>
      </p:sp>
      <p:sp>
        <p:nvSpPr>
          <p:cNvPr id="16" name="Content Placeholder 7">
            <a:extLst>
              <a:ext uri="{FF2B5EF4-FFF2-40B4-BE49-F238E27FC236}">
                <a16:creationId xmlns:a16="http://schemas.microsoft.com/office/drawing/2014/main" id="{723EFDE4-A720-4C85-A0E1-6C69F11CB4A4}"/>
              </a:ext>
            </a:extLst>
          </p:cNvPr>
          <p:cNvSpPr>
            <a:spLocks noGrp="1"/>
          </p:cNvSpPr>
          <p:nvPr>
            <p:ph sz="quarter" idx="21" hasCustomPrompt="1"/>
          </p:nvPr>
        </p:nvSpPr>
        <p:spPr>
          <a:xfrm>
            <a:off x="759001" y="4013235"/>
            <a:ext cx="4590000" cy="2163732"/>
          </a:xfrm>
        </p:spPr>
        <p:txBody>
          <a:bodyPr anchor="ctr" anchorCtr="0"/>
          <a:lstStyle>
            <a:lvl1pPr marL="0" indent="0" algn="ctr">
              <a:buNone/>
              <a:defRPr sz="1401"/>
            </a:lvl1pPr>
          </a:lstStyle>
          <a:p>
            <a:pPr lvl="0"/>
            <a:r>
              <a:rPr lang="en-US" dirty="0"/>
              <a:t>Click icon to add chart or table</a:t>
            </a:r>
            <a:endParaRPr lang="en-AU" dirty="0"/>
          </a:p>
        </p:txBody>
      </p:sp>
      <p:sp>
        <p:nvSpPr>
          <p:cNvPr id="17" name="Text Placeholder 2">
            <a:extLst>
              <a:ext uri="{FF2B5EF4-FFF2-40B4-BE49-F238E27FC236}">
                <a16:creationId xmlns:a16="http://schemas.microsoft.com/office/drawing/2014/main" id="{68A527B0-4005-4D05-9EF6-708638E5BD7C}"/>
              </a:ext>
            </a:extLst>
          </p:cNvPr>
          <p:cNvSpPr>
            <a:spLocks noGrp="1"/>
          </p:cNvSpPr>
          <p:nvPr>
            <p:ph type="body" idx="17" hasCustomPrompt="1"/>
          </p:nvPr>
        </p:nvSpPr>
        <p:spPr>
          <a:xfrm>
            <a:off x="759001" y="3748685"/>
            <a:ext cx="4590000" cy="264544"/>
          </a:xfrm>
        </p:spPr>
        <p:txBody>
          <a:bodyPr anchor="t" anchorCtr="0"/>
          <a:lstStyle>
            <a:lvl1pPr marL="0" indent="0" algn="ctr">
              <a:lnSpc>
                <a:spcPct val="100000"/>
              </a:lnSpc>
              <a:spcBef>
                <a:spcPts val="0"/>
              </a:spcBef>
              <a:buNone/>
              <a:defRPr sz="1401" b="0">
                <a:solidFill>
                  <a:schemeClr val="tx1"/>
                </a:solidFill>
              </a:defRPr>
            </a:lvl1pPr>
            <a:lvl2pPr marL="457166" indent="0">
              <a:buNone/>
              <a:defRPr sz="2000" b="1"/>
            </a:lvl2pPr>
            <a:lvl3pPr marL="914332" indent="0">
              <a:buNone/>
              <a:defRPr sz="1801" b="1"/>
            </a:lvl3pPr>
            <a:lvl4pPr marL="1371496" indent="0">
              <a:buNone/>
              <a:defRPr sz="1600" b="1"/>
            </a:lvl4pPr>
            <a:lvl5pPr marL="1828664" indent="0">
              <a:buNone/>
              <a:defRPr sz="1600" b="1"/>
            </a:lvl5pPr>
            <a:lvl6pPr marL="2285830" indent="0">
              <a:buNone/>
              <a:defRPr sz="1600" b="1"/>
            </a:lvl6pPr>
            <a:lvl7pPr marL="2742994" indent="0">
              <a:buNone/>
              <a:defRPr sz="1600" b="1"/>
            </a:lvl7pPr>
            <a:lvl8pPr marL="3200160" indent="0">
              <a:buNone/>
              <a:defRPr sz="1600" b="1"/>
            </a:lvl8pPr>
            <a:lvl9pPr marL="3657326" indent="0">
              <a:buNone/>
              <a:defRPr sz="1600" b="1"/>
            </a:lvl9pPr>
          </a:lstStyle>
          <a:p>
            <a:pPr lvl="0"/>
            <a:r>
              <a:rPr lang="en-AU" noProof="0" dirty="0"/>
              <a:t>Chart title</a:t>
            </a:r>
          </a:p>
        </p:txBody>
      </p:sp>
      <p:sp>
        <p:nvSpPr>
          <p:cNvPr id="20" name="Content Placeholder 7">
            <a:extLst>
              <a:ext uri="{FF2B5EF4-FFF2-40B4-BE49-F238E27FC236}">
                <a16:creationId xmlns:a16="http://schemas.microsoft.com/office/drawing/2014/main" id="{D47843A5-1EEE-42DE-AA1A-E40F7928E4EE}"/>
              </a:ext>
            </a:extLst>
          </p:cNvPr>
          <p:cNvSpPr>
            <a:spLocks noGrp="1"/>
          </p:cNvSpPr>
          <p:nvPr>
            <p:ph sz="quarter" idx="22" hasCustomPrompt="1"/>
          </p:nvPr>
        </p:nvSpPr>
        <p:spPr>
          <a:xfrm>
            <a:off x="6843001" y="4013235"/>
            <a:ext cx="4590000" cy="2163732"/>
          </a:xfrm>
        </p:spPr>
        <p:txBody>
          <a:bodyPr anchor="ctr" anchorCtr="0"/>
          <a:lstStyle>
            <a:lvl1pPr marL="0" indent="0" algn="ctr">
              <a:buNone/>
              <a:defRPr sz="1401"/>
            </a:lvl1pPr>
          </a:lstStyle>
          <a:p>
            <a:pPr lvl="0"/>
            <a:r>
              <a:rPr lang="en-US" dirty="0"/>
              <a:t>Click icon to add chart or table</a:t>
            </a:r>
            <a:endParaRPr lang="en-AU" dirty="0"/>
          </a:p>
        </p:txBody>
      </p:sp>
      <p:sp>
        <p:nvSpPr>
          <p:cNvPr id="21" name="Text Placeholder 2">
            <a:extLst>
              <a:ext uri="{FF2B5EF4-FFF2-40B4-BE49-F238E27FC236}">
                <a16:creationId xmlns:a16="http://schemas.microsoft.com/office/drawing/2014/main" id="{EEC0A187-1AEA-47F0-A19E-2A933ED63EE0}"/>
              </a:ext>
            </a:extLst>
          </p:cNvPr>
          <p:cNvSpPr>
            <a:spLocks noGrp="1"/>
          </p:cNvSpPr>
          <p:nvPr>
            <p:ph type="body" idx="23" hasCustomPrompt="1"/>
          </p:nvPr>
        </p:nvSpPr>
        <p:spPr>
          <a:xfrm>
            <a:off x="6843001" y="3748685"/>
            <a:ext cx="4590000" cy="264544"/>
          </a:xfrm>
        </p:spPr>
        <p:txBody>
          <a:bodyPr anchor="t" anchorCtr="0"/>
          <a:lstStyle>
            <a:lvl1pPr marL="0" indent="0" algn="ctr">
              <a:lnSpc>
                <a:spcPct val="100000"/>
              </a:lnSpc>
              <a:spcBef>
                <a:spcPts val="0"/>
              </a:spcBef>
              <a:buNone/>
              <a:defRPr sz="1401" b="0">
                <a:solidFill>
                  <a:schemeClr val="tx1"/>
                </a:solidFill>
              </a:defRPr>
            </a:lvl1pPr>
            <a:lvl2pPr marL="457166" indent="0">
              <a:buNone/>
              <a:defRPr sz="2000" b="1"/>
            </a:lvl2pPr>
            <a:lvl3pPr marL="914332" indent="0">
              <a:buNone/>
              <a:defRPr sz="1801" b="1"/>
            </a:lvl3pPr>
            <a:lvl4pPr marL="1371496" indent="0">
              <a:buNone/>
              <a:defRPr sz="1600" b="1"/>
            </a:lvl4pPr>
            <a:lvl5pPr marL="1828664" indent="0">
              <a:buNone/>
              <a:defRPr sz="1600" b="1"/>
            </a:lvl5pPr>
            <a:lvl6pPr marL="2285830" indent="0">
              <a:buNone/>
              <a:defRPr sz="1600" b="1"/>
            </a:lvl6pPr>
            <a:lvl7pPr marL="2742994" indent="0">
              <a:buNone/>
              <a:defRPr sz="1600" b="1"/>
            </a:lvl7pPr>
            <a:lvl8pPr marL="3200160" indent="0">
              <a:buNone/>
              <a:defRPr sz="1600" b="1"/>
            </a:lvl8pPr>
            <a:lvl9pPr marL="3657326" indent="0">
              <a:buNone/>
              <a:defRPr sz="1600" b="1"/>
            </a:lvl9pPr>
          </a:lstStyle>
          <a:p>
            <a:pPr lvl="0"/>
            <a:r>
              <a:rPr lang="en-AU" noProof="0" dirty="0"/>
              <a:t>Chart title</a:t>
            </a:r>
          </a:p>
        </p:txBody>
      </p:sp>
    </p:spTree>
    <p:extLst>
      <p:ext uri="{BB962C8B-B14F-4D97-AF65-F5344CB8AC3E}">
        <p14:creationId xmlns:p14="http://schemas.microsoft.com/office/powerpoint/2010/main" val="194228532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2 Charts (on grey) &amp; 2 Text">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AEF64D5F-250A-4878-8366-76EAA267EA6E}"/>
              </a:ext>
            </a:extLst>
          </p:cNvPr>
          <p:cNvSpPr/>
          <p:nvPr userDrawn="1"/>
        </p:nvSpPr>
        <p:spPr>
          <a:xfrm>
            <a:off x="759001" y="3976785"/>
            <a:ext cx="4590000" cy="2200183"/>
          </a:xfrm>
          <a:prstGeom prst="rect">
            <a:avLst/>
          </a:prstGeom>
          <a:solidFill>
            <a:srgbClr val="F5F5F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900" dirty="0"/>
          </a:p>
        </p:txBody>
      </p:sp>
      <p:sp>
        <p:nvSpPr>
          <p:cNvPr id="13" name="Rectangle 12">
            <a:extLst>
              <a:ext uri="{FF2B5EF4-FFF2-40B4-BE49-F238E27FC236}">
                <a16:creationId xmlns:a16="http://schemas.microsoft.com/office/drawing/2014/main" id="{C9C94AE5-13A6-472F-BBC3-C440BC11D850}"/>
              </a:ext>
            </a:extLst>
          </p:cNvPr>
          <p:cNvSpPr/>
          <p:nvPr userDrawn="1"/>
        </p:nvSpPr>
        <p:spPr>
          <a:xfrm>
            <a:off x="6843001" y="3976785"/>
            <a:ext cx="4590000" cy="2200183"/>
          </a:xfrm>
          <a:prstGeom prst="rect">
            <a:avLst/>
          </a:prstGeom>
          <a:solidFill>
            <a:srgbClr val="F5F5F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900" dirty="0"/>
          </a:p>
        </p:txBody>
      </p:sp>
      <p:sp>
        <p:nvSpPr>
          <p:cNvPr id="16" name="Content Placeholder 7">
            <a:extLst>
              <a:ext uri="{FF2B5EF4-FFF2-40B4-BE49-F238E27FC236}">
                <a16:creationId xmlns:a16="http://schemas.microsoft.com/office/drawing/2014/main" id="{723EFDE4-A720-4C85-A0E1-6C69F11CB4A4}"/>
              </a:ext>
            </a:extLst>
          </p:cNvPr>
          <p:cNvSpPr>
            <a:spLocks noGrp="1"/>
          </p:cNvSpPr>
          <p:nvPr>
            <p:ph sz="quarter" idx="21" hasCustomPrompt="1"/>
          </p:nvPr>
        </p:nvSpPr>
        <p:spPr>
          <a:xfrm>
            <a:off x="759001" y="4013232"/>
            <a:ext cx="4590000" cy="2163733"/>
          </a:xfrm>
        </p:spPr>
        <p:txBody>
          <a:bodyPr anchor="ctr" anchorCtr="0"/>
          <a:lstStyle>
            <a:lvl1pPr marL="0" indent="0" algn="ctr">
              <a:buNone/>
              <a:defRPr sz="1401"/>
            </a:lvl1pPr>
          </a:lstStyle>
          <a:p>
            <a:pPr lvl="0"/>
            <a:r>
              <a:rPr lang="en-US" dirty="0"/>
              <a:t>Click icon to add chart or table</a:t>
            </a:r>
            <a:endParaRPr lang="en-AU" dirty="0"/>
          </a:p>
        </p:txBody>
      </p:sp>
      <p:sp>
        <p:nvSpPr>
          <p:cNvPr id="20" name="Content Placeholder 7">
            <a:extLst>
              <a:ext uri="{FF2B5EF4-FFF2-40B4-BE49-F238E27FC236}">
                <a16:creationId xmlns:a16="http://schemas.microsoft.com/office/drawing/2014/main" id="{D47843A5-1EEE-42DE-AA1A-E40F7928E4EE}"/>
              </a:ext>
            </a:extLst>
          </p:cNvPr>
          <p:cNvSpPr>
            <a:spLocks noGrp="1"/>
          </p:cNvSpPr>
          <p:nvPr>
            <p:ph sz="quarter" idx="22" hasCustomPrompt="1"/>
          </p:nvPr>
        </p:nvSpPr>
        <p:spPr>
          <a:xfrm>
            <a:off x="6843001" y="4013232"/>
            <a:ext cx="4590000" cy="2163733"/>
          </a:xfrm>
        </p:spPr>
        <p:txBody>
          <a:bodyPr anchor="ctr" anchorCtr="0"/>
          <a:lstStyle>
            <a:lvl1pPr marL="0" indent="0" algn="ctr">
              <a:buNone/>
              <a:defRPr sz="1401"/>
            </a:lvl1pPr>
          </a:lstStyle>
          <a:p>
            <a:pPr lvl="0"/>
            <a:r>
              <a:rPr lang="en-US" dirty="0"/>
              <a:t>Click icon to add chart or table</a:t>
            </a:r>
            <a:endParaRPr lang="en-AU" dirty="0"/>
          </a:p>
        </p:txBody>
      </p:sp>
      <p:sp>
        <p:nvSpPr>
          <p:cNvPr id="4" name="Date Placeholder 3">
            <a:extLst>
              <a:ext uri="{FF2B5EF4-FFF2-40B4-BE49-F238E27FC236}">
                <a16:creationId xmlns:a16="http://schemas.microsoft.com/office/drawing/2014/main" id="{D05DB1DE-8D73-4AFA-95E5-57D6E62C0F7C}"/>
              </a:ext>
            </a:extLst>
          </p:cNvPr>
          <p:cNvSpPr>
            <a:spLocks noGrp="1"/>
          </p:cNvSpPr>
          <p:nvPr>
            <p:ph type="dt" sz="half" idx="10"/>
          </p:nvPr>
        </p:nvSpPr>
        <p:spPr/>
        <p:txBody>
          <a:bodyPr/>
          <a:lstStyle/>
          <a:p>
            <a:fld id="{59ECB07B-DBC4-45A5-A24A-0184D9956638}" type="datetime1">
              <a:rPr lang="en-AU" smtClean="0"/>
              <a:t>24/01/2022</a:t>
            </a:fld>
            <a:endParaRPr lang="en-AU" dirty="0"/>
          </a:p>
        </p:txBody>
      </p:sp>
      <p:sp>
        <p:nvSpPr>
          <p:cNvPr id="5" name="Footer Placeholder 4">
            <a:extLst>
              <a:ext uri="{FF2B5EF4-FFF2-40B4-BE49-F238E27FC236}">
                <a16:creationId xmlns:a16="http://schemas.microsoft.com/office/drawing/2014/main" id="{E0CDE5F3-3665-4461-B770-070BFE32749B}"/>
              </a:ext>
            </a:extLst>
          </p:cNvPr>
          <p:cNvSpPr>
            <a:spLocks noGrp="1"/>
          </p:cNvSpPr>
          <p:nvPr>
            <p:ph type="ftr" sz="quarter" idx="11"/>
          </p:nvPr>
        </p:nvSpPr>
        <p:spPr/>
        <p:txBody>
          <a:bodyPr/>
          <a:lstStyle/>
          <a:p>
            <a:r>
              <a:rPr lang="en-AU" dirty="0"/>
              <a:t>Presentation title</a:t>
            </a:r>
          </a:p>
        </p:txBody>
      </p:sp>
      <p:sp>
        <p:nvSpPr>
          <p:cNvPr id="6" name="Slide Number Placeholder 5">
            <a:extLst>
              <a:ext uri="{FF2B5EF4-FFF2-40B4-BE49-F238E27FC236}">
                <a16:creationId xmlns:a16="http://schemas.microsoft.com/office/drawing/2014/main" id="{77AE5D6D-B1E7-41CE-A1BF-283239250BA2}"/>
              </a:ext>
            </a:extLst>
          </p:cNvPr>
          <p:cNvSpPr>
            <a:spLocks noGrp="1"/>
          </p:cNvSpPr>
          <p:nvPr>
            <p:ph type="sldNum" sz="quarter" idx="12"/>
          </p:nvPr>
        </p:nvSpPr>
        <p:spPr/>
        <p:txBody>
          <a:bodyPr/>
          <a:lstStyle/>
          <a:p>
            <a:fld id="{E6316B6A-336A-44FF-82DA-A4D1594FA055}" type="slidenum">
              <a:rPr lang="en-AU" smtClean="0"/>
              <a:t>‹#›</a:t>
            </a:fld>
            <a:endParaRPr lang="en-AU" dirty="0"/>
          </a:p>
        </p:txBody>
      </p:sp>
      <p:sp>
        <p:nvSpPr>
          <p:cNvPr id="2" name="Title 1">
            <a:extLst>
              <a:ext uri="{FF2B5EF4-FFF2-40B4-BE49-F238E27FC236}">
                <a16:creationId xmlns:a16="http://schemas.microsoft.com/office/drawing/2014/main" id="{32F9015D-D5F1-4A9B-9BEE-7C8A6482F8E6}"/>
              </a:ext>
            </a:extLst>
          </p:cNvPr>
          <p:cNvSpPr>
            <a:spLocks noGrp="1"/>
          </p:cNvSpPr>
          <p:nvPr>
            <p:ph type="title"/>
          </p:nvPr>
        </p:nvSpPr>
        <p:spPr/>
        <p:txBody>
          <a:bodyPr/>
          <a:lstStyle/>
          <a:p>
            <a:r>
              <a:rPr lang="en-US" noProof="0"/>
              <a:t>Click to edit Master title style</a:t>
            </a:r>
            <a:endParaRPr lang="en-AU" noProof="0"/>
          </a:p>
        </p:txBody>
      </p:sp>
      <p:sp>
        <p:nvSpPr>
          <p:cNvPr id="10" name="Text Placeholder 10">
            <a:extLst>
              <a:ext uri="{FF2B5EF4-FFF2-40B4-BE49-F238E27FC236}">
                <a16:creationId xmlns:a16="http://schemas.microsoft.com/office/drawing/2014/main" id="{8099F59F-DBEE-4CC0-85AC-1C0EB8918FCD}"/>
              </a:ext>
            </a:extLst>
          </p:cNvPr>
          <p:cNvSpPr>
            <a:spLocks noGrp="1"/>
          </p:cNvSpPr>
          <p:nvPr>
            <p:ph type="body" sz="quarter" idx="14"/>
          </p:nvPr>
        </p:nvSpPr>
        <p:spPr>
          <a:xfrm>
            <a:off x="759001" y="1676400"/>
            <a:ext cx="4590000" cy="183455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dirty="0"/>
          </a:p>
        </p:txBody>
      </p:sp>
      <p:sp>
        <p:nvSpPr>
          <p:cNvPr id="11" name="Text Placeholder 10">
            <a:extLst>
              <a:ext uri="{FF2B5EF4-FFF2-40B4-BE49-F238E27FC236}">
                <a16:creationId xmlns:a16="http://schemas.microsoft.com/office/drawing/2014/main" id="{CF868681-AF25-46C0-A803-188E15239EB2}"/>
              </a:ext>
            </a:extLst>
          </p:cNvPr>
          <p:cNvSpPr>
            <a:spLocks noGrp="1"/>
          </p:cNvSpPr>
          <p:nvPr>
            <p:ph type="body" sz="quarter" idx="15"/>
          </p:nvPr>
        </p:nvSpPr>
        <p:spPr>
          <a:xfrm>
            <a:off x="6843001" y="1676400"/>
            <a:ext cx="4590000" cy="183455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dirty="0"/>
          </a:p>
        </p:txBody>
      </p:sp>
      <p:sp>
        <p:nvSpPr>
          <p:cNvPr id="17" name="Text Placeholder 2">
            <a:extLst>
              <a:ext uri="{FF2B5EF4-FFF2-40B4-BE49-F238E27FC236}">
                <a16:creationId xmlns:a16="http://schemas.microsoft.com/office/drawing/2014/main" id="{68A527B0-4005-4D05-9EF6-708638E5BD7C}"/>
              </a:ext>
            </a:extLst>
          </p:cNvPr>
          <p:cNvSpPr>
            <a:spLocks noGrp="1"/>
          </p:cNvSpPr>
          <p:nvPr>
            <p:ph type="body" idx="17" hasCustomPrompt="1"/>
          </p:nvPr>
        </p:nvSpPr>
        <p:spPr>
          <a:xfrm>
            <a:off x="759001" y="3748685"/>
            <a:ext cx="4590000" cy="264544"/>
          </a:xfrm>
        </p:spPr>
        <p:txBody>
          <a:bodyPr anchor="t" anchorCtr="0"/>
          <a:lstStyle>
            <a:lvl1pPr marL="0" indent="0" algn="ctr">
              <a:lnSpc>
                <a:spcPct val="100000"/>
              </a:lnSpc>
              <a:spcBef>
                <a:spcPts val="0"/>
              </a:spcBef>
              <a:buNone/>
              <a:defRPr sz="1401" b="0">
                <a:solidFill>
                  <a:schemeClr val="tx1"/>
                </a:solidFill>
              </a:defRPr>
            </a:lvl1pPr>
            <a:lvl2pPr marL="457166" indent="0">
              <a:buNone/>
              <a:defRPr sz="2000" b="1"/>
            </a:lvl2pPr>
            <a:lvl3pPr marL="914332" indent="0">
              <a:buNone/>
              <a:defRPr sz="1801" b="1"/>
            </a:lvl3pPr>
            <a:lvl4pPr marL="1371496" indent="0">
              <a:buNone/>
              <a:defRPr sz="1600" b="1"/>
            </a:lvl4pPr>
            <a:lvl5pPr marL="1828664" indent="0">
              <a:buNone/>
              <a:defRPr sz="1600" b="1"/>
            </a:lvl5pPr>
            <a:lvl6pPr marL="2285830" indent="0">
              <a:buNone/>
              <a:defRPr sz="1600" b="1"/>
            </a:lvl6pPr>
            <a:lvl7pPr marL="2742994" indent="0">
              <a:buNone/>
              <a:defRPr sz="1600" b="1"/>
            </a:lvl7pPr>
            <a:lvl8pPr marL="3200160" indent="0">
              <a:buNone/>
              <a:defRPr sz="1600" b="1"/>
            </a:lvl8pPr>
            <a:lvl9pPr marL="3657326" indent="0">
              <a:buNone/>
              <a:defRPr sz="1600" b="1"/>
            </a:lvl9pPr>
          </a:lstStyle>
          <a:p>
            <a:pPr lvl="0"/>
            <a:r>
              <a:rPr lang="en-AU" noProof="0" dirty="0"/>
              <a:t>Chart title</a:t>
            </a:r>
          </a:p>
        </p:txBody>
      </p:sp>
      <p:sp>
        <p:nvSpPr>
          <p:cNvPr id="21" name="Text Placeholder 2">
            <a:extLst>
              <a:ext uri="{FF2B5EF4-FFF2-40B4-BE49-F238E27FC236}">
                <a16:creationId xmlns:a16="http://schemas.microsoft.com/office/drawing/2014/main" id="{EEC0A187-1AEA-47F0-A19E-2A933ED63EE0}"/>
              </a:ext>
            </a:extLst>
          </p:cNvPr>
          <p:cNvSpPr>
            <a:spLocks noGrp="1"/>
          </p:cNvSpPr>
          <p:nvPr>
            <p:ph type="body" idx="23" hasCustomPrompt="1"/>
          </p:nvPr>
        </p:nvSpPr>
        <p:spPr>
          <a:xfrm>
            <a:off x="6843001" y="3748685"/>
            <a:ext cx="4590000" cy="264544"/>
          </a:xfrm>
        </p:spPr>
        <p:txBody>
          <a:bodyPr anchor="t" anchorCtr="0"/>
          <a:lstStyle>
            <a:lvl1pPr marL="0" indent="0" algn="ctr">
              <a:lnSpc>
                <a:spcPct val="100000"/>
              </a:lnSpc>
              <a:spcBef>
                <a:spcPts val="0"/>
              </a:spcBef>
              <a:buNone/>
              <a:defRPr sz="1401" b="0">
                <a:solidFill>
                  <a:schemeClr val="tx1"/>
                </a:solidFill>
              </a:defRPr>
            </a:lvl1pPr>
            <a:lvl2pPr marL="457166" indent="0">
              <a:buNone/>
              <a:defRPr sz="2000" b="1"/>
            </a:lvl2pPr>
            <a:lvl3pPr marL="914332" indent="0">
              <a:buNone/>
              <a:defRPr sz="1801" b="1"/>
            </a:lvl3pPr>
            <a:lvl4pPr marL="1371496" indent="0">
              <a:buNone/>
              <a:defRPr sz="1600" b="1"/>
            </a:lvl4pPr>
            <a:lvl5pPr marL="1828664" indent="0">
              <a:buNone/>
              <a:defRPr sz="1600" b="1"/>
            </a:lvl5pPr>
            <a:lvl6pPr marL="2285830" indent="0">
              <a:buNone/>
              <a:defRPr sz="1600" b="1"/>
            </a:lvl6pPr>
            <a:lvl7pPr marL="2742994" indent="0">
              <a:buNone/>
              <a:defRPr sz="1600" b="1"/>
            </a:lvl7pPr>
            <a:lvl8pPr marL="3200160" indent="0">
              <a:buNone/>
              <a:defRPr sz="1600" b="1"/>
            </a:lvl8pPr>
            <a:lvl9pPr marL="3657326" indent="0">
              <a:buNone/>
              <a:defRPr sz="1600" b="1"/>
            </a:lvl9pPr>
          </a:lstStyle>
          <a:p>
            <a:pPr lvl="0"/>
            <a:r>
              <a:rPr lang="en-AU" noProof="0" dirty="0"/>
              <a:t>Chart title</a:t>
            </a:r>
          </a:p>
        </p:txBody>
      </p:sp>
    </p:spTree>
    <p:extLst>
      <p:ext uri="{BB962C8B-B14F-4D97-AF65-F5344CB8AC3E}">
        <p14:creationId xmlns:p14="http://schemas.microsoft.com/office/powerpoint/2010/main" val="115063851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4 Charts &amp; Text">
    <p:spTree>
      <p:nvGrpSpPr>
        <p:cNvPr id="1" name=""/>
        <p:cNvGrpSpPr/>
        <p:nvPr/>
      </p:nvGrpSpPr>
      <p:grpSpPr>
        <a:xfrm>
          <a:off x="0" y="0"/>
          <a:ext cx="0" cy="0"/>
          <a:chOff x="0" y="0"/>
          <a:chExt cx="0" cy="0"/>
        </a:xfrm>
      </p:grpSpPr>
      <p:sp>
        <p:nvSpPr>
          <p:cNvPr id="8" name="Content Placeholder 7">
            <a:extLst>
              <a:ext uri="{FF2B5EF4-FFF2-40B4-BE49-F238E27FC236}">
                <a16:creationId xmlns:a16="http://schemas.microsoft.com/office/drawing/2014/main" id="{54F6DC73-D2E5-4C44-B6A2-EB181445D050}"/>
              </a:ext>
            </a:extLst>
          </p:cNvPr>
          <p:cNvSpPr>
            <a:spLocks noGrp="1"/>
          </p:cNvSpPr>
          <p:nvPr>
            <p:ph sz="quarter" idx="16" hasCustomPrompt="1"/>
          </p:nvPr>
        </p:nvSpPr>
        <p:spPr>
          <a:xfrm>
            <a:off x="3925019" y="1940944"/>
            <a:ext cx="3600000" cy="2001328"/>
          </a:xfrm>
        </p:spPr>
        <p:txBody>
          <a:bodyPr anchor="ctr" anchorCtr="0"/>
          <a:lstStyle>
            <a:lvl1pPr marL="0" indent="0" algn="ctr">
              <a:buNone/>
              <a:defRPr sz="1401"/>
            </a:lvl1pPr>
          </a:lstStyle>
          <a:p>
            <a:pPr lvl="0"/>
            <a:r>
              <a:rPr lang="en-US" dirty="0"/>
              <a:t>Click icon to add chart or table</a:t>
            </a:r>
            <a:endParaRPr lang="en-AU" dirty="0"/>
          </a:p>
        </p:txBody>
      </p:sp>
      <p:sp>
        <p:nvSpPr>
          <p:cNvPr id="4" name="Date Placeholder 3">
            <a:extLst>
              <a:ext uri="{FF2B5EF4-FFF2-40B4-BE49-F238E27FC236}">
                <a16:creationId xmlns:a16="http://schemas.microsoft.com/office/drawing/2014/main" id="{D05DB1DE-8D73-4AFA-95E5-57D6E62C0F7C}"/>
              </a:ext>
            </a:extLst>
          </p:cNvPr>
          <p:cNvSpPr>
            <a:spLocks noGrp="1"/>
          </p:cNvSpPr>
          <p:nvPr>
            <p:ph type="dt" sz="half" idx="10"/>
          </p:nvPr>
        </p:nvSpPr>
        <p:spPr/>
        <p:txBody>
          <a:bodyPr/>
          <a:lstStyle/>
          <a:p>
            <a:fld id="{6A091A42-BA5B-40A5-AA58-174A46D6088B}" type="datetime1">
              <a:rPr lang="en-AU" smtClean="0"/>
              <a:t>24/01/2022</a:t>
            </a:fld>
            <a:endParaRPr lang="en-AU" dirty="0"/>
          </a:p>
        </p:txBody>
      </p:sp>
      <p:sp>
        <p:nvSpPr>
          <p:cNvPr id="5" name="Footer Placeholder 4">
            <a:extLst>
              <a:ext uri="{FF2B5EF4-FFF2-40B4-BE49-F238E27FC236}">
                <a16:creationId xmlns:a16="http://schemas.microsoft.com/office/drawing/2014/main" id="{E0CDE5F3-3665-4461-B770-070BFE32749B}"/>
              </a:ext>
            </a:extLst>
          </p:cNvPr>
          <p:cNvSpPr>
            <a:spLocks noGrp="1"/>
          </p:cNvSpPr>
          <p:nvPr>
            <p:ph type="ftr" sz="quarter" idx="11"/>
          </p:nvPr>
        </p:nvSpPr>
        <p:spPr/>
        <p:txBody>
          <a:bodyPr/>
          <a:lstStyle/>
          <a:p>
            <a:r>
              <a:rPr lang="en-AU" dirty="0"/>
              <a:t>Presentation title</a:t>
            </a:r>
          </a:p>
        </p:txBody>
      </p:sp>
      <p:sp>
        <p:nvSpPr>
          <p:cNvPr id="6" name="Slide Number Placeholder 5">
            <a:extLst>
              <a:ext uri="{FF2B5EF4-FFF2-40B4-BE49-F238E27FC236}">
                <a16:creationId xmlns:a16="http://schemas.microsoft.com/office/drawing/2014/main" id="{77AE5D6D-B1E7-41CE-A1BF-283239250BA2}"/>
              </a:ext>
            </a:extLst>
          </p:cNvPr>
          <p:cNvSpPr>
            <a:spLocks noGrp="1"/>
          </p:cNvSpPr>
          <p:nvPr>
            <p:ph type="sldNum" sz="quarter" idx="12"/>
          </p:nvPr>
        </p:nvSpPr>
        <p:spPr/>
        <p:txBody>
          <a:bodyPr/>
          <a:lstStyle/>
          <a:p>
            <a:fld id="{E6316B6A-336A-44FF-82DA-A4D1594FA055}" type="slidenum">
              <a:rPr lang="en-AU" smtClean="0"/>
              <a:t>‹#›</a:t>
            </a:fld>
            <a:endParaRPr lang="en-AU" dirty="0"/>
          </a:p>
        </p:txBody>
      </p:sp>
      <p:sp>
        <p:nvSpPr>
          <p:cNvPr id="2" name="Title 1">
            <a:extLst>
              <a:ext uri="{FF2B5EF4-FFF2-40B4-BE49-F238E27FC236}">
                <a16:creationId xmlns:a16="http://schemas.microsoft.com/office/drawing/2014/main" id="{32F9015D-D5F1-4A9B-9BEE-7C8A6482F8E6}"/>
              </a:ext>
            </a:extLst>
          </p:cNvPr>
          <p:cNvSpPr>
            <a:spLocks noGrp="1"/>
          </p:cNvSpPr>
          <p:nvPr>
            <p:ph type="title"/>
          </p:nvPr>
        </p:nvSpPr>
        <p:spPr/>
        <p:txBody>
          <a:bodyPr/>
          <a:lstStyle/>
          <a:p>
            <a:r>
              <a:rPr lang="en-US" noProof="0"/>
              <a:t>Click to edit Master title style</a:t>
            </a:r>
            <a:endParaRPr lang="en-AU" noProof="0"/>
          </a:p>
        </p:txBody>
      </p:sp>
      <p:sp>
        <p:nvSpPr>
          <p:cNvPr id="12" name="Text Placeholder 2">
            <a:extLst>
              <a:ext uri="{FF2B5EF4-FFF2-40B4-BE49-F238E27FC236}">
                <a16:creationId xmlns:a16="http://schemas.microsoft.com/office/drawing/2014/main" id="{F773F9B7-25F8-4E5D-919A-FB05B02081AB}"/>
              </a:ext>
            </a:extLst>
          </p:cNvPr>
          <p:cNvSpPr>
            <a:spLocks noGrp="1"/>
          </p:cNvSpPr>
          <p:nvPr>
            <p:ph type="body" idx="15" hasCustomPrompt="1"/>
          </p:nvPr>
        </p:nvSpPr>
        <p:spPr>
          <a:xfrm>
            <a:off x="3925019" y="1676400"/>
            <a:ext cx="3600000" cy="264544"/>
          </a:xfrm>
        </p:spPr>
        <p:txBody>
          <a:bodyPr anchor="t" anchorCtr="0"/>
          <a:lstStyle>
            <a:lvl1pPr marL="0" indent="0" algn="ctr">
              <a:lnSpc>
                <a:spcPct val="100000"/>
              </a:lnSpc>
              <a:spcBef>
                <a:spcPts val="0"/>
              </a:spcBef>
              <a:buNone/>
              <a:defRPr sz="1401" b="0">
                <a:solidFill>
                  <a:schemeClr val="tx1"/>
                </a:solidFill>
              </a:defRPr>
            </a:lvl1pPr>
            <a:lvl2pPr marL="457166" indent="0">
              <a:buNone/>
              <a:defRPr sz="2000" b="1"/>
            </a:lvl2pPr>
            <a:lvl3pPr marL="914332" indent="0">
              <a:buNone/>
              <a:defRPr sz="1801" b="1"/>
            </a:lvl3pPr>
            <a:lvl4pPr marL="1371496" indent="0">
              <a:buNone/>
              <a:defRPr sz="1600" b="1"/>
            </a:lvl4pPr>
            <a:lvl5pPr marL="1828664" indent="0">
              <a:buNone/>
              <a:defRPr sz="1600" b="1"/>
            </a:lvl5pPr>
            <a:lvl6pPr marL="2285830" indent="0">
              <a:buNone/>
              <a:defRPr sz="1600" b="1"/>
            </a:lvl6pPr>
            <a:lvl7pPr marL="2742994" indent="0">
              <a:buNone/>
              <a:defRPr sz="1600" b="1"/>
            </a:lvl7pPr>
            <a:lvl8pPr marL="3200160" indent="0">
              <a:buNone/>
              <a:defRPr sz="1600" b="1"/>
            </a:lvl8pPr>
            <a:lvl9pPr marL="3657326" indent="0">
              <a:buNone/>
              <a:defRPr sz="1600" b="1"/>
            </a:lvl9pPr>
          </a:lstStyle>
          <a:p>
            <a:pPr lvl="0"/>
            <a:r>
              <a:rPr lang="en-AU" noProof="0" dirty="0"/>
              <a:t>Chart title</a:t>
            </a:r>
          </a:p>
        </p:txBody>
      </p:sp>
      <p:sp>
        <p:nvSpPr>
          <p:cNvPr id="15" name="Content Placeholder 7">
            <a:extLst>
              <a:ext uri="{FF2B5EF4-FFF2-40B4-BE49-F238E27FC236}">
                <a16:creationId xmlns:a16="http://schemas.microsoft.com/office/drawing/2014/main" id="{12D3D275-DDAF-4C40-A0DF-D6866072262C}"/>
              </a:ext>
            </a:extLst>
          </p:cNvPr>
          <p:cNvSpPr>
            <a:spLocks noGrp="1"/>
          </p:cNvSpPr>
          <p:nvPr>
            <p:ph sz="quarter" idx="19" hasCustomPrompt="1"/>
          </p:nvPr>
        </p:nvSpPr>
        <p:spPr>
          <a:xfrm>
            <a:off x="7818127" y="1940944"/>
            <a:ext cx="3600000" cy="2001328"/>
          </a:xfrm>
        </p:spPr>
        <p:txBody>
          <a:bodyPr anchor="ctr" anchorCtr="0"/>
          <a:lstStyle>
            <a:lvl1pPr marL="0" indent="0" algn="ctr">
              <a:buNone/>
              <a:defRPr sz="1401"/>
            </a:lvl1pPr>
          </a:lstStyle>
          <a:p>
            <a:pPr lvl="0"/>
            <a:r>
              <a:rPr lang="en-US" dirty="0"/>
              <a:t>Click icon to add chart or table</a:t>
            </a:r>
            <a:endParaRPr lang="en-AU" dirty="0"/>
          </a:p>
        </p:txBody>
      </p:sp>
      <p:sp>
        <p:nvSpPr>
          <p:cNvPr id="16" name="Text Placeholder 2">
            <a:extLst>
              <a:ext uri="{FF2B5EF4-FFF2-40B4-BE49-F238E27FC236}">
                <a16:creationId xmlns:a16="http://schemas.microsoft.com/office/drawing/2014/main" id="{F5F04F51-A389-46FA-B78D-D767A5AECA4E}"/>
              </a:ext>
            </a:extLst>
          </p:cNvPr>
          <p:cNvSpPr>
            <a:spLocks noGrp="1"/>
          </p:cNvSpPr>
          <p:nvPr>
            <p:ph type="body" idx="20" hasCustomPrompt="1"/>
          </p:nvPr>
        </p:nvSpPr>
        <p:spPr>
          <a:xfrm>
            <a:off x="7818127" y="1676400"/>
            <a:ext cx="3600000" cy="264544"/>
          </a:xfrm>
        </p:spPr>
        <p:txBody>
          <a:bodyPr anchor="t" anchorCtr="0"/>
          <a:lstStyle>
            <a:lvl1pPr marL="0" indent="0" algn="ctr">
              <a:lnSpc>
                <a:spcPct val="100000"/>
              </a:lnSpc>
              <a:spcBef>
                <a:spcPts val="0"/>
              </a:spcBef>
              <a:buNone/>
              <a:defRPr sz="1401" b="0">
                <a:solidFill>
                  <a:schemeClr val="tx1"/>
                </a:solidFill>
              </a:defRPr>
            </a:lvl1pPr>
            <a:lvl2pPr marL="457166" indent="0">
              <a:buNone/>
              <a:defRPr sz="2000" b="1"/>
            </a:lvl2pPr>
            <a:lvl3pPr marL="914332" indent="0">
              <a:buNone/>
              <a:defRPr sz="1801" b="1"/>
            </a:lvl3pPr>
            <a:lvl4pPr marL="1371496" indent="0">
              <a:buNone/>
              <a:defRPr sz="1600" b="1"/>
            </a:lvl4pPr>
            <a:lvl5pPr marL="1828664" indent="0">
              <a:buNone/>
              <a:defRPr sz="1600" b="1"/>
            </a:lvl5pPr>
            <a:lvl6pPr marL="2285830" indent="0">
              <a:buNone/>
              <a:defRPr sz="1600" b="1"/>
            </a:lvl6pPr>
            <a:lvl7pPr marL="2742994" indent="0">
              <a:buNone/>
              <a:defRPr sz="1600" b="1"/>
            </a:lvl7pPr>
            <a:lvl8pPr marL="3200160" indent="0">
              <a:buNone/>
              <a:defRPr sz="1600" b="1"/>
            </a:lvl8pPr>
            <a:lvl9pPr marL="3657326" indent="0">
              <a:buNone/>
              <a:defRPr sz="1600" b="1"/>
            </a:lvl9pPr>
          </a:lstStyle>
          <a:p>
            <a:pPr lvl="0"/>
            <a:r>
              <a:rPr lang="en-AU" noProof="0" dirty="0"/>
              <a:t>Chart title</a:t>
            </a:r>
          </a:p>
        </p:txBody>
      </p:sp>
      <p:sp>
        <p:nvSpPr>
          <p:cNvPr id="18" name="Content Placeholder 7">
            <a:extLst>
              <a:ext uri="{FF2B5EF4-FFF2-40B4-BE49-F238E27FC236}">
                <a16:creationId xmlns:a16="http://schemas.microsoft.com/office/drawing/2014/main" id="{1E7267D2-C32A-47A1-9405-712B6A92AD51}"/>
              </a:ext>
            </a:extLst>
          </p:cNvPr>
          <p:cNvSpPr>
            <a:spLocks noGrp="1"/>
          </p:cNvSpPr>
          <p:nvPr>
            <p:ph sz="quarter" idx="21" hasCustomPrompt="1"/>
          </p:nvPr>
        </p:nvSpPr>
        <p:spPr>
          <a:xfrm>
            <a:off x="3925019" y="4322284"/>
            <a:ext cx="3600000" cy="2001328"/>
          </a:xfrm>
        </p:spPr>
        <p:txBody>
          <a:bodyPr anchor="ctr" anchorCtr="0"/>
          <a:lstStyle>
            <a:lvl1pPr marL="0" indent="0" algn="ctr">
              <a:buNone/>
              <a:defRPr sz="1401"/>
            </a:lvl1pPr>
          </a:lstStyle>
          <a:p>
            <a:pPr lvl="0"/>
            <a:r>
              <a:rPr lang="en-US" dirty="0"/>
              <a:t>Click icon to add chart or table</a:t>
            </a:r>
            <a:endParaRPr lang="en-AU" dirty="0"/>
          </a:p>
        </p:txBody>
      </p:sp>
      <p:sp>
        <p:nvSpPr>
          <p:cNvPr id="19" name="Text Placeholder 2">
            <a:extLst>
              <a:ext uri="{FF2B5EF4-FFF2-40B4-BE49-F238E27FC236}">
                <a16:creationId xmlns:a16="http://schemas.microsoft.com/office/drawing/2014/main" id="{5E782376-C818-4FE4-B647-6C63AAE11D48}"/>
              </a:ext>
            </a:extLst>
          </p:cNvPr>
          <p:cNvSpPr>
            <a:spLocks noGrp="1"/>
          </p:cNvSpPr>
          <p:nvPr>
            <p:ph type="body" idx="22" hasCustomPrompt="1"/>
          </p:nvPr>
        </p:nvSpPr>
        <p:spPr>
          <a:xfrm>
            <a:off x="3925019" y="4057740"/>
            <a:ext cx="3600000" cy="264544"/>
          </a:xfrm>
        </p:spPr>
        <p:txBody>
          <a:bodyPr anchor="t" anchorCtr="0"/>
          <a:lstStyle>
            <a:lvl1pPr marL="0" indent="0" algn="ctr">
              <a:lnSpc>
                <a:spcPct val="100000"/>
              </a:lnSpc>
              <a:spcBef>
                <a:spcPts val="0"/>
              </a:spcBef>
              <a:buNone/>
              <a:defRPr sz="1401" b="0">
                <a:solidFill>
                  <a:schemeClr val="tx1"/>
                </a:solidFill>
              </a:defRPr>
            </a:lvl1pPr>
            <a:lvl2pPr marL="457166" indent="0">
              <a:buNone/>
              <a:defRPr sz="2000" b="1"/>
            </a:lvl2pPr>
            <a:lvl3pPr marL="914332" indent="0">
              <a:buNone/>
              <a:defRPr sz="1801" b="1"/>
            </a:lvl3pPr>
            <a:lvl4pPr marL="1371496" indent="0">
              <a:buNone/>
              <a:defRPr sz="1600" b="1"/>
            </a:lvl4pPr>
            <a:lvl5pPr marL="1828664" indent="0">
              <a:buNone/>
              <a:defRPr sz="1600" b="1"/>
            </a:lvl5pPr>
            <a:lvl6pPr marL="2285830" indent="0">
              <a:buNone/>
              <a:defRPr sz="1600" b="1"/>
            </a:lvl6pPr>
            <a:lvl7pPr marL="2742994" indent="0">
              <a:buNone/>
              <a:defRPr sz="1600" b="1"/>
            </a:lvl7pPr>
            <a:lvl8pPr marL="3200160" indent="0">
              <a:buNone/>
              <a:defRPr sz="1600" b="1"/>
            </a:lvl8pPr>
            <a:lvl9pPr marL="3657326" indent="0">
              <a:buNone/>
              <a:defRPr sz="1600" b="1"/>
            </a:lvl9pPr>
          </a:lstStyle>
          <a:p>
            <a:pPr lvl="0"/>
            <a:r>
              <a:rPr lang="en-AU" noProof="0" dirty="0"/>
              <a:t>Chart title</a:t>
            </a:r>
          </a:p>
        </p:txBody>
      </p:sp>
      <p:sp>
        <p:nvSpPr>
          <p:cNvPr id="20" name="Content Placeholder 7">
            <a:extLst>
              <a:ext uri="{FF2B5EF4-FFF2-40B4-BE49-F238E27FC236}">
                <a16:creationId xmlns:a16="http://schemas.microsoft.com/office/drawing/2014/main" id="{A2A3DEBF-D699-4FD9-8B9A-C6722C2CF6F6}"/>
              </a:ext>
            </a:extLst>
          </p:cNvPr>
          <p:cNvSpPr>
            <a:spLocks noGrp="1"/>
          </p:cNvSpPr>
          <p:nvPr>
            <p:ph sz="quarter" idx="23" hasCustomPrompt="1"/>
          </p:nvPr>
        </p:nvSpPr>
        <p:spPr>
          <a:xfrm>
            <a:off x="7818127" y="4322284"/>
            <a:ext cx="3600000" cy="2001328"/>
          </a:xfrm>
        </p:spPr>
        <p:txBody>
          <a:bodyPr anchor="ctr" anchorCtr="0"/>
          <a:lstStyle>
            <a:lvl1pPr marL="0" indent="0" algn="ctr">
              <a:buNone/>
              <a:defRPr sz="1401"/>
            </a:lvl1pPr>
          </a:lstStyle>
          <a:p>
            <a:pPr lvl="0"/>
            <a:r>
              <a:rPr lang="en-US" dirty="0"/>
              <a:t>Click icon to add chart or table</a:t>
            </a:r>
            <a:endParaRPr lang="en-AU" dirty="0"/>
          </a:p>
        </p:txBody>
      </p:sp>
      <p:sp>
        <p:nvSpPr>
          <p:cNvPr id="21" name="Text Placeholder 2">
            <a:extLst>
              <a:ext uri="{FF2B5EF4-FFF2-40B4-BE49-F238E27FC236}">
                <a16:creationId xmlns:a16="http://schemas.microsoft.com/office/drawing/2014/main" id="{B5DC1914-60C2-4764-B8DB-054FEA1154BA}"/>
              </a:ext>
            </a:extLst>
          </p:cNvPr>
          <p:cNvSpPr>
            <a:spLocks noGrp="1"/>
          </p:cNvSpPr>
          <p:nvPr>
            <p:ph type="body" idx="24" hasCustomPrompt="1"/>
          </p:nvPr>
        </p:nvSpPr>
        <p:spPr>
          <a:xfrm>
            <a:off x="7818127" y="4057740"/>
            <a:ext cx="3600000" cy="264544"/>
          </a:xfrm>
        </p:spPr>
        <p:txBody>
          <a:bodyPr anchor="t" anchorCtr="0"/>
          <a:lstStyle>
            <a:lvl1pPr marL="0" indent="0" algn="ctr">
              <a:lnSpc>
                <a:spcPct val="100000"/>
              </a:lnSpc>
              <a:spcBef>
                <a:spcPts val="0"/>
              </a:spcBef>
              <a:buNone/>
              <a:defRPr sz="1401" b="0">
                <a:solidFill>
                  <a:schemeClr val="tx1"/>
                </a:solidFill>
              </a:defRPr>
            </a:lvl1pPr>
            <a:lvl2pPr marL="457166" indent="0">
              <a:buNone/>
              <a:defRPr sz="2000" b="1"/>
            </a:lvl2pPr>
            <a:lvl3pPr marL="914332" indent="0">
              <a:buNone/>
              <a:defRPr sz="1801" b="1"/>
            </a:lvl3pPr>
            <a:lvl4pPr marL="1371496" indent="0">
              <a:buNone/>
              <a:defRPr sz="1600" b="1"/>
            </a:lvl4pPr>
            <a:lvl5pPr marL="1828664" indent="0">
              <a:buNone/>
              <a:defRPr sz="1600" b="1"/>
            </a:lvl5pPr>
            <a:lvl6pPr marL="2285830" indent="0">
              <a:buNone/>
              <a:defRPr sz="1600" b="1"/>
            </a:lvl6pPr>
            <a:lvl7pPr marL="2742994" indent="0">
              <a:buNone/>
              <a:defRPr sz="1600" b="1"/>
            </a:lvl7pPr>
            <a:lvl8pPr marL="3200160" indent="0">
              <a:buNone/>
              <a:defRPr sz="1600" b="1"/>
            </a:lvl8pPr>
            <a:lvl9pPr marL="3657326" indent="0">
              <a:buNone/>
              <a:defRPr sz="1600" b="1"/>
            </a:lvl9pPr>
          </a:lstStyle>
          <a:p>
            <a:pPr lvl="0"/>
            <a:r>
              <a:rPr lang="en-AU" noProof="0" dirty="0"/>
              <a:t>Chart title</a:t>
            </a:r>
          </a:p>
        </p:txBody>
      </p:sp>
      <p:sp>
        <p:nvSpPr>
          <p:cNvPr id="23" name="Text Placeholder 10">
            <a:extLst>
              <a:ext uri="{FF2B5EF4-FFF2-40B4-BE49-F238E27FC236}">
                <a16:creationId xmlns:a16="http://schemas.microsoft.com/office/drawing/2014/main" id="{68819E78-27FF-4ADE-AF18-768D8AAED959}"/>
              </a:ext>
            </a:extLst>
          </p:cNvPr>
          <p:cNvSpPr>
            <a:spLocks noGrp="1"/>
          </p:cNvSpPr>
          <p:nvPr>
            <p:ph type="body" sz="quarter" idx="14"/>
          </p:nvPr>
        </p:nvSpPr>
        <p:spPr>
          <a:xfrm>
            <a:off x="759001" y="1676404"/>
            <a:ext cx="2808000" cy="45005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dirty="0"/>
          </a:p>
        </p:txBody>
      </p:sp>
    </p:spTree>
    <p:extLst>
      <p:ext uri="{BB962C8B-B14F-4D97-AF65-F5344CB8AC3E}">
        <p14:creationId xmlns:p14="http://schemas.microsoft.com/office/powerpoint/2010/main" val="15260663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4 Charts (on grey) &amp; Text">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8279C501-22D6-4C9A-B46E-508BF0CC528C}"/>
              </a:ext>
            </a:extLst>
          </p:cNvPr>
          <p:cNvSpPr/>
          <p:nvPr userDrawn="1"/>
        </p:nvSpPr>
        <p:spPr>
          <a:xfrm>
            <a:off x="3925019" y="1905992"/>
            <a:ext cx="3600000" cy="2036283"/>
          </a:xfrm>
          <a:prstGeom prst="rect">
            <a:avLst/>
          </a:prstGeom>
          <a:solidFill>
            <a:srgbClr val="F5F5F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900" dirty="0"/>
          </a:p>
        </p:txBody>
      </p:sp>
      <p:sp>
        <p:nvSpPr>
          <p:cNvPr id="17" name="Rectangle 16">
            <a:extLst>
              <a:ext uri="{FF2B5EF4-FFF2-40B4-BE49-F238E27FC236}">
                <a16:creationId xmlns:a16="http://schemas.microsoft.com/office/drawing/2014/main" id="{4A3A3A66-92CB-472E-B24A-8A51BF26D467}"/>
              </a:ext>
            </a:extLst>
          </p:cNvPr>
          <p:cNvSpPr/>
          <p:nvPr userDrawn="1"/>
        </p:nvSpPr>
        <p:spPr>
          <a:xfrm>
            <a:off x="3925019" y="4287332"/>
            <a:ext cx="3600000" cy="2036283"/>
          </a:xfrm>
          <a:prstGeom prst="rect">
            <a:avLst/>
          </a:prstGeom>
          <a:solidFill>
            <a:srgbClr val="F5F5F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900" dirty="0"/>
          </a:p>
        </p:txBody>
      </p:sp>
      <p:sp>
        <p:nvSpPr>
          <p:cNvPr id="22" name="Rectangle 21">
            <a:extLst>
              <a:ext uri="{FF2B5EF4-FFF2-40B4-BE49-F238E27FC236}">
                <a16:creationId xmlns:a16="http://schemas.microsoft.com/office/drawing/2014/main" id="{F689A78C-D96F-4A9B-8175-FF89999333C1}"/>
              </a:ext>
            </a:extLst>
          </p:cNvPr>
          <p:cNvSpPr/>
          <p:nvPr userDrawn="1"/>
        </p:nvSpPr>
        <p:spPr>
          <a:xfrm>
            <a:off x="7818127" y="1905992"/>
            <a:ext cx="3600000" cy="2036283"/>
          </a:xfrm>
          <a:prstGeom prst="rect">
            <a:avLst/>
          </a:prstGeom>
          <a:solidFill>
            <a:srgbClr val="F5F5F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900" dirty="0"/>
          </a:p>
        </p:txBody>
      </p:sp>
      <p:sp>
        <p:nvSpPr>
          <p:cNvPr id="24" name="Rectangle 23">
            <a:extLst>
              <a:ext uri="{FF2B5EF4-FFF2-40B4-BE49-F238E27FC236}">
                <a16:creationId xmlns:a16="http://schemas.microsoft.com/office/drawing/2014/main" id="{F37EEC7F-AB01-41A8-92DF-19E2AFC151AC}"/>
              </a:ext>
            </a:extLst>
          </p:cNvPr>
          <p:cNvSpPr/>
          <p:nvPr userDrawn="1"/>
        </p:nvSpPr>
        <p:spPr>
          <a:xfrm>
            <a:off x="7818127" y="4287332"/>
            <a:ext cx="3600000" cy="2036283"/>
          </a:xfrm>
          <a:prstGeom prst="rect">
            <a:avLst/>
          </a:prstGeom>
          <a:solidFill>
            <a:srgbClr val="F5F5F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900" dirty="0"/>
          </a:p>
        </p:txBody>
      </p:sp>
      <p:sp>
        <p:nvSpPr>
          <p:cNvPr id="8" name="Content Placeholder 7">
            <a:extLst>
              <a:ext uri="{FF2B5EF4-FFF2-40B4-BE49-F238E27FC236}">
                <a16:creationId xmlns:a16="http://schemas.microsoft.com/office/drawing/2014/main" id="{54F6DC73-D2E5-4C44-B6A2-EB181445D050}"/>
              </a:ext>
            </a:extLst>
          </p:cNvPr>
          <p:cNvSpPr>
            <a:spLocks noGrp="1"/>
          </p:cNvSpPr>
          <p:nvPr>
            <p:ph sz="quarter" idx="16" hasCustomPrompt="1"/>
          </p:nvPr>
        </p:nvSpPr>
        <p:spPr>
          <a:xfrm>
            <a:off x="3925019" y="1940944"/>
            <a:ext cx="3600000" cy="2001328"/>
          </a:xfrm>
        </p:spPr>
        <p:txBody>
          <a:bodyPr anchor="ctr" anchorCtr="0"/>
          <a:lstStyle>
            <a:lvl1pPr marL="0" indent="0" algn="ctr">
              <a:buNone/>
              <a:defRPr sz="1401"/>
            </a:lvl1pPr>
          </a:lstStyle>
          <a:p>
            <a:pPr lvl="0"/>
            <a:r>
              <a:rPr lang="en-US" dirty="0"/>
              <a:t>Click icon to add chart or table</a:t>
            </a:r>
            <a:endParaRPr lang="en-AU" dirty="0"/>
          </a:p>
        </p:txBody>
      </p:sp>
      <p:sp>
        <p:nvSpPr>
          <p:cNvPr id="15" name="Content Placeholder 7">
            <a:extLst>
              <a:ext uri="{FF2B5EF4-FFF2-40B4-BE49-F238E27FC236}">
                <a16:creationId xmlns:a16="http://schemas.microsoft.com/office/drawing/2014/main" id="{12D3D275-DDAF-4C40-A0DF-D6866072262C}"/>
              </a:ext>
            </a:extLst>
          </p:cNvPr>
          <p:cNvSpPr>
            <a:spLocks noGrp="1"/>
          </p:cNvSpPr>
          <p:nvPr>
            <p:ph sz="quarter" idx="19" hasCustomPrompt="1"/>
          </p:nvPr>
        </p:nvSpPr>
        <p:spPr>
          <a:xfrm>
            <a:off x="7818127" y="1940944"/>
            <a:ext cx="3600000" cy="2001328"/>
          </a:xfrm>
        </p:spPr>
        <p:txBody>
          <a:bodyPr anchor="ctr" anchorCtr="0"/>
          <a:lstStyle>
            <a:lvl1pPr marL="0" indent="0" algn="ctr">
              <a:buNone/>
              <a:defRPr sz="1401"/>
            </a:lvl1pPr>
          </a:lstStyle>
          <a:p>
            <a:pPr lvl="0"/>
            <a:r>
              <a:rPr lang="en-US" dirty="0"/>
              <a:t>Click icon to add chart or table</a:t>
            </a:r>
            <a:endParaRPr lang="en-AU" dirty="0"/>
          </a:p>
        </p:txBody>
      </p:sp>
      <p:sp>
        <p:nvSpPr>
          <p:cNvPr id="18" name="Content Placeholder 7">
            <a:extLst>
              <a:ext uri="{FF2B5EF4-FFF2-40B4-BE49-F238E27FC236}">
                <a16:creationId xmlns:a16="http://schemas.microsoft.com/office/drawing/2014/main" id="{1E7267D2-C32A-47A1-9405-712B6A92AD51}"/>
              </a:ext>
            </a:extLst>
          </p:cNvPr>
          <p:cNvSpPr>
            <a:spLocks noGrp="1"/>
          </p:cNvSpPr>
          <p:nvPr>
            <p:ph sz="quarter" idx="21" hasCustomPrompt="1"/>
          </p:nvPr>
        </p:nvSpPr>
        <p:spPr>
          <a:xfrm>
            <a:off x="3925019" y="4322284"/>
            <a:ext cx="3600000" cy="2001328"/>
          </a:xfrm>
        </p:spPr>
        <p:txBody>
          <a:bodyPr anchor="ctr" anchorCtr="0"/>
          <a:lstStyle>
            <a:lvl1pPr marL="0" indent="0" algn="ctr">
              <a:buNone/>
              <a:defRPr sz="1401"/>
            </a:lvl1pPr>
          </a:lstStyle>
          <a:p>
            <a:pPr lvl="0"/>
            <a:r>
              <a:rPr lang="en-US" dirty="0"/>
              <a:t>Click icon to add chart or table</a:t>
            </a:r>
            <a:endParaRPr lang="en-AU" dirty="0"/>
          </a:p>
        </p:txBody>
      </p:sp>
      <p:sp>
        <p:nvSpPr>
          <p:cNvPr id="20" name="Content Placeholder 7">
            <a:extLst>
              <a:ext uri="{FF2B5EF4-FFF2-40B4-BE49-F238E27FC236}">
                <a16:creationId xmlns:a16="http://schemas.microsoft.com/office/drawing/2014/main" id="{A2A3DEBF-D699-4FD9-8B9A-C6722C2CF6F6}"/>
              </a:ext>
            </a:extLst>
          </p:cNvPr>
          <p:cNvSpPr>
            <a:spLocks noGrp="1"/>
          </p:cNvSpPr>
          <p:nvPr>
            <p:ph sz="quarter" idx="23" hasCustomPrompt="1"/>
          </p:nvPr>
        </p:nvSpPr>
        <p:spPr>
          <a:xfrm>
            <a:off x="7818127" y="4322284"/>
            <a:ext cx="3600000" cy="2001328"/>
          </a:xfrm>
        </p:spPr>
        <p:txBody>
          <a:bodyPr anchor="ctr" anchorCtr="0"/>
          <a:lstStyle>
            <a:lvl1pPr marL="0" indent="0" algn="ctr">
              <a:buNone/>
              <a:defRPr sz="1401"/>
            </a:lvl1pPr>
          </a:lstStyle>
          <a:p>
            <a:pPr lvl="0"/>
            <a:r>
              <a:rPr lang="en-US" dirty="0"/>
              <a:t>Click icon to add chart or table</a:t>
            </a:r>
            <a:endParaRPr lang="en-AU" dirty="0"/>
          </a:p>
        </p:txBody>
      </p:sp>
      <p:sp>
        <p:nvSpPr>
          <p:cNvPr id="4" name="Date Placeholder 3">
            <a:extLst>
              <a:ext uri="{FF2B5EF4-FFF2-40B4-BE49-F238E27FC236}">
                <a16:creationId xmlns:a16="http://schemas.microsoft.com/office/drawing/2014/main" id="{D05DB1DE-8D73-4AFA-95E5-57D6E62C0F7C}"/>
              </a:ext>
            </a:extLst>
          </p:cNvPr>
          <p:cNvSpPr>
            <a:spLocks noGrp="1"/>
          </p:cNvSpPr>
          <p:nvPr>
            <p:ph type="dt" sz="half" idx="10"/>
          </p:nvPr>
        </p:nvSpPr>
        <p:spPr/>
        <p:txBody>
          <a:bodyPr/>
          <a:lstStyle/>
          <a:p>
            <a:fld id="{B791A034-7D9C-4111-B7E4-53357559EC0C}" type="datetime1">
              <a:rPr lang="en-AU" smtClean="0"/>
              <a:t>24/01/2022</a:t>
            </a:fld>
            <a:endParaRPr lang="en-AU" dirty="0"/>
          </a:p>
        </p:txBody>
      </p:sp>
      <p:sp>
        <p:nvSpPr>
          <p:cNvPr id="5" name="Footer Placeholder 4">
            <a:extLst>
              <a:ext uri="{FF2B5EF4-FFF2-40B4-BE49-F238E27FC236}">
                <a16:creationId xmlns:a16="http://schemas.microsoft.com/office/drawing/2014/main" id="{E0CDE5F3-3665-4461-B770-070BFE32749B}"/>
              </a:ext>
            </a:extLst>
          </p:cNvPr>
          <p:cNvSpPr>
            <a:spLocks noGrp="1"/>
          </p:cNvSpPr>
          <p:nvPr>
            <p:ph type="ftr" sz="quarter" idx="11"/>
          </p:nvPr>
        </p:nvSpPr>
        <p:spPr/>
        <p:txBody>
          <a:bodyPr/>
          <a:lstStyle/>
          <a:p>
            <a:r>
              <a:rPr lang="en-AU" dirty="0"/>
              <a:t>Presentation title</a:t>
            </a:r>
          </a:p>
        </p:txBody>
      </p:sp>
      <p:sp>
        <p:nvSpPr>
          <p:cNvPr id="6" name="Slide Number Placeholder 5">
            <a:extLst>
              <a:ext uri="{FF2B5EF4-FFF2-40B4-BE49-F238E27FC236}">
                <a16:creationId xmlns:a16="http://schemas.microsoft.com/office/drawing/2014/main" id="{77AE5D6D-B1E7-41CE-A1BF-283239250BA2}"/>
              </a:ext>
            </a:extLst>
          </p:cNvPr>
          <p:cNvSpPr>
            <a:spLocks noGrp="1"/>
          </p:cNvSpPr>
          <p:nvPr>
            <p:ph type="sldNum" sz="quarter" idx="12"/>
          </p:nvPr>
        </p:nvSpPr>
        <p:spPr/>
        <p:txBody>
          <a:bodyPr/>
          <a:lstStyle/>
          <a:p>
            <a:fld id="{E6316B6A-336A-44FF-82DA-A4D1594FA055}" type="slidenum">
              <a:rPr lang="en-AU" smtClean="0"/>
              <a:t>‹#›</a:t>
            </a:fld>
            <a:endParaRPr lang="en-AU" dirty="0"/>
          </a:p>
        </p:txBody>
      </p:sp>
      <p:sp>
        <p:nvSpPr>
          <p:cNvPr id="2" name="Title 1">
            <a:extLst>
              <a:ext uri="{FF2B5EF4-FFF2-40B4-BE49-F238E27FC236}">
                <a16:creationId xmlns:a16="http://schemas.microsoft.com/office/drawing/2014/main" id="{32F9015D-D5F1-4A9B-9BEE-7C8A6482F8E6}"/>
              </a:ext>
            </a:extLst>
          </p:cNvPr>
          <p:cNvSpPr>
            <a:spLocks noGrp="1"/>
          </p:cNvSpPr>
          <p:nvPr>
            <p:ph type="title"/>
          </p:nvPr>
        </p:nvSpPr>
        <p:spPr/>
        <p:txBody>
          <a:bodyPr/>
          <a:lstStyle/>
          <a:p>
            <a:r>
              <a:rPr lang="en-US" noProof="0"/>
              <a:t>Click to edit Master title style</a:t>
            </a:r>
            <a:endParaRPr lang="en-AU" noProof="0"/>
          </a:p>
        </p:txBody>
      </p:sp>
      <p:sp>
        <p:nvSpPr>
          <p:cNvPr id="12" name="Text Placeholder 2">
            <a:extLst>
              <a:ext uri="{FF2B5EF4-FFF2-40B4-BE49-F238E27FC236}">
                <a16:creationId xmlns:a16="http://schemas.microsoft.com/office/drawing/2014/main" id="{F773F9B7-25F8-4E5D-919A-FB05B02081AB}"/>
              </a:ext>
            </a:extLst>
          </p:cNvPr>
          <p:cNvSpPr>
            <a:spLocks noGrp="1"/>
          </p:cNvSpPr>
          <p:nvPr>
            <p:ph type="body" idx="15" hasCustomPrompt="1"/>
          </p:nvPr>
        </p:nvSpPr>
        <p:spPr>
          <a:xfrm>
            <a:off x="3925019" y="1676400"/>
            <a:ext cx="3600000" cy="264544"/>
          </a:xfrm>
        </p:spPr>
        <p:txBody>
          <a:bodyPr anchor="t" anchorCtr="0"/>
          <a:lstStyle>
            <a:lvl1pPr marL="0" indent="0" algn="ctr">
              <a:lnSpc>
                <a:spcPct val="100000"/>
              </a:lnSpc>
              <a:spcBef>
                <a:spcPts val="0"/>
              </a:spcBef>
              <a:buNone/>
              <a:defRPr sz="1401" b="0">
                <a:solidFill>
                  <a:schemeClr val="tx1"/>
                </a:solidFill>
              </a:defRPr>
            </a:lvl1pPr>
            <a:lvl2pPr marL="457166" indent="0">
              <a:buNone/>
              <a:defRPr sz="2000" b="1"/>
            </a:lvl2pPr>
            <a:lvl3pPr marL="914332" indent="0">
              <a:buNone/>
              <a:defRPr sz="1801" b="1"/>
            </a:lvl3pPr>
            <a:lvl4pPr marL="1371496" indent="0">
              <a:buNone/>
              <a:defRPr sz="1600" b="1"/>
            </a:lvl4pPr>
            <a:lvl5pPr marL="1828664" indent="0">
              <a:buNone/>
              <a:defRPr sz="1600" b="1"/>
            </a:lvl5pPr>
            <a:lvl6pPr marL="2285830" indent="0">
              <a:buNone/>
              <a:defRPr sz="1600" b="1"/>
            </a:lvl6pPr>
            <a:lvl7pPr marL="2742994" indent="0">
              <a:buNone/>
              <a:defRPr sz="1600" b="1"/>
            </a:lvl7pPr>
            <a:lvl8pPr marL="3200160" indent="0">
              <a:buNone/>
              <a:defRPr sz="1600" b="1"/>
            </a:lvl8pPr>
            <a:lvl9pPr marL="3657326" indent="0">
              <a:buNone/>
              <a:defRPr sz="1600" b="1"/>
            </a:lvl9pPr>
          </a:lstStyle>
          <a:p>
            <a:pPr lvl="0"/>
            <a:r>
              <a:rPr lang="en-AU" noProof="0" dirty="0"/>
              <a:t>Chart title</a:t>
            </a:r>
          </a:p>
        </p:txBody>
      </p:sp>
      <p:sp>
        <p:nvSpPr>
          <p:cNvPr id="16" name="Text Placeholder 2">
            <a:extLst>
              <a:ext uri="{FF2B5EF4-FFF2-40B4-BE49-F238E27FC236}">
                <a16:creationId xmlns:a16="http://schemas.microsoft.com/office/drawing/2014/main" id="{F5F04F51-A389-46FA-B78D-D767A5AECA4E}"/>
              </a:ext>
            </a:extLst>
          </p:cNvPr>
          <p:cNvSpPr>
            <a:spLocks noGrp="1"/>
          </p:cNvSpPr>
          <p:nvPr>
            <p:ph type="body" idx="20" hasCustomPrompt="1"/>
          </p:nvPr>
        </p:nvSpPr>
        <p:spPr>
          <a:xfrm>
            <a:off x="7818127" y="1676400"/>
            <a:ext cx="3600000" cy="264544"/>
          </a:xfrm>
        </p:spPr>
        <p:txBody>
          <a:bodyPr anchor="t" anchorCtr="0"/>
          <a:lstStyle>
            <a:lvl1pPr marL="0" indent="0" algn="ctr">
              <a:lnSpc>
                <a:spcPct val="100000"/>
              </a:lnSpc>
              <a:spcBef>
                <a:spcPts val="0"/>
              </a:spcBef>
              <a:buNone/>
              <a:defRPr sz="1401" b="0">
                <a:solidFill>
                  <a:schemeClr val="tx1"/>
                </a:solidFill>
              </a:defRPr>
            </a:lvl1pPr>
            <a:lvl2pPr marL="457166" indent="0">
              <a:buNone/>
              <a:defRPr sz="2000" b="1"/>
            </a:lvl2pPr>
            <a:lvl3pPr marL="914332" indent="0">
              <a:buNone/>
              <a:defRPr sz="1801" b="1"/>
            </a:lvl3pPr>
            <a:lvl4pPr marL="1371496" indent="0">
              <a:buNone/>
              <a:defRPr sz="1600" b="1"/>
            </a:lvl4pPr>
            <a:lvl5pPr marL="1828664" indent="0">
              <a:buNone/>
              <a:defRPr sz="1600" b="1"/>
            </a:lvl5pPr>
            <a:lvl6pPr marL="2285830" indent="0">
              <a:buNone/>
              <a:defRPr sz="1600" b="1"/>
            </a:lvl6pPr>
            <a:lvl7pPr marL="2742994" indent="0">
              <a:buNone/>
              <a:defRPr sz="1600" b="1"/>
            </a:lvl7pPr>
            <a:lvl8pPr marL="3200160" indent="0">
              <a:buNone/>
              <a:defRPr sz="1600" b="1"/>
            </a:lvl8pPr>
            <a:lvl9pPr marL="3657326" indent="0">
              <a:buNone/>
              <a:defRPr sz="1600" b="1"/>
            </a:lvl9pPr>
          </a:lstStyle>
          <a:p>
            <a:pPr lvl="0"/>
            <a:r>
              <a:rPr lang="en-AU" noProof="0" dirty="0"/>
              <a:t>Chart title</a:t>
            </a:r>
          </a:p>
        </p:txBody>
      </p:sp>
      <p:sp>
        <p:nvSpPr>
          <p:cNvPr id="19" name="Text Placeholder 2">
            <a:extLst>
              <a:ext uri="{FF2B5EF4-FFF2-40B4-BE49-F238E27FC236}">
                <a16:creationId xmlns:a16="http://schemas.microsoft.com/office/drawing/2014/main" id="{5E782376-C818-4FE4-B647-6C63AAE11D48}"/>
              </a:ext>
            </a:extLst>
          </p:cNvPr>
          <p:cNvSpPr>
            <a:spLocks noGrp="1"/>
          </p:cNvSpPr>
          <p:nvPr>
            <p:ph type="body" idx="22" hasCustomPrompt="1"/>
          </p:nvPr>
        </p:nvSpPr>
        <p:spPr>
          <a:xfrm>
            <a:off x="3925019" y="4057740"/>
            <a:ext cx="3600000" cy="264544"/>
          </a:xfrm>
        </p:spPr>
        <p:txBody>
          <a:bodyPr anchor="t" anchorCtr="0"/>
          <a:lstStyle>
            <a:lvl1pPr marL="0" indent="0" algn="ctr">
              <a:lnSpc>
                <a:spcPct val="100000"/>
              </a:lnSpc>
              <a:spcBef>
                <a:spcPts val="0"/>
              </a:spcBef>
              <a:buNone/>
              <a:defRPr sz="1401" b="0">
                <a:solidFill>
                  <a:schemeClr val="tx1"/>
                </a:solidFill>
              </a:defRPr>
            </a:lvl1pPr>
            <a:lvl2pPr marL="457166" indent="0">
              <a:buNone/>
              <a:defRPr sz="2000" b="1"/>
            </a:lvl2pPr>
            <a:lvl3pPr marL="914332" indent="0">
              <a:buNone/>
              <a:defRPr sz="1801" b="1"/>
            </a:lvl3pPr>
            <a:lvl4pPr marL="1371496" indent="0">
              <a:buNone/>
              <a:defRPr sz="1600" b="1"/>
            </a:lvl4pPr>
            <a:lvl5pPr marL="1828664" indent="0">
              <a:buNone/>
              <a:defRPr sz="1600" b="1"/>
            </a:lvl5pPr>
            <a:lvl6pPr marL="2285830" indent="0">
              <a:buNone/>
              <a:defRPr sz="1600" b="1"/>
            </a:lvl6pPr>
            <a:lvl7pPr marL="2742994" indent="0">
              <a:buNone/>
              <a:defRPr sz="1600" b="1"/>
            </a:lvl7pPr>
            <a:lvl8pPr marL="3200160" indent="0">
              <a:buNone/>
              <a:defRPr sz="1600" b="1"/>
            </a:lvl8pPr>
            <a:lvl9pPr marL="3657326" indent="0">
              <a:buNone/>
              <a:defRPr sz="1600" b="1"/>
            </a:lvl9pPr>
          </a:lstStyle>
          <a:p>
            <a:pPr lvl="0"/>
            <a:r>
              <a:rPr lang="en-AU" noProof="0" dirty="0"/>
              <a:t>Chart title</a:t>
            </a:r>
          </a:p>
        </p:txBody>
      </p:sp>
      <p:sp>
        <p:nvSpPr>
          <p:cNvPr id="21" name="Text Placeholder 2">
            <a:extLst>
              <a:ext uri="{FF2B5EF4-FFF2-40B4-BE49-F238E27FC236}">
                <a16:creationId xmlns:a16="http://schemas.microsoft.com/office/drawing/2014/main" id="{B5DC1914-60C2-4764-B8DB-054FEA1154BA}"/>
              </a:ext>
            </a:extLst>
          </p:cNvPr>
          <p:cNvSpPr>
            <a:spLocks noGrp="1"/>
          </p:cNvSpPr>
          <p:nvPr>
            <p:ph type="body" idx="24" hasCustomPrompt="1"/>
          </p:nvPr>
        </p:nvSpPr>
        <p:spPr>
          <a:xfrm>
            <a:off x="7818127" y="4057740"/>
            <a:ext cx="3600000" cy="264544"/>
          </a:xfrm>
        </p:spPr>
        <p:txBody>
          <a:bodyPr anchor="t" anchorCtr="0"/>
          <a:lstStyle>
            <a:lvl1pPr marL="0" indent="0" algn="ctr">
              <a:lnSpc>
                <a:spcPct val="100000"/>
              </a:lnSpc>
              <a:spcBef>
                <a:spcPts val="0"/>
              </a:spcBef>
              <a:buNone/>
              <a:defRPr sz="1401" b="0">
                <a:solidFill>
                  <a:schemeClr val="tx1"/>
                </a:solidFill>
              </a:defRPr>
            </a:lvl1pPr>
            <a:lvl2pPr marL="457166" indent="0">
              <a:buNone/>
              <a:defRPr sz="2000" b="1"/>
            </a:lvl2pPr>
            <a:lvl3pPr marL="914332" indent="0">
              <a:buNone/>
              <a:defRPr sz="1801" b="1"/>
            </a:lvl3pPr>
            <a:lvl4pPr marL="1371496" indent="0">
              <a:buNone/>
              <a:defRPr sz="1600" b="1"/>
            </a:lvl4pPr>
            <a:lvl5pPr marL="1828664" indent="0">
              <a:buNone/>
              <a:defRPr sz="1600" b="1"/>
            </a:lvl5pPr>
            <a:lvl6pPr marL="2285830" indent="0">
              <a:buNone/>
              <a:defRPr sz="1600" b="1"/>
            </a:lvl6pPr>
            <a:lvl7pPr marL="2742994" indent="0">
              <a:buNone/>
              <a:defRPr sz="1600" b="1"/>
            </a:lvl7pPr>
            <a:lvl8pPr marL="3200160" indent="0">
              <a:buNone/>
              <a:defRPr sz="1600" b="1"/>
            </a:lvl8pPr>
            <a:lvl9pPr marL="3657326" indent="0">
              <a:buNone/>
              <a:defRPr sz="1600" b="1"/>
            </a:lvl9pPr>
          </a:lstStyle>
          <a:p>
            <a:pPr lvl="0"/>
            <a:r>
              <a:rPr lang="en-AU" noProof="0" dirty="0"/>
              <a:t>Chart title</a:t>
            </a:r>
          </a:p>
        </p:txBody>
      </p:sp>
      <p:sp>
        <p:nvSpPr>
          <p:cNvPr id="23" name="Text Placeholder 10">
            <a:extLst>
              <a:ext uri="{FF2B5EF4-FFF2-40B4-BE49-F238E27FC236}">
                <a16:creationId xmlns:a16="http://schemas.microsoft.com/office/drawing/2014/main" id="{68819E78-27FF-4ADE-AF18-768D8AAED959}"/>
              </a:ext>
            </a:extLst>
          </p:cNvPr>
          <p:cNvSpPr>
            <a:spLocks noGrp="1"/>
          </p:cNvSpPr>
          <p:nvPr>
            <p:ph type="body" sz="quarter" idx="14"/>
          </p:nvPr>
        </p:nvSpPr>
        <p:spPr>
          <a:xfrm>
            <a:off x="759001" y="1676404"/>
            <a:ext cx="2808000" cy="45005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dirty="0"/>
          </a:p>
        </p:txBody>
      </p:sp>
    </p:spTree>
    <p:extLst>
      <p:ext uri="{BB962C8B-B14F-4D97-AF65-F5344CB8AC3E}">
        <p14:creationId xmlns:p14="http://schemas.microsoft.com/office/powerpoint/2010/main" val="109332491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preserve="1" userDrawn="1">
  <p:cSld name="Infographic">
    <p:bg>
      <p:bgPr>
        <a:solidFill>
          <a:srgbClr val="161818"/>
        </a:solidFill>
        <a:effectLst/>
      </p:bgPr>
    </p:bg>
    <p:spTree>
      <p:nvGrpSpPr>
        <p:cNvPr id="1" name=""/>
        <p:cNvGrpSpPr/>
        <p:nvPr/>
      </p:nvGrpSpPr>
      <p:grpSpPr>
        <a:xfrm>
          <a:off x="0" y="0"/>
          <a:ext cx="0" cy="0"/>
          <a:chOff x="0" y="0"/>
          <a:chExt cx="0" cy="0"/>
        </a:xfrm>
      </p:grpSpPr>
      <p:sp>
        <p:nvSpPr>
          <p:cNvPr id="10" name="Picture Placeholder 8">
            <a:extLst>
              <a:ext uri="{FF2B5EF4-FFF2-40B4-BE49-F238E27FC236}">
                <a16:creationId xmlns:a16="http://schemas.microsoft.com/office/drawing/2014/main" id="{421CFA4C-1F09-4286-9E2C-41675C2750D5}"/>
              </a:ext>
            </a:extLst>
          </p:cNvPr>
          <p:cNvSpPr>
            <a:spLocks noGrp="1"/>
          </p:cNvSpPr>
          <p:nvPr>
            <p:ph type="pic" sz="quarter" idx="31" hasCustomPrompt="1"/>
          </p:nvPr>
        </p:nvSpPr>
        <p:spPr>
          <a:xfrm>
            <a:off x="9144000" y="3429000"/>
            <a:ext cx="3048000" cy="3429000"/>
          </a:xfrm>
          <a:prstGeom prst="rect">
            <a:avLst/>
          </a:prstGeom>
          <a:solidFill>
            <a:srgbClr val="F5F5F5"/>
          </a:solidFill>
        </p:spPr>
        <p:txBody>
          <a:bodyPr lIns="72000" tIns="72000" rIns="72000" bIns="72000" anchor="ctr" anchorCtr="0"/>
          <a:lstStyle>
            <a:lvl1pPr marL="0" indent="0" algn="ctr">
              <a:buNone/>
              <a:defRPr sz="1401">
                <a:solidFill>
                  <a:schemeClr val="tx1"/>
                </a:solidFill>
              </a:defRPr>
            </a:lvl1pPr>
          </a:lstStyle>
          <a:p>
            <a:r>
              <a:rPr lang="en-AU" dirty="0"/>
              <a:t>Click icon to add image</a:t>
            </a:r>
          </a:p>
        </p:txBody>
      </p:sp>
      <p:sp>
        <p:nvSpPr>
          <p:cNvPr id="11" name="Picture Placeholder 8">
            <a:extLst>
              <a:ext uri="{FF2B5EF4-FFF2-40B4-BE49-F238E27FC236}">
                <a16:creationId xmlns:a16="http://schemas.microsoft.com/office/drawing/2014/main" id="{81B87C67-486C-48FF-9B3D-EE58045C5027}"/>
              </a:ext>
            </a:extLst>
          </p:cNvPr>
          <p:cNvSpPr>
            <a:spLocks noGrp="1"/>
          </p:cNvSpPr>
          <p:nvPr>
            <p:ph type="pic" sz="quarter" idx="32" hasCustomPrompt="1"/>
          </p:nvPr>
        </p:nvSpPr>
        <p:spPr>
          <a:xfrm>
            <a:off x="0" y="3429000"/>
            <a:ext cx="6096000" cy="3429000"/>
          </a:xfrm>
          <a:prstGeom prst="rect">
            <a:avLst/>
          </a:prstGeom>
          <a:solidFill>
            <a:srgbClr val="F5F5F5"/>
          </a:solidFill>
        </p:spPr>
        <p:txBody>
          <a:bodyPr lIns="72000" tIns="72000" rIns="72000" bIns="72000" anchor="ctr" anchorCtr="0"/>
          <a:lstStyle>
            <a:lvl1pPr marL="0" indent="0" algn="ctr">
              <a:buNone/>
              <a:defRPr sz="1401">
                <a:solidFill>
                  <a:schemeClr val="tx1"/>
                </a:solidFill>
              </a:defRPr>
            </a:lvl1pPr>
          </a:lstStyle>
          <a:p>
            <a:r>
              <a:rPr lang="en-AU" dirty="0"/>
              <a:t>Click icon to add image</a:t>
            </a:r>
          </a:p>
        </p:txBody>
      </p:sp>
      <p:sp>
        <p:nvSpPr>
          <p:cNvPr id="12" name="Rectangle 11">
            <a:extLst>
              <a:ext uri="{FF2B5EF4-FFF2-40B4-BE49-F238E27FC236}">
                <a16:creationId xmlns:a16="http://schemas.microsoft.com/office/drawing/2014/main" id="{4B72BA0A-FC28-48D2-989D-7F55CC55DE27}"/>
              </a:ext>
            </a:extLst>
          </p:cNvPr>
          <p:cNvSpPr/>
          <p:nvPr userDrawn="1"/>
        </p:nvSpPr>
        <p:spPr>
          <a:xfrm>
            <a:off x="3048006" y="0"/>
            <a:ext cx="3047401" cy="3429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45721" tIns="22860" rIns="45721" bIns="22860" numCol="1" spcCol="0" rtlCol="0" fromWordArt="0" anchor="ctr" anchorCtr="0" forceAA="0" compatLnSpc="1">
            <a:prstTxWarp prst="textNoShape">
              <a:avLst/>
            </a:prstTxWarp>
            <a:noAutofit/>
          </a:bodyPr>
          <a:lstStyle/>
          <a:p>
            <a:pPr algn="ctr"/>
            <a:endParaRPr lang="en-AU" sz="900" dirty="0"/>
          </a:p>
        </p:txBody>
      </p:sp>
      <p:sp>
        <p:nvSpPr>
          <p:cNvPr id="15" name="Text Placeholder 2">
            <a:extLst>
              <a:ext uri="{FF2B5EF4-FFF2-40B4-BE49-F238E27FC236}">
                <a16:creationId xmlns:a16="http://schemas.microsoft.com/office/drawing/2014/main" id="{69485B5C-12AA-4DEC-839A-4C0AFC69B76D}"/>
              </a:ext>
            </a:extLst>
          </p:cNvPr>
          <p:cNvSpPr>
            <a:spLocks noGrp="1"/>
          </p:cNvSpPr>
          <p:nvPr>
            <p:ph type="body" idx="33" hasCustomPrompt="1"/>
          </p:nvPr>
        </p:nvSpPr>
        <p:spPr>
          <a:xfrm>
            <a:off x="3046800" y="0"/>
            <a:ext cx="3048000" cy="3429000"/>
          </a:xfrm>
        </p:spPr>
        <p:txBody>
          <a:bodyPr lIns="360000" rIns="360000" anchor="ctr" anchorCtr="0"/>
          <a:lstStyle>
            <a:lvl1pPr marL="0" indent="0" algn="ctr">
              <a:lnSpc>
                <a:spcPct val="100000"/>
              </a:lnSpc>
              <a:spcBef>
                <a:spcPts val="900"/>
              </a:spcBef>
              <a:buNone/>
              <a:defRPr sz="1801" b="0">
                <a:solidFill>
                  <a:schemeClr val="bg1"/>
                </a:solidFill>
              </a:defRPr>
            </a:lvl1pPr>
            <a:lvl2pPr marL="457166" indent="0">
              <a:buNone/>
              <a:defRPr sz="2000" b="1"/>
            </a:lvl2pPr>
            <a:lvl3pPr marL="914332" indent="0">
              <a:buNone/>
              <a:defRPr sz="1801" b="1"/>
            </a:lvl3pPr>
            <a:lvl4pPr marL="1371496" indent="0">
              <a:buNone/>
              <a:defRPr sz="1600" b="1"/>
            </a:lvl4pPr>
            <a:lvl5pPr marL="1828664" indent="0">
              <a:buNone/>
              <a:defRPr sz="1600" b="1"/>
            </a:lvl5pPr>
            <a:lvl6pPr marL="2285830" indent="0">
              <a:buNone/>
              <a:defRPr sz="1600" b="1"/>
            </a:lvl6pPr>
            <a:lvl7pPr marL="2742994" indent="0">
              <a:buNone/>
              <a:defRPr sz="1600" b="1"/>
            </a:lvl7pPr>
            <a:lvl8pPr marL="3200160" indent="0">
              <a:buNone/>
              <a:defRPr sz="1600" b="1"/>
            </a:lvl8pPr>
            <a:lvl9pPr marL="3657326" indent="0">
              <a:buNone/>
              <a:defRPr sz="1600" b="1"/>
            </a:lvl9pPr>
          </a:lstStyle>
          <a:p>
            <a:pPr lvl="0"/>
            <a:r>
              <a:rPr lang="en-AU" noProof="0" dirty="0"/>
              <a:t>Click to add text and if you want to add a heading increase the font size to 28pt</a:t>
            </a:r>
          </a:p>
        </p:txBody>
      </p:sp>
      <p:sp>
        <p:nvSpPr>
          <p:cNvPr id="13" name="Rectangle 12">
            <a:extLst>
              <a:ext uri="{FF2B5EF4-FFF2-40B4-BE49-F238E27FC236}">
                <a16:creationId xmlns:a16="http://schemas.microsoft.com/office/drawing/2014/main" id="{DB37CDB6-C28E-45C3-B47E-C806888BE361}"/>
              </a:ext>
            </a:extLst>
          </p:cNvPr>
          <p:cNvSpPr/>
          <p:nvPr userDrawn="1"/>
        </p:nvSpPr>
        <p:spPr>
          <a:xfrm>
            <a:off x="9144605" y="0"/>
            <a:ext cx="3047401" cy="3429000"/>
          </a:xfrm>
          <a:prstGeom prst="rect">
            <a:avLst/>
          </a:prstGeom>
          <a:solidFill>
            <a:srgbClr val="161818"/>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45721" tIns="22860" rIns="45721" bIns="22860" numCol="1" spcCol="0" rtlCol="0" fromWordArt="0" anchor="ctr" anchorCtr="0" forceAA="0" compatLnSpc="1">
            <a:prstTxWarp prst="textNoShape">
              <a:avLst/>
            </a:prstTxWarp>
            <a:noAutofit/>
          </a:bodyPr>
          <a:lstStyle/>
          <a:p>
            <a:pPr algn="ctr"/>
            <a:endParaRPr lang="en-AU" sz="900" dirty="0">
              <a:solidFill>
                <a:schemeClr val="accent1"/>
              </a:solidFill>
            </a:endParaRPr>
          </a:p>
        </p:txBody>
      </p:sp>
      <p:sp>
        <p:nvSpPr>
          <p:cNvPr id="4" name="Date Placeholder 3">
            <a:extLst>
              <a:ext uri="{FF2B5EF4-FFF2-40B4-BE49-F238E27FC236}">
                <a16:creationId xmlns:a16="http://schemas.microsoft.com/office/drawing/2014/main" id="{D05DB1DE-8D73-4AFA-95E5-57D6E62C0F7C}"/>
              </a:ext>
            </a:extLst>
          </p:cNvPr>
          <p:cNvSpPr>
            <a:spLocks noGrp="1"/>
          </p:cNvSpPr>
          <p:nvPr>
            <p:ph type="dt" sz="half" idx="10"/>
          </p:nvPr>
        </p:nvSpPr>
        <p:spPr/>
        <p:txBody>
          <a:bodyPr/>
          <a:lstStyle>
            <a:lvl1pPr>
              <a:defRPr>
                <a:solidFill>
                  <a:schemeClr val="bg1"/>
                </a:solidFill>
              </a:defRPr>
            </a:lvl1pPr>
          </a:lstStyle>
          <a:p>
            <a:fld id="{751F3D3B-285D-4468-9BAC-3475055B510C}" type="datetime1">
              <a:rPr lang="en-AU" smtClean="0"/>
              <a:t>24/01/2022</a:t>
            </a:fld>
            <a:endParaRPr lang="en-AU" dirty="0"/>
          </a:p>
        </p:txBody>
      </p:sp>
      <p:sp>
        <p:nvSpPr>
          <p:cNvPr id="5" name="Footer Placeholder 4">
            <a:extLst>
              <a:ext uri="{FF2B5EF4-FFF2-40B4-BE49-F238E27FC236}">
                <a16:creationId xmlns:a16="http://schemas.microsoft.com/office/drawing/2014/main" id="{E0CDE5F3-3665-4461-B770-070BFE32749B}"/>
              </a:ext>
            </a:extLst>
          </p:cNvPr>
          <p:cNvSpPr>
            <a:spLocks noGrp="1"/>
          </p:cNvSpPr>
          <p:nvPr>
            <p:ph type="ftr" sz="quarter" idx="11"/>
          </p:nvPr>
        </p:nvSpPr>
        <p:spPr/>
        <p:txBody>
          <a:bodyPr/>
          <a:lstStyle>
            <a:lvl1pPr>
              <a:defRPr>
                <a:solidFill>
                  <a:schemeClr val="bg1"/>
                </a:solidFill>
              </a:defRPr>
            </a:lvl1pPr>
          </a:lstStyle>
          <a:p>
            <a:r>
              <a:rPr lang="en-AU" dirty="0"/>
              <a:t>Presentation title</a:t>
            </a:r>
          </a:p>
        </p:txBody>
      </p:sp>
      <p:sp>
        <p:nvSpPr>
          <p:cNvPr id="6" name="Slide Number Placeholder 5">
            <a:extLst>
              <a:ext uri="{FF2B5EF4-FFF2-40B4-BE49-F238E27FC236}">
                <a16:creationId xmlns:a16="http://schemas.microsoft.com/office/drawing/2014/main" id="{77AE5D6D-B1E7-41CE-A1BF-283239250BA2}"/>
              </a:ext>
            </a:extLst>
          </p:cNvPr>
          <p:cNvSpPr>
            <a:spLocks noGrp="1"/>
          </p:cNvSpPr>
          <p:nvPr>
            <p:ph type="sldNum" sz="quarter" idx="12"/>
          </p:nvPr>
        </p:nvSpPr>
        <p:spPr/>
        <p:txBody>
          <a:bodyPr/>
          <a:lstStyle>
            <a:lvl1pPr>
              <a:defRPr>
                <a:solidFill>
                  <a:schemeClr val="bg1"/>
                </a:solidFill>
              </a:defRPr>
            </a:lvl1pPr>
          </a:lstStyle>
          <a:p>
            <a:fld id="{E6316B6A-336A-44FF-82DA-A4D1594FA055}" type="slidenum">
              <a:rPr lang="en-AU" smtClean="0"/>
              <a:pPr/>
              <a:t>‹#›</a:t>
            </a:fld>
            <a:endParaRPr lang="en-AU" dirty="0"/>
          </a:p>
        </p:txBody>
      </p:sp>
      <p:sp>
        <p:nvSpPr>
          <p:cNvPr id="9" name="Picture Placeholder 8">
            <a:extLst>
              <a:ext uri="{FF2B5EF4-FFF2-40B4-BE49-F238E27FC236}">
                <a16:creationId xmlns:a16="http://schemas.microsoft.com/office/drawing/2014/main" id="{03C0A9C8-ABDD-48F5-BE57-B527AB1FEF1A}"/>
              </a:ext>
            </a:extLst>
          </p:cNvPr>
          <p:cNvSpPr>
            <a:spLocks noGrp="1"/>
          </p:cNvSpPr>
          <p:nvPr>
            <p:ph type="pic" sz="quarter" idx="30" hasCustomPrompt="1"/>
          </p:nvPr>
        </p:nvSpPr>
        <p:spPr>
          <a:xfrm>
            <a:off x="6096000" y="0"/>
            <a:ext cx="3048000" cy="3429000"/>
          </a:xfrm>
          <a:prstGeom prst="rect">
            <a:avLst/>
          </a:prstGeom>
          <a:solidFill>
            <a:srgbClr val="F5F5F5"/>
          </a:solidFill>
        </p:spPr>
        <p:txBody>
          <a:bodyPr lIns="72000" tIns="72000" rIns="72000" bIns="72000" anchor="ctr" anchorCtr="0"/>
          <a:lstStyle>
            <a:lvl1pPr marL="0" indent="0" algn="ctr">
              <a:buNone/>
              <a:defRPr sz="1401">
                <a:solidFill>
                  <a:schemeClr val="tx1"/>
                </a:solidFill>
              </a:defRPr>
            </a:lvl1pPr>
          </a:lstStyle>
          <a:p>
            <a:r>
              <a:rPr lang="en-AU" dirty="0"/>
              <a:t>Click icon to add image</a:t>
            </a:r>
          </a:p>
        </p:txBody>
      </p:sp>
      <p:sp>
        <p:nvSpPr>
          <p:cNvPr id="14" name="Text Placeholder 2">
            <a:extLst>
              <a:ext uri="{FF2B5EF4-FFF2-40B4-BE49-F238E27FC236}">
                <a16:creationId xmlns:a16="http://schemas.microsoft.com/office/drawing/2014/main" id="{B342483B-965A-45F9-BD9F-E53A2477E83B}"/>
              </a:ext>
            </a:extLst>
          </p:cNvPr>
          <p:cNvSpPr>
            <a:spLocks noGrp="1"/>
          </p:cNvSpPr>
          <p:nvPr>
            <p:ph type="body" idx="13" hasCustomPrompt="1"/>
          </p:nvPr>
        </p:nvSpPr>
        <p:spPr>
          <a:xfrm>
            <a:off x="6095401" y="3429000"/>
            <a:ext cx="3048000" cy="3429000"/>
          </a:xfrm>
        </p:spPr>
        <p:txBody>
          <a:bodyPr lIns="360000" rIns="360000" anchor="ctr" anchorCtr="0"/>
          <a:lstStyle>
            <a:lvl1pPr marL="0" marR="0" indent="0" algn="ctr" defTabSz="914332" rtl="0" eaLnBrk="1" fontAlgn="auto" latinLnBrk="0" hangingPunct="1">
              <a:lnSpc>
                <a:spcPct val="100000"/>
              </a:lnSpc>
              <a:spcBef>
                <a:spcPts val="900"/>
              </a:spcBef>
              <a:spcAft>
                <a:spcPts val="0"/>
              </a:spcAft>
              <a:buClr>
                <a:schemeClr val="accent1"/>
              </a:buClr>
              <a:buSzTx/>
              <a:buFont typeface="Arial" panose="020B0604020202020204" pitchFamily="34" charset="0"/>
              <a:buNone/>
              <a:tabLst/>
              <a:defRPr sz="1801" b="0">
                <a:solidFill>
                  <a:schemeClr val="bg1"/>
                </a:solidFill>
              </a:defRPr>
            </a:lvl1pPr>
            <a:lvl2pPr marL="457166" indent="0">
              <a:buNone/>
              <a:defRPr sz="2000" b="1"/>
            </a:lvl2pPr>
            <a:lvl3pPr marL="914332" indent="0">
              <a:buNone/>
              <a:defRPr sz="1801" b="1"/>
            </a:lvl3pPr>
            <a:lvl4pPr marL="1371496" indent="0">
              <a:buNone/>
              <a:defRPr sz="1600" b="1"/>
            </a:lvl4pPr>
            <a:lvl5pPr marL="1828664" indent="0">
              <a:buNone/>
              <a:defRPr sz="1600" b="1"/>
            </a:lvl5pPr>
            <a:lvl6pPr marL="2285830" indent="0">
              <a:buNone/>
              <a:defRPr sz="1600" b="1"/>
            </a:lvl6pPr>
            <a:lvl7pPr marL="2742994" indent="0">
              <a:buNone/>
              <a:defRPr sz="1600" b="1"/>
            </a:lvl7pPr>
            <a:lvl8pPr marL="3200160" indent="0">
              <a:buNone/>
              <a:defRPr sz="1600" b="1"/>
            </a:lvl8pPr>
            <a:lvl9pPr marL="3657326" indent="0">
              <a:buNone/>
              <a:defRPr sz="1600" b="1"/>
            </a:lvl9pPr>
          </a:lstStyle>
          <a:p>
            <a:pPr marL="0" marR="0" lvl="0" indent="0" algn="ctr" defTabSz="914332" rtl="0" eaLnBrk="1" fontAlgn="auto" latinLnBrk="0" hangingPunct="1">
              <a:lnSpc>
                <a:spcPct val="100000"/>
              </a:lnSpc>
              <a:spcBef>
                <a:spcPts val="900"/>
              </a:spcBef>
              <a:spcAft>
                <a:spcPts val="0"/>
              </a:spcAft>
              <a:buClr>
                <a:schemeClr val="accent1"/>
              </a:buClr>
              <a:buSzTx/>
              <a:buFont typeface="Arial" panose="020B0604020202020204" pitchFamily="34" charset="0"/>
              <a:buNone/>
              <a:tabLst/>
              <a:defRPr/>
            </a:pPr>
            <a:r>
              <a:rPr lang="en-AU" noProof="0" dirty="0"/>
              <a:t>Click to add text and if you want to add a heading increase the font size to 28pt</a:t>
            </a:r>
          </a:p>
        </p:txBody>
      </p:sp>
      <p:sp>
        <p:nvSpPr>
          <p:cNvPr id="16" name="Text Placeholder 2">
            <a:extLst>
              <a:ext uri="{FF2B5EF4-FFF2-40B4-BE49-F238E27FC236}">
                <a16:creationId xmlns:a16="http://schemas.microsoft.com/office/drawing/2014/main" id="{0FB02AA9-3CFD-42F6-A89B-0E9879820066}"/>
              </a:ext>
            </a:extLst>
          </p:cNvPr>
          <p:cNvSpPr>
            <a:spLocks noGrp="1"/>
          </p:cNvSpPr>
          <p:nvPr>
            <p:ph type="body" idx="34" hasCustomPrompt="1"/>
          </p:nvPr>
        </p:nvSpPr>
        <p:spPr>
          <a:xfrm>
            <a:off x="9144000" y="0"/>
            <a:ext cx="3048000" cy="3429000"/>
          </a:xfrm>
        </p:spPr>
        <p:txBody>
          <a:bodyPr lIns="360000" rIns="360000" anchor="ctr" anchorCtr="0"/>
          <a:lstStyle>
            <a:lvl1pPr marL="0" marR="0" indent="0" algn="ctr" defTabSz="914332" rtl="0" eaLnBrk="1" fontAlgn="auto" latinLnBrk="0" hangingPunct="1">
              <a:lnSpc>
                <a:spcPct val="100000"/>
              </a:lnSpc>
              <a:spcBef>
                <a:spcPts val="900"/>
              </a:spcBef>
              <a:spcAft>
                <a:spcPts val="0"/>
              </a:spcAft>
              <a:buClr>
                <a:schemeClr val="accent1"/>
              </a:buClr>
              <a:buSzTx/>
              <a:buFont typeface="Arial" panose="020B0604020202020204" pitchFamily="34" charset="0"/>
              <a:buNone/>
              <a:tabLst/>
              <a:defRPr sz="1801" b="0">
                <a:solidFill>
                  <a:schemeClr val="accent1"/>
                </a:solidFill>
              </a:defRPr>
            </a:lvl1pPr>
            <a:lvl2pPr marL="457166" indent="0">
              <a:buNone/>
              <a:defRPr sz="2000" b="1"/>
            </a:lvl2pPr>
            <a:lvl3pPr marL="914332" indent="0">
              <a:buNone/>
              <a:defRPr sz="1801" b="1"/>
            </a:lvl3pPr>
            <a:lvl4pPr marL="1371496" indent="0">
              <a:buNone/>
              <a:defRPr sz="1600" b="1"/>
            </a:lvl4pPr>
            <a:lvl5pPr marL="1828664" indent="0">
              <a:buNone/>
              <a:defRPr sz="1600" b="1"/>
            </a:lvl5pPr>
            <a:lvl6pPr marL="2285830" indent="0">
              <a:buNone/>
              <a:defRPr sz="1600" b="1"/>
            </a:lvl6pPr>
            <a:lvl7pPr marL="2742994" indent="0">
              <a:buNone/>
              <a:defRPr sz="1600" b="1"/>
            </a:lvl7pPr>
            <a:lvl8pPr marL="3200160" indent="0">
              <a:buNone/>
              <a:defRPr sz="1600" b="1"/>
            </a:lvl8pPr>
            <a:lvl9pPr marL="3657326" indent="0">
              <a:buNone/>
              <a:defRPr sz="1600" b="1"/>
            </a:lvl9pPr>
          </a:lstStyle>
          <a:p>
            <a:pPr marL="0" marR="0" lvl="0" indent="0" algn="ctr" defTabSz="914332" rtl="0" eaLnBrk="1" fontAlgn="auto" latinLnBrk="0" hangingPunct="1">
              <a:lnSpc>
                <a:spcPct val="100000"/>
              </a:lnSpc>
              <a:spcBef>
                <a:spcPts val="900"/>
              </a:spcBef>
              <a:spcAft>
                <a:spcPts val="0"/>
              </a:spcAft>
              <a:buClr>
                <a:schemeClr val="accent1"/>
              </a:buClr>
              <a:buSzTx/>
              <a:buFont typeface="Arial" panose="020B0604020202020204" pitchFamily="34" charset="0"/>
              <a:buNone/>
              <a:tabLst/>
              <a:defRPr/>
            </a:pPr>
            <a:r>
              <a:rPr lang="en-AU" noProof="0" dirty="0"/>
              <a:t>Click to add text and if you want to add a heading increase the font size to 28pt</a:t>
            </a:r>
          </a:p>
        </p:txBody>
      </p:sp>
      <p:sp>
        <p:nvSpPr>
          <p:cNvPr id="17" name="Text Placeholder 2">
            <a:extLst>
              <a:ext uri="{FF2B5EF4-FFF2-40B4-BE49-F238E27FC236}">
                <a16:creationId xmlns:a16="http://schemas.microsoft.com/office/drawing/2014/main" id="{74ECC1D4-01DB-4731-B9CC-9FB487D4251C}"/>
              </a:ext>
            </a:extLst>
          </p:cNvPr>
          <p:cNvSpPr>
            <a:spLocks noGrp="1"/>
          </p:cNvSpPr>
          <p:nvPr>
            <p:ph type="body" idx="35" hasCustomPrompt="1"/>
          </p:nvPr>
        </p:nvSpPr>
        <p:spPr>
          <a:xfrm>
            <a:off x="0" y="0"/>
            <a:ext cx="3048000" cy="3429000"/>
          </a:xfrm>
        </p:spPr>
        <p:txBody>
          <a:bodyPr lIns="360000" rIns="360000" anchor="ctr" anchorCtr="0">
            <a:normAutofit/>
          </a:bodyPr>
          <a:lstStyle>
            <a:lvl1pPr marL="0" indent="0" algn="ctr">
              <a:lnSpc>
                <a:spcPct val="100000"/>
              </a:lnSpc>
              <a:spcBef>
                <a:spcPts val="601"/>
              </a:spcBef>
              <a:buNone/>
              <a:defRPr sz="11000" b="1">
                <a:solidFill>
                  <a:schemeClr val="accent1"/>
                </a:solidFill>
              </a:defRPr>
            </a:lvl1pPr>
            <a:lvl2pPr marL="457166" indent="0">
              <a:buNone/>
              <a:defRPr sz="2000" b="1"/>
            </a:lvl2pPr>
            <a:lvl3pPr marL="914332" indent="0">
              <a:buNone/>
              <a:defRPr sz="1801" b="1"/>
            </a:lvl3pPr>
            <a:lvl4pPr marL="1371496" indent="0">
              <a:buNone/>
              <a:defRPr sz="1600" b="1"/>
            </a:lvl4pPr>
            <a:lvl5pPr marL="1828664" indent="0">
              <a:buNone/>
              <a:defRPr sz="1600" b="1"/>
            </a:lvl5pPr>
            <a:lvl6pPr marL="2285830" indent="0">
              <a:buNone/>
              <a:defRPr sz="1600" b="1"/>
            </a:lvl6pPr>
            <a:lvl7pPr marL="2742994" indent="0">
              <a:buNone/>
              <a:defRPr sz="1600" b="1"/>
            </a:lvl7pPr>
            <a:lvl8pPr marL="3200160" indent="0">
              <a:buNone/>
              <a:defRPr sz="1600" b="1"/>
            </a:lvl8pPr>
            <a:lvl9pPr marL="3657326" indent="0">
              <a:buNone/>
              <a:defRPr sz="1600" b="1"/>
            </a:lvl9pPr>
          </a:lstStyle>
          <a:p>
            <a:pPr lvl="0"/>
            <a:r>
              <a:rPr lang="en-AU" noProof="0" dirty="0"/>
              <a:t>X%</a:t>
            </a:r>
          </a:p>
        </p:txBody>
      </p:sp>
    </p:spTree>
    <p:extLst>
      <p:ext uri="{BB962C8B-B14F-4D97-AF65-F5344CB8AC3E}">
        <p14:creationId xmlns:p14="http://schemas.microsoft.com/office/powerpoint/2010/main" val="246941850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497FB9-5938-48AD-BBB6-68F77AA9D38E}"/>
              </a:ext>
            </a:extLst>
          </p:cNvPr>
          <p:cNvSpPr>
            <a:spLocks noGrp="1"/>
          </p:cNvSpPr>
          <p:nvPr>
            <p:ph type="title"/>
          </p:nvPr>
        </p:nvSpPr>
        <p:spPr/>
        <p:txBody>
          <a:bodyPr/>
          <a:lstStyle/>
          <a:p>
            <a:r>
              <a:rPr lang="en-US" noProof="0"/>
              <a:t>Click to edit Master title style</a:t>
            </a:r>
            <a:endParaRPr lang="en-AU" noProof="0" dirty="0"/>
          </a:p>
        </p:txBody>
      </p:sp>
      <p:sp>
        <p:nvSpPr>
          <p:cNvPr id="3" name="Date Placeholder 2">
            <a:extLst>
              <a:ext uri="{FF2B5EF4-FFF2-40B4-BE49-F238E27FC236}">
                <a16:creationId xmlns:a16="http://schemas.microsoft.com/office/drawing/2014/main" id="{3094A408-4541-46F8-9F97-067C05877925}"/>
              </a:ext>
            </a:extLst>
          </p:cNvPr>
          <p:cNvSpPr>
            <a:spLocks noGrp="1"/>
          </p:cNvSpPr>
          <p:nvPr>
            <p:ph type="dt" sz="half" idx="10"/>
          </p:nvPr>
        </p:nvSpPr>
        <p:spPr/>
        <p:txBody>
          <a:bodyPr/>
          <a:lstStyle/>
          <a:p>
            <a:fld id="{FED32FA7-F17F-4455-ADE8-8D80A2059FEE}" type="datetime1">
              <a:rPr lang="en-AU" smtClean="0"/>
              <a:t>24/01/2022</a:t>
            </a:fld>
            <a:endParaRPr lang="en-AU" dirty="0"/>
          </a:p>
        </p:txBody>
      </p:sp>
      <p:sp>
        <p:nvSpPr>
          <p:cNvPr id="4" name="Footer Placeholder 3">
            <a:extLst>
              <a:ext uri="{FF2B5EF4-FFF2-40B4-BE49-F238E27FC236}">
                <a16:creationId xmlns:a16="http://schemas.microsoft.com/office/drawing/2014/main" id="{6D1E5D40-2E2F-4499-A847-0FE058F98D51}"/>
              </a:ext>
            </a:extLst>
          </p:cNvPr>
          <p:cNvSpPr>
            <a:spLocks noGrp="1"/>
          </p:cNvSpPr>
          <p:nvPr>
            <p:ph type="ftr" sz="quarter" idx="11"/>
          </p:nvPr>
        </p:nvSpPr>
        <p:spPr/>
        <p:txBody>
          <a:bodyPr/>
          <a:lstStyle/>
          <a:p>
            <a:r>
              <a:rPr lang="en-AU" dirty="0"/>
              <a:t>Presentation title</a:t>
            </a:r>
          </a:p>
        </p:txBody>
      </p:sp>
      <p:sp>
        <p:nvSpPr>
          <p:cNvPr id="5" name="Slide Number Placeholder 4">
            <a:extLst>
              <a:ext uri="{FF2B5EF4-FFF2-40B4-BE49-F238E27FC236}">
                <a16:creationId xmlns:a16="http://schemas.microsoft.com/office/drawing/2014/main" id="{AC4BECD1-C3A3-4EE1-AF23-B7B969BDFC86}"/>
              </a:ext>
            </a:extLst>
          </p:cNvPr>
          <p:cNvSpPr>
            <a:spLocks noGrp="1"/>
          </p:cNvSpPr>
          <p:nvPr>
            <p:ph type="sldNum" sz="quarter" idx="12"/>
          </p:nvPr>
        </p:nvSpPr>
        <p:spPr/>
        <p:txBody>
          <a:bodyPr/>
          <a:lstStyle/>
          <a:p>
            <a:fld id="{E6316B6A-336A-44FF-82DA-A4D1594FA055}" type="slidenum">
              <a:rPr lang="en-AU" smtClean="0"/>
              <a:t>‹#›</a:t>
            </a:fld>
            <a:endParaRPr lang="en-AU" dirty="0"/>
          </a:p>
        </p:txBody>
      </p:sp>
    </p:spTree>
    <p:extLst>
      <p:ext uri="{BB962C8B-B14F-4D97-AF65-F5344CB8AC3E}">
        <p14:creationId xmlns:p14="http://schemas.microsoft.com/office/powerpoint/2010/main" val="112368248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2 Columns">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CD59A2AD-9E9B-466B-AD5B-0CB1B724FAC5}"/>
              </a:ext>
            </a:extLst>
          </p:cNvPr>
          <p:cNvSpPr>
            <a:spLocks noGrp="1"/>
          </p:cNvSpPr>
          <p:nvPr>
            <p:ph idx="1"/>
          </p:nvPr>
        </p:nvSpPr>
        <p:spPr>
          <a:xfrm>
            <a:off x="759001" y="1676404"/>
            <a:ext cx="4590000" cy="4500563"/>
          </a:xfrm>
        </p:spPr>
        <p:txBody>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AU" noProof="0" dirty="0"/>
          </a:p>
        </p:txBody>
      </p:sp>
      <p:sp>
        <p:nvSpPr>
          <p:cNvPr id="4" name="Date Placeholder 3">
            <a:extLst>
              <a:ext uri="{FF2B5EF4-FFF2-40B4-BE49-F238E27FC236}">
                <a16:creationId xmlns:a16="http://schemas.microsoft.com/office/drawing/2014/main" id="{D05DB1DE-8D73-4AFA-95E5-57D6E62C0F7C}"/>
              </a:ext>
            </a:extLst>
          </p:cNvPr>
          <p:cNvSpPr>
            <a:spLocks noGrp="1"/>
          </p:cNvSpPr>
          <p:nvPr>
            <p:ph type="dt" sz="half" idx="10"/>
          </p:nvPr>
        </p:nvSpPr>
        <p:spPr/>
        <p:txBody>
          <a:bodyPr/>
          <a:lstStyle/>
          <a:p>
            <a:fld id="{3AB96C29-4509-40E8-A35E-E7D0B497C169}" type="datetime1">
              <a:rPr lang="en-AU" smtClean="0"/>
              <a:t>24/01/2022</a:t>
            </a:fld>
            <a:endParaRPr lang="en-AU" dirty="0"/>
          </a:p>
        </p:txBody>
      </p:sp>
      <p:sp>
        <p:nvSpPr>
          <p:cNvPr id="5" name="Footer Placeholder 4">
            <a:extLst>
              <a:ext uri="{FF2B5EF4-FFF2-40B4-BE49-F238E27FC236}">
                <a16:creationId xmlns:a16="http://schemas.microsoft.com/office/drawing/2014/main" id="{E0CDE5F3-3665-4461-B770-070BFE32749B}"/>
              </a:ext>
            </a:extLst>
          </p:cNvPr>
          <p:cNvSpPr>
            <a:spLocks noGrp="1"/>
          </p:cNvSpPr>
          <p:nvPr>
            <p:ph type="ftr" sz="quarter" idx="11"/>
          </p:nvPr>
        </p:nvSpPr>
        <p:spPr/>
        <p:txBody>
          <a:bodyPr/>
          <a:lstStyle/>
          <a:p>
            <a:r>
              <a:rPr lang="en-AU" dirty="0"/>
              <a:t>Presentation title</a:t>
            </a:r>
          </a:p>
        </p:txBody>
      </p:sp>
      <p:sp>
        <p:nvSpPr>
          <p:cNvPr id="6" name="Slide Number Placeholder 5">
            <a:extLst>
              <a:ext uri="{FF2B5EF4-FFF2-40B4-BE49-F238E27FC236}">
                <a16:creationId xmlns:a16="http://schemas.microsoft.com/office/drawing/2014/main" id="{77AE5D6D-B1E7-41CE-A1BF-283239250BA2}"/>
              </a:ext>
            </a:extLst>
          </p:cNvPr>
          <p:cNvSpPr>
            <a:spLocks noGrp="1"/>
          </p:cNvSpPr>
          <p:nvPr>
            <p:ph type="sldNum" sz="quarter" idx="12"/>
          </p:nvPr>
        </p:nvSpPr>
        <p:spPr/>
        <p:txBody>
          <a:bodyPr/>
          <a:lstStyle/>
          <a:p>
            <a:fld id="{E6316B6A-336A-44FF-82DA-A4D1594FA055}" type="slidenum">
              <a:rPr lang="en-AU" smtClean="0"/>
              <a:t>‹#›</a:t>
            </a:fld>
            <a:endParaRPr lang="en-AU" dirty="0"/>
          </a:p>
        </p:txBody>
      </p:sp>
      <p:sp>
        <p:nvSpPr>
          <p:cNvPr id="2" name="Title 1">
            <a:extLst>
              <a:ext uri="{FF2B5EF4-FFF2-40B4-BE49-F238E27FC236}">
                <a16:creationId xmlns:a16="http://schemas.microsoft.com/office/drawing/2014/main" id="{32F9015D-D5F1-4A9B-9BEE-7C8A6482F8E6}"/>
              </a:ext>
            </a:extLst>
          </p:cNvPr>
          <p:cNvSpPr>
            <a:spLocks noGrp="1"/>
          </p:cNvSpPr>
          <p:nvPr>
            <p:ph type="title"/>
          </p:nvPr>
        </p:nvSpPr>
        <p:spPr/>
        <p:txBody>
          <a:bodyPr/>
          <a:lstStyle/>
          <a:p>
            <a:r>
              <a:rPr lang="en-US" noProof="0"/>
              <a:t>Click to edit Master title style</a:t>
            </a:r>
            <a:endParaRPr lang="en-AU" noProof="0"/>
          </a:p>
        </p:txBody>
      </p:sp>
      <p:sp>
        <p:nvSpPr>
          <p:cNvPr id="9" name="Content Placeholder 2">
            <a:extLst>
              <a:ext uri="{FF2B5EF4-FFF2-40B4-BE49-F238E27FC236}">
                <a16:creationId xmlns:a16="http://schemas.microsoft.com/office/drawing/2014/main" id="{0EDC6F4E-AE1E-4D17-B910-823AC842852A}"/>
              </a:ext>
            </a:extLst>
          </p:cNvPr>
          <p:cNvSpPr>
            <a:spLocks noGrp="1"/>
          </p:cNvSpPr>
          <p:nvPr>
            <p:ph idx="13"/>
          </p:nvPr>
        </p:nvSpPr>
        <p:spPr>
          <a:xfrm>
            <a:off x="6843001" y="1676404"/>
            <a:ext cx="4590000" cy="4500563"/>
          </a:xfrm>
        </p:spPr>
        <p:txBody>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AU" noProof="0" dirty="0"/>
          </a:p>
        </p:txBody>
      </p:sp>
    </p:spTree>
    <p:extLst>
      <p:ext uri="{BB962C8B-B14F-4D97-AF65-F5344CB8AC3E}">
        <p14:creationId xmlns:p14="http://schemas.microsoft.com/office/powerpoint/2010/main" val="47344900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D811781A-9133-4B2B-BBE1-07AEC1B6D6B6}"/>
              </a:ext>
            </a:extLst>
          </p:cNvPr>
          <p:cNvSpPr>
            <a:spLocks noGrp="1"/>
          </p:cNvSpPr>
          <p:nvPr>
            <p:ph type="dt" sz="half" idx="10"/>
          </p:nvPr>
        </p:nvSpPr>
        <p:spPr/>
        <p:txBody>
          <a:bodyPr/>
          <a:lstStyle/>
          <a:p>
            <a:fld id="{CCB55D8D-6DF1-4B68-9E5D-16BC82C5BF4F}" type="datetime1">
              <a:rPr lang="en-AU" smtClean="0"/>
              <a:t>24/01/2022</a:t>
            </a:fld>
            <a:endParaRPr lang="en-AU" dirty="0"/>
          </a:p>
        </p:txBody>
      </p:sp>
      <p:sp>
        <p:nvSpPr>
          <p:cNvPr id="3" name="Footer Placeholder 2">
            <a:extLst>
              <a:ext uri="{FF2B5EF4-FFF2-40B4-BE49-F238E27FC236}">
                <a16:creationId xmlns:a16="http://schemas.microsoft.com/office/drawing/2014/main" id="{D7F52EC3-9C09-446D-B2DA-292FFB5BABB5}"/>
              </a:ext>
            </a:extLst>
          </p:cNvPr>
          <p:cNvSpPr>
            <a:spLocks noGrp="1"/>
          </p:cNvSpPr>
          <p:nvPr>
            <p:ph type="ftr" sz="quarter" idx="11"/>
          </p:nvPr>
        </p:nvSpPr>
        <p:spPr/>
        <p:txBody>
          <a:bodyPr/>
          <a:lstStyle/>
          <a:p>
            <a:r>
              <a:rPr lang="en-AU" dirty="0"/>
              <a:t>Presentation title</a:t>
            </a:r>
          </a:p>
        </p:txBody>
      </p:sp>
      <p:sp>
        <p:nvSpPr>
          <p:cNvPr id="4" name="Slide Number Placeholder 3">
            <a:extLst>
              <a:ext uri="{FF2B5EF4-FFF2-40B4-BE49-F238E27FC236}">
                <a16:creationId xmlns:a16="http://schemas.microsoft.com/office/drawing/2014/main" id="{A61A54E2-78FF-4846-A79D-8C6297C910B1}"/>
              </a:ext>
            </a:extLst>
          </p:cNvPr>
          <p:cNvSpPr>
            <a:spLocks noGrp="1"/>
          </p:cNvSpPr>
          <p:nvPr>
            <p:ph type="sldNum" sz="quarter" idx="12"/>
          </p:nvPr>
        </p:nvSpPr>
        <p:spPr/>
        <p:txBody>
          <a:bodyPr/>
          <a:lstStyle/>
          <a:p>
            <a:fld id="{E6316B6A-336A-44FF-82DA-A4D1594FA055}" type="slidenum">
              <a:rPr lang="en-AU" smtClean="0"/>
              <a:t>‹#›</a:t>
            </a:fld>
            <a:endParaRPr lang="en-AU" dirty="0"/>
          </a:p>
        </p:txBody>
      </p:sp>
      <p:sp>
        <p:nvSpPr>
          <p:cNvPr id="5" name="Rectangle 4">
            <a:extLst>
              <a:ext uri="{FF2B5EF4-FFF2-40B4-BE49-F238E27FC236}">
                <a16:creationId xmlns:a16="http://schemas.microsoft.com/office/drawing/2014/main" id="{D01E817B-98CD-4DB6-81C7-C295F0412C0A}"/>
              </a:ext>
            </a:extLst>
          </p:cNvPr>
          <p:cNvSpPr/>
          <p:nvPr userDrawn="1"/>
        </p:nvSpPr>
        <p:spPr>
          <a:xfrm>
            <a:off x="6" y="0"/>
            <a:ext cx="3047401" cy="1494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1" rIns="91440" bIns="45721" numCol="1" spcCol="0" rtlCol="0" fromWordArt="0" anchor="ctr" anchorCtr="0" forceAA="0" compatLnSpc="1">
            <a:prstTxWarp prst="textNoShape">
              <a:avLst/>
            </a:prstTxWarp>
            <a:noAutofit/>
          </a:bodyPr>
          <a:lstStyle/>
          <a:p>
            <a:pPr algn="ctr"/>
            <a:endParaRPr lang="en-AU" sz="3600" dirty="0"/>
          </a:p>
        </p:txBody>
      </p:sp>
    </p:spTree>
    <p:extLst>
      <p:ext uri="{BB962C8B-B14F-4D97-AF65-F5344CB8AC3E}">
        <p14:creationId xmlns:p14="http://schemas.microsoft.com/office/powerpoint/2010/main" val="309015426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cSld name="Title and Content">
    <p:spTree>
      <p:nvGrpSpPr>
        <p:cNvPr id="1" name=""/>
        <p:cNvGrpSpPr/>
        <p:nvPr/>
      </p:nvGrpSpPr>
      <p:grpSpPr>
        <a:xfrm>
          <a:off x="0" y="0"/>
          <a:ext cx="0" cy="0"/>
          <a:chOff x="0" y="0"/>
          <a:chExt cx="0" cy="0"/>
        </a:xfrm>
      </p:grpSpPr>
      <p:sp>
        <p:nvSpPr>
          <p:cNvPr id="10" name="Content Placeholder 9"/>
          <p:cNvSpPr>
            <a:spLocks noGrp="1"/>
          </p:cNvSpPr>
          <p:nvPr>
            <p:ph sz="quarter" idx="12"/>
          </p:nvPr>
        </p:nvSpPr>
        <p:spPr>
          <a:xfrm>
            <a:off x="742953" y="1548754"/>
            <a:ext cx="10752667" cy="4321175"/>
          </a:xfrm>
        </p:spPr>
        <p:txBody>
          <a:bodyPr/>
          <a:lstStyle>
            <a:lvl1pPr>
              <a:defRPr cap="none"/>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dirty="0"/>
          </a:p>
        </p:txBody>
      </p:sp>
      <p:sp>
        <p:nvSpPr>
          <p:cNvPr id="12" name="Title 1"/>
          <p:cNvSpPr>
            <a:spLocks noGrp="1"/>
          </p:cNvSpPr>
          <p:nvPr>
            <p:ph type="body" sz="quarter" idx="13"/>
          </p:nvPr>
        </p:nvSpPr>
        <p:spPr>
          <a:xfrm>
            <a:off x="742954" y="506117"/>
            <a:ext cx="8773429" cy="852653"/>
          </a:xfrm>
        </p:spPr>
        <p:txBody>
          <a:bodyPr anchor="t">
            <a:noAutofit/>
          </a:bodyPr>
          <a:lstStyle>
            <a:lvl1pPr>
              <a:lnSpc>
                <a:spcPct val="90000"/>
              </a:lnSpc>
              <a:spcAft>
                <a:spcPts val="0"/>
              </a:spcAft>
              <a:defRPr lang="en-US" sz="2300" cap="none" smtClean="0">
                <a:solidFill>
                  <a:schemeClr val="bg2"/>
                </a:solidFill>
                <a:latin typeface="+mj-lt"/>
                <a:ea typeface="+mj-ea"/>
                <a:cs typeface="Arial" pitchFamily="34" charset="0"/>
              </a:defRPr>
            </a:lvl1pPr>
            <a:lvl2pPr>
              <a:lnSpc>
                <a:spcPct val="90000"/>
              </a:lnSpc>
              <a:spcAft>
                <a:spcPts val="0"/>
              </a:spcAft>
              <a:defRPr lang="en-US" sz="2300" cap="none" baseline="0" smtClean="0">
                <a:solidFill>
                  <a:schemeClr val="bg2"/>
                </a:solidFill>
              </a:defRPr>
            </a:lvl2pPr>
            <a:lvl3pPr marL="1588" indent="0">
              <a:lnSpc>
                <a:spcPct val="90000"/>
              </a:lnSpc>
              <a:buNone/>
              <a:defRPr lang="en-US" smtClean="0"/>
            </a:lvl3pPr>
            <a:lvl4pPr marL="1588" indent="0">
              <a:lnSpc>
                <a:spcPct val="90000"/>
              </a:lnSpc>
              <a:buNone/>
              <a:defRPr lang="en-US" smtClean="0"/>
            </a:lvl4pPr>
            <a:lvl5pPr marL="1588" indent="0">
              <a:lnSpc>
                <a:spcPct val="90000"/>
              </a:lnSpc>
              <a:buNone/>
              <a:defRPr lang="en-AU"/>
            </a:lvl5pPr>
          </a:lstStyle>
          <a:p>
            <a:pPr lvl="0"/>
            <a:r>
              <a:rPr lang="en-US"/>
              <a:t>Click to edit Master text styles</a:t>
            </a:r>
          </a:p>
          <a:p>
            <a:pPr lvl="1"/>
            <a:r>
              <a:rPr lang="en-US"/>
              <a:t>Second level</a:t>
            </a:r>
          </a:p>
        </p:txBody>
      </p:sp>
      <p:sp>
        <p:nvSpPr>
          <p:cNvPr id="4" name="Footer Placeholder 4"/>
          <p:cNvSpPr>
            <a:spLocks noGrp="1"/>
          </p:cNvSpPr>
          <p:nvPr>
            <p:ph type="ftr" sz="quarter" idx="14"/>
          </p:nvPr>
        </p:nvSpPr>
        <p:spPr/>
        <p:txBody>
          <a:bodyPr/>
          <a:lstStyle>
            <a:lvl1pPr>
              <a:defRPr/>
            </a:lvl1pPr>
          </a:lstStyle>
          <a:p>
            <a:pPr>
              <a:defRPr/>
            </a:pPr>
            <a:r>
              <a:rPr lang="en-US" dirty="0"/>
              <a:t>PRESENTATION TITLE  |  00 MONTH YEAR</a:t>
            </a:r>
            <a:endParaRPr dirty="0"/>
          </a:p>
        </p:txBody>
      </p:sp>
      <p:sp>
        <p:nvSpPr>
          <p:cNvPr id="5" name="Slide Number Placeholder 5"/>
          <p:cNvSpPr>
            <a:spLocks noGrp="1"/>
          </p:cNvSpPr>
          <p:nvPr>
            <p:ph type="sldNum" sz="quarter" idx="15"/>
          </p:nvPr>
        </p:nvSpPr>
        <p:spPr/>
        <p:txBody>
          <a:bodyPr/>
          <a:lstStyle>
            <a:lvl1pPr>
              <a:defRPr/>
            </a:lvl1pPr>
          </a:lstStyle>
          <a:p>
            <a:pPr>
              <a:defRPr/>
            </a:pPr>
            <a:fld id="{DE02BE54-9347-418F-B966-146E1D40F16C}" type="slidenum">
              <a:rPr/>
              <a:pPr>
                <a:defRPr/>
              </a:pPr>
              <a:t>‹#›</a:t>
            </a:fld>
            <a:endParaRPr dirty="0"/>
          </a:p>
        </p:txBody>
      </p:sp>
    </p:spTree>
    <p:extLst>
      <p:ext uri="{BB962C8B-B14F-4D97-AF65-F5344CB8AC3E}">
        <p14:creationId xmlns:p14="http://schemas.microsoft.com/office/powerpoint/2010/main" val="87272908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preserve="1" userDrawn="1">
  <p:cSld name="Title 1">
    <p:bg>
      <p:bgPr>
        <a:solidFill>
          <a:srgbClr val="161818"/>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5E0691-C93E-4D61-8BB9-2D4B1F9B5086}"/>
              </a:ext>
            </a:extLst>
          </p:cNvPr>
          <p:cNvSpPr>
            <a:spLocks noGrp="1"/>
          </p:cNvSpPr>
          <p:nvPr>
            <p:ph type="ctrTitle"/>
          </p:nvPr>
        </p:nvSpPr>
        <p:spPr>
          <a:xfrm>
            <a:off x="6098880" y="2493045"/>
            <a:ext cx="4569125" cy="930665"/>
          </a:xfrm>
        </p:spPr>
        <p:txBody>
          <a:bodyPr anchor="b"/>
          <a:lstStyle>
            <a:lvl1pPr algn="l">
              <a:defRPr sz="3200">
                <a:solidFill>
                  <a:schemeClr val="accent1"/>
                </a:solidFill>
                <a:latin typeface="+mj-lt"/>
              </a:defRPr>
            </a:lvl1pPr>
          </a:lstStyle>
          <a:p>
            <a:endParaRPr lang="en-AU" noProof="0" dirty="0"/>
          </a:p>
        </p:txBody>
      </p:sp>
      <p:sp>
        <p:nvSpPr>
          <p:cNvPr id="3" name="Subtitle 2">
            <a:extLst>
              <a:ext uri="{FF2B5EF4-FFF2-40B4-BE49-F238E27FC236}">
                <a16:creationId xmlns:a16="http://schemas.microsoft.com/office/drawing/2014/main" id="{CA7EBD72-EB9F-48DA-81AD-08DDE37CD840}"/>
              </a:ext>
            </a:extLst>
          </p:cNvPr>
          <p:cNvSpPr>
            <a:spLocks noGrp="1"/>
          </p:cNvSpPr>
          <p:nvPr>
            <p:ph type="subTitle" idx="1"/>
          </p:nvPr>
        </p:nvSpPr>
        <p:spPr>
          <a:xfrm>
            <a:off x="6098880" y="3438146"/>
            <a:ext cx="4569125" cy="930665"/>
          </a:xfrm>
        </p:spPr>
        <p:txBody>
          <a:bodyPr/>
          <a:lstStyle>
            <a:lvl1pPr marL="0" indent="0" algn="l">
              <a:lnSpc>
                <a:spcPct val="90000"/>
              </a:lnSpc>
              <a:spcBef>
                <a:spcPts val="0"/>
              </a:spcBef>
              <a:buNone/>
              <a:defRPr sz="3200">
                <a:solidFill>
                  <a:schemeClr val="bg1"/>
                </a:solidFill>
                <a:latin typeface="+mj-lt"/>
              </a:defRPr>
            </a:lvl1pPr>
            <a:lvl2pPr marL="457166" indent="0" algn="ctr">
              <a:buNone/>
              <a:defRPr sz="2000"/>
            </a:lvl2pPr>
            <a:lvl3pPr marL="914332" indent="0" algn="ctr">
              <a:buNone/>
              <a:defRPr sz="1801"/>
            </a:lvl3pPr>
            <a:lvl4pPr marL="1371496" indent="0" algn="ctr">
              <a:buNone/>
              <a:defRPr sz="1600"/>
            </a:lvl4pPr>
            <a:lvl5pPr marL="1828664" indent="0" algn="ctr">
              <a:buNone/>
              <a:defRPr sz="1600"/>
            </a:lvl5pPr>
            <a:lvl6pPr marL="2285830" indent="0" algn="ctr">
              <a:buNone/>
              <a:defRPr sz="1600"/>
            </a:lvl6pPr>
            <a:lvl7pPr marL="2742994" indent="0" algn="ctr">
              <a:buNone/>
              <a:defRPr sz="1600"/>
            </a:lvl7pPr>
            <a:lvl8pPr marL="3200160" indent="0" algn="ctr">
              <a:buNone/>
              <a:defRPr sz="1600"/>
            </a:lvl8pPr>
            <a:lvl9pPr marL="3657326" indent="0" algn="ctr">
              <a:buNone/>
              <a:defRPr sz="1600"/>
            </a:lvl9pPr>
          </a:lstStyle>
          <a:p>
            <a:endParaRPr lang="en-AU" noProof="0" dirty="0"/>
          </a:p>
        </p:txBody>
      </p:sp>
      <p:sp>
        <p:nvSpPr>
          <p:cNvPr id="11" name="Text Placeholder 2">
            <a:extLst>
              <a:ext uri="{FF2B5EF4-FFF2-40B4-BE49-F238E27FC236}">
                <a16:creationId xmlns:a16="http://schemas.microsoft.com/office/drawing/2014/main" id="{FBD59441-423F-4489-9261-A1C1B99C17F1}"/>
              </a:ext>
            </a:extLst>
          </p:cNvPr>
          <p:cNvSpPr>
            <a:spLocks noGrp="1"/>
          </p:cNvSpPr>
          <p:nvPr>
            <p:ph type="body" idx="13" hasCustomPrompt="1"/>
          </p:nvPr>
        </p:nvSpPr>
        <p:spPr>
          <a:xfrm>
            <a:off x="6098884" y="5483505"/>
            <a:ext cx="1725281" cy="589503"/>
          </a:xfrm>
        </p:spPr>
        <p:txBody>
          <a:bodyPr anchor="t" anchorCtr="0"/>
          <a:lstStyle>
            <a:lvl1pPr marL="0" indent="0">
              <a:lnSpc>
                <a:spcPct val="95000"/>
              </a:lnSpc>
              <a:spcBef>
                <a:spcPts val="0"/>
              </a:spcBef>
              <a:buNone/>
              <a:defRPr sz="1200" b="0">
                <a:solidFill>
                  <a:schemeClr val="bg1"/>
                </a:solidFill>
              </a:defRPr>
            </a:lvl1pPr>
            <a:lvl2pPr marL="457166" indent="0">
              <a:buNone/>
              <a:defRPr sz="2000" b="1"/>
            </a:lvl2pPr>
            <a:lvl3pPr marL="914332" indent="0">
              <a:buNone/>
              <a:defRPr sz="1801" b="1"/>
            </a:lvl3pPr>
            <a:lvl4pPr marL="1371496" indent="0">
              <a:buNone/>
              <a:defRPr sz="1600" b="1"/>
            </a:lvl4pPr>
            <a:lvl5pPr marL="1828664" indent="0">
              <a:buNone/>
              <a:defRPr sz="1600" b="1"/>
            </a:lvl5pPr>
            <a:lvl6pPr marL="2285830" indent="0">
              <a:buNone/>
              <a:defRPr sz="1600" b="1"/>
            </a:lvl6pPr>
            <a:lvl7pPr marL="2742994" indent="0">
              <a:buNone/>
              <a:defRPr sz="1600" b="1"/>
            </a:lvl7pPr>
            <a:lvl8pPr marL="3200160" indent="0">
              <a:buNone/>
              <a:defRPr sz="1600" b="1"/>
            </a:lvl8pPr>
            <a:lvl9pPr marL="3657326" indent="0">
              <a:buNone/>
              <a:defRPr sz="1600" b="1"/>
            </a:lvl9pPr>
          </a:lstStyle>
          <a:p>
            <a:pPr lvl="0"/>
            <a:r>
              <a:rPr lang="en-AU" noProof="0" dirty="0"/>
              <a:t>A presentation to &lt;Client Name&gt; &lt;Date&gt;</a:t>
            </a:r>
          </a:p>
        </p:txBody>
      </p:sp>
      <p:sp>
        <p:nvSpPr>
          <p:cNvPr id="12" name="Text Placeholder 2">
            <a:extLst>
              <a:ext uri="{FF2B5EF4-FFF2-40B4-BE49-F238E27FC236}">
                <a16:creationId xmlns:a16="http://schemas.microsoft.com/office/drawing/2014/main" id="{571D4603-1C4B-4CA5-AD94-B60B51FB107E}"/>
              </a:ext>
            </a:extLst>
          </p:cNvPr>
          <p:cNvSpPr>
            <a:spLocks noGrp="1"/>
          </p:cNvSpPr>
          <p:nvPr>
            <p:ph type="body" idx="14" hasCustomPrompt="1"/>
          </p:nvPr>
        </p:nvSpPr>
        <p:spPr>
          <a:xfrm>
            <a:off x="8108831" y="5483505"/>
            <a:ext cx="2559172" cy="589503"/>
          </a:xfrm>
        </p:spPr>
        <p:txBody>
          <a:bodyPr anchor="t" anchorCtr="0"/>
          <a:lstStyle>
            <a:lvl1pPr marL="0" indent="0">
              <a:lnSpc>
                <a:spcPct val="95000"/>
              </a:lnSpc>
              <a:spcBef>
                <a:spcPts val="0"/>
              </a:spcBef>
              <a:buNone/>
              <a:defRPr sz="1200" b="0">
                <a:solidFill>
                  <a:schemeClr val="bg1"/>
                </a:solidFill>
              </a:defRPr>
            </a:lvl1pPr>
            <a:lvl2pPr marL="457166" indent="0">
              <a:buNone/>
              <a:defRPr sz="2000" b="1"/>
            </a:lvl2pPr>
            <a:lvl3pPr marL="914332" indent="0">
              <a:buNone/>
              <a:defRPr sz="1801" b="1"/>
            </a:lvl3pPr>
            <a:lvl4pPr marL="1371496" indent="0">
              <a:buNone/>
              <a:defRPr sz="1600" b="1"/>
            </a:lvl4pPr>
            <a:lvl5pPr marL="1828664" indent="0">
              <a:buNone/>
              <a:defRPr sz="1600" b="1"/>
            </a:lvl5pPr>
            <a:lvl6pPr marL="2285830" indent="0">
              <a:buNone/>
              <a:defRPr sz="1600" b="1"/>
            </a:lvl6pPr>
            <a:lvl7pPr marL="2742994" indent="0">
              <a:buNone/>
              <a:defRPr sz="1600" b="1"/>
            </a:lvl7pPr>
            <a:lvl8pPr marL="3200160" indent="0">
              <a:buNone/>
              <a:defRPr sz="1600" b="1"/>
            </a:lvl8pPr>
            <a:lvl9pPr marL="3657326" indent="0">
              <a:buNone/>
              <a:defRPr sz="1600" b="1"/>
            </a:lvl9pPr>
          </a:lstStyle>
          <a:p>
            <a:pPr lvl="0"/>
            <a:r>
              <a:rPr lang="en-AU" noProof="0" dirty="0"/>
              <a:t>Presented by &lt;</a:t>
            </a:r>
            <a:r>
              <a:rPr lang="en-AU" noProof="0" dirty="0" err="1"/>
              <a:t>FirstnameSurname</a:t>
            </a:r>
            <a:r>
              <a:rPr lang="en-AU" noProof="0" dirty="0"/>
              <a:t>&gt; &lt;</a:t>
            </a:r>
            <a:r>
              <a:rPr lang="en-AU" noProof="0" dirty="0" err="1"/>
              <a:t>Jobtitle</a:t>
            </a:r>
            <a:r>
              <a:rPr lang="en-AU" noProof="0" dirty="0"/>
              <a:t>/Position&gt;</a:t>
            </a:r>
          </a:p>
        </p:txBody>
      </p:sp>
      <p:grpSp>
        <p:nvGrpSpPr>
          <p:cNvPr id="37" name="Group 36">
            <a:extLst>
              <a:ext uri="{FF2B5EF4-FFF2-40B4-BE49-F238E27FC236}">
                <a16:creationId xmlns:a16="http://schemas.microsoft.com/office/drawing/2014/main" id="{C3D9AEF8-8EB2-443C-9607-53B8A3041DB0}"/>
              </a:ext>
            </a:extLst>
          </p:cNvPr>
          <p:cNvGrpSpPr/>
          <p:nvPr userDrawn="1"/>
        </p:nvGrpSpPr>
        <p:grpSpPr>
          <a:xfrm>
            <a:off x="1466975" y="1323574"/>
            <a:ext cx="3162180" cy="4153311"/>
            <a:chOff x="8469313" y="1968500"/>
            <a:chExt cx="7445375" cy="9779000"/>
          </a:xfrm>
        </p:grpSpPr>
        <p:sp>
          <p:nvSpPr>
            <p:cNvPr id="7" name="AutoShape 3">
              <a:extLst>
                <a:ext uri="{FF2B5EF4-FFF2-40B4-BE49-F238E27FC236}">
                  <a16:creationId xmlns:a16="http://schemas.microsoft.com/office/drawing/2014/main" id="{B91C19F0-C6E6-4117-BC56-0A74B2F220E5}"/>
                </a:ext>
              </a:extLst>
            </p:cNvPr>
            <p:cNvSpPr>
              <a:spLocks noChangeAspect="1" noChangeArrowheads="1" noTextEdit="1"/>
            </p:cNvSpPr>
            <p:nvPr userDrawn="1"/>
          </p:nvSpPr>
          <p:spPr bwMode="auto">
            <a:xfrm>
              <a:off x="8469313" y="1968500"/>
              <a:ext cx="7445375" cy="9779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AU" sz="900" dirty="0"/>
            </a:p>
          </p:txBody>
        </p:sp>
        <p:sp>
          <p:nvSpPr>
            <p:cNvPr id="9" name="Freeform 5">
              <a:extLst>
                <a:ext uri="{FF2B5EF4-FFF2-40B4-BE49-F238E27FC236}">
                  <a16:creationId xmlns:a16="http://schemas.microsoft.com/office/drawing/2014/main" id="{FBACB17F-67A3-4A1E-9CF2-44A893C1A810}"/>
                </a:ext>
              </a:extLst>
            </p:cNvPr>
            <p:cNvSpPr>
              <a:spLocks/>
            </p:cNvSpPr>
            <p:nvPr userDrawn="1"/>
          </p:nvSpPr>
          <p:spPr bwMode="auto">
            <a:xfrm>
              <a:off x="12039601" y="8234363"/>
              <a:ext cx="214313" cy="309563"/>
            </a:xfrm>
            <a:custGeom>
              <a:avLst/>
              <a:gdLst>
                <a:gd name="T0" fmla="*/ 0 w 57"/>
                <a:gd name="T1" fmla="*/ 34 h 83"/>
                <a:gd name="T2" fmla="*/ 29 w 57"/>
                <a:gd name="T3" fmla="*/ 0 h 83"/>
                <a:gd name="T4" fmla="*/ 57 w 57"/>
                <a:gd name="T5" fmla="*/ 34 h 83"/>
                <a:gd name="T6" fmla="*/ 57 w 57"/>
                <a:gd name="T7" fmla="*/ 50 h 83"/>
                <a:gd name="T8" fmla="*/ 29 w 57"/>
                <a:gd name="T9" fmla="*/ 83 h 83"/>
                <a:gd name="T10" fmla="*/ 0 w 57"/>
                <a:gd name="T11" fmla="*/ 50 h 83"/>
                <a:gd name="T12" fmla="*/ 0 w 57"/>
                <a:gd name="T13" fmla="*/ 34 h 83"/>
              </a:gdLst>
              <a:ahLst/>
              <a:cxnLst>
                <a:cxn ang="0">
                  <a:pos x="T0" y="T1"/>
                </a:cxn>
                <a:cxn ang="0">
                  <a:pos x="T2" y="T3"/>
                </a:cxn>
                <a:cxn ang="0">
                  <a:pos x="T4" y="T5"/>
                </a:cxn>
                <a:cxn ang="0">
                  <a:pos x="T6" y="T7"/>
                </a:cxn>
                <a:cxn ang="0">
                  <a:pos x="T8" y="T9"/>
                </a:cxn>
                <a:cxn ang="0">
                  <a:pos x="T10" y="T11"/>
                </a:cxn>
                <a:cxn ang="0">
                  <a:pos x="T12" y="T13"/>
                </a:cxn>
              </a:cxnLst>
              <a:rect l="0" t="0" r="r" b="b"/>
              <a:pathLst>
                <a:path w="57" h="83">
                  <a:moveTo>
                    <a:pt x="0" y="34"/>
                  </a:moveTo>
                  <a:cubicBezTo>
                    <a:pt x="0" y="15"/>
                    <a:pt x="13" y="0"/>
                    <a:pt x="29" y="0"/>
                  </a:cubicBezTo>
                  <a:cubicBezTo>
                    <a:pt x="44" y="0"/>
                    <a:pt x="57" y="15"/>
                    <a:pt x="57" y="34"/>
                  </a:cubicBezTo>
                  <a:cubicBezTo>
                    <a:pt x="57" y="50"/>
                    <a:pt x="57" y="50"/>
                    <a:pt x="57" y="50"/>
                  </a:cubicBezTo>
                  <a:cubicBezTo>
                    <a:pt x="57" y="68"/>
                    <a:pt x="44" y="83"/>
                    <a:pt x="29" y="83"/>
                  </a:cubicBezTo>
                  <a:cubicBezTo>
                    <a:pt x="13" y="83"/>
                    <a:pt x="0" y="68"/>
                    <a:pt x="0" y="50"/>
                  </a:cubicBezTo>
                  <a:lnTo>
                    <a:pt x="0" y="34"/>
                  </a:lnTo>
                  <a:close/>
                </a:path>
              </a:pathLst>
            </a:custGeom>
            <a:solidFill>
              <a:srgbClr val="81312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sz="900" dirty="0"/>
            </a:p>
          </p:txBody>
        </p:sp>
        <p:sp>
          <p:nvSpPr>
            <p:cNvPr id="10" name="Freeform 6">
              <a:extLst>
                <a:ext uri="{FF2B5EF4-FFF2-40B4-BE49-F238E27FC236}">
                  <a16:creationId xmlns:a16="http://schemas.microsoft.com/office/drawing/2014/main" id="{8FEE4D53-8DE0-4E9F-B368-EE48062A969D}"/>
                </a:ext>
              </a:extLst>
            </p:cNvPr>
            <p:cNvSpPr>
              <a:spLocks/>
            </p:cNvSpPr>
            <p:nvPr userDrawn="1"/>
          </p:nvSpPr>
          <p:spPr bwMode="auto">
            <a:xfrm>
              <a:off x="11107738" y="8480425"/>
              <a:ext cx="2085975" cy="339725"/>
            </a:xfrm>
            <a:custGeom>
              <a:avLst/>
              <a:gdLst>
                <a:gd name="T0" fmla="*/ 312 w 557"/>
                <a:gd name="T1" fmla="*/ 3 h 91"/>
                <a:gd name="T2" fmla="*/ 246 w 557"/>
                <a:gd name="T3" fmla="*/ 3 h 91"/>
                <a:gd name="T4" fmla="*/ 33 w 557"/>
                <a:gd name="T5" fmla="*/ 45 h 91"/>
                <a:gd name="T6" fmla="*/ 0 w 557"/>
                <a:gd name="T7" fmla="*/ 71 h 91"/>
                <a:gd name="T8" fmla="*/ 34 w 557"/>
                <a:gd name="T9" fmla="*/ 91 h 91"/>
                <a:gd name="T10" fmla="*/ 524 w 557"/>
                <a:gd name="T11" fmla="*/ 91 h 91"/>
                <a:gd name="T12" fmla="*/ 557 w 557"/>
                <a:gd name="T13" fmla="*/ 71 h 91"/>
                <a:gd name="T14" fmla="*/ 524 w 557"/>
                <a:gd name="T15" fmla="*/ 45 h 91"/>
                <a:gd name="T16" fmla="*/ 312 w 557"/>
                <a:gd name="T17" fmla="*/ 3 h 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57" h="91">
                  <a:moveTo>
                    <a:pt x="312" y="3"/>
                  </a:moveTo>
                  <a:cubicBezTo>
                    <a:pt x="294" y="0"/>
                    <a:pt x="264" y="0"/>
                    <a:pt x="246" y="3"/>
                  </a:cubicBezTo>
                  <a:cubicBezTo>
                    <a:pt x="33" y="45"/>
                    <a:pt x="33" y="45"/>
                    <a:pt x="33" y="45"/>
                  </a:cubicBezTo>
                  <a:cubicBezTo>
                    <a:pt x="15" y="48"/>
                    <a:pt x="0" y="60"/>
                    <a:pt x="0" y="71"/>
                  </a:cubicBezTo>
                  <a:cubicBezTo>
                    <a:pt x="0" y="82"/>
                    <a:pt x="16" y="91"/>
                    <a:pt x="34" y="91"/>
                  </a:cubicBezTo>
                  <a:cubicBezTo>
                    <a:pt x="524" y="91"/>
                    <a:pt x="524" y="91"/>
                    <a:pt x="524" y="91"/>
                  </a:cubicBezTo>
                  <a:cubicBezTo>
                    <a:pt x="542" y="91"/>
                    <a:pt x="557" y="82"/>
                    <a:pt x="557" y="71"/>
                  </a:cubicBezTo>
                  <a:cubicBezTo>
                    <a:pt x="557" y="60"/>
                    <a:pt x="542" y="48"/>
                    <a:pt x="524" y="45"/>
                  </a:cubicBezTo>
                  <a:lnTo>
                    <a:pt x="312" y="3"/>
                  </a:lnTo>
                  <a:close/>
                </a:path>
              </a:pathLst>
            </a:custGeom>
            <a:solidFill>
              <a:srgbClr val="D8601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sz="900" dirty="0"/>
            </a:p>
          </p:txBody>
        </p:sp>
        <p:sp>
          <p:nvSpPr>
            <p:cNvPr id="13" name="Freeform 7">
              <a:extLst>
                <a:ext uri="{FF2B5EF4-FFF2-40B4-BE49-F238E27FC236}">
                  <a16:creationId xmlns:a16="http://schemas.microsoft.com/office/drawing/2014/main" id="{1C41073A-E812-4740-8596-25B58CDA03BA}"/>
                </a:ext>
              </a:extLst>
            </p:cNvPr>
            <p:cNvSpPr>
              <a:spLocks/>
            </p:cNvSpPr>
            <p:nvPr userDrawn="1"/>
          </p:nvSpPr>
          <p:spPr bwMode="auto">
            <a:xfrm>
              <a:off x="10707688" y="5597525"/>
              <a:ext cx="931863" cy="935038"/>
            </a:xfrm>
            <a:custGeom>
              <a:avLst/>
              <a:gdLst>
                <a:gd name="T0" fmla="*/ 0 w 587"/>
                <a:gd name="T1" fmla="*/ 24 h 589"/>
                <a:gd name="T2" fmla="*/ 564 w 587"/>
                <a:gd name="T3" fmla="*/ 589 h 589"/>
                <a:gd name="T4" fmla="*/ 587 w 587"/>
                <a:gd name="T5" fmla="*/ 535 h 589"/>
                <a:gd name="T6" fmla="*/ 54 w 587"/>
                <a:gd name="T7" fmla="*/ 0 h 589"/>
                <a:gd name="T8" fmla="*/ 0 w 587"/>
                <a:gd name="T9" fmla="*/ 24 h 589"/>
              </a:gdLst>
              <a:ahLst/>
              <a:cxnLst>
                <a:cxn ang="0">
                  <a:pos x="T0" y="T1"/>
                </a:cxn>
                <a:cxn ang="0">
                  <a:pos x="T2" y="T3"/>
                </a:cxn>
                <a:cxn ang="0">
                  <a:pos x="T4" y="T5"/>
                </a:cxn>
                <a:cxn ang="0">
                  <a:pos x="T6" y="T7"/>
                </a:cxn>
                <a:cxn ang="0">
                  <a:pos x="T8" y="T9"/>
                </a:cxn>
              </a:cxnLst>
              <a:rect l="0" t="0" r="r" b="b"/>
              <a:pathLst>
                <a:path w="587" h="589">
                  <a:moveTo>
                    <a:pt x="0" y="24"/>
                  </a:moveTo>
                  <a:lnTo>
                    <a:pt x="564" y="589"/>
                  </a:lnTo>
                  <a:lnTo>
                    <a:pt x="587" y="535"/>
                  </a:lnTo>
                  <a:lnTo>
                    <a:pt x="54" y="0"/>
                  </a:lnTo>
                  <a:lnTo>
                    <a:pt x="0" y="24"/>
                  </a:lnTo>
                  <a:close/>
                </a:path>
              </a:pathLst>
            </a:custGeom>
            <a:solidFill>
              <a:srgbClr val="81312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sz="900" dirty="0"/>
            </a:p>
          </p:txBody>
        </p:sp>
        <p:sp>
          <p:nvSpPr>
            <p:cNvPr id="14" name="Freeform 8">
              <a:extLst>
                <a:ext uri="{FF2B5EF4-FFF2-40B4-BE49-F238E27FC236}">
                  <a16:creationId xmlns:a16="http://schemas.microsoft.com/office/drawing/2014/main" id="{47EC8435-45F5-4D23-8AD2-6D8437108997}"/>
                </a:ext>
              </a:extLst>
            </p:cNvPr>
            <p:cNvSpPr>
              <a:spLocks/>
            </p:cNvSpPr>
            <p:nvPr userDrawn="1"/>
          </p:nvSpPr>
          <p:spPr bwMode="auto">
            <a:xfrm>
              <a:off x="10583863" y="5635625"/>
              <a:ext cx="1019175" cy="1020763"/>
            </a:xfrm>
            <a:custGeom>
              <a:avLst/>
              <a:gdLst>
                <a:gd name="T0" fmla="*/ 19 w 272"/>
                <a:gd name="T1" fmla="*/ 6 h 273"/>
                <a:gd name="T2" fmla="*/ 12 w 272"/>
                <a:gd name="T3" fmla="*/ 43 h 273"/>
                <a:gd name="T4" fmla="*/ 229 w 272"/>
                <a:gd name="T5" fmla="*/ 260 h 273"/>
                <a:gd name="T6" fmla="*/ 266 w 272"/>
                <a:gd name="T7" fmla="*/ 253 h 273"/>
                <a:gd name="T8" fmla="*/ 272 w 272"/>
                <a:gd name="T9" fmla="*/ 240 h 273"/>
                <a:gd name="T10" fmla="*/ 33 w 272"/>
                <a:gd name="T11" fmla="*/ 0 h 273"/>
                <a:gd name="T12" fmla="*/ 19 w 272"/>
                <a:gd name="T13" fmla="*/ 6 h 273"/>
              </a:gdLst>
              <a:ahLst/>
              <a:cxnLst>
                <a:cxn ang="0">
                  <a:pos x="T0" y="T1"/>
                </a:cxn>
                <a:cxn ang="0">
                  <a:pos x="T2" y="T3"/>
                </a:cxn>
                <a:cxn ang="0">
                  <a:pos x="T4" y="T5"/>
                </a:cxn>
                <a:cxn ang="0">
                  <a:pos x="T6" y="T7"/>
                </a:cxn>
                <a:cxn ang="0">
                  <a:pos x="T8" y="T9"/>
                </a:cxn>
                <a:cxn ang="0">
                  <a:pos x="T10" y="T11"/>
                </a:cxn>
                <a:cxn ang="0">
                  <a:pos x="T12" y="T13"/>
                </a:cxn>
              </a:cxnLst>
              <a:rect l="0" t="0" r="r" b="b"/>
              <a:pathLst>
                <a:path w="272" h="273">
                  <a:moveTo>
                    <a:pt x="19" y="6"/>
                  </a:moveTo>
                  <a:cubicBezTo>
                    <a:pt x="3" y="13"/>
                    <a:pt x="0" y="30"/>
                    <a:pt x="12" y="43"/>
                  </a:cubicBezTo>
                  <a:cubicBezTo>
                    <a:pt x="229" y="260"/>
                    <a:pt x="229" y="260"/>
                    <a:pt x="229" y="260"/>
                  </a:cubicBezTo>
                  <a:cubicBezTo>
                    <a:pt x="242" y="273"/>
                    <a:pt x="259" y="270"/>
                    <a:pt x="266" y="253"/>
                  </a:cubicBezTo>
                  <a:cubicBezTo>
                    <a:pt x="272" y="240"/>
                    <a:pt x="272" y="240"/>
                    <a:pt x="272" y="240"/>
                  </a:cubicBezTo>
                  <a:cubicBezTo>
                    <a:pt x="33" y="0"/>
                    <a:pt x="33" y="0"/>
                    <a:pt x="33" y="0"/>
                  </a:cubicBezTo>
                  <a:lnTo>
                    <a:pt x="19" y="6"/>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sz="900" dirty="0"/>
            </a:p>
          </p:txBody>
        </p:sp>
        <p:sp>
          <p:nvSpPr>
            <p:cNvPr id="15" name="Freeform 9">
              <a:extLst>
                <a:ext uri="{FF2B5EF4-FFF2-40B4-BE49-F238E27FC236}">
                  <a16:creationId xmlns:a16="http://schemas.microsoft.com/office/drawing/2014/main" id="{291B8BE0-0F0B-4F15-AAAE-4CA7171ECAE3}"/>
                </a:ext>
              </a:extLst>
            </p:cNvPr>
            <p:cNvSpPr>
              <a:spLocks/>
            </p:cNvSpPr>
            <p:nvPr userDrawn="1"/>
          </p:nvSpPr>
          <p:spPr bwMode="auto">
            <a:xfrm>
              <a:off x="12126913" y="6854825"/>
              <a:ext cx="1089025" cy="1128713"/>
            </a:xfrm>
            <a:custGeom>
              <a:avLst/>
              <a:gdLst>
                <a:gd name="T0" fmla="*/ 13 w 291"/>
                <a:gd name="T1" fmla="*/ 302 h 302"/>
                <a:gd name="T2" fmla="*/ 5 w 291"/>
                <a:gd name="T3" fmla="*/ 298 h 302"/>
                <a:gd name="T4" fmla="*/ 4 w 291"/>
                <a:gd name="T5" fmla="*/ 282 h 302"/>
                <a:gd name="T6" fmla="*/ 269 w 291"/>
                <a:gd name="T7" fmla="*/ 5 h 302"/>
                <a:gd name="T8" fmla="*/ 286 w 291"/>
                <a:gd name="T9" fmla="*/ 5 h 302"/>
                <a:gd name="T10" fmla="*/ 286 w 291"/>
                <a:gd name="T11" fmla="*/ 22 h 302"/>
                <a:gd name="T12" fmla="*/ 21 w 291"/>
                <a:gd name="T13" fmla="*/ 298 h 302"/>
                <a:gd name="T14" fmla="*/ 13 w 291"/>
                <a:gd name="T15" fmla="*/ 302 h 30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91" h="302">
                  <a:moveTo>
                    <a:pt x="13" y="302"/>
                  </a:moveTo>
                  <a:cubicBezTo>
                    <a:pt x="10" y="302"/>
                    <a:pt x="7" y="301"/>
                    <a:pt x="5" y="298"/>
                  </a:cubicBezTo>
                  <a:cubicBezTo>
                    <a:pt x="0" y="294"/>
                    <a:pt x="0" y="286"/>
                    <a:pt x="4" y="282"/>
                  </a:cubicBezTo>
                  <a:cubicBezTo>
                    <a:pt x="269" y="5"/>
                    <a:pt x="269" y="5"/>
                    <a:pt x="269" y="5"/>
                  </a:cubicBezTo>
                  <a:cubicBezTo>
                    <a:pt x="274" y="1"/>
                    <a:pt x="281" y="0"/>
                    <a:pt x="286" y="5"/>
                  </a:cubicBezTo>
                  <a:cubicBezTo>
                    <a:pt x="290" y="10"/>
                    <a:pt x="291" y="17"/>
                    <a:pt x="286" y="22"/>
                  </a:cubicBezTo>
                  <a:cubicBezTo>
                    <a:pt x="21" y="298"/>
                    <a:pt x="21" y="298"/>
                    <a:pt x="21" y="298"/>
                  </a:cubicBezTo>
                  <a:cubicBezTo>
                    <a:pt x="19" y="301"/>
                    <a:pt x="16" y="302"/>
                    <a:pt x="13" y="302"/>
                  </a:cubicBezTo>
                </a:path>
              </a:pathLst>
            </a:custGeom>
            <a:solidFill>
              <a:srgbClr val="D8601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sz="900" dirty="0"/>
            </a:p>
          </p:txBody>
        </p:sp>
        <p:sp>
          <p:nvSpPr>
            <p:cNvPr id="27" name="Freeform 10">
              <a:extLst>
                <a:ext uri="{FF2B5EF4-FFF2-40B4-BE49-F238E27FC236}">
                  <a16:creationId xmlns:a16="http://schemas.microsoft.com/office/drawing/2014/main" id="{FA82D773-62B1-47EC-9CAE-2DC1CA1E3990}"/>
                </a:ext>
              </a:extLst>
            </p:cNvPr>
            <p:cNvSpPr>
              <a:spLocks/>
            </p:cNvSpPr>
            <p:nvPr userDrawn="1"/>
          </p:nvSpPr>
          <p:spPr bwMode="auto">
            <a:xfrm>
              <a:off x="12249151" y="6970713"/>
              <a:ext cx="1090613" cy="1123950"/>
            </a:xfrm>
            <a:custGeom>
              <a:avLst/>
              <a:gdLst>
                <a:gd name="T0" fmla="*/ 13 w 291"/>
                <a:gd name="T1" fmla="*/ 301 h 301"/>
                <a:gd name="T2" fmla="*/ 5 w 291"/>
                <a:gd name="T3" fmla="*/ 297 h 301"/>
                <a:gd name="T4" fmla="*/ 4 w 291"/>
                <a:gd name="T5" fmla="*/ 281 h 301"/>
                <a:gd name="T6" fmla="*/ 269 w 291"/>
                <a:gd name="T7" fmla="*/ 4 h 301"/>
                <a:gd name="T8" fmla="*/ 286 w 291"/>
                <a:gd name="T9" fmla="*/ 4 h 301"/>
                <a:gd name="T10" fmla="*/ 286 w 291"/>
                <a:gd name="T11" fmla="*/ 21 h 301"/>
                <a:gd name="T12" fmla="*/ 21 w 291"/>
                <a:gd name="T13" fmla="*/ 297 h 301"/>
                <a:gd name="T14" fmla="*/ 13 w 291"/>
                <a:gd name="T15" fmla="*/ 301 h 30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91" h="301">
                  <a:moveTo>
                    <a:pt x="13" y="301"/>
                  </a:moveTo>
                  <a:cubicBezTo>
                    <a:pt x="10" y="301"/>
                    <a:pt x="7" y="300"/>
                    <a:pt x="5" y="297"/>
                  </a:cubicBezTo>
                  <a:cubicBezTo>
                    <a:pt x="0" y="293"/>
                    <a:pt x="0" y="286"/>
                    <a:pt x="4" y="281"/>
                  </a:cubicBezTo>
                  <a:cubicBezTo>
                    <a:pt x="269" y="4"/>
                    <a:pt x="269" y="4"/>
                    <a:pt x="269" y="4"/>
                  </a:cubicBezTo>
                  <a:cubicBezTo>
                    <a:pt x="274" y="0"/>
                    <a:pt x="281" y="0"/>
                    <a:pt x="286" y="4"/>
                  </a:cubicBezTo>
                  <a:cubicBezTo>
                    <a:pt x="291" y="9"/>
                    <a:pt x="291" y="16"/>
                    <a:pt x="286" y="21"/>
                  </a:cubicBezTo>
                  <a:cubicBezTo>
                    <a:pt x="21" y="297"/>
                    <a:pt x="21" y="297"/>
                    <a:pt x="21" y="297"/>
                  </a:cubicBezTo>
                  <a:cubicBezTo>
                    <a:pt x="19" y="300"/>
                    <a:pt x="16" y="301"/>
                    <a:pt x="13" y="301"/>
                  </a:cubicBezTo>
                </a:path>
              </a:pathLst>
            </a:custGeom>
            <a:solidFill>
              <a:srgbClr val="D8601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sz="900" dirty="0"/>
            </a:p>
          </p:txBody>
        </p:sp>
        <p:sp>
          <p:nvSpPr>
            <p:cNvPr id="29" name="Freeform 11">
              <a:extLst>
                <a:ext uri="{FF2B5EF4-FFF2-40B4-BE49-F238E27FC236}">
                  <a16:creationId xmlns:a16="http://schemas.microsoft.com/office/drawing/2014/main" id="{F61394F7-C384-438C-8347-A5766D8E56AC}"/>
                </a:ext>
              </a:extLst>
            </p:cNvPr>
            <p:cNvSpPr>
              <a:spLocks/>
            </p:cNvSpPr>
            <p:nvPr userDrawn="1"/>
          </p:nvSpPr>
          <p:spPr bwMode="auto">
            <a:xfrm>
              <a:off x="12111038" y="5784850"/>
              <a:ext cx="1130300" cy="1084263"/>
            </a:xfrm>
            <a:custGeom>
              <a:avLst/>
              <a:gdLst>
                <a:gd name="T0" fmla="*/ 289 w 302"/>
                <a:gd name="T1" fmla="*/ 290 h 290"/>
                <a:gd name="T2" fmla="*/ 281 w 302"/>
                <a:gd name="T3" fmla="*/ 286 h 290"/>
                <a:gd name="T4" fmla="*/ 5 w 302"/>
                <a:gd name="T5" fmla="*/ 21 h 290"/>
                <a:gd name="T6" fmla="*/ 4 w 302"/>
                <a:gd name="T7" fmla="*/ 5 h 290"/>
                <a:gd name="T8" fmla="*/ 21 w 302"/>
                <a:gd name="T9" fmla="*/ 4 h 290"/>
                <a:gd name="T10" fmla="*/ 297 w 302"/>
                <a:gd name="T11" fmla="*/ 269 h 290"/>
                <a:gd name="T12" fmla="*/ 298 w 302"/>
                <a:gd name="T13" fmla="*/ 286 h 290"/>
                <a:gd name="T14" fmla="*/ 289 w 302"/>
                <a:gd name="T15" fmla="*/ 290 h 29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02" h="290">
                  <a:moveTo>
                    <a:pt x="289" y="290"/>
                  </a:moveTo>
                  <a:cubicBezTo>
                    <a:pt x="286" y="290"/>
                    <a:pt x="283" y="288"/>
                    <a:pt x="281" y="286"/>
                  </a:cubicBezTo>
                  <a:cubicBezTo>
                    <a:pt x="5" y="21"/>
                    <a:pt x="5" y="21"/>
                    <a:pt x="5" y="21"/>
                  </a:cubicBezTo>
                  <a:cubicBezTo>
                    <a:pt x="0" y="17"/>
                    <a:pt x="0" y="9"/>
                    <a:pt x="4" y="5"/>
                  </a:cubicBezTo>
                  <a:cubicBezTo>
                    <a:pt x="9" y="0"/>
                    <a:pt x="16" y="0"/>
                    <a:pt x="21" y="4"/>
                  </a:cubicBezTo>
                  <a:cubicBezTo>
                    <a:pt x="297" y="269"/>
                    <a:pt x="297" y="269"/>
                    <a:pt x="297" y="269"/>
                  </a:cubicBezTo>
                  <a:cubicBezTo>
                    <a:pt x="302" y="274"/>
                    <a:pt x="302" y="281"/>
                    <a:pt x="298" y="286"/>
                  </a:cubicBezTo>
                  <a:cubicBezTo>
                    <a:pt x="296" y="288"/>
                    <a:pt x="292" y="290"/>
                    <a:pt x="289" y="290"/>
                  </a:cubicBezTo>
                </a:path>
              </a:pathLst>
            </a:custGeom>
            <a:solidFill>
              <a:srgbClr val="D8601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sz="900" dirty="0"/>
            </a:p>
          </p:txBody>
        </p:sp>
        <p:sp>
          <p:nvSpPr>
            <p:cNvPr id="30" name="Freeform 12">
              <a:extLst>
                <a:ext uri="{FF2B5EF4-FFF2-40B4-BE49-F238E27FC236}">
                  <a16:creationId xmlns:a16="http://schemas.microsoft.com/office/drawing/2014/main" id="{EC8A732B-3BAF-4090-8A06-8CCEACBC6DF9}"/>
                </a:ext>
              </a:extLst>
            </p:cNvPr>
            <p:cNvSpPr>
              <a:spLocks/>
            </p:cNvSpPr>
            <p:nvPr userDrawn="1"/>
          </p:nvSpPr>
          <p:spPr bwMode="auto">
            <a:xfrm>
              <a:off x="12220576" y="5665788"/>
              <a:ext cx="1133475" cy="1084263"/>
            </a:xfrm>
            <a:custGeom>
              <a:avLst/>
              <a:gdLst>
                <a:gd name="T0" fmla="*/ 290 w 303"/>
                <a:gd name="T1" fmla="*/ 290 h 290"/>
                <a:gd name="T2" fmla="*/ 282 w 303"/>
                <a:gd name="T3" fmla="*/ 287 h 290"/>
                <a:gd name="T4" fmla="*/ 5 w 303"/>
                <a:gd name="T5" fmla="*/ 22 h 290"/>
                <a:gd name="T6" fmla="*/ 5 w 303"/>
                <a:gd name="T7" fmla="*/ 5 h 290"/>
                <a:gd name="T8" fmla="*/ 22 w 303"/>
                <a:gd name="T9" fmla="*/ 5 h 290"/>
                <a:gd name="T10" fmla="*/ 298 w 303"/>
                <a:gd name="T11" fmla="*/ 269 h 290"/>
                <a:gd name="T12" fmla="*/ 298 w 303"/>
                <a:gd name="T13" fmla="*/ 286 h 290"/>
                <a:gd name="T14" fmla="*/ 290 w 303"/>
                <a:gd name="T15" fmla="*/ 290 h 29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03" h="290">
                  <a:moveTo>
                    <a:pt x="290" y="290"/>
                  </a:moveTo>
                  <a:cubicBezTo>
                    <a:pt x="287" y="290"/>
                    <a:pt x="284" y="289"/>
                    <a:pt x="282" y="287"/>
                  </a:cubicBezTo>
                  <a:cubicBezTo>
                    <a:pt x="5" y="22"/>
                    <a:pt x="5" y="22"/>
                    <a:pt x="5" y="22"/>
                  </a:cubicBezTo>
                  <a:cubicBezTo>
                    <a:pt x="1" y="17"/>
                    <a:pt x="0" y="10"/>
                    <a:pt x="5" y="5"/>
                  </a:cubicBezTo>
                  <a:cubicBezTo>
                    <a:pt x="9" y="0"/>
                    <a:pt x="17" y="0"/>
                    <a:pt x="22" y="5"/>
                  </a:cubicBezTo>
                  <a:cubicBezTo>
                    <a:pt x="298" y="269"/>
                    <a:pt x="298" y="269"/>
                    <a:pt x="298" y="269"/>
                  </a:cubicBezTo>
                  <a:cubicBezTo>
                    <a:pt x="303" y="274"/>
                    <a:pt x="303" y="282"/>
                    <a:pt x="298" y="286"/>
                  </a:cubicBezTo>
                  <a:cubicBezTo>
                    <a:pt x="296" y="289"/>
                    <a:pt x="293" y="290"/>
                    <a:pt x="290" y="290"/>
                  </a:cubicBezTo>
                </a:path>
              </a:pathLst>
            </a:custGeom>
            <a:solidFill>
              <a:srgbClr val="D8601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sz="900" dirty="0"/>
            </a:p>
          </p:txBody>
        </p:sp>
        <p:sp>
          <p:nvSpPr>
            <p:cNvPr id="31" name="Freeform 13">
              <a:extLst>
                <a:ext uri="{FF2B5EF4-FFF2-40B4-BE49-F238E27FC236}">
                  <a16:creationId xmlns:a16="http://schemas.microsoft.com/office/drawing/2014/main" id="{60713F4F-9653-40D7-B39D-6A839FB17333}"/>
                </a:ext>
              </a:extLst>
            </p:cNvPr>
            <p:cNvSpPr>
              <a:spLocks noEditPoints="1"/>
            </p:cNvSpPr>
            <p:nvPr userDrawn="1"/>
          </p:nvSpPr>
          <p:spPr bwMode="auto">
            <a:xfrm>
              <a:off x="13119101" y="6656388"/>
              <a:ext cx="384175" cy="384175"/>
            </a:xfrm>
            <a:custGeom>
              <a:avLst/>
              <a:gdLst>
                <a:gd name="T0" fmla="*/ 51 w 103"/>
                <a:gd name="T1" fmla="*/ 35 h 103"/>
                <a:gd name="T2" fmla="*/ 35 w 103"/>
                <a:gd name="T3" fmla="*/ 51 h 103"/>
                <a:gd name="T4" fmla="*/ 51 w 103"/>
                <a:gd name="T5" fmla="*/ 67 h 103"/>
                <a:gd name="T6" fmla="*/ 67 w 103"/>
                <a:gd name="T7" fmla="*/ 51 h 103"/>
                <a:gd name="T8" fmla="*/ 51 w 103"/>
                <a:gd name="T9" fmla="*/ 35 h 103"/>
                <a:gd name="T10" fmla="*/ 51 w 103"/>
                <a:gd name="T11" fmla="*/ 103 h 103"/>
                <a:gd name="T12" fmla="*/ 0 w 103"/>
                <a:gd name="T13" fmla="*/ 51 h 103"/>
                <a:gd name="T14" fmla="*/ 51 w 103"/>
                <a:gd name="T15" fmla="*/ 0 h 103"/>
                <a:gd name="T16" fmla="*/ 103 w 103"/>
                <a:gd name="T17" fmla="*/ 51 h 103"/>
                <a:gd name="T18" fmla="*/ 51 w 103"/>
                <a:gd name="T19" fmla="*/ 103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03" h="103">
                  <a:moveTo>
                    <a:pt x="51" y="35"/>
                  </a:moveTo>
                  <a:cubicBezTo>
                    <a:pt x="42" y="35"/>
                    <a:pt x="35" y="43"/>
                    <a:pt x="35" y="51"/>
                  </a:cubicBezTo>
                  <a:cubicBezTo>
                    <a:pt x="35" y="60"/>
                    <a:pt x="42" y="67"/>
                    <a:pt x="51" y="67"/>
                  </a:cubicBezTo>
                  <a:cubicBezTo>
                    <a:pt x="60" y="67"/>
                    <a:pt x="67" y="60"/>
                    <a:pt x="67" y="51"/>
                  </a:cubicBezTo>
                  <a:cubicBezTo>
                    <a:pt x="67" y="43"/>
                    <a:pt x="60" y="35"/>
                    <a:pt x="51" y="35"/>
                  </a:cubicBezTo>
                  <a:moveTo>
                    <a:pt x="51" y="103"/>
                  </a:moveTo>
                  <a:cubicBezTo>
                    <a:pt x="23" y="103"/>
                    <a:pt x="0" y="80"/>
                    <a:pt x="0" y="51"/>
                  </a:cubicBezTo>
                  <a:cubicBezTo>
                    <a:pt x="0" y="23"/>
                    <a:pt x="23" y="0"/>
                    <a:pt x="51" y="0"/>
                  </a:cubicBezTo>
                  <a:cubicBezTo>
                    <a:pt x="80" y="0"/>
                    <a:pt x="103" y="23"/>
                    <a:pt x="103" y="51"/>
                  </a:cubicBezTo>
                  <a:cubicBezTo>
                    <a:pt x="103" y="80"/>
                    <a:pt x="80" y="103"/>
                    <a:pt x="51" y="103"/>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sz="900" dirty="0"/>
            </a:p>
          </p:txBody>
        </p:sp>
        <p:sp>
          <p:nvSpPr>
            <p:cNvPr id="32" name="Freeform 14">
              <a:extLst>
                <a:ext uri="{FF2B5EF4-FFF2-40B4-BE49-F238E27FC236}">
                  <a16:creationId xmlns:a16="http://schemas.microsoft.com/office/drawing/2014/main" id="{AACCD0AE-33B5-4647-8E2F-74D4AC7E9302}"/>
                </a:ext>
              </a:extLst>
            </p:cNvPr>
            <p:cNvSpPr>
              <a:spLocks noEditPoints="1"/>
            </p:cNvSpPr>
            <p:nvPr userDrawn="1"/>
          </p:nvSpPr>
          <p:spPr bwMode="auto">
            <a:xfrm>
              <a:off x="11950701" y="7915275"/>
              <a:ext cx="385763" cy="388938"/>
            </a:xfrm>
            <a:custGeom>
              <a:avLst/>
              <a:gdLst>
                <a:gd name="T0" fmla="*/ 51 w 103"/>
                <a:gd name="T1" fmla="*/ 36 h 104"/>
                <a:gd name="T2" fmla="*/ 35 w 103"/>
                <a:gd name="T3" fmla="*/ 52 h 104"/>
                <a:gd name="T4" fmla="*/ 51 w 103"/>
                <a:gd name="T5" fmla="*/ 68 h 104"/>
                <a:gd name="T6" fmla="*/ 67 w 103"/>
                <a:gd name="T7" fmla="*/ 52 h 104"/>
                <a:gd name="T8" fmla="*/ 51 w 103"/>
                <a:gd name="T9" fmla="*/ 36 h 104"/>
                <a:gd name="T10" fmla="*/ 51 w 103"/>
                <a:gd name="T11" fmla="*/ 104 h 104"/>
                <a:gd name="T12" fmla="*/ 0 w 103"/>
                <a:gd name="T13" fmla="*/ 52 h 104"/>
                <a:gd name="T14" fmla="*/ 51 w 103"/>
                <a:gd name="T15" fmla="*/ 0 h 104"/>
                <a:gd name="T16" fmla="*/ 103 w 103"/>
                <a:gd name="T17" fmla="*/ 52 h 104"/>
                <a:gd name="T18" fmla="*/ 51 w 103"/>
                <a:gd name="T19" fmla="*/ 104 h 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03" h="104">
                  <a:moveTo>
                    <a:pt x="51" y="36"/>
                  </a:moveTo>
                  <a:cubicBezTo>
                    <a:pt x="43" y="36"/>
                    <a:pt x="35" y="43"/>
                    <a:pt x="35" y="52"/>
                  </a:cubicBezTo>
                  <a:cubicBezTo>
                    <a:pt x="35" y="61"/>
                    <a:pt x="43" y="68"/>
                    <a:pt x="51" y="68"/>
                  </a:cubicBezTo>
                  <a:cubicBezTo>
                    <a:pt x="60" y="68"/>
                    <a:pt x="67" y="61"/>
                    <a:pt x="67" y="52"/>
                  </a:cubicBezTo>
                  <a:cubicBezTo>
                    <a:pt x="67" y="43"/>
                    <a:pt x="60" y="36"/>
                    <a:pt x="51" y="36"/>
                  </a:cubicBezTo>
                  <a:moveTo>
                    <a:pt x="51" y="104"/>
                  </a:moveTo>
                  <a:cubicBezTo>
                    <a:pt x="23" y="104"/>
                    <a:pt x="0" y="80"/>
                    <a:pt x="0" y="52"/>
                  </a:cubicBezTo>
                  <a:cubicBezTo>
                    <a:pt x="0" y="24"/>
                    <a:pt x="23" y="0"/>
                    <a:pt x="51" y="0"/>
                  </a:cubicBezTo>
                  <a:cubicBezTo>
                    <a:pt x="80" y="0"/>
                    <a:pt x="103" y="24"/>
                    <a:pt x="103" y="52"/>
                  </a:cubicBezTo>
                  <a:cubicBezTo>
                    <a:pt x="103" y="80"/>
                    <a:pt x="80" y="104"/>
                    <a:pt x="51" y="104"/>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sz="900" dirty="0"/>
            </a:p>
          </p:txBody>
        </p:sp>
        <p:sp>
          <p:nvSpPr>
            <p:cNvPr id="33" name="Freeform 15">
              <a:extLst>
                <a:ext uri="{FF2B5EF4-FFF2-40B4-BE49-F238E27FC236}">
                  <a16:creationId xmlns:a16="http://schemas.microsoft.com/office/drawing/2014/main" id="{DF566B14-B982-43C6-AB60-BA34CEFB3782}"/>
                </a:ext>
              </a:extLst>
            </p:cNvPr>
            <p:cNvSpPr>
              <a:spLocks/>
            </p:cNvSpPr>
            <p:nvPr userDrawn="1"/>
          </p:nvSpPr>
          <p:spPr bwMode="auto">
            <a:xfrm>
              <a:off x="11845926" y="5411788"/>
              <a:ext cx="523875" cy="522288"/>
            </a:xfrm>
            <a:custGeom>
              <a:avLst/>
              <a:gdLst>
                <a:gd name="T0" fmla="*/ 127 w 140"/>
                <a:gd name="T1" fmla="*/ 61 h 140"/>
                <a:gd name="T2" fmla="*/ 127 w 140"/>
                <a:gd name="T3" fmla="*/ 109 h 140"/>
                <a:gd name="T4" fmla="*/ 109 w 140"/>
                <a:gd name="T5" fmla="*/ 127 h 140"/>
                <a:gd name="T6" fmla="*/ 62 w 140"/>
                <a:gd name="T7" fmla="*/ 127 h 140"/>
                <a:gd name="T8" fmla="*/ 14 w 140"/>
                <a:gd name="T9" fmla="*/ 78 h 140"/>
                <a:gd name="T10" fmla="*/ 14 w 140"/>
                <a:gd name="T11" fmla="*/ 31 h 140"/>
                <a:gd name="T12" fmla="*/ 31 w 140"/>
                <a:gd name="T13" fmla="*/ 13 h 140"/>
                <a:gd name="T14" fmla="*/ 79 w 140"/>
                <a:gd name="T15" fmla="*/ 13 h 140"/>
                <a:gd name="T16" fmla="*/ 127 w 140"/>
                <a:gd name="T17" fmla="*/ 61 h 1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0" h="140">
                  <a:moveTo>
                    <a:pt x="127" y="61"/>
                  </a:moveTo>
                  <a:cubicBezTo>
                    <a:pt x="140" y="75"/>
                    <a:pt x="140" y="96"/>
                    <a:pt x="127" y="109"/>
                  </a:cubicBezTo>
                  <a:cubicBezTo>
                    <a:pt x="109" y="127"/>
                    <a:pt x="109" y="127"/>
                    <a:pt x="109" y="127"/>
                  </a:cubicBezTo>
                  <a:cubicBezTo>
                    <a:pt x="96" y="140"/>
                    <a:pt x="75" y="140"/>
                    <a:pt x="62" y="127"/>
                  </a:cubicBezTo>
                  <a:cubicBezTo>
                    <a:pt x="14" y="78"/>
                    <a:pt x="14" y="78"/>
                    <a:pt x="14" y="78"/>
                  </a:cubicBezTo>
                  <a:cubicBezTo>
                    <a:pt x="0" y="65"/>
                    <a:pt x="0" y="44"/>
                    <a:pt x="14" y="31"/>
                  </a:cubicBezTo>
                  <a:cubicBezTo>
                    <a:pt x="31" y="13"/>
                    <a:pt x="31" y="13"/>
                    <a:pt x="31" y="13"/>
                  </a:cubicBezTo>
                  <a:cubicBezTo>
                    <a:pt x="44" y="0"/>
                    <a:pt x="66" y="0"/>
                    <a:pt x="79" y="13"/>
                  </a:cubicBezTo>
                  <a:lnTo>
                    <a:pt x="127" y="6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sz="900" dirty="0"/>
            </a:p>
          </p:txBody>
        </p:sp>
        <p:sp>
          <p:nvSpPr>
            <p:cNvPr id="34" name="Freeform 16">
              <a:extLst>
                <a:ext uri="{FF2B5EF4-FFF2-40B4-BE49-F238E27FC236}">
                  <a16:creationId xmlns:a16="http://schemas.microsoft.com/office/drawing/2014/main" id="{46AB7AAB-88AB-4252-B983-19AFBFB30893}"/>
                </a:ext>
              </a:extLst>
            </p:cNvPr>
            <p:cNvSpPr>
              <a:spLocks/>
            </p:cNvSpPr>
            <p:nvPr userDrawn="1"/>
          </p:nvSpPr>
          <p:spPr bwMode="auto">
            <a:xfrm>
              <a:off x="11906251" y="5075238"/>
              <a:ext cx="254000" cy="254000"/>
            </a:xfrm>
            <a:custGeom>
              <a:avLst/>
              <a:gdLst>
                <a:gd name="T0" fmla="*/ 18 w 68"/>
                <a:gd name="T1" fmla="*/ 16 h 68"/>
                <a:gd name="T2" fmla="*/ 58 w 68"/>
                <a:gd name="T3" fmla="*/ 9 h 68"/>
                <a:gd name="T4" fmla="*/ 52 w 68"/>
                <a:gd name="T5" fmla="*/ 50 h 68"/>
                <a:gd name="T6" fmla="*/ 50 w 68"/>
                <a:gd name="T7" fmla="*/ 52 h 68"/>
                <a:gd name="T8" fmla="*/ 9 w 68"/>
                <a:gd name="T9" fmla="*/ 59 h 68"/>
                <a:gd name="T10" fmla="*/ 16 w 68"/>
                <a:gd name="T11" fmla="*/ 18 h 68"/>
                <a:gd name="T12" fmla="*/ 18 w 68"/>
                <a:gd name="T13" fmla="*/ 16 h 68"/>
              </a:gdLst>
              <a:ahLst/>
              <a:cxnLst>
                <a:cxn ang="0">
                  <a:pos x="T0" y="T1"/>
                </a:cxn>
                <a:cxn ang="0">
                  <a:pos x="T2" y="T3"/>
                </a:cxn>
                <a:cxn ang="0">
                  <a:pos x="T4" y="T5"/>
                </a:cxn>
                <a:cxn ang="0">
                  <a:pos x="T6" y="T7"/>
                </a:cxn>
                <a:cxn ang="0">
                  <a:pos x="T8" y="T9"/>
                </a:cxn>
                <a:cxn ang="0">
                  <a:pos x="T10" y="T11"/>
                </a:cxn>
                <a:cxn ang="0">
                  <a:pos x="T12" y="T13"/>
                </a:cxn>
              </a:cxnLst>
              <a:rect l="0" t="0" r="r" b="b"/>
              <a:pathLst>
                <a:path w="68" h="68">
                  <a:moveTo>
                    <a:pt x="18" y="16"/>
                  </a:moveTo>
                  <a:cubicBezTo>
                    <a:pt x="31" y="3"/>
                    <a:pt x="49" y="0"/>
                    <a:pt x="58" y="9"/>
                  </a:cubicBezTo>
                  <a:cubicBezTo>
                    <a:pt x="68" y="19"/>
                    <a:pt x="65" y="37"/>
                    <a:pt x="52" y="50"/>
                  </a:cubicBezTo>
                  <a:cubicBezTo>
                    <a:pt x="50" y="52"/>
                    <a:pt x="50" y="52"/>
                    <a:pt x="50" y="52"/>
                  </a:cubicBezTo>
                  <a:cubicBezTo>
                    <a:pt x="36" y="65"/>
                    <a:pt x="18" y="68"/>
                    <a:pt x="9" y="59"/>
                  </a:cubicBezTo>
                  <a:cubicBezTo>
                    <a:pt x="0" y="50"/>
                    <a:pt x="3" y="31"/>
                    <a:pt x="16" y="18"/>
                  </a:cubicBezTo>
                  <a:lnTo>
                    <a:pt x="18" y="16"/>
                  </a:lnTo>
                  <a:close/>
                </a:path>
              </a:pathLst>
            </a:custGeom>
            <a:solidFill>
              <a:srgbClr val="81312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sz="900" dirty="0"/>
            </a:p>
          </p:txBody>
        </p:sp>
        <p:sp>
          <p:nvSpPr>
            <p:cNvPr id="35" name="Freeform 17">
              <a:extLst>
                <a:ext uri="{FF2B5EF4-FFF2-40B4-BE49-F238E27FC236}">
                  <a16:creationId xmlns:a16="http://schemas.microsoft.com/office/drawing/2014/main" id="{69DFBCAE-7C6C-4307-9391-4241244EB275}"/>
                </a:ext>
              </a:extLst>
            </p:cNvPr>
            <p:cNvSpPr>
              <a:spLocks/>
            </p:cNvSpPr>
            <p:nvPr userDrawn="1"/>
          </p:nvSpPr>
          <p:spPr bwMode="auto">
            <a:xfrm>
              <a:off x="10793413" y="4981575"/>
              <a:ext cx="1463675" cy="1465263"/>
            </a:xfrm>
            <a:custGeom>
              <a:avLst/>
              <a:gdLst>
                <a:gd name="T0" fmla="*/ 378 w 391"/>
                <a:gd name="T1" fmla="*/ 90 h 392"/>
                <a:gd name="T2" fmla="*/ 301 w 391"/>
                <a:gd name="T3" fmla="*/ 13 h 392"/>
                <a:gd name="T4" fmla="*/ 253 w 391"/>
                <a:gd name="T5" fmla="*/ 13 h 392"/>
                <a:gd name="T6" fmla="*/ 206 w 391"/>
                <a:gd name="T7" fmla="*/ 61 h 392"/>
                <a:gd name="T8" fmla="*/ 151 w 391"/>
                <a:gd name="T9" fmla="*/ 99 h 392"/>
                <a:gd name="T10" fmla="*/ 0 w 391"/>
                <a:gd name="T11" fmla="*/ 165 h 392"/>
                <a:gd name="T12" fmla="*/ 226 w 391"/>
                <a:gd name="T13" fmla="*/ 392 h 392"/>
                <a:gd name="T14" fmla="*/ 293 w 391"/>
                <a:gd name="T15" fmla="*/ 240 h 392"/>
                <a:gd name="T16" fmla="*/ 330 w 391"/>
                <a:gd name="T17" fmla="*/ 186 h 392"/>
                <a:gd name="T18" fmla="*/ 378 w 391"/>
                <a:gd name="T19" fmla="*/ 138 h 392"/>
                <a:gd name="T20" fmla="*/ 378 w 391"/>
                <a:gd name="T21" fmla="*/ 90 h 3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91" h="392">
                  <a:moveTo>
                    <a:pt x="378" y="90"/>
                  </a:moveTo>
                  <a:cubicBezTo>
                    <a:pt x="301" y="13"/>
                    <a:pt x="301" y="13"/>
                    <a:pt x="301" y="13"/>
                  </a:cubicBezTo>
                  <a:cubicBezTo>
                    <a:pt x="288" y="0"/>
                    <a:pt x="267" y="0"/>
                    <a:pt x="253" y="13"/>
                  </a:cubicBezTo>
                  <a:cubicBezTo>
                    <a:pt x="206" y="61"/>
                    <a:pt x="206" y="61"/>
                    <a:pt x="206" y="61"/>
                  </a:cubicBezTo>
                  <a:cubicBezTo>
                    <a:pt x="192" y="74"/>
                    <a:pt x="168" y="91"/>
                    <a:pt x="151" y="99"/>
                  </a:cubicBezTo>
                  <a:cubicBezTo>
                    <a:pt x="0" y="165"/>
                    <a:pt x="0" y="165"/>
                    <a:pt x="0" y="165"/>
                  </a:cubicBezTo>
                  <a:cubicBezTo>
                    <a:pt x="226" y="392"/>
                    <a:pt x="226" y="392"/>
                    <a:pt x="226" y="392"/>
                  </a:cubicBezTo>
                  <a:cubicBezTo>
                    <a:pt x="293" y="240"/>
                    <a:pt x="293" y="240"/>
                    <a:pt x="293" y="240"/>
                  </a:cubicBezTo>
                  <a:cubicBezTo>
                    <a:pt x="300" y="223"/>
                    <a:pt x="317" y="199"/>
                    <a:pt x="330" y="186"/>
                  </a:cubicBezTo>
                  <a:cubicBezTo>
                    <a:pt x="378" y="138"/>
                    <a:pt x="378" y="138"/>
                    <a:pt x="378" y="138"/>
                  </a:cubicBezTo>
                  <a:cubicBezTo>
                    <a:pt x="391" y="125"/>
                    <a:pt x="391" y="103"/>
                    <a:pt x="378" y="90"/>
                  </a:cubicBezTo>
                </a:path>
              </a:pathLst>
            </a:custGeom>
            <a:solidFill>
              <a:srgbClr val="D8601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sz="900" dirty="0"/>
            </a:p>
          </p:txBody>
        </p:sp>
        <p:sp>
          <p:nvSpPr>
            <p:cNvPr id="36" name="Freeform 18">
              <a:extLst>
                <a:ext uri="{FF2B5EF4-FFF2-40B4-BE49-F238E27FC236}">
                  <a16:creationId xmlns:a16="http://schemas.microsoft.com/office/drawing/2014/main" id="{30A9EAD8-8CDE-4106-9E9E-7FFFA1D510E8}"/>
                </a:ext>
              </a:extLst>
            </p:cNvPr>
            <p:cNvSpPr>
              <a:spLocks noEditPoints="1"/>
            </p:cNvSpPr>
            <p:nvPr userDrawn="1"/>
          </p:nvSpPr>
          <p:spPr bwMode="auto">
            <a:xfrm>
              <a:off x="8601076" y="2076450"/>
              <a:ext cx="7175500" cy="9659938"/>
            </a:xfrm>
            <a:custGeom>
              <a:avLst/>
              <a:gdLst>
                <a:gd name="T0" fmla="*/ 959 w 1917"/>
                <a:gd name="T1" fmla="*/ 2401 h 2584"/>
                <a:gd name="T2" fmla="*/ 183 w 1917"/>
                <a:gd name="T3" fmla="*/ 1447 h 2584"/>
                <a:gd name="T4" fmla="*/ 959 w 1917"/>
                <a:gd name="T5" fmla="*/ 184 h 2584"/>
                <a:gd name="T6" fmla="*/ 1734 w 1917"/>
                <a:gd name="T7" fmla="*/ 1447 h 2584"/>
                <a:gd name="T8" fmla="*/ 959 w 1917"/>
                <a:gd name="T9" fmla="*/ 2401 h 2584"/>
                <a:gd name="T10" fmla="*/ 959 w 1917"/>
                <a:gd name="T11" fmla="*/ 0 h 2584"/>
                <a:gd name="T12" fmla="*/ 959 w 1917"/>
                <a:gd name="T13" fmla="*/ 0 h 2584"/>
                <a:gd name="T14" fmla="*/ 0 w 1917"/>
                <a:gd name="T15" fmla="*/ 1447 h 2584"/>
                <a:gd name="T16" fmla="*/ 959 w 1917"/>
                <a:gd name="T17" fmla="*/ 2584 h 2584"/>
                <a:gd name="T18" fmla="*/ 1917 w 1917"/>
                <a:gd name="T19" fmla="*/ 1451 h 2584"/>
                <a:gd name="T20" fmla="*/ 1917 w 1917"/>
                <a:gd name="T21" fmla="*/ 1443 h 2584"/>
                <a:gd name="T22" fmla="*/ 959 w 1917"/>
                <a:gd name="T23" fmla="*/ 0 h 25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917" h="2584">
                  <a:moveTo>
                    <a:pt x="959" y="2401"/>
                  </a:moveTo>
                  <a:cubicBezTo>
                    <a:pt x="554" y="2401"/>
                    <a:pt x="183" y="2142"/>
                    <a:pt x="183" y="1447"/>
                  </a:cubicBezTo>
                  <a:cubicBezTo>
                    <a:pt x="183" y="824"/>
                    <a:pt x="632" y="184"/>
                    <a:pt x="959" y="184"/>
                  </a:cubicBezTo>
                  <a:cubicBezTo>
                    <a:pt x="1285" y="184"/>
                    <a:pt x="1734" y="824"/>
                    <a:pt x="1734" y="1447"/>
                  </a:cubicBezTo>
                  <a:cubicBezTo>
                    <a:pt x="1734" y="2142"/>
                    <a:pt x="1363" y="2401"/>
                    <a:pt x="959" y="2401"/>
                  </a:cubicBezTo>
                  <a:moveTo>
                    <a:pt x="959" y="0"/>
                  </a:moveTo>
                  <a:cubicBezTo>
                    <a:pt x="959" y="0"/>
                    <a:pt x="959" y="0"/>
                    <a:pt x="959" y="0"/>
                  </a:cubicBezTo>
                  <a:cubicBezTo>
                    <a:pt x="502" y="0"/>
                    <a:pt x="0" y="757"/>
                    <a:pt x="0" y="1447"/>
                  </a:cubicBezTo>
                  <a:cubicBezTo>
                    <a:pt x="0" y="2285"/>
                    <a:pt x="495" y="2584"/>
                    <a:pt x="959" y="2584"/>
                  </a:cubicBezTo>
                  <a:cubicBezTo>
                    <a:pt x="1421" y="2584"/>
                    <a:pt x="1915" y="2286"/>
                    <a:pt x="1917" y="1451"/>
                  </a:cubicBezTo>
                  <a:cubicBezTo>
                    <a:pt x="1917" y="1443"/>
                    <a:pt x="1917" y="1443"/>
                    <a:pt x="1917" y="1443"/>
                  </a:cubicBezTo>
                  <a:cubicBezTo>
                    <a:pt x="1915" y="755"/>
                    <a:pt x="1415" y="0"/>
                    <a:pt x="959" y="0"/>
                  </a:cubicBezTo>
                </a:path>
              </a:pathLst>
            </a:custGeom>
            <a:solidFill>
              <a:srgbClr val="ABACAC">
                <a:alpha val="40000"/>
              </a:srgb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sz="900" dirty="0"/>
            </a:p>
          </p:txBody>
        </p:sp>
      </p:grpSp>
      <p:sp>
        <p:nvSpPr>
          <p:cNvPr id="24" name="Text Placeholder 4">
            <a:extLst>
              <a:ext uri="{FF2B5EF4-FFF2-40B4-BE49-F238E27FC236}">
                <a16:creationId xmlns:a16="http://schemas.microsoft.com/office/drawing/2014/main" id="{0408CBF9-18B9-471E-A1CF-D0DEEB3851B1}"/>
              </a:ext>
            </a:extLst>
          </p:cNvPr>
          <p:cNvSpPr>
            <a:spLocks noGrp="1"/>
          </p:cNvSpPr>
          <p:nvPr>
            <p:ph type="body" sz="quarter" idx="3" hasCustomPrompt="1"/>
          </p:nvPr>
        </p:nvSpPr>
        <p:spPr>
          <a:xfrm>
            <a:off x="7932393" y="5486484"/>
            <a:ext cx="25400" cy="522000"/>
          </a:xfrm>
          <a:solidFill>
            <a:schemeClr val="accent1"/>
          </a:solidFill>
        </p:spPr>
        <p:txBody>
          <a:bodyPr wrap="square" lIns="108000" rIns="108000" anchor="ctr" anchorCtr="0">
            <a:noAutofit/>
          </a:bodyPr>
          <a:lstStyle>
            <a:lvl1pPr marL="0" indent="0">
              <a:buNone/>
              <a:defRPr sz="100" b="0" baseline="0">
                <a:solidFill>
                  <a:schemeClr val="accent1"/>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AU" noProof="0" dirty="0"/>
              <a:t> </a:t>
            </a:r>
          </a:p>
        </p:txBody>
      </p:sp>
      <p:pic>
        <p:nvPicPr>
          <p:cNvPr id="28" name="Picture 27">
            <a:extLst>
              <a:ext uri="{FF2B5EF4-FFF2-40B4-BE49-F238E27FC236}">
                <a16:creationId xmlns:a16="http://schemas.microsoft.com/office/drawing/2014/main" id="{A18307F2-92F0-4A4D-B4A7-E20AA7FC9DA4}"/>
              </a:ext>
            </a:extLst>
          </p:cNvPr>
          <p:cNvPicPr>
            <a:picLocks noChangeAspect="1"/>
          </p:cNvPicPr>
          <p:nvPr userDrawn="1"/>
        </p:nvPicPr>
        <p:blipFill>
          <a:blip r:embed="rId2"/>
          <a:srcRect/>
          <a:stretch/>
        </p:blipFill>
        <p:spPr>
          <a:xfrm>
            <a:off x="10487552" y="205200"/>
            <a:ext cx="1417349" cy="692193"/>
          </a:xfrm>
          <a:prstGeom prst="rect">
            <a:avLst/>
          </a:prstGeom>
        </p:spPr>
      </p:pic>
    </p:spTree>
    <p:extLst>
      <p:ext uri="{BB962C8B-B14F-4D97-AF65-F5344CB8AC3E}">
        <p14:creationId xmlns:p14="http://schemas.microsoft.com/office/powerpoint/2010/main" val="4160773649"/>
      </p:ext>
    </p:extLst>
  </p:cSld>
  <p:clrMapOvr>
    <a:masterClrMapping/>
  </p:clrMapOvr>
  <p:extLst>
    <p:ext uri="{DCECCB84-F9BA-43D5-87BE-67443E8EF086}">
      <p15:sldGuideLst xmlns:p15="http://schemas.microsoft.com/office/powerpoint/2012/main">
        <p15:guide id="1" orient="horz" pos="2160">
          <p15:clr>
            <a:srgbClr val="FBAE40"/>
          </p15:clr>
        </p15:guide>
      </p15:sldGuideLst>
    </p:ext>
  </p:extLst>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preserve="1" userDrawn="1">
  <p:cSld name="Title 2">
    <p:bg>
      <p:bgPr>
        <a:solidFill>
          <a:srgbClr val="161818"/>
        </a:solidFill>
        <a:effectLst/>
      </p:bgPr>
    </p:bg>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09297460-DE67-483D-96FB-EE25F84B1640}"/>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0"/>
            <a:ext cx="6096000" cy="6858000"/>
          </a:xfrm>
          <a:prstGeom prst="rect">
            <a:avLst/>
          </a:prstGeom>
        </p:spPr>
      </p:pic>
      <p:sp>
        <p:nvSpPr>
          <p:cNvPr id="2" name="Title 1">
            <a:extLst>
              <a:ext uri="{FF2B5EF4-FFF2-40B4-BE49-F238E27FC236}">
                <a16:creationId xmlns:a16="http://schemas.microsoft.com/office/drawing/2014/main" id="{9E5E0691-C93E-4D61-8BB9-2D4B1F9B5086}"/>
              </a:ext>
            </a:extLst>
          </p:cNvPr>
          <p:cNvSpPr>
            <a:spLocks noGrp="1"/>
          </p:cNvSpPr>
          <p:nvPr>
            <p:ph type="ctrTitle"/>
          </p:nvPr>
        </p:nvSpPr>
        <p:spPr>
          <a:xfrm>
            <a:off x="6847296" y="2493045"/>
            <a:ext cx="4569125" cy="930665"/>
          </a:xfrm>
        </p:spPr>
        <p:txBody>
          <a:bodyPr anchor="b"/>
          <a:lstStyle>
            <a:lvl1pPr algn="l">
              <a:defRPr sz="3200">
                <a:solidFill>
                  <a:schemeClr val="accent1"/>
                </a:solidFill>
                <a:latin typeface="+mj-lt"/>
              </a:defRPr>
            </a:lvl1pPr>
          </a:lstStyle>
          <a:p>
            <a:endParaRPr lang="en-AU" noProof="0" dirty="0"/>
          </a:p>
        </p:txBody>
      </p:sp>
      <p:sp>
        <p:nvSpPr>
          <p:cNvPr id="3" name="Subtitle 2">
            <a:extLst>
              <a:ext uri="{FF2B5EF4-FFF2-40B4-BE49-F238E27FC236}">
                <a16:creationId xmlns:a16="http://schemas.microsoft.com/office/drawing/2014/main" id="{CA7EBD72-EB9F-48DA-81AD-08DDE37CD840}"/>
              </a:ext>
            </a:extLst>
          </p:cNvPr>
          <p:cNvSpPr>
            <a:spLocks noGrp="1"/>
          </p:cNvSpPr>
          <p:nvPr>
            <p:ph type="subTitle" idx="1"/>
          </p:nvPr>
        </p:nvSpPr>
        <p:spPr>
          <a:xfrm>
            <a:off x="6847296" y="3438146"/>
            <a:ext cx="4569125" cy="930665"/>
          </a:xfrm>
        </p:spPr>
        <p:txBody>
          <a:bodyPr/>
          <a:lstStyle>
            <a:lvl1pPr marL="0" indent="0" algn="l">
              <a:lnSpc>
                <a:spcPct val="90000"/>
              </a:lnSpc>
              <a:spcBef>
                <a:spcPts val="0"/>
              </a:spcBef>
              <a:buNone/>
              <a:defRPr sz="3200">
                <a:solidFill>
                  <a:schemeClr val="bg1"/>
                </a:solidFill>
                <a:latin typeface="+mj-lt"/>
              </a:defRPr>
            </a:lvl1pPr>
            <a:lvl2pPr marL="457166" indent="0" algn="ctr">
              <a:buNone/>
              <a:defRPr sz="2000"/>
            </a:lvl2pPr>
            <a:lvl3pPr marL="914332" indent="0" algn="ctr">
              <a:buNone/>
              <a:defRPr sz="1801"/>
            </a:lvl3pPr>
            <a:lvl4pPr marL="1371496" indent="0" algn="ctr">
              <a:buNone/>
              <a:defRPr sz="1600"/>
            </a:lvl4pPr>
            <a:lvl5pPr marL="1828664" indent="0" algn="ctr">
              <a:buNone/>
              <a:defRPr sz="1600"/>
            </a:lvl5pPr>
            <a:lvl6pPr marL="2285830" indent="0" algn="ctr">
              <a:buNone/>
              <a:defRPr sz="1600"/>
            </a:lvl6pPr>
            <a:lvl7pPr marL="2742994" indent="0" algn="ctr">
              <a:buNone/>
              <a:defRPr sz="1600"/>
            </a:lvl7pPr>
            <a:lvl8pPr marL="3200160" indent="0" algn="ctr">
              <a:buNone/>
              <a:defRPr sz="1600"/>
            </a:lvl8pPr>
            <a:lvl9pPr marL="3657326" indent="0" algn="ctr">
              <a:buNone/>
              <a:defRPr sz="1600"/>
            </a:lvl9pPr>
          </a:lstStyle>
          <a:p>
            <a:endParaRPr lang="en-AU" noProof="0" dirty="0"/>
          </a:p>
        </p:txBody>
      </p:sp>
      <p:sp>
        <p:nvSpPr>
          <p:cNvPr id="11" name="Text Placeholder 2">
            <a:extLst>
              <a:ext uri="{FF2B5EF4-FFF2-40B4-BE49-F238E27FC236}">
                <a16:creationId xmlns:a16="http://schemas.microsoft.com/office/drawing/2014/main" id="{FBD59441-423F-4489-9261-A1C1B99C17F1}"/>
              </a:ext>
            </a:extLst>
          </p:cNvPr>
          <p:cNvSpPr>
            <a:spLocks noGrp="1"/>
          </p:cNvSpPr>
          <p:nvPr>
            <p:ph type="body" idx="13" hasCustomPrompt="1"/>
          </p:nvPr>
        </p:nvSpPr>
        <p:spPr>
          <a:xfrm>
            <a:off x="6847302" y="5483505"/>
            <a:ext cx="1725281" cy="589503"/>
          </a:xfrm>
        </p:spPr>
        <p:txBody>
          <a:bodyPr anchor="t" anchorCtr="0"/>
          <a:lstStyle>
            <a:lvl1pPr marL="0" indent="0">
              <a:lnSpc>
                <a:spcPct val="95000"/>
              </a:lnSpc>
              <a:spcBef>
                <a:spcPts val="0"/>
              </a:spcBef>
              <a:buNone/>
              <a:defRPr sz="1200" b="0">
                <a:solidFill>
                  <a:schemeClr val="bg1"/>
                </a:solidFill>
              </a:defRPr>
            </a:lvl1pPr>
            <a:lvl2pPr marL="457166" indent="0">
              <a:buNone/>
              <a:defRPr sz="2000" b="1"/>
            </a:lvl2pPr>
            <a:lvl3pPr marL="914332" indent="0">
              <a:buNone/>
              <a:defRPr sz="1801" b="1"/>
            </a:lvl3pPr>
            <a:lvl4pPr marL="1371496" indent="0">
              <a:buNone/>
              <a:defRPr sz="1600" b="1"/>
            </a:lvl4pPr>
            <a:lvl5pPr marL="1828664" indent="0">
              <a:buNone/>
              <a:defRPr sz="1600" b="1"/>
            </a:lvl5pPr>
            <a:lvl6pPr marL="2285830" indent="0">
              <a:buNone/>
              <a:defRPr sz="1600" b="1"/>
            </a:lvl6pPr>
            <a:lvl7pPr marL="2742994" indent="0">
              <a:buNone/>
              <a:defRPr sz="1600" b="1"/>
            </a:lvl7pPr>
            <a:lvl8pPr marL="3200160" indent="0">
              <a:buNone/>
              <a:defRPr sz="1600" b="1"/>
            </a:lvl8pPr>
            <a:lvl9pPr marL="3657326" indent="0">
              <a:buNone/>
              <a:defRPr sz="1600" b="1"/>
            </a:lvl9pPr>
          </a:lstStyle>
          <a:p>
            <a:pPr lvl="0"/>
            <a:r>
              <a:rPr lang="en-AU" noProof="0" dirty="0"/>
              <a:t>A presentation to &lt;Client Name&gt; &lt;Date&gt;</a:t>
            </a:r>
          </a:p>
        </p:txBody>
      </p:sp>
      <p:sp>
        <p:nvSpPr>
          <p:cNvPr id="12" name="Text Placeholder 2">
            <a:extLst>
              <a:ext uri="{FF2B5EF4-FFF2-40B4-BE49-F238E27FC236}">
                <a16:creationId xmlns:a16="http://schemas.microsoft.com/office/drawing/2014/main" id="{571D4603-1C4B-4CA5-AD94-B60B51FB107E}"/>
              </a:ext>
            </a:extLst>
          </p:cNvPr>
          <p:cNvSpPr>
            <a:spLocks noGrp="1"/>
          </p:cNvSpPr>
          <p:nvPr>
            <p:ph type="body" idx="14" hasCustomPrompt="1"/>
          </p:nvPr>
        </p:nvSpPr>
        <p:spPr>
          <a:xfrm>
            <a:off x="8857251" y="5483505"/>
            <a:ext cx="2559172" cy="589503"/>
          </a:xfrm>
        </p:spPr>
        <p:txBody>
          <a:bodyPr anchor="t" anchorCtr="0"/>
          <a:lstStyle>
            <a:lvl1pPr marL="0" indent="0">
              <a:lnSpc>
                <a:spcPct val="95000"/>
              </a:lnSpc>
              <a:spcBef>
                <a:spcPts val="0"/>
              </a:spcBef>
              <a:buNone/>
              <a:defRPr sz="1200" b="0">
                <a:solidFill>
                  <a:schemeClr val="bg1"/>
                </a:solidFill>
              </a:defRPr>
            </a:lvl1pPr>
            <a:lvl2pPr marL="457166" indent="0">
              <a:buNone/>
              <a:defRPr sz="2000" b="1"/>
            </a:lvl2pPr>
            <a:lvl3pPr marL="914332" indent="0">
              <a:buNone/>
              <a:defRPr sz="1801" b="1"/>
            </a:lvl3pPr>
            <a:lvl4pPr marL="1371496" indent="0">
              <a:buNone/>
              <a:defRPr sz="1600" b="1"/>
            </a:lvl4pPr>
            <a:lvl5pPr marL="1828664" indent="0">
              <a:buNone/>
              <a:defRPr sz="1600" b="1"/>
            </a:lvl5pPr>
            <a:lvl6pPr marL="2285830" indent="0">
              <a:buNone/>
              <a:defRPr sz="1600" b="1"/>
            </a:lvl6pPr>
            <a:lvl7pPr marL="2742994" indent="0">
              <a:buNone/>
              <a:defRPr sz="1600" b="1"/>
            </a:lvl7pPr>
            <a:lvl8pPr marL="3200160" indent="0">
              <a:buNone/>
              <a:defRPr sz="1600" b="1"/>
            </a:lvl8pPr>
            <a:lvl9pPr marL="3657326" indent="0">
              <a:buNone/>
              <a:defRPr sz="1600" b="1"/>
            </a:lvl9pPr>
          </a:lstStyle>
          <a:p>
            <a:pPr lvl="0"/>
            <a:r>
              <a:rPr lang="en-AU" noProof="0" dirty="0"/>
              <a:t>Presented by &lt;</a:t>
            </a:r>
            <a:r>
              <a:rPr lang="en-AU" noProof="0" dirty="0" err="1"/>
              <a:t>FirstnameSurname</a:t>
            </a:r>
            <a:r>
              <a:rPr lang="en-AU" noProof="0" dirty="0"/>
              <a:t>&gt; &lt;</a:t>
            </a:r>
            <a:r>
              <a:rPr lang="en-AU" noProof="0" dirty="0" err="1"/>
              <a:t>Jobtitle</a:t>
            </a:r>
            <a:r>
              <a:rPr lang="en-AU" noProof="0" dirty="0"/>
              <a:t>/Position&gt;</a:t>
            </a:r>
          </a:p>
        </p:txBody>
      </p:sp>
      <p:sp>
        <p:nvSpPr>
          <p:cNvPr id="9" name="Text Placeholder 4">
            <a:extLst>
              <a:ext uri="{FF2B5EF4-FFF2-40B4-BE49-F238E27FC236}">
                <a16:creationId xmlns:a16="http://schemas.microsoft.com/office/drawing/2014/main" id="{EA65E3F1-F1F5-4D23-9321-D4F5CF2338E8}"/>
              </a:ext>
            </a:extLst>
          </p:cNvPr>
          <p:cNvSpPr>
            <a:spLocks noGrp="1"/>
          </p:cNvSpPr>
          <p:nvPr>
            <p:ph type="body" sz="quarter" idx="3" hasCustomPrompt="1"/>
          </p:nvPr>
        </p:nvSpPr>
        <p:spPr>
          <a:xfrm>
            <a:off x="8655412" y="5486484"/>
            <a:ext cx="25400" cy="522000"/>
          </a:xfrm>
          <a:solidFill>
            <a:schemeClr val="accent1"/>
          </a:solidFill>
        </p:spPr>
        <p:txBody>
          <a:bodyPr wrap="square" lIns="108000" rIns="108000" anchor="ctr" anchorCtr="0">
            <a:noAutofit/>
          </a:bodyPr>
          <a:lstStyle>
            <a:lvl1pPr marL="0" indent="0">
              <a:buNone/>
              <a:defRPr sz="100" b="0" baseline="0">
                <a:solidFill>
                  <a:schemeClr val="accent1"/>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AU" noProof="0" dirty="0"/>
              <a:t> </a:t>
            </a:r>
          </a:p>
        </p:txBody>
      </p:sp>
      <p:pic>
        <p:nvPicPr>
          <p:cNvPr id="10" name="Picture 9">
            <a:extLst>
              <a:ext uri="{FF2B5EF4-FFF2-40B4-BE49-F238E27FC236}">
                <a16:creationId xmlns:a16="http://schemas.microsoft.com/office/drawing/2014/main" id="{5520B4BB-8BB2-DB4F-BBBD-0A4A4A721341}"/>
              </a:ext>
            </a:extLst>
          </p:cNvPr>
          <p:cNvPicPr>
            <a:picLocks noChangeAspect="1"/>
          </p:cNvPicPr>
          <p:nvPr userDrawn="1"/>
        </p:nvPicPr>
        <p:blipFill>
          <a:blip r:embed="rId3"/>
          <a:srcRect/>
          <a:stretch/>
        </p:blipFill>
        <p:spPr>
          <a:xfrm>
            <a:off x="10487552" y="205200"/>
            <a:ext cx="1417349" cy="692193"/>
          </a:xfrm>
          <a:prstGeom prst="rect">
            <a:avLst/>
          </a:prstGeom>
        </p:spPr>
      </p:pic>
    </p:spTree>
    <p:extLst>
      <p:ext uri="{BB962C8B-B14F-4D97-AF65-F5344CB8AC3E}">
        <p14:creationId xmlns:p14="http://schemas.microsoft.com/office/powerpoint/2010/main" val="2022174700"/>
      </p:ext>
    </p:extLst>
  </p:cSld>
  <p:clrMapOvr>
    <a:masterClrMapping/>
  </p:clrMapOvr>
  <p:extLst>
    <p:ext uri="{DCECCB84-F9BA-43D5-87BE-67443E8EF086}">
      <p15:sldGuideLst xmlns:p15="http://schemas.microsoft.com/office/powerpoint/2012/main">
        <p15:guide id="1" orient="horz" pos="2160">
          <p15:clr>
            <a:srgbClr val="FBAE40"/>
          </p15:clr>
        </p15:guide>
      </p15:sldGuideLst>
    </p:ext>
  </p:extLst>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preserve="1" userDrawn="1">
  <p:cSld name="Title 3">
    <p:bg>
      <p:bgPr>
        <a:solidFill>
          <a:srgbClr val="161818"/>
        </a:solidFill>
        <a:effectLst/>
      </p:bgPr>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4E960612-59C7-41B5-B05E-6A6E6570C655}"/>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0"/>
            <a:ext cx="6096000" cy="6858000"/>
          </a:xfrm>
          <a:prstGeom prst="rect">
            <a:avLst/>
          </a:prstGeom>
        </p:spPr>
      </p:pic>
      <p:sp>
        <p:nvSpPr>
          <p:cNvPr id="2" name="Title 1">
            <a:extLst>
              <a:ext uri="{FF2B5EF4-FFF2-40B4-BE49-F238E27FC236}">
                <a16:creationId xmlns:a16="http://schemas.microsoft.com/office/drawing/2014/main" id="{9E5E0691-C93E-4D61-8BB9-2D4B1F9B5086}"/>
              </a:ext>
            </a:extLst>
          </p:cNvPr>
          <p:cNvSpPr>
            <a:spLocks noGrp="1"/>
          </p:cNvSpPr>
          <p:nvPr>
            <p:ph type="ctrTitle"/>
          </p:nvPr>
        </p:nvSpPr>
        <p:spPr>
          <a:xfrm>
            <a:off x="6847296" y="2493045"/>
            <a:ext cx="4569125" cy="930665"/>
          </a:xfrm>
        </p:spPr>
        <p:txBody>
          <a:bodyPr anchor="b"/>
          <a:lstStyle>
            <a:lvl1pPr algn="l">
              <a:defRPr sz="3200">
                <a:solidFill>
                  <a:schemeClr val="accent1"/>
                </a:solidFill>
                <a:latin typeface="+mj-lt"/>
              </a:defRPr>
            </a:lvl1pPr>
          </a:lstStyle>
          <a:p>
            <a:endParaRPr lang="en-AU" noProof="0" dirty="0"/>
          </a:p>
        </p:txBody>
      </p:sp>
      <p:sp>
        <p:nvSpPr>
          <p:cNvPr id="3" name="Subtitle 2">
            <a:extLst>
              <a:ext uri="{FF2B5EF4-FFF2-40B4-BE49-F238E27FC236}">
                <a16:creationId xmlns:a16="http://schemas.microsoft.com/office/drawing/2014/main" id="{CA7EBD72-EB9F-48DA-81AD-08DDE37CD840}"/>
              </a:ext>
            </a:extLst>
          </p:cNvPr>
          <p:cNvSpPr>
            <a:spLocks noGrp="1"/>
          </p:cNvSpPr>
          <p:nvPr>
            <p:ph type="subTitle" idx="1"/>
          </p:nvPr>
        </p:nvSpPr>
        <p:spPr>
          <a:xfrm>
            <a:off x="6847296" y="3438146"/>
            <a:ext cx="4569125" cy="930665"/>
          </a:xfrm>
        </p:spPr>
        <p:txBody>
          <a:bodyPr/>
          <a:lstStyle>
            <a:lvl1pPr marL="0" indent="0" algn="l">
              <a:lnSpc>
                <a:spcPct val="90000"/>
              </a:lnSpc>
              <a:spcBef>
                <a:spcPts val="0"/>
              </a:spcBef>
              <a:buNone/>
              <a:defRPr sz="3200">
                <a:solidFill>
                  <a:schemeClr val="bg1"/>
                </a:solidFill>
                <a:latin typeface="+mj-lt"/>
              </a:defRPr>
            </a:lvl1pPr>
            <a:lvl2pPr marL="457166" indent="0" algn="ctr">
              <a:buNone/>
              <a:defRPr sz="2000"/>
            </a:lvl2pPr>
            <a:lvl3pPr marL="914332" indent="0" algn="ctr">
              <a:buNone/>
              <a:defRPr sz="1801"/>
            </a:lvl3pPr>
            <a:lvl4pPr marL="1371496" indent="0" algn="ctr">
              <a:buNone/>
              <a:defRPr sz="1600"/>
            </a:lvl4pPr>
            <a:lvl5pPr marL="1828664" indent="0" algn="ctr">
              <a:buNone/>
              <a:defRPr sz="1600"/>
            </a:lvl5pPr>
            <a:lvl6pPr marL="2285830" indent="0" algn="ctr">
              <a:buNone/>
              <a:defRPr sz="1600"/>
            </a:lvl6pPr>
            <a:lvl7pPr marL="2742994" indent="0" algn="ctr">
              <a:buNone/>
              <a:defRPr sz="1600"/>
            </a:lvl7pPr>
            <a:lvl8pPr marL="3200160" indent="0" algn="ctr">
              <a:buNone/>
              <a:defRPr sz="1600"/>
            </a:lvl8pPr>
            <a:lvl9pPr marL="3657326" indent="0" algn="ctr">
              <a:buNone/>
              <a:defRPr sz="1600"/>
            </a:lvl9pPr>
          </a:lstStyle>
          <a:p>
            <a:endParaRPr lang="en-AU" noProof="0" dirty="0"/>
          </a:p>
        </p:txBody>
      </p:sp>
      <p:sp>
        <p:nvSpPr>
          <p:cNvPr id="11" name="Text Placeholder 2">
            <a:extLst>
              <a:ext uri="{FF2B5EF4-FFF2-40B4-BE49-F238E27FC236}">
                <a16:creationId xmlns:a16="http://schemas.microsoft.com/office/drawing/2014/main" id="{FBD59441-423F-4489-9261-A1C1B99C17F1}"/>
              </a:ext>
            </a:extLst>
          </p:cNvPr>
          <p:cNvSpPr>
            <a:spLocks noGrp="1"/>
          </p:cNvSpPr>
          <p:nvPr>
            <p:ph type="body" idx="13" hasCustomPrompt="1"/>
          </p:nvPr>
        </p:nvSpPr>
        <p:spPr>
          <a:xfrm>
            <a:off x="6847302" y="5483505"/>
            <a:ext cx="1725281" cy="589503"/>
          </a:xfrm>
        </p:spPr>
        <p:txBody>
          <a:bodyPr anchor="t" anchorCtr="0"/>
          <a:lstStyle>
            <a:lvl1pPr marL="0" indent="0">
              <a:lnSpc>
                <a:spcPct val="95000"/>
              </a:lnSpc>
              <a:spcBef>
                <a:spcPts val="0"/>
              </a:spcBef>
              <a:buNone/>
              <a:defRPr sz="1200" b="0">
                <a:solidFill>
                  <a:schemeClr val="bg1"/>
                </a:solidFill>
              </a:defRPr>
            </a:lvl1pPr>
            <a:lvl2pPr marL="457166" indent="0">
              <a:buNone/>
              <a:defRPr sz="2000" b="1"/>
            </a:lvl2pPr>
            <a:lvl3pPr marL="914332" indent="0">
              <a:buNone/>
              <a:defRPr sz="1801" b="1"/>
            </a:lvl3pPr>
            <a:lvl4pPr marL="1371496" indent="0">
              <a:buNone/>
              <a:defRPr sz="1600" b="1"/>
            </a:lvl4pPr>
            <a:lvl5pPr marL="1828664" indent="0">
              <a:buNone/>
              <a:defRPr sz="1600" b="1"/>
            </a:lvl5pPr>
            <a:lvl6pPr marL="2285830" indent="0">
              <a:buNone/>
              <a:defRPr sz="1600" b="1"/>
            </a:lvl6pPr>
            <a:lvl7pPr marL="2742994" indent="0">
              <a:buNone/>
              <a:defRPr sz="1600" b="1"/>
            </a:lvl7pPr>
            <a:lvl8pPr marL="3200160" indent="0">
              <a:buNone/>
              <a:defRPr sz="1600" b="1"/>
            </a:lvl8pPr>
            <a:lvl9pPr marL="3657326" indent="0">
              <a:buNone/>
              <a:defRPr sz="1600" b="1"/>
            </a:lvl9pPr>
          </a:lstStyle>
          <a:p>
            <a:pPr lvl="0"/>
            <a:r>
              <a:rPr lang="en-AU" noProof="0" dirty="0"/>
              <a:t>A presentation to &lt;Client Name&gt; &lt;Date&gt;</a:t>
            </a:r>
          </a:p>
        </p:txBody>
      </p:sp>
      <p:sp>
        <p:nvSpPr>
          <p:cNvPr id="12" name="Text Placeholder 2">
            <a:extLst>
              <a:ext uri="{FF2B5EF4-FFF2-40B4-BE49-F238E27FC236}">
                <a16:creationId xmlns:a16="http://schemas.microsoft.com/office/drawing/2014/main" id="{571D4603-1C4B-4CA5-AD94-B60B51FB107E}"/>
              </a:ext>
            </a:extLst>
          </p:cNvPr>
          <p:cNvSpPr>
            <a:spLocks noGrp="1"/>
          </p:cNvSpPr>
          <p:nvPr>
            <p:ph type="body" idx="14" hasCustomPrompt="1"/>
          </p:nvPr>
        </p:nvSpPr>
        <p:spPr>
          <a:xfrm>
            <a:off x="8857251" y="5483505"/>
            <a:ext cx="2559172" cy="589503"/>
          </a:xfrm>
        </p:spPr>
        <p:txBody>
          <a:bodyPr anchor="t" anchorCtr="0"/>
          <a:lstStyle>
            <a:lvl1pPr marL="0" indent="0">
              <a:lnSpc>
                <a:spcPct val="95000"/>
              </a:lnSpc>
              <a:spcBef>
                <a:spcPts val="0"/>
              </a:spcBef>
              <a:buNone/>
              <a:defRPr sz="1200" b="0">
                <a:solidFill>
                  <a:schemeClr val="bg1"/>
                </a:solidFill>
              </a:defRPr>
            </a:lvl1pPr>
            <a:lvl2pPr marL="457166" indent="0">
              <a:buNone/>
              <a:defRPr sz="2000" b="1"/>
            </a:lvl2pPr>
            <a:lvl3pPr marL="914332" indent="0">
              <a:buNone/>
              <a:defRPr sz="1801" b="1"/>
            </a:lvl3pPr>
            <a:lvl4pPr marL="1371496" indent="0">
              <a:buNone/>
              <a:defRPr sz="1600" b="1"/>
            </a:lvl4pPr>
            <a:lvl5pPr marL="1828664" indent="0">
              <a:buNone/>
              <a:defRPr sz="1600" b="1"/>
            </a:lvl5pPr>
            <a:lvl6pPr marL="2285830" indent="0">
              <a:buNone/>
              <a:defRPr sz="1600" b="1"/>
            </a:lvl6pPr>
            <a:lvl7pPr marL="2742994" indent="0">
              <a:buNone/>
              <a:defRPr sz="1600" b="1"/>
            </a:lvl7pPr>
            <a:lvl8pPr marL="3200160" indent="0">
              <a:buNone/>
              <a:defRPr sz="1600" b="1"/>
            </a:lvl8pPr>
            <a:lvl9pPr marL="3657326" indent="0">
              <a:buNone/>
              <a:defRPr sz="1600" b="1"/>
            </a:lvl9pPr>
          </a:lstStyle>
          <a:p>
            <a:pPr lvl="0"/>
            <a:r>
              <a:rPr lang="en-AU" noProof="0" dirty="0"/>
              <a:t>Presented by &lt;</a:t>
            </a:r>
            <a:r>
              <a:rPr lang="en-AU" noProof="0" dirty="0" err="1"/>
              <a:t>FirstnameSurname</a:t>
            </a:r>
            <a:r>
              <a:rPr lang="en-AU" noProof="0" dirty="0"/>
              <a:t>&gt; &lt;</a:t>
            </a:r>
            <a:r>
              <a:rPr lang="en-AU" noProof="0" dirty="0" err="1"/>
              <a:t>Jobtitle</a:t>
            </a:r>
            <a:r>
              <a:rPr lang="en-AU" noProof="0" dirty="0"/>
              <a:t>/Position&gt;</a:t>
            </a:r>
          </a:p>
        </p:txBody>
      </p:sp>
      <p:sp>
        <p:nvSpPr>
          <p:cNvPr id="9" name="Text Placeholder 4">
            <a:extLst>
              <a:ext uri="{FF2B5EF4-FFF2-40B4-BE49-F238E27FC236}">
                <a16:creationId xmlns:a16="http://schemas.microsoft.com/office/drawing/2014/main" id="{AF48D228-F37C-4E80-8E19-1B6D07078580}"/>
              </a:ext>
            </a:extLst>
          </p:cNvPr>
          <p:cNvSpPr>
            <a:spLocks noGrp="1"/>
          </p:cNvSpPr>
          <p:nvPr>
            <p:ph type="body" sz="quarter" idx="3" hasCustomPrompt="1"/>
          </p:nvPr>
        </p:nvSpPr>
        <p:spPr>
          <a:xfrm>
            <a:off x="8655412" y="5486484"/>
            <a:ext cx="25400" cy="522000"/>
          </a:xfrm>
          <a:solidFill>
            <a:schemeClr val="accent1"/>
          </a:solidFill>
        </p:spPr>
        <p:txBody>
          <a:bodyPr wrap="square" lIns="108000" rIns="108000" anchor="ctr" anchorCtr="0">
            <a:noAutofit/>
          </a:bodyPr>
          <a:lstStyle>
            <a:lvl1pPr marL="0" indent="0">
              <a:buNone/>
              <a:defRPr sz="100" b="0" baseline="0">
                <a:solidFill>
                  <a:schemeClr val="accent1"/>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AU" noProof="0" dirty="0"/>
              <a:t> </a:t>
            </a:r>
          </a:p>
        </p:txBody>
      </p:sp>
      <p:pic>
        <p:nvPicPr>
          <p:cNvPr id="13" name="Picture 12">
            <a:extLst>
              <a:ext uri="{FF2B5EF4-FFF2-40B4-BE49-F238E27FC236}">
                <a16:creationId xmlns:a16="http://schemas.microsoft.com/office/drawing/2014/main" id="{5D21670E-CA9C-9A45-A49B-B15818448EBE}"/>
              </a:ext>
            </a:extLst>
          </p:cNvPr>
          <p:cNvPicPr>
            <a:picLocks noChangeAspect="1"/>
          </p:cNvPicPr>
          <p:nvPr userDrawn="1"/>
        </p:nvPicPr>
        <p:blipFill>
          <a:blip r:embed="rId3"/>
          <a:srcRect/>
          <a:stretch/>
        </p:blipFill>
        <p:spPr>
          <a:xfrm>
            <a:off x="10487552" y="205200"/>
            <a:ext cx="1417349" cy="692193"/>
          </a:xfrm>
          <a:prstGeom prst="rect">
            <a:avLst/>
          </a:prstGeom>
        </p:spPr>
      </p:pic>
    </p:spTree>
    <p:extLst>
      <p:ext uri="{BB962C8B-B14F-4D97-AF65-F5344CB8AC3E}">
        <p14:creationId xmlns:p14="http://schemas.microsoft.com/office/powerpoint/2010/main" val="2925243182"/>
      </p:ext>
    </p:extLst>
  </p:cSld>
  <p:clrMapOvr>
    <a:masterClrMapping/>
  </p:clrMapOvr>
  <p:extLst>
    <p:ext uri="{DCECCB84-F9BA-43D5-87BE-67443E8EF086}">
      <p15:sldGuideLst xmlns:p15="http://schemas.microsoft.com/office/powerpoint/2012/main">
        <p15:guide id="1" orient="horz" pos="2160">
          <p15:clr>
            <a:srgbClr val="FBAE40"/>
          </p15:clr>
        </p15:guide>
      </p15:sldGuideLst>
    </p:ext>
  </p:extLst>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preserve="1" userDrawn="1">
  <p:cSld name="Title 5">
    <p:bg>
      <p:bgPr>
        <a:solidFill>
          <a:srgbClr val="161818"/>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5E0691-C93E-4D61-8BB9-2D4B1F9B5086}"/>
              </a:ext>
            </a:extLst>
          </p:cNvPr>
          <p:cNvSpPr>
            <a:spLocks noGrp="1"/>
          </p:cNvSpPr>
          <p:nvPr>
            <p:ph type="ctrTitle"/>
          </p:nvPr>
        </p:nvSpPr>
        <p:spPr>
          <a:xfrm>
            <a:off x="6847296" y="2493045"/>
            <a:ext cx="4569125" cy="930665"/>
          </a:xfrm>
        </p:spPr>
        <p:txBody>
          <a:bodyPr anchor="b"/>
          <a:lstStyle>
            <a:lvl1pPr algn="l">
              <a:defRPr sz="3200">
                <a:solidFill>
                  <a:schemeClr val="accent1"/>
                </a:solidFill>
                <a:latin typeface="+mj-lt"/>
              </a:defRPr>
            </a:lvl1pPr>
          </a:lstStyle>
          <a:p>
            <a:endParaRPr lang="en-AU" noProof="0" dirty="0"/>
          </a:p>
        </p:txBody>
      </p:sp>
      <p:sp>
        <p:nvSpPr>
          <p:cNvPr id="3" name="Subtitle 2">
            <a:extLst>
              <a:ext uri="{FF2B5EF4-FFF2-40B4-BE49-F238E27FC236}">
                <a16:creationId xmlns:a16="http://schemas.microsoft.com/office/drawing/2014/main" id="{CA7EBD72-EB9F-48DA-81AD-08DDE37CD840}"/>
              </a:ext>
            </a:extLst>
          </p:cNvPr>
          <p:cNvSpPr>
            <a:spLocks noGrp="1"/>
          </p:cNvSpPr>
          <p:nvPr>
            <p:ph type="subTitle" idx="1"/>
          </p:nvPr>
        </p:nvSpPr>
        <p:spPr>
          <a:xfrm>
            <a:off x="6847296" y="3438146"/>
            <a:ext cx="4569125" cy="930665"/>
          </a:xfrm>
        </p:spPr>
        <p:txBody>
          <a:bodyPr/>
          <a:lstStyle>
            <a:lvl1pPr marL="0" indent="0" algn="l">
              <a:lnSpc>
                <a:spcPct val="90000"/>
              </a:lnSpc>
              <a:spcBef>
                <a:spcPts val="0"/>
              </a:spcBef>
              <a:buNone/>
              <a:defRPr sz="3200">
                <a:solidFill>
                  <a:schemeClr val="bg1"/>
                </a:solidFill>
                <a:latin typeface="+mj-lt"/>
              </a:defRPr>
            </a:lvl1pPr>
            <a:lvl2pPr marL="457166" indent="0" algn="ctr">
              <a:buNone/>
              <a:defRPr sz="2000"/>
            </a:lvl2pPr>
            <a:lvl3pPr marL="914332" indent="0" algn="ctr">
              <a:buNone/>
              <a:defRPr sz="1801"/>
            </a:lvl3pPr>
            <a:lvl4pPr marL="1371496" indent="0" algn="ctr">
              <a:buNone/>
              <a:defRPr sz="1600"/>
            </a:lvl4pPr>
            <a:lvl5pPr marL="1828664" indent="0" algn="ctr">
              <a:buNone/>
              <a:defRPr sz="1600"/>
            </a:lvl5pPr>
            <a:lvl6pPr marL="2285830" indent="0" algn="ctr">
              <a:buNone/>
              <a:defRPr sz="1600"/>
            </a:lvl6pPr>
            <a:lvl7pPr marL="2742994" indent="0" algn="ctr">
              <a:buNone/>
              <a:defRPr sz="1600"/>
            </a:lvl7pPr>
            <a:lvl8pPr marL="3200160" indent="0" algn="ctr">
              <a:buNone/>
              <a:defRPr sz="1600"/>
            </a:lvl8pPr>
            <a:lvl9pPr marL="3657326" indent="0" algn="ctr">
              <a:buNone/>
              <a:defRPr sz="1600"/>
            </a:lvl9pPr>
          </a:lstStyle>
          <a:p>
            <a:endParaRPr lang="en-AU" noProof="0" dirty="0"/>
          </a:p>
        </p:txBody>
      </p:sp>
      <p:sp>
        <p:nvSpPr>
          <p:cNvPr id="11" name="Text Placeholder 2">
            <a:extLst>
              <a:ext uri="{FF2B5EF4-FFF2-40B4-BE49-F238E27FC236}">
                <a16:creationId xmlns:a16="http://schemas.microsoft.com/office/drawing/2014/main" id="{FBD59441-423F-4489-9261-A1C1B99C17F1}"/>
              </a:ext>
            </a:extLst>
          </p:cNvPr>
          <p:cNvSpPr>
            <a:spLocks noGrp="1"/>
          </p:cNvSpPr>
          <p:nvPr>
            <p:ph type="body" idx="13" hasCustomPrompt="1"/>
          </p:nvPr>
        </p:nvSpPr>
        <p:spPr>
          <a:xfrm>
            <a:off x="6847302" y="5483505"/>
            <a:ext cx="1725281" cy="589503"/>
          </a:xfrm>
        </p:spPr>
        <p:txBody>
          <a:bodyPr anchor="t" anchorCtr="0"/>
          <a:lstStyle>
            <a:lvl1pPr marL="0" indent="0">
              <a:lnSpc>
                <a:spcPct val="95000"/>
              </a:lnSpc>
              <a:spcBef>
                <a:spcPts val="0"/>
              </a:spcBef>
              <a:buNone/>
              <a:defRPr sz="1200" b="0">
                <a:solidFill>
                  <a:schemeClr val="bg1"/>
                </a:solidFill>
              </a:defRPr>
            </a:lvl1pPr>
            <a:lvl2pPr marL="457166" indent="0">
              <a:buNone/>
              <a:defRPr sz="2000" b="1"/>
            </a:lvl2pPr>
            <a:lvl3pPr marL="914332" indent="0">
              <a:buNone/>
              <a:defRPr sz="1801" b="1"/>
            </a:lvl3pPr>
            <a:lvl4pPr marL="1371496" indent="0">
              <a:buNone/>
              <a:defRPr sz="1600" b="1"/>
            </a:lvl4pPr>
            <a:lvl5pPr marL="1828664" indent="0">
              <a:buNone/>
              <a:defRPr sz="1600" b="1"/>
            </a:lvl5pPr>
            <a:lvl6pPr marL="2285830" indent="0">
              <a:buNone/>
              <a:defRPr sz="1600" b="1"/>
            </a:lvl6pPr>
            <a:lvl7pPr marL="2742994" indent="0">
              <a:buNone/>
              <a:defRPr sz="1600" b="1"/>
            </a:lvl7pPr>
            <a:lvl8pPr marL="3200160" indent="0">
              <a:buNone/>
              <a:defRPr sz="1600" b="1"/>
            </a:lvl8pPr>
            <a:lvl9pPr marL="3657326" indent="0">
              <a:buNone/>
              <a:defRPr sz="1600" b="1"/>
            </a:lvl9pPr>
          </a:lstStyle>
          <a:p>
            <a:pPr lvl="0"/>
            <a:r>
              <a:rPr lang="en-AU" noProof="0" dirty="0"/>
              <a:t>A presentation to &lt;Client Name&gt; &lt;Date&gt;</a:t>
            </a:r>
          </a:p>
        </p:txBody>
      </p:sp>
      <p:sp>
        <p:nvSpPr>
          <p:cNvPr id="12" name="Text Placeholder 2">
            <a:extLst>
              <a:ext uri="{FF2B5EF4-FFF2-40B4-BE49-F238E27FC236}">
                <a16:creationId xmlns:a16="http://schemas.microsoft.com/office/drawing/2014/main" id="{571D4603-1C4B-4CA5-AD94-B60B51FB107E}"/>
              </a:ext>
            </a:extLst>
          </p:cNvPr>
          <p:cNvSpPr>
            <a:spLocks noGrp="1"/>
          </p:cNvSpPr>
          <p:nvPr>
            <p:ph type="body" idx="14" hasCustomPrompt="1"/>
          </p:nvPr>
        </p:nvSpPr>
        <p:spPr>
          <a:xfrm>
            <a:off x="8857251" y="5483505"/>
            <a:ext cx="2559172" cy="589503"/>
          </a:xfrm>
        </p:spPr>
        <p:txBody>
          <a:bodyPr anchor="t" anchorCtr="0"/>
          <a:lstStyle>
            <a:lvl1pPr marL="0" indent="0">
              <a:lnSpc>
                <a:spcPct val="95000"/>
              </a:lnSpc>
              <a:spcBef>
                <a:spcPts val="0"/>
              </a:spcBef>
              <a:buNone/>
              <a:defRPr sz="1200" b="0">
                <a:solidFill>
                  <a:schemeClr val="bg1"/>
                </a:solidFill>
              </a:defRPr>
            </a:lvl1pPr>
            <a:lvl2pPr marL="457166" indent="0">
              <a:buNone/>
              <a:defRPr sz="2000" b="1"/>
            </a:lvl2pPr>
            <a:lvl3pPr marL="914332" indent="0">
              <a:buNone/>
              <a:defRPr sz="1801" b="1"/>
            </a:lvl3pPr>
            <a:lvl4pPr marL="1371496" indent="0">
              <a:buNone/>
              <a:defRPr sz="1600" b="1"/>
            </a:lvl4pPr>
            <a:lvl5pPr marL="1828664" indent="0">
              <a:buNone/>
              <a:defRPr sz="1600" b="1"/>
            </a:lvl5pPr>
            <a:lvl6pPr marL="2285830" indent="0">
              <a:buNone/>
              <a:defRPr sz="1600" b="1"/>
            </a:lvl6pPr>
            <a:lvl7pPr marL="2742994" indent="0">
              <a:buNone/>
              <a:defRPr sz="1600" b="1"/>
            </a:lvl7pPr>
            <a:lvl8pPr marL="3200160" indent="0">
              <a:buNone/>
              <a:defRPr sz="1600" b="1"/>
            </a:lvl8pPr>
            <a:lvl9pPr marL="3657326" indent="0">
              <a:buNone/>
              <a:defRPr sz="1600" b="1"/>
            </a:lvl9pPr>
          </a:lstStyle>
          <a:p>
            <a:pPr lvl="0"/>
            <a:r>
              <a:rPr lang="en-AU" noProof="0" dirty="0"/>
              <a:t>Presented by &lt;</a:t>
            </a:r>
            <a:r>
              <a:rPr lang="en-AU" noProof="0" dirty="0" err="1"/>
              <a:t>FirstnameSurname</a:t>
            </a:r>
            <a:r>
              <a:rPr lang="en-AU" noProof="0" dirty="0"/>
              <a:t>&gt; &lt;</a:t>
            </a:r>
            <a:r>
              <a:rPr lang="en-AU" noProof="0" dirty="0" err="1"/>
              <a:t>Jobtitle</a:t>
            </a:r>
            <a:r>
              <a:rPr lang="en-AU" noProof="0" dirty="0"/>
              <a:t>/Position&gt;</a:t>
            </a:r>
          </a:p>
        </p:txBody>
      </p:sp>
      <p:sp>
        <p:nvSpPr>
          <p:cNvPr id="9" name="Text Placeholder 4">
            <a:extLst>
              <a:ext uri="{FF2B5EF4-FFF2-40B4-BE49-F238E27FC236}">
                <a16:creationId xmlns:a16="http://schemas.microsoft.com/office/drawing/2014/main" id="{DD5A93D9-DF57-456A-B06E-8381F7257435}"/>
              </a:ext>
            </a:extLst>
          </p:cNvPr>
          <p:cNvSpPr>
            <a:spLocks noGrp="1"/>
          </p:cNvSpPr>
          <p:nvPr>
            <p:ph type="body" sz="quarter" idx="3" hasCustomPrompt="1"/>
          </p:nvPr>
        </p:nvSpPr>
        <p:spPr>
          <a:xfrm>
            <a:off x="8655412" y="5486484"/>
            <a:ext cx="25400" cy="522000"/>
          </a:xfrm>
          <a:solidFill>
            <a:schemeClr val="accent1"/>
          </a:solidFill>
        </p:spPr>
        <p:txBody>
          <a:bodyPr wrap="square" lIns="108000" rIns="108000" anchor="ctr" anchorCtr="0">
            <a:noAutofit/>
          </a:bodyPr>
          <a:lstStyle>
            <a:lvl1pPr marL="0" indent="0">
              <a:buNone/>
              <a:defRPr sz="100" b="0" baseline="0">
                <a:solidFill>
                  <a:schemeClr val="accent1"/>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AU" noProof="0" dirty="0"/>
              <a:t> </a:t>
            </a:r>
          </a:p>
        </p:txBody>
      </p:sp>
      <p:pic>
        <p:nvPicPr>
          <p:cNvPr id="6" name="Picture 5">
            <a:extLst>
              <a:ext uri="{FF2B5EF4-FFF2-40B4-BE49-F238E27FC236}">
                <a16:creationId xmlns:a16="http://schemas.microsoft.com/office/drawing/2014/main" id="{56CC1DEF-13B3-4EA4-9725-9EEB29004308}"/>
              </a:ext>
            </a:extLst>
          </p:cNvPr>
          <p:cNvPicPr>
            <a:picLocks noChangeAspect="1"/>
          </p:cNvPicPr>
          <p:nvPr userDrawn="1"/>
        </p:nvPicPr>
        <p:blipFill>
          <a:blip r:embed="rId2"/>
          <a:srcRect/>
          <a:stretch/>
        </p:blipFill>
        <p:spPr>
          <a:xfrm>
            <a:off x="0" y="0"/>
            <a:ext cx="6096000" cy="6858000"/>
          </a:xfrm>
          <a:prstGeom prst="rect">
            <a:avLst/>
          </a:prstGeom>
        </p:spPr>
      </p:pic>
      <p:pic>
        <p:nvPicPr>
          <p:cNvPr id="13" name="Picture 12">
            <a:extLst>
              <a:ext uri="{FF2B5EF4-FFF2-40B4-BE49-F238E27FC236}">
                <a16:creationId xmlns:a16="http://schemas.microsoft.com/office/drawing/2014/main" id="{045FB1D4-6818-DB41-9CDA-BA102528E7FB}"/>
              </a:ext>
            </a:extLst>
          </p:cNvPr>
          <p:cNvPicPr>
            <a:picLocks noChangeAspect="1"/>
          </p:cNvPicPr>
          <p:nvPr userDrawn="1"/>
        </p:nvPicPr>
        <p:blipFill>
          <a:blip r:embed="rId3"/>
          <a:srcRect/>
          <a:stretch/>
        </p:blipFill>
        <p:spPr>
          <a:xfrm>
            <a:off x="10487552" y="205200"/>
            <a:ext cx="1417349" cy="692193"/>
          </a:xfrm>
          <a:prstGeom prst="rect">
            <a:avLst/>
          </a:prstGeom>
        </p:spPr>
      </p:pic>
      <p:sp>
        <p:nvSpPr>
          <p:cNvPr id="10" name="Freeform 18">
            <a:extLst>
              <a:ext uri="{FF2B5EF4-FFF2-40B4-BE49-F238E27FC236}">
                <a16:creationId xmlns:a16="http://schemas.microsoft.com/office/drawing/2014/main" id="{26F64AC2-2F46-4B45-9758-B6DCB955F9EA}"/>
              </a:ext>
            </a:extLst>
          </p:cNvPr>
          <p:cNvSpPr>
            <a:spLocks noEditPoints="1"/>
          </p:cNvSpPr>
          <p:nvPr userDrawn="1"/>
        </p:nvSpPr>
        <p:spPr bwMode="auto">
          <a:xfrm>
            <a:off x="1522937" y="1369425"/>
            <a:ext cx="3047559" cy="4102743"/>
          </a:xfrm>
          <a:custGeom>
            <a:avLst/>
            <a:gdLst>
              <a:gd name="T0" fmla="*/ 959 w 1917"/>
              <a:gd name="T1" fmla="*/ 2401 h 2584"/>
              <a:gd name="T2" fmla="*/ 183 w 1917"/>
              <a:gd name="T3" fmla="*/ 1447 h 2584"/>
              <a:gd name="T4" fmla="*/ 959 w 1917"/>
              <a:gd name="T5" fmla="*/ 184 h 2584"/>
              <a:gd name="T6" fmla="*/ 1734 w 1917"/>
              <a:gd name="T7" fmla="*/ 1447 h 2584"/>
              <a:gd name="T8" fmla="*/ 959 w 1917"/>
              <a:gd name="T9" fmla="*/ 2401 h 2584"/>
              <a:gd name="T10" fmla="*/ 959 w 1917"/>
              <a:gd name="T11" fmla="*/ 0 h 2584"/>
              <a:gd name="T12" fmla="*/ 959 w 1917"/>
              <a:gd name="T13" fmla="*/ 0 h 2584"/>
              <a:gd name="T14" fmla="*/ 0 w 1917"/>
              <a:gd name="T15" fmla="*/ 1447 h 2584"/>
              <a:gd name="T16" fmla="*/ 959 w 1917"/>
              <a:gd name="T17" fmla="*/ 2584 h 2584"/>
              <a:gd name="T18" fmla="*/ 1917 w 1917"/>
              <a:gd name="T19" fmla="*/ 1451 h 2584"/>
              <a:gd name="T20" fmla="*/ 1917 w 1917"/>
              <a:gd name="T21" fmla="*/ 1443 h 2584"/>
              <a:gd name="T22" fmla="*/ 959 w 1917"/>
              <a:gd name="T23" fmla="*/ 0 h 25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917" h="2584">
                <a:moveTo>
                  <a:pt x="959" y="2401"/>
                </a:moveTo>
                <a:cubicBezTo>
                  <a:pt x="554" y="2401"/>
                  <a:pt x="183" y="2142"/>
                  <a:pt x="183" y="1447"/>
                </a:cubicBezTo>
                <a:cubicBezTo>
                  <a:pt x="183" y="824"/>
                  <a:pt x="632" y="184"/>
                  <a:pt x="959" y="184"/>
                </a:cubicBezTo>
                <a:cubicBezTo>
                  <a:pt x="1285" y="184"/>
                  <a:pt x="1734" y="824"/>
                  <a:pt x="1734" y="1447"/>
                </a:cubicBezTo>
                <a:cubicBezTo>
                  <a:pt x="1734" y="2142"/>
                  <a:pt x="1363" y="2401"/>
                  <a:pt x="959" y="2401"/>
                </a:cubicBezTo>
                <a:moveTo>
                  <a:pt x="959" y="0"/>
                </a:moveTo>
                <a:cubicBezTo>
                  <a:pt x="959" y="0"/>
                  <a:pt x="959" y="0"/>
                  <a:pt x="959" y="0"/>
                </a:cubicBezTo>
                <a:cubicBezTo>
                  <a:pt x="502" y="0"/>
                  <a:pt x="0" y="757"/>
                  <a:pt x="0" y="1447"/>
                </a:cubicBezTo>
                <a:cubicBezTo>
                  <a:pt x="0" y="2285"/>
                  <a:pt x="495" y="2584"/>
                  <a:pt x="959" y="2584"/>
                </a:cubicBezTo>
                <a:cubicBezTo>
                  <a:pt x="1421" y="2584"/>
                  <a:pt x="1915" y="2286"/>
                  <a:pt x="1917" y="1451"/>
                </a:cubicBezTo>
                <a:cubicBezTo>
                  <a:pt x="1917" y="1443"/>
                  <a:pt x="1917" y="1443"/>
                  <a:pt x="1917" y="1443"/>
                </a:cubicBezTo>
                <a:cubicBezTo>
                  <a:pt x="1915" y="755"/>
                  <a:pt x="1415" y="0"/>
                  <a:pt x="959" y="0"/>
                </a:cubicBezTo>
              </a:path>
            </a:pathLst>
          </a:custGeom>
          <a:solidFill>
            <a:schemeClr val="bg1">
              <a:alpha val="40000"/>
            </a:schemeClr>
          </a:solidFill>
          <a:ln>
            <a:noFill/>
          </a:ln>
        </p:spPr>
        <p:txBody>
          <a:bodyPr vert="horz" wrap="square" lIns="45721" tIns="22860" rIns="45721" bIns="22860" numCol="1" anchor="t" anchorCtr="0" compatLnSpc="1">
            <a:prstTxWarp prst="textNoShape">
              <a:avLst/>
            </a:prstTxWarp>
          </a:bodyPr>
          <a:lstStyle/>
          <a:p>
            <a:endParaRPr lang="en-AU" sz="900" dirty="0"/>
          </a:p>
        </p:txBody>
      </p:sp>
    </p:spTree>
    <p:extLst>
      <p:ext uri="{BB962C8B-B14F-4D97-AF65-F5344CB8AC3E}">
        <p14:creationId xmlns:p14="http://schemas.microsoft.com/office/powerpoint/2010/main" val="162642682"/>
      </p:ext>
    </p:extLst>
  </p:cSld>
  <p:clrMapOvr>
    <a:masterClrMapping/>
  </p:clrMapOvr>
  <p:extLst>
    <p:ext uri="{DCECCB84-F9BA-43D5-87BE-67443E8EF086}">
      <p15:sldGuideLst xmlns:p15="http://schemas.microsoft.com/office/powerpoint/2012/main">
        <p15:guide id="1" orient="horz" pos="2160">
          <p15:clr>
            <a:srgbClr val="FBAE40"/>
          </p15:clr>
        </p15:guide>
      </p15:sldGuideLst>
    </p:ext>
  </p:extLst>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preserve="1" userDrawn="1">
  <p:cSld name="Title 6">
    <p:bg>
      <p:bgPr>
        <a:solidFill>
          <a:srgbClr val="161818"/>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5E0691-C93E-4D61-8BB9-2D4B1F9B5086}"/>
              </a:ext>
            </a:extLst>
          </p:cNvPr>
          <p:cNvSpPr>
            <a:spLocks noGrp="1"/>
          </p:cNvSpPr>
          <p:nvPr>
            <p:ph type="ctrTitle"/>
          </p:nvPr>
        </p:nvSpPr>
        <p:spPr>
          <a:xfrm>
            <a:off x="6098880" y="2493045"/>
            <a:ext cx="4569125" cy="930665"/>
          </a:xfrm>
        </p:spPr>
        <p:txBody>
          <a:bodyPr anchor="b"/>
          <a:lstStyle>
            <a:lvl1pPr algn="l">
              <a:defRPr sz="3200">
                <a:solidFill>
                  <a:schemeClr val="accent1"/>
                </a:solidFill>
                <a:latin typeface="+mj-lt"/>
              </a:defRPr>
            </a:lvl1pPr>
          </a:lstStyle>
          <a:p>
            <a:endParaRPr lang="en-AU" noProof="0" dirty="0"/>
          </a:p>
        </p:txBody>
      </p:sp>
      <p:sp>
        <p:nvSpPr>
          <p:cNvPr id="3" name="Subtitle 2">
            <a:extLst>
              <a:ext uri="{FF2B5EF4-FFF2-40B4-BE49-F238E27FC236}">
                <a16:creationId xmlns:a16="http://schemas.microsoft.com/office/drawing/2014/main" id="{CA7EBD72-EB9F-48DA-81AD-08DDE37CD840}"/>
              </a:ext>
            </a:extLst>
          </p:cNvPr>
          <p:cNvSpPr>
            <a:spLocks noGrp="1"/>
          </p:cNvSpPr>
          <p:nvPr>
            <p:ph type="subTitle" idx="1"/>
          </p:nvPr>
        </p:nvSpPr>
        <p:spPr>
          <a:xfrm>
            <a:off x="6098880" y="3438146"/>
            <a:ext cx="4569125" cy="930665"/>
          </a:xfrm>
        </p:spPr>
        <p:txBody>
          <a:bodyPr/>
          <a:lstStyle>
            <a:lvl1pPr marL="0" indent="0" algn="l">
              <a:lnSpc>
                <a:spcPct val="90000"/>
              </a:lnSpc>
              <a:spcBef>
                <a:spcPts val="0"/>
              </a:spcBef>
              <a:buNone/>
              <a:defRPr sz="3200">
                <a:solidFill>
                  <a:schemeClr val="bg1"/>
                </a:solidFill>
                <a:latin typeface="+mj-lt"/>
              </a:defRPr>
            </a:lvl1pPr>
            <a:lvl2pPr marL="457166" indent="0" algn="ctr">
              <a:buNone/>
              <a:defRPr sz="2000"/>
            </a:lvl2pPr>
            <a:lvl3pPr marL="914332" indent="0" algn="ctr">
              <a:buNone/>
              <a:defRPr sz="1801"/>
            </a:lvl3pPr>
            <a:lvl4pPr marL="1371496" indent="0" algn="ctr">
              <a:buNone/>
              <a:defRPr sz="1600"/>
            </a:lvl4pPr>
            <a:lvl5pPr marL="1828664" indent="0" algn="ctr">
              <a:buNone/>
              <a:defRPr sz="1600"/>
            </a:lvl5pPr>
            <a:lvl6pPr marL="2285830" indent="0" algn="ctr">
              <a:buNone/>
              <a:defRPr sz="1600"/>
            </a:lvl6pPr>
            <a:lvl7pPr marL="2742994" indent="0" algn="ctr">
              <a:buNone/>
              <a:defRPr sz="1600"/>
            </a:lvl7pPr>
            <a:lvl8pPr marL="3200160" indent="0" algn="ctr">
              <a:buNone/>
              <a:defRPr sz="1600"/>
            </a:lvl8pPr>
            <a:lvl9pPr marL="3657326" indent="0" algn="ctr">
              <a:buNone/>
              <a:defRPr sz="1600"/>
            </a:lvl9pPr>
          </a:lstStyle>
          <a:p>
            <a:endParaRPr lang="en-AU" noProof="0" dirty="0"/>
          </a:p>
        </p:txBody>
      </p:sp>
      <p:sp>
        <p:nvSpPr>
          <p:cNvPr id="11" name="Text Placeholder 2">
            <a:extLst>
              <a:ext uri="{FF2B5EF4-FFF2-40B4-BE49-F238E27FC236}">
                <a16:creationId xmlns:a16="http://schemas.microsoft.com/office/drawing/2014/main" id="{FBD59441-423F-4489-9261-A1C1B99C17F1}"/>
              </a:ext>
            </a:extLst>
          </p:cNvPr>
          <p:cNvSpPr>
            <a:spLocks noGrp="1"/>
          </p:cNvSpPr>
          <p:nvPr>
            <p:ph type="body" idx="13" hasCustomPrompt="1"/>
          </p:nvPr>
        </p:nvSpPr>
        <p:spPr>
          <a:xfrm>
            <a:off x="6098884" y="5483505"/>
            <a:ext cx="1725281" cy="589503"/>
          </a:xfrm>
        </p:spPr>
        <p:txBody>
          <a:bodyPr anchor="t" anchorCtr="0"/>
          <a:lstStyle>
            <a:lvl1pPr marL="0" indent="0">
              <a:lnSpc>
                <a:spcPct val="95000"/>
              </a:lnSpc>
              <a:spcBef>
                <a:spcPts val="0"/>
              </a:spcBef>
              <a:buNone/>
              <a:defRPr sz="1200" b="0">
                <a:solidFill>
                  <a:schemeClr val="bg1"/>
                </a:solidFill>
              </a:defRPr>
            </a:lvl1pPr>
            <a:lvl2pPr marL="457166" indent="0">
              <a:buNone/>
              <a:defRPr sz="2000" b="1"/>
            </a:lvl2pPr>
            <a:lvl3pPr marL="914332" indent="0">
              <a:buNone/>
              <a:defRPr sz="1801" b="1"/>
            </a:lvl3pPr>
            <a:lvl4pPr marL="1371496" indent="0">
              <a:buNone/>
              <a:defRPr sz="1600" b="1"/>
            </a:lvl4pPr>
            <a:lvl5pPr marL="1828664" indent="0">
              <a:buNone/>
              <a:defRPr sz="1600" b="1"/>
            </a:lvl5pPr>
            <a:lvl6pPr marL="2285830" indent="0">
              <a:buNone/>
              <a:defRPr sz="1600" b="1"/>
            </a:lvl6pPr>
            <a:lvl7pPr marL="2742994" indent="0">
              <a:buNone/>
              <a:defRPr sz="1600" b="1"/>
            </a:lvl7pPr>
            <a:lvl8pPr marL="3200160" indent="0">
              <a:buNone/>
              <a:defRPr sz="1600" b="1"/>
            </a:lvl8pPr>
            <a:lvl9pPr marL="3657326" indent="0">
              <a:buNone/>
              <a:defRPr sz="1600" b="1"/>
            </a:lvl9pPr>
          </a:lstStyle>
          <a:p>
            <a:pPr lvl="0"/>
            <a:r>
              <a:rPr lang="en-AU" noProof="0" dirty="0"/>
              <a:t>A presentation to &lt;Client Name&gt; &lt;Date&gt;</a:t>
            </a:r>
          </a:p>
        </p:txBody>
      </p:sp>
      <p:sp>
        <p:nvSpPr>
          <p:cNvPr id="12" name="Text Placeholder 2">
            <a:extLst>
              <a:ext uri="{FF2B5EF4-FFF2-40B4-BE49-F238E27FC236}">
                <a16:creationId xmlns:a16="http://schemas.microsoft.com/office/drawing/2014/main" id="{571D4603-1C4B-4CA5-AD94-B60B51FB107E}"/>
              </a:ext>
            </a:extLst>
          </p:cNvPr>
          <p:cNvSpPr>
            <a:spLocks noGrp="1"/>
          </p:cNvSpPr>
          <p:nvPr>
            <p:ph type="body" idx="14" hasCustomPrompt="1"/>
          </p:nvPr>
        </p:nvSpPr>
        <p:spPr>
          <a:xfrm>
            <a:off x="8108831" y="5483505"/>
            <a:ext cx="2559172" cy="589503"/>
          </a:xfrm>
        </p:spPr>
        <p:txBody>
          <a:bodyPr anchor="t" anchorCtr="0"/>
          <a:lstStyle>
            <a:lvl1pPr marL="0" indent="0">
              <a:lnSpc>
                <a:spcPct val="95000"/>
              </a:lnSpc>
              <a:spcBef>
                <a:spcPts val="0"/>
              </a:spcBef>
              <a:buNone/>
              <a:defRPr sz="1200" b="0">
                <a:solidFill>
                  <a:schemeClr val="bg1"/>
                </a:solidFill>
              </a:defRPr>
            </a:lvl1pPr>
            <a:lvl2pPr marL="457166" indent="0">
              <a:buNone/>
              <a:defRPr sz="2000" b="1"/>
            </a:lvl2pPr>
            <a:lvl3pPr marL="914332" indent="0">
              <a:buNone/>
              <a:defRPr sz="1801" b="1"/>
            </a:lvl3pPr>
            <a:lvl4pPr marL="1371496" indent="0">
              <a:buNone/>
              <a:defRPr sz="1600" b="1"/>
            </a:lvl4pPr>
            <a:lvl5pPr marL="1828664" indent="0">
              <a:buNone/>
              <a:defRPr sz="1600" b="1"/>
            </a:lvl5pPr>
            <a:lvl6pPr marL="2285830" indent="0">
              <a:buNone/>
              <a:defRPr sz="1600" b="1"/>
            </a:lvl6pPr>
            <a:lvl7pPr marL="2742994" indent="0">
              <a:buNone/>
              <a:defRPr sz="1600" b="1"/>
            </a:lvl7pPr>
            <a:lvl8pPr marL="3200160" indent="0">
              <a:buNone/>
              <a:defRPr sz="1600" b="1"/>
            </a:lvl8pPr>
            <a:lvl9pPr marL="3657326" indent="0">
              <a:buNone/>
              <a:defRPr sz="1600" b="1"/>
            </a:lvl9pPr>
          </a:lstStyle>
          <a:p>
            <a:pPr lvl="0"/>
            <a:r>
              <a:rPr lang="en-AU" noProof="0" dirty="0"/>
              <a:t>Presented by &lt;</a:t>
            </a:r>
            <a:r>
              <a:rPr lang="en-AU" noProof="0" dirty="0" err="1"/>
              <a:t>FirstnameSurname</a:t>
            </a:r>
            <a:r>
              <a:rPr lang="en-AU" noProof="0" dirty="0"/>
              <a:t>&gt; &lt;</a:t>
            </a:r>
            <a:r>
              <a:rPr lang="en-AU" noProof="0" dirty="0" err="1"/>
              <a:t>Jobtitle</a:t>
            </a:r>
            <a:r>
              <a:rPr lang="en-AU" noProof="0" dirty="0"/>
              <a:t>/Position&gt;</a:t>
            </a:r>
          </a:p>
        </p:txBody>
      </p:sp>
      <p:sp>
        <p:nvSpPr>
          <p:cNvPr id="7" name="AutoShape 3">
            <a:extLst>
              <a:ext uri="{FF2B5EF4-FFF2-40B4-BE49-F238E27FC236}">
                <a16:creationId xmlns:a16="http://schemas.microsoft.com/office/drawing/2014/main" id="{B91C19F0-C6E6-4117-BC56-0A74B2F220E5}"/>
              </a:ext>
            </a:extLst>
          </p:cNvPr>
          <p:cNvSpPr>
            <a:spLocks noChangeAspect="1" noChangeArrowheads="1" noTextEdit="1"/>
          </p:cNvSpPr>
          <p:nvPr userDrawn="1"/>
        </p:nvSpPr>
        <p:spPr bwMode="auto">
          <a:xfrm>
            <a:off x="1466975" y="1323574"/>
            <a:ext cx="3162180" cy="41533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45721" tIns="22860" rIns="45721" bIns="22860" numCol="1" anchor="t" anchorCtr="0" compatLnSpc="1">
            <a:prstTxWarp prst="textNoShape">
              <a:avLst/>
            </a:prstTxWarp>
          </a:bodyPr>
          <a:lstStyle/>
          <a:p>
            <a:endParaRPr lang="en-AU" sz="900" dirty="0"/>
          </a:p>
        </p:txBody>
      </p:sp>
      <p:sp>
        <p:nvSpPr>
          <p:cNvPr id="36" name="Freeform 18">
            <a:extLst>
              <a:ext uri="{FF2B5EF4-FFF2-40B4-BE49-F238E27FC236}">
                <a16:creationId xmlns:a16="http://schemas.microsoft.com/office/drawing/2014/main" id="{30A9EAD8-8CDE-4106-9E9E-7FFFA1D510E8}"/>
              </a:ext>
            </a:extLst>
          </p:cNvPr>
          <p:cNvSpPr>
            <a:spLocks noEditPoints="1"/>
          </p:cNvSpPr>
          <p:nvPr userDrawn="1"/>
        </p:nvSpPr>
        <p:spPr bwMode="auto">
          <a:xfrm>
            <a:off x="1522937" y="1369425"/>
            <a:ext cx="3047559" cy="4102743"/>
          </a:xfrm>
          <a:custGeom>
            <a:avLst/>
            <a:gdLst>
              <a:gd name="T0" fmla="*/ 959 w 1917"/>
              <a:gd name="T1" fmla="*/ 2401 h 2584"/>
              <a:gd name="T2" fmla="*/ 183 w 1917"/>
              <a:gd name="T3" fmla="*/ 1447 h 2584"/>
              <a:gd name="T4" fmla="*/ 959 w 1917"/>
              <a:gd name="T5" fmla="*/ 184 h 2584"/>
              <a:gd name="T6" fmla="*/ 1734 w 1917"/>
              <a:gd name="T7" fmla="*/ 1447 h 2584"/>
              <a:gd name="T8" fmla="*/ 959 w 1917"/>
              <a:gd name="T9" fmla="*/ 2401 h 2584"/>
              <a:gd name="T10" fmla="*/ 959 w 1917"/>
              <a:gd name="T11" fmla="*/ 0 h 2584"/>
              <a:gd name="T12" fmla="*/ 959 w 1917"/>
              <a:gd name="T13" fmla="*/ 0 h 2584"/>
              <a:gd name="T14" fmla="*/ 0 w 1917"/>
              <a:gd name="T15" fmla="*/ 1447 h 2584"/>
              <a:gd name="T16" fmla="*/ 959 w 1917"/>
              <a:gd name="T17" fmla="*/ 2584 h 2584"/>
              <a:gd name="T18" fmla="*/ 1917 w 1917"/>
              <a:gd name="T19" fmla="*/ 1451 h 2584"/>
              <a:gd name="T20" fmla="*/ 1917 w 1917"/>
              <a:gd name="T21" fmla="*/ 1443 h 2584"/>
              <a:gd name="T22" fmla="*/ 959 w 1917"/>
              <a:gd name="T23" fmla="*/ 0 h 25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917" h="2584">
                <a:moveTo>
                  <a:pt x="959" y="2401"/>
                </a:moveTo>
                <a:cubicBezTo>
                  <a:pt x="554" y="2401"/>
                  <a:pt x="183" y="2142"/>
                  <a:pt x="183" y="1447"/>
                </a:cubicBezTo>
                <a:cubicBezTo>
                  <a:pt x="183" y="824"/>
                  <a:pt x="632" y="184"/>
                  <a:pt x="959" y="184"/>
                </a:cubicBezTo>
                <a:cubicBezTo>
                  <a:pt x="1285" y="184"/>
                  <a:pt x="1734" y="824"/>
                  <a:pt x="1734" y="1447"/>
                </a:cubicBezTo>
                <a:cubicBezTo>
                  <a:pt x="1734" y="2142"/>
                  <a:pt x="1363" y="2401"/>
                  <a:pt x="959" y="2401"/>
                </a:cubicBezTo>
                <a:moveTo>
                  <a:pt x="959" y="0"/>
                </a:moveTo>
                <a:cubicBezTo>
                  <a:pt x="959" y="0"/>
                  <a:pt x="959" y="0"/>
                  <a:pt x="959" y="0"/>
                </a:cubicBezTo>
                <a:cubicBezTo>
                  <a:pt x="502" y="0"/>
                  <a:pt x="0" y="757"/>
                  <a:pt x="0" y="1447"/>
                </a:cubicBezTo>
                <a:cubicBezTo>
                  <a:pt x="0" y="2285"/>
                  <a:pt x="495" y="2584"/>
                  <a:pt x="959" y="2584"/>
                </a:cubicBezTo>
                <a:cubicBezTo>
                  <a:pt x="1421" y="2584"/>
                  <a:pt x="1915" y="2286"/>
                  <a:pt x="1917" y="1451"/>
                </a:cubicBezTo>
                <a:cubicBezTo>
                  <a:pt x="1917" y="1443"/>
                  <a:pt x="1917" y="1443"/>
                  <a:pt x="1917" y="1443"/>
                </a:cubicBezTo>
                <a:cubicBezTo>
                  <a:pt x="1915" y="755"/>
                  <a:pt x="1415" y="0"/>
                  <a:pt x="959" y="0"/>
                </a:cubicBezTo>
              </a:path>
            </a:pathLst>
          </a:custGeom>
          <a:solidFill>
            <a:srgbClr val="ABACAC">
              <a:alpha val="40000"/>
            </a:srgb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5721" tIns="22860" rIns="45721" bIns="22860" numCol="1" anchor="t" anchorCtr="0" compatLnSpc="1">
            <a:prstTxWarp prst="textNoShape">
              <a:avLst/>
            </a:prstTxWarp>
          </a:bodyPr>
          <a:lstStyle/>
          <a:p>
            <a:endParaRPr lang="en-AU" sz="900" dirty="0"/>
          </a:p>
        </p:txBody>
      </p:sp>
      <p:sp>
        <p:nvSpPr>
          <p:cNvPr id="10" name="Text Placeholder 4">
            <a:extLst>
              <a:ext uri="{FF2B5EF4-FFF2-40B4-BE49-F238E27FC236}">
                <a16:creationId xmlns:a16="http://schemas.microsoft.com/office/drawing/2014/main" id="{606CE715-E4CF-440D-B12B-4FCB003A1342}"/>
              </a:ext>
            </a:extLst>
          </p:cNvPr>
          <p:cNvSpPr>
            <a:spLocks noGrp="1"/>
          </p:cNvSpPr>
          <p:nvPr>
            <p:ph type="body" sz="quarter" idx="3" hasCustomPrompt="1"/>
          </p:nvPr>
        </p:nvSpPr>
        <p:spPr>
          <a:xfrm>
            <a:off x="7932393" y="5486484"/>
            <a:ext cx="25400" cy="522000"/>
          </a:xfrm>
          <a:solidFill>
            <a:schemeClr val="accent1"/>
          </a:solidFill>
        </p:spPr>
        <p:txBody>
          <a:bodyPr wrap="square" lIns="108000" rIns="108000" anchor="ctr" anchorCtr="0">
            <a:noAutofit/>
          </a:bodyPr>
          <a:lstStyle>
            <a:lvl1pPr marL="0" indent="0">
              <a:buNone/>
              <a:defRPr sz="100" b="0" baseline="0">
                <a:solidFill>
                  <a:schemeClr val="accent1"/>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AU" noProof="0" dirty="0"/>
              <a:t> </a:t>
            </a:r>
          </a:p>
        </p:txBody>
      </p:sp>
      <p:pic>
        <p:nvPicPr>
          <p:cNvPr id="14" name="Picture 13">
            <a:extLst>
              <a:ext uri="{FF2B5EF4-FFF2-40B4-BE49-F238E27FC236}">
                <a16:creationId xmlns:a16="http://schemas.microsoft.com/office/drawing/2014/main" id="{148427DC-FB39-5548-AFFB-098A757099B7}"/>
              </a:ext>
            </a:extLst>
          </p:cNvPr>
          <p:cNvPicPr>
            <a:picLocks noChangeAspect="1"/>
          </p:cNvPicPr>
          <p:nvPr userDrawn="1"/>
        </p:nvPicPr>
        <p:blipFill>
          <a:blip r:embed="rId2"/>
          <a:srcRect/>
          <a:stretch/>
        </p:blipFill>
        <p:spPr>
          <a:xfrm>
            <a:off x="10487552" y="205200"/>
            <a:ext cx="1417349" cy="692193"/>
          </a:xfrm>
          <a:prstGeom prst="rect">
            <a:avLst/>
          </a:prstGeom>
        </p:spPr>
      </p:pic>
    </p:spTree>
    <p:extLst>
      <p:ext uri="{BB962C8B-B14F-4D97-AF65-F5344CB8AC3E}">
        <p14:creationId xmlns:p14="http://schemas.microsoft.com/office/powerpoint/2010/main" val="3571574203"/>
      </p:ext>
    </p:extLst>
  </p:cSld>
  <p:clrMapOvr>
    <a:masterClrMapping/>
  </p:clrMapOvr>
  <p:extLst>
    <p:ext uri="{DCECCB84-F9BA-43D5-87BE-67443E8EF086}">
      <p15:sldGuideLst xmlns:p15="http://schemas.microsoft.com/office/powerpoint/2012/main">
        <p15:guide id="1" orient="horz" pos="2160">
          <p15:clr>
            <a:srgbClr val="FBAE40"/>
          </p15:clr>
        </p15:guide>
      </p15:sldGuideLst>
    </p:ext>
  </p:extLst>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Contents 1">
    <p:bg>
      <p:bgPr>
        <a:solidFill>
          <a:srgbClr val="F5F5F5"/>
        </a:solidFill>
        <a:effectLst/>
      </p:bgPr>
    </p:bg>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D05DB1DE-8D73-4AFA-95E5-57D6E62C0F7C}"/>
              </a:ext>
            </a:extLst>
          </p:cNvPr>
          <p:cNvSpPr>
            <a:spLocks noGrp="1"/>
          </p:cNvSpPr>
          <p:nvPr>
            <p:ph type="dt" sz="half" idx="10"/>
          </p:nvPr>
        </p:nvSpPr>
        <p:spPr/>
        <p:txBody>
          <a:bodyPr/>
          <a:lstStyle/>
          <a:p>
            <a:fld id="{A844822A-2ED2-4CC9-AA3E-C1B1908DF4CC}" type="datetime1">
              <a:rPr lang="en-AU" smtClean="0"/>
              <a:t>24/01/2022</a:t>
            </a:fld>
            <a:endParaRPr lang="en-AU" dirty="0"/>
          </a:p>
        </p:txBody>
      </p:sp>
      <p:sp>
        <p:nvSpPr>
          <p:cNvPr id="5" name="Footer Placeholder 4">
            <a:extLst>
              <a:ext uri="{FF2B5EF4-FFF2-40B4-BE49-F238E27FC236}">
                <a16:creationId xmlns:a16="http://schemas.microsoft.com/office/drawing/2014/main" id="{E0CDE5F3-3665-4461-B770-070BFE32749B}"/>
              </a:ext>
            </a:extLst>
          </p:cNvPr>
          <p:cNvSpPr>
            <a:spLocks noGrp="1"/>
          </p:cNvSpPr>
          <p:nvPr>
            <p:ph type="ftr" sz="quarter" idx="11"/>
          </p:nvPr>
        </p:nvSpPr>
        <p:spPr/>
        <p:txBody>
          <a:bodyPr/>
          <a:lstStyle/>
          <a:p>
            <a:r>
              <a:rPr lang="en-AU" dirty="0"/>
              <a:t>Presentation title</a:t>
            </a:r>
          </a:p>
        </p:txBody>
      </p:sp>
      <p:sp>
        <p:nvSpPr>
          <p:cNvPr id="6" name="Slide Number Placeholder 5">
            <a:extLst>
              <a:ext uri="{FF2B5EF4-FFF2-40B4-BE49-F238E27FC236}">
                <a16:creationId xmlns:a16="http://schemas.microsoft.com/office/drawing/2014/main" id="{77AE5D6D-B1E7-41CE-A1BF-283239250BA2}"/>
              </a:ext>
            </a:extLst>
          </p:cNvPr>
          <p:cNvSpPr>
            <a:spLocks noGrp="1"/>
          </p:cNvSpPr>
          <p:nvPr>
            <p:ph type="sldNum" sz="quarter" idx="12"/>
          </p:nvPr>
        </p:nvSpPr>
        <p:spPr/>
        <p:txBody>
          <a:bodyPr/>
          <a:lstStyle/>
          <a:p>
            <a:fld id="{E6316B6A-336A-44FF-82DA-A4D1594FA055}" type="slidenum">
              <a:rPr lang="en-AU" smtClean="0"/>
              <a:t>‹#›</a:t>
            </a:fld>
            <a:endParaRPr lang="en-AU" dirty="0"/>
          </a:p>
        </p:txBody>
      </p:sp>
      <p:sp>
        <p:nvSpPr>
          <p:cNvPr id="2" name="Title 1">
            <a:extLst>
              <a:ext uri="{FF2B5EF4-FFF2-40B4-BE49-F238E27FC236}">
                <a16:creationId xmlns:a16="http://schemas.microsoft.com/office/drawing/2014/main" id="{32F9015D-D5F1-4A9B-9BEE-7C8A6482F8E6}"/>
              </a:ext>
            </a:extLst>
          </p:cNvPr>
          <p:cNvSpPr>
            <a:spLocks noGrp="1"/>
          </p:cNvSpPr>
          <p:nvPr>
            <p:ph type="title"/>
          </p:nvPr>
        </p:nvSpPr>
        <p:spPr/>
        <p:txBody>
          <a:bodyPr/>
          <a:lstStyle/>
          <a:p>
            <a:r>
              <a:rPr lang="en-AU" noProof="0"/>
              <a:t>Click to edit Master title style</a:t>
            </a:r>
          </a:p>
        </p:txBody>
      </p:sp>
      <p:sp>
        <p:nvSpPr>
          <p:cNvPr id="10" name="Text Placeholder 9">
            <a:extLst>
              <a:ext uri="{FF2B5EF4-FFF2-40B4-BE49-F238E27FC236}">
                <a16:creationId xmlns:a16="http://schemas.microsoft.com/office/drawing/2014/main" id="{CCBAD02C-B0C6-4D58-BF58-FD1CD4235B5B}"/>
              </a:ext>
            </a:extLst>
          </p:cNvPr>
          <p:cNvSpPr>
            <a:spLocks noGrp="1"/>
          </p:cNvSpPr>
          <p:nvPr>
            <p:ph type="body" sz="quarter" idx="13" hasCustomPrompt="1"/>
          </p:nvPr>
        </p:nvSpPr>
        <p:spPr>
          <a:xfrm>
            <a:off x="1521003" y="1676404"/>
            <a:ext cx="4155900" cy="4500563"/>
          </a:xfrm>
        </p:spPr>
        <p:txBody>
          <a:bodyPr/>
          <a:lstStyle>
            <a:lvl1pPr marL="0" indent="0" defTabSz="3676375">
              <a:spcBef>
                <a:spcPts val="1801"/>
              </a:spcBef>
              <a:buNone/>
              <a:defRPr sz="1801" b="1">
                <a:solidFill>
                  <a:schemeClr val="accent1"/>
                </a:solidFill>
              </a:defRPr>
            </a:lvl1pPr>
            <a:lvl2pPr marL="0" indent="0">
              <a:spcBef>
                <a:spcPts val="0"/>
              </a:spcBef>
              <a:buNone/>
              <a:defRPr sz="1401"/>
            </a:lvl2pPr>
            <a:lvl3pPr>
              <a:spcBef>
                <a:spcPts val="0"/>
              </a:spcBef>
              <a:defRPr sz="1401"/>
            </a:lvl3pPr>
            <a:lvl4pPr>
              <a:spcBef>
                <a:spcPts val="0"/>
              </a:spcBef>
              <a:defRPr sz="1401"/>
            </a:lvl4pPr>
            <a:lvl5pPr>
              <a:spcBef>
                <a:spcPts val="0"/>
              </a:spcBef>
              <a:defRPr sz="1401"/>
            </a:lvl5pPr>
          </a:lstStyle>
          <a:p>
            <a:pPr lvl="0"/>
            <a:r>
              <a:rPr lang="en-US" dirty="0"/>
              <a:t>Insert heading and tab to add page number, increase list level to add subheading</a:t>
            </a:r>
          </a:p>
          <a:p>
            <a:pPr lvl="1"/>
            <a:r>
              <a:rPr lang="en-US" dirty="0"/>
              <a:t>Subheading</a:t>
            </a:r>
          </a:p>
          <a:p>
            <a:pPr lvl="2"/>
            <a:r>
              <a:rPr lang="en-US" dirty="0"/>
              <a:t>Third level</a:t>
            </a:r>
          </a:p>
          <a:p>
            <a:pPr lvl="3"/>
            <a:r>
              <a:rPr lang="en-US" dirty="0"/>
              <a:t>Fourth level</a:t>
            </a:r>
          </a:p>
          <a:p>
            <a:pPr lvl="4"/>
            <a:r>
              <a:rPr lang="en-US" dirty="0"/>
              <a:t>Fifth level</a:t>
            </a:r>
            <a:endParaRPr lang="en-AU" dirty="0"/>
          </a:p>
        </p:txBody>
      </p:sp>
      <p:sp>
        <p:nvSpPr>
          <p:cNvPr id="13" name="Text Placeholder 9">
            <a:extLst>
              <a:ext uri="{FF2B5EF4-FFF2-40B4-BE49-F238E27FC236}">
                <a16:creationId xmlns:a16="http://schemas.microsoft.com/office/drawing/2014/main" id="{E4D99129-C543-4B54-9122-3E978BC2B4B4}"/>
              </a:ext>
            </a:extLst>
          </p:cNvPr>
          <p:cNvSpPr>
            <a:spLocks noGrp="1"/>
          </p:cNvSpPr>
          <p:nvPr>
            <p:ph type="body" sz="quarter" idx="14" hasCustomPrompt="1"/>
          </p:nvPr>
        </p:nvSpPr>
        <p:spPr>
          <a:xfrm>
            <a:off x="6515107" y="1676404"/>
            <a:ext cx="4155900" cy="4500563"/>
          </a:xfrm>
        </p:spPr>
        <p:txBody>
          <a:bodyPr/>
          <a:lstStyle>
            <a:lvl1pPr marL="0" indent="0" defTabSz="3676375">
              <a:spcBef>
                <a:spcPts val="1801"/>
              </a:spcBef>
              <a:buNone/>
              <a:defRPr sz="1801" b="1">
                <a:solidFill>
                  <a:schemeClr val="accent1"/>
                </a:solidFill>
              </a:defRPr>
            </a:lvl1pPr>
            <a:lvl2pPr marL="0" indent="0">
              <a:spcBef>
                <a:spcPts val="0"/>
              </a:spcBef>
              <a:buNone/>
              <a:defRPr sz="1401"/>
            </a:lvl2pPr>
            <a:lvl3pPr>
              <a:spcBef>
                <a:spcPts val="0"/>
              </a:spcBef>
              <a:defRPr sz="1401"/>
            </a:lvl3pPr>
            <a:lvl4pPr>
              <a:spcBef>
                <a:spcPts val="0"/>
              </a:spcBef>
              <a:defRPr sz="1401"/>
            </a:lvl4pPr>
            <a:lvl5pPr>
              <a:spcBef>
                <a:spcPts val="0"/>
              </a:spcBef>
              <a:defRPr sz="1401"/>
            </a:lvl5pPr>
          </a:lstStyle>
          <a:p>
            <a:pPr lvl="0"/>
            <a:r>
              <a:rPr lang="en-US" dirty="0"/>
              <a:t>Optional second column for long contents list – delete if not needed</a:t>
            </a:r>
          </a:p>
          <a:p>
            <a:pPr lvl="1"/>
            <a:r>
              <a:rPr lang="en-US" dirty="0"/>
              <a:t>Subheading</a:t>
            </a:r>
          </a:p>
          <a:p>
            <a:pPr lvl="2"/>
            <a:r>
              <a:rPr lang="en-US" dirty="0"/>
              <a:t>Third level</a:t>
            </a:r>
          </a:p>
          <a:p>
            <a:pPr lvl="3"/>
            <a:r>
              <a:rPr lang="en-US" dirty="0"/>
              <a:t>Fourth level</a:t>
            </a:r>
          </a:p>
          <a:p>
            <a:pPr lvl="4"/>
            <a:r>
              <a:rPr lang="en-US" dirty="0"/>
              <a:t>Fifth level</a:t>
            </a:r>
            <a:endParaRPr lang="en-AU" dirty="0"/>
          </a:p>
        </p:txBody>
      </p:sp>
    </p:spTree>
    <p:extLst>
      <p:ext uri="{BB962C8B-B14F-4D97-AF65-F5344CB8AC3E}">
        <p14:creationId xmlns:p14="http://schemas.microsoft.com/office/powerpoint/2010/main" val="497146753"/>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preserve="1" userDrawn="1">
  <p:cSld name="Contents 2">
    <p:bg>
      <p:bgPr>
        <a:solidFill>
          <a:srgbClr val="161818"/>
        </a:solidFill>
        <a:effectLst/>
      </p:bgPr>
    </p:bg>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D05DB1DE-8D73-4AFA-95E5-57D6E62C0F7C}"/>
              </a:ext>
            </a:extLst>
          </p:cNvPr>
          <p:cNvSpPr>
            <a:spLocks noGrp="1"/>
          </p:cNvSpPr>
          <p:nvPr>
            <p:ph type="dt" sz="half" idx="10"/>
          </p:nvPr>
        </p:nvSpPr>
        <p:spPr/>
        <p:txBody>
          <a:bodyPr/>
          <a:lstStyle>
            <a:lvl1pPr>
              <a:defRPr>
                <a:solidFill>
                  <a:schemeClr val="bg1"/>
                </a:solidFill>
              </a:defRPr>
            </a:lvl1pPr>
          </a:lstStyle>
          <a:p>
            <a:fld id="{44858701-3FAE-41B9-8409-B0B6B4B20DD8}" type="datetime1">
              <a:rPr lang="en-AU" smtClean="0"/>
              <a:t>24/01/2022</a:t>
            </a:fld>
            <a:endParaRPr lang="en-AU" dirty="0"/>
          </a:p>
        </p:txBody>
      </p:sp>
      <p:sp>
        <p:nvSpPr>
          <p:cNvPr id="5" name="Footer Placeholder 4">
            <a:extLst>
              <a:ext uri="{FF2B5EF4-FFF2-40B4-BE49-F238E27FC236}">
                <a16:creationId xmlns:a16="http://schemas.microsoft.com/office/drawing/2014/main" id="{E0CDE5F3-3665-4461-B770-070BFE32749B}"/>
              </a:ext>
            </a:extLst>
          </p:cNvPr>
          <p:cNvSpPr>
            <a:spLocks noGrp="1"/>
          </p:cNvSpPr>
          <p:nvPr>
            <p:ph type="ftr" sz="quarter" idx="11"/>
          </p:nvPr>
        </p:nvSpPr>
        <p:spPr/>
        <p:txBody>
          <a:bodyPr/>
          <a:lstStyle>
            <a:lvl1pPr>
              <a:defRPr>
                <a:solidFill>
                  <a:schemeClr val="bg1"/>
                </a:solidFill>
              </a:defRPr>
            </a:lvl1pPr>
          </a:lstStyle>
          <a:p>
            <a:r>
              <a:rPr lang="en-AU" dirty="0"/>
              <a:t>Presentation title</a:t>
            </a:r>
          </a:p>
        </p:txBody>
      </p:sp>
      <p:sp>
        <p:nvSpPr>
          <p:cNvPr id="6" name="Slide Number Placeholder 5">
            <a:extLst>
              <a:ext uri="{FF2B5EF4-FFF2-40B4-BE49-F238E27FC236}">
                <a16:creationId xmlns:a16="http://schemas.microsoft.com/office/drawing/2014/main" id="{77AE5D6D-B1E7-41CE-A1BF-283239250BA2}"/>
              </a:ext>
            </a:extLst>
          </p:cNvPr>
          <p:cNvSpPr>
            <a:spLocks noGrp="1"/>
          </p:cNvSpPr>
          <p:nvPr>
            <p:ph type="sldNum" sz="quarter" idx="12"/>
          </p:nvPr>
        </p:nvSpPr>
        <p:spPr/>
        <p:txBody>
          <a:bodyPr/>
          <a:lstStyle>
            <a:lvl1pPr>
              <a:defRPr>
                <a:solidFill>
                  <a:schemeClr val="bg1"/>
                </a:solidFill>
              </a:defRPr>
            </a:lvl1pPr>
          </a:lstStyle>
          <a:p>
            <a:fld id="{E6316B6A-336A-44FF-82DA-A4D1594FA055}" type="slidenum">
              <a:rPr lang="en-AU" smtClean="0"/>
              <a:pPr/>
              <a:t>‹#›</a:t>
            </a:fld>
            <a:endParaRPr lang="en-AU" dirty="0"/>
          </a:p>
        </p:txBody>
      </p:sp>
      <p:sp>
        <p:nvSpPr>
          <p:cNvPr id="2" name="Title 1">
            <a:extLst>
              <a:ext uri="{FF2B5EF4-FFF2-40B4-BE49-F238E27FC236}">
                <a16:creationId xmlns:a16="http://schemas.microsoft.com/office/drawing/2014/main" id="{32F9015D-D5F1-4A9B-9BEE-7C8A6482F8E6}"/>
              </a:ext>
            </a:extLst>
          </p:cNvPr>
          <p:cNvSpPr>
            <a:spLocks noGrp="1"/>
          </p:cNvSpPr>
          <p:nvPr>
            <p:ph type="title"/>
          </p:nvPr>
        </p:nvSpPr>
        <p:spPr/>
        <p:txBody>
          <a:bodyPr/>
          <a:lstStyle>
            <a:lvl1pPr>
              <a:defRPr>
                <a:solidFill>
                  <a:schemeClr val="accent1"/>
                </a:solidFill>
              </a:defRPr>
            </a:lvl1pPr>
          </a:lstStyle>
          <a:p>
            <a:r>
              <a:rPr lang="en-AU" noProof="0" dirty="0"/>
              <a:t>Click to edit Master title style</a:t>
            </a:r>
          </a:p>
        </p:txBody>
      </p:sp>
      <p:sp>
        <p:nvSpPr>
          <p:cNvPr id="10" name="Text Placeholder 9">
            <a:extLst>
              <a:ext uri="{FF2B5EF4-FFF2-40B4-BE49-F238E27FC236}">
                <a16:creationId xmlns:a16="http://schemas.microsoft.com/office/drawing/2014/main" id="{CCBAD02C-B0C6-4D58-BF58-FD1CD4235B5B}"/>
              </a:ext>
            </a:extLst>
          </p:cNvPr>
          <p:cNvSpPr>
            <a:spLocks noGrp="1"/>
          </p:cNvSpPr>
          <p:nvPr>
            <p:ph type="body" sz="quarter" idx="13" hasCustomPrompt="1"/>
          </p:nvPr>
        </p:nvSpPr>
        <p:spPr>
          <a:xfrm>
            <a:off x="1521003" y="1676404"/>
            <a:ext cx="4155900" cy="4500563"/>
          </a:xfrm>
        </p:spPr>
        <p:txBody>
          <a:bodyPr/>
          <a:lstStyle>
            <a:lvl1pPr marL="0" indent="0" defTabSz="3676375">
              <a:spcBef>
                <a:spcPts val="1801"/>
              </a:spcBef>
              <a:buNone/>
              <a:defRPr sz="1801" b="1">
                <a:solidFill>
                  <a:schemeClr val="accent1"/>
                </a:solidFill>
              </a:defRPr>
            </a:lvl1pPr>
            <a:lvl2pPr marL="0" indent="0">
              <a:spcBef>
                <a:spcPts val="0"/>
              </a:spcBef>
              <a:buNone/>
              <a:defRPr sz="1401">
                <a:solidFill>
                  <a:schemeClr val="bg1"/>
                </a:solidFill>
              </a:defRPr>
            </a:lvl2pPr>
            <a:lvl3pPr>
              <a:spcBef>
                <a:spcPts val="0"/>
              </a:spcBef>
              <a:defRPr sz="1401">
                <a:solidFill>
                  <a:schemeClr val="bg1"/>
                </a:solidFill>
              </a:defRPr>
            </a:lvl3pPr>
            <a:lvl4pPr>
              <a:spcBef>
                <a:spcPts val="0"/>
              </a:spcBef>
              <a:defRPr sz="1401">
                <a:solidFill>
                  <a:schemeClr val="bg1"/>
                </a:solidFill>
              </a:defRPr>
            </a:lvl4pPr>
            <a:lvl5pPr>
              <a:spcBef>
                <a:spcPts val="0"/>
              </a:spcBef>
              <a:defRPr sz="1401">
                <a:solidFill>
                  <a:schemeClr val="bg1"/>
                </a:solidFill>
              </a:defRPr>
            </a:lvl5pPr>
          </a:lstStyle>
          <a:p>
            <a:pPr lvl="0"/>
            <a:r>
              <a:rPr lang="en-US" dirty="0"/>
              <a:t>Insert heading and tab to add page number, increase list level to add subheading</a:t>
            </a:r>
          </a:p>
          <a:p>
            <a:pPr lvl="1"/>
            <a:r>
              <a:rPr lang="en-US" dirty="0"/>
              <a:t>Subheading</a:t>
            </a:r>
          </a:p>
          <a:p>
            <a:pPr lvl="2"/>
            <a:r>
              <a:rPr lang="en-US" dirty="0"/>
              <a:t>Third level</a:t>
            </a:r>
          </a:p>
          <a:p>
            <a:pPr lvl="3"/>
            <a:r>
              <a:rPr lang="en-US" dirty="0"/>
              <a:t>Fourth level</a:t>
            </a:r>
          </a:p>
          <a:p>
            <a:pPr lvl="4"/>
            <a:r>
              <a:rPr lang="en-US" dirty="0"/>
              <a:t>Fifth level</a:t>
            </a:r>
            <a:endParaRPr lang="en-AU" dirty="0"/>
          </a:p>
        </p:txBody>
      </p:sp>
      <p:sp>
        <p:nvSpPr>
          <p:cNvPr id="13" name="Text Placeholder 9">
            <a:extLst>
              <a:ext uri="{FF2B5EF4-FFF2-40B4-BE49-F238E27FC236}">
                <a16:creationId xmlns:a16="http://schemas.microsoft.com/office/drawing/2014/main" id="{E4D99129-C543-4B54-9122-3E978BC2B4B4}"/>
              </a:ext>
            </a:extLst>
          </p:cNvPr>
          <p:cNvSpPr>
            <a:spLocks noGrp="1"/>
          </p:cNvSpPr>
          <p:nvPr>
            <p:ph type="body" sz="quarter" idx="14" hasCustomPrompt="1"/>
          </p:nvPr>
        </p:nvSpPr>
        <p:spPr>
          <a:xfrm>
            <a:off x="6515107" y="1676404"/>
            <a:ext cx="4155900" cy="4500563"/>
          </a:xfrm>
        </p:spPr>
        <p:txBody>
          <a:bodyPr/>
          <a:lstStyle>
            <a:lvl1pPr marL="0" indent="0" defTabSz="3676375">
              <a:spcBef>
                <a:spcPts val="1801"/>
              </a:spcBef>
              <a:buNone/>
              <a:defRPr sz="1801" b="1">
                <a:solidFill>
                  <a:schemeClr val="accent1"/>
                </a:solidFill>
              </a:defRPr>
            </a:lvl1pPr>
            <a:lvl2pPr marL="0" indent="0">
              <a:spcBef>
                <a:spcPts val="0"/>
              </a:spcBef>
              <a:buNone/>
              <a:defRPr sz="1401">
                <a:solidFill>
                  <a:schemeClr val="bg1"/>
                </a:solidFill>
              </a:defRPr>
            </a:lvl2pPr>
            <a:lvl3pPr>
              <a:spcBef>
                <a:spcPts val="0"/>
              </a:spcBef>
              <a:defRPr sz="1401">
                <a:solidFill>
                  <a:schemeClr val="bg1"/>
                </a:solidFill>
              </a:defRPr>
            </a:lvl3pPr>
            <a:lvl4pPr>
              <a:spcBef>
                <a:spcPts val="0"/>
              </a:spcBef>
              <a:defRPr sz="1401">
                <a:solidFill>
                  <a:schemeClr val="bg1"/>
                </a:solidFill>
              </a:defRPr>
            </a:lvl4pPr>
            <a:lvl5pPr>
              <a:spcBef>
                <a:spcPts val="0"/>
              </a:spcBef>
              <a:defRPr sz="1401">
                <a:solidFill>
                  <a:schemeClr val="bg1"/>
                </a:solidFill>
              </a:defRPr>
            </a:lvl5pPr>
          </a:lstStyle>
          <a:p>
            <a:pPr lvl="0"/>
            <a:r>
              <a:rPr lang="en-US" dirty="0"/>
              <a:t>Optional second column for long contents list – delete if not needed</a:t>
            </a:r>
          </a:p>
          <a:p>
            <a:pPr lvl="1"/>
            <a:r>
              <a:rPr lang="en-US" dirty="0"/>
              <a:t>Subheading</a:t>
            </a:r>
          </a:p>
          <a:p>
            <a:pPr lvl="2"/>
            <a:r>
              <a:rPr lang="en-US" dirty="0"/>
              <a:t>Third level</a:t>
            </a:r>
          </a:p>
          <a:p>
            <a:pPr lvl="3"/>
            <a:r>
              <a:rPr lang="en-US" dirty="0"/>
              <a:t>Fourth level</a:t>
            </a:r>
          </a:p>
          <a:p>
            <a:pPr lvl="4"/>
            <a:r>
              <a:rPr lang="en-US" dirty="0"/>
              <a:t>Fifth level</a:t>
            </a:r>
            <a:endParaRPr lang="en-AU" dirty="0"/>
          </a:p>
        </p:txBody>
      </p:sp>
      <p:sp>
        <p:nvSpPr>
          <p:cNvPr id="9" name="Rectangle 8">
            <a:extLst>
              <a:ext uri="{FF2B5EF4-FFF2-40B4-BE49-F238E27FC236}">
                <a16:creationId xmlns:a16="http://schemas.microsoft.com/office/drawing/2014/main" id="{F9805777-452A-4C6C-A9CE-2B0DD65F98BF}"/>
              </a:ext>
            </a:extLst>
          </p:cNvPr>
          <p:cNvSpPr/>
          <p:nvPr userDrawn="1"/>
        </p:nvSpPr>
        <p:spPr>
          <a:xfrm>
            <a:off x="6" y="0"/>
            <a:ext cx="3047401" cy="1494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1" rIns="91440" bIns="45721" numCol="1" spcCol="0" rtlCol="0" fromWordArt="0" anchor="ctr" anchorCtr="0" forceAA="0" compatLnSpc="1">
            <a:prstTxWarp prst="textNoShape">
              <a:avLst/>
            </a:prstTxWarp>
            <a:noAutofit/>
          </a:bodyPr>
          <a:lstStyle/>
          <a:p>
            <a:pPr algn="ctr"/>
            <a:endParaRPr lang="en-AU" sz="3600" dirty="0"/>
          </a:p>
        </p:txBody>
      </p:sp>
      <p:pic>
        <p:nvPicPr>
          <p:cNvPr id="11" name="Picture 10">
            <a:extLst>
              <a:ext uri="{FF2B5EF4-FFF2-40B4-BE49-F238E27FC236}">
                <a16:creationId xmlns:a16="http://schemas.microsoft.com/office/drawing/2014/main" id="{320EA90A-3375-E443-B217-34267C6D577E}"/>
              </a:ext>
            </a:extLst>
          </p:cNvPr>
          <p:cNvPicPr>
            <a:picLocks noChangeAspect="1"/>
          </p:cNvPicPr>
          <p:nvPr userDrawn="1"/>
        </p:nvPicPr>
        <p:blipFill>
          <a:blip r:embed="rId2"/>
          <a:srcRect/>
          <a:stretch/>
        </p:blipFill>
        <p:spPr>
          <a:xfrm>
            <a:off x="10487552" y="205200"/>
            <a:ext cx="1417349" cy="692193"/>
          </a:xfrm>
          <a:prstGeom prst="rect">
            <a:avLst/>
          </a:prstGeom>
        </p:spPr>
      </p:pic>
    </p:spTree>
    <p:extLst>
      <p:ext uri="{BB962C8B-B14F-4D97-AF65-F5344CB8AC3E}">
        <p14:creationId xmlns:p14="http://schemas.microsoft.com/office/powerpoint/2010/main" val="532643328"/>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preserve="1" userDrawn="1">
  <p:cSld name="Divider or End Slide 1">
    <p:bg>
      <p:bgPr>
        <a:solidFill>
          <a:schemeClr val="accent4"/>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5E0691-C93E-4D61-8BB9-2D4B1F9B5086}"/>
              </a:ext>
            </a:extLst>
          </p:cNvPr>
          <p:cNvSpPr>
            <a:spLocks noGrp="1"/>
          </p:cNvSpPr>
          <p:nvPr>
            <p:ph type="ctrTitle" hasCustomPrompt="1"/>
          </p:nvPr>
        </p:nvSpPr>
        <p:spPr>
          <a:xfrm>
            <a:off x="6847296" y="2963668"/>
            <a:ext cx="4569125" cy="930665"/>
          </a:xfrm>
        </p:spPr>
        <p:txBody>
          <a:bodyPr anchor="ctr" anchorCtr="0"/>
          <a:lstStyle>
            <a:lvl1pPr algn="l">
              <a:defRPr sz="3200">
                <a:solidFill>
                  <a:schemeClr val="accent1"/>
                </a:solidFill>
                <a:latin typeface="+mj-lt"/>
              </a:defRPr>
            </a:lvl1pPr>
          </a:lstStyle>
          <a:p>
            <a:r>
              <a:rPr lang="en-US" noProof="0" dirty="0"/>
              <a:t>Click to add text</a:t>
            </a:r>
            <a:endParaRPr lang="en-AU" noProof="0" dirty="0"/>
          </a:p>
        </p:txBody>
      </p:sp>
      <p:pic>
        <p:nvPicPr>
          <p:cNvPr id="9" name="Picture 8">
            <a:extLst>
              <a:ext uri="{FF2B5EF4-FFF2-40B4-BE49-F238E27FC236}">
                <a16:creationId xmlns:a16="http://schemas.microsoft.com/office/drawing/2014/main" id="{07A1585A-A3E3-4119-BC16-6D5B6E711E53}"/>
              </a:ext>
            </a:extLst>
          </p:cNvPr>
          <p:cNvPicPr>
            <a:picLocks noChangeAspect="1"/>
          </p:cNvPicPr>
          <p:nvPr userDrawn="1"/>
        </p:nvPicPr>
        <p:blipFill>
          <a:blip r:embed="rId2"/>
          <a:srcRect/>
          <a:stretch/>
        </p:blipFill>
        <p:spPr>
          <a:xfrm>
            <a:off x="0" y="0"/>
            <a:ext cx="6096000" cy="6858000"/>
          </a:xfrm>
          <a:prstGeom prst="rect">
            <a:avLst/>
          </a:prstGeom>
        </p:spPr>
      </p:pic>
      <p:pic>
        <p:nvPicPr>
          <p:cNvPr id="6" name="Picture 5">
            <a:extLst>
              <a:ext uri="{FF2B5EF4-FFF2-40B4-BE49-F238E27FC236}">
                <a16:creationId xmlns:a16="http://schemas.microsoft.com/office/drawing/2014/main" id="{DADFD7D5-179A-9B48-8C8B-B525E2D65A0F}"/>
              </a:ext>
            </a:extLst>
          </p:cNvPr>
          <p:cNvPicPr>
            <a:picLocks noChangeAspect="1"/>
          </p:cNvPicPr>
          <p:nvPr userDrawn="1"/>
        </p:nvPicPr>
        <p:blipFill>
          <a:blip r:embed="rId3"/>
          <a:srcRect/>
          <a:stretch/>
        </p:blipFill>
        <p:spPr>
          <a:xfrm>
            <a:off x="10487552" y="205200"/>
            <a:ext cx="1417349" cy="692193"/>
          </a:xfrm>
          <a:prstGeom prst="rect">
            <a:avLst/>
          </a:prstGeom>
        </p:spPr>
      </p:pic>
      <p:sp>
        <p:nvSpPr>
          <p:cNvPr id="5" name="Freeform 18">
            <a:extLst>
              <a:ext uri="{FF2B5EF4-FFF2-40B4-BE49-F238E27FC236}">
                <a16:creationId xmlns:a16="http://schemas.microsoft.com/office/drawing/2014/main" id="{0D55BB62-D980-BC46-9BB9-EB35712CDEE5}"/>
              </a:ext>
            </a:extLst>
          </p:cNvPr>
          <p:cNvSpPr>
            <a:spLocks noEditPoints="1"/>
          </p:cNvSpPr>
          <p:nvPr userDrawn="1"/>
        </p:nvSpPr>
        <p:spPr bwMode="auto">
          <a:xfrm>
            <a:off x="1522937" y="1369425"/>
            <a:ext cx="3047559" cy="4102743"/>
          </a:xfrm>
          <a:custGeom>
            <a:avLst/>
            <a:gdLst>
              <a:gd name="T0" fmla="*/ 959 w 1917"/>
              <a:gd name="T1" fmla="*/ 2401 h 2584"/>
              <a:gd name="T2" fmla="*/ 183 w 1917"/>
              <a:gd name="T3" fmla="*/ 1447 h 2584"/>
              <a:gd name="T4" fmla="*/ 959 w 1917"/>
              <a:gd name="T5" fmla="*/ 184 h 2584"/>
              <a:gd name="T6" fmla="*/ 1734 w 1917"/>
              <a:gd name="T7" fmla="*/ 1447 h 2584"/>
              <a:gd name="T8" fmla="*/ 959 w 1917"/>
              <a:gd name="T9" fmla="*/ 2401 h 2584"/>
              <a:gd name="T10" fmla="*/ 959 w 1917"/>
              <a:gd name="T11" fmla="*/ 0 h 2584"/>
              <a:gd name="T12" fmla="*/ 959 w 1917"/>
              <a:gd name="T13" fmla="*/ 0 h 2584"/>
              <a:gd name="T14" fmla="*/ 0 w 1917"/>
              <a:gd name="T15" fmla="*/ 1447 h 2584"/>
              <a:gd name="T16" fmla="*/ 959 w 1917"/>
              <a:gd name="T17" fmla="*/ 2584 h 2584"/>
              <a:gd name="T18" fmla="*/ 1917 w 1917"/>
              <a:gd name="T19" fmla="*/ 1451 h 2584"/>
              <a:gd name="T20" fmla="*/ 1917 w 1917"/>
              <a:gd name="T21" fmla="*/ 1443 h 2584"/>
              <a:gd name="T22" fmla="*/ 959 w 1917"/>
              <a:gd name="T23" fmla="*/ 0 h 25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917" h="2584">
                <a:moveTo>
                  <a:pt x="959" y="2401"/>
                </a:moveTo>
                <a:cubicBezTo>
                  <a:pt x="554" y="2401"/>
                  <a:pt x="183" y="2142"/>
                  <a:pt x="183" y="1447"/>
                </a:cubicBezTo>
                <a:cubicBezTo>
                  <a:pt x="183" y="824"/>
                  <a:pt x="632" y="184"/>
                  <a:pt x="959" y="184"/>
                </a:cubicBezTo>
                <a:cubicBezTo>
                  <a:pt x="1285" y="184"/>
                  <a:pt x="1734" y="824"/>
                  <a:pt x="1734" y="1447"/>
                </a:cubicBezTo>
                <a:cubicBezTo>
                  <a:pt x="1734" y="2142"/>
                  <a:pt x="1363" y="2401"/>
                  <a:pt x="959" y="2401"/>
                </a:cubicBezTo>
                <a:moveTo>
                  <a:pt x="959" y="0"/>
                </a:moveTo>
                <a:cubicBezTo>
                  <a:pt x="959" y="0"/>
                  <a:pt x="959" y="0"/>
                  <a:pt x="959" y="0"/>
                </a:cubicBezTo>
                <a:cubicBezTo>
                  <a:pt x="502" y="0"/>
                  <a:pt x="0" y="757"/>
                  <a:pt x="0" y="1447"/>
                </a:cubicBezTo>
                <a:cubicBezTo>
                  <a:pt x="0" y="2285"/>
                  <a:pt x="495" y="2584"/>
                  <a:pt x="959" y="2584"/>
                </a:cubicBezTo>
                <a:cubicBezTo>
                  <a:pt x="1421" y="2584"/>
                  <a:pt x="1915" y="2286"/>
                  <a:pt x="1917" y="1451"/>
                </a:cubicBezTo>
                <a:cubicBezTo>
                  <a:pt x="1917" y="1443"/>
                  <a:pt x="1917" y="1443"/>
                  <a:pt x="1917" y="1443"/>
                </a:cubicBezTo>
                <a:cubicBezTo>
                  <a:pt x="1915" y="755"/>
                  <a:pt x="1415" y="0"/>
                  <a:pt x="959" y="0"/>
                </a:cubicBezTo>
              </a:path>
            </a:pathLst>
          </a:custGeom>
          <a:solidFill>
            <a:schemeClr val="bg1">
              <a:alpha val="40000"/>
            </a:schemeClr>
          </a:solidFill>
          <a:ln>
            <a:noFill/>
          </a:ln>
        </p:spPr>
        <p:txBody>
          <a:bodyPr vert="horz" wrap="square" lIns="45721" tIns="22860" rIns="45721" bIns="22860" numCol="1" anchor="t" anchorCtr="0" compatLnSpc="1">
            <a:prstTxWarp prst="textNoShape">
              <a:avLst/>
            </a:prstTxWarp>
          </a:bodyPr>
          <a:lstStyle/>
          <a:p>
            <a:endParaRPr lang="en-AU" sz="900" dirty="0"/>
          </a:p>
        </p:txBody>
      </p:sp>
    </p:spTree>
    <p:extLst>
      <p:ext uri="{BB962C8B-B14F-4D97-AF65-F5344CB8AC3E}">
        <p14:creationId xmlns:p14="http://schemas.microsoft.com/office/powerpoint/2010/main" val="20665222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3 Columns">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CD59A2AD-9E9B-466B-AD5B-0CB1B724FAC5}"/>
              </a:ext>
            </a:extLst>
          </p:cNvPr>
          <p:cNvSpPr>
            <a:spLocks noGrp="1"/>
          </p:cNvSpPr>
          <p:nvPr>
            <p:ph idx="1"/>
          </p:nvPr>
        </p:nvSpPr>
        <p:spPr>
          <a:xfrm>
            <a:off x="1521003" y="1676404"/>
            <a:ext cx="2736676" cy="4500563"/>
          </a:xfrm>
        </p:spPr>
        <p:txBody>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AU" noProof="0" dirty="0"/>
          </a:p>
        </p:txBody>
      </p:sp>
      <p:sp>
        <p:nvSpPr>
          <p:cNvPr id="4" name="Date Placeholder 3">
            <a:extLst>
              <a:ext uri="{FF2B5EF4-FFF2-40B4-BE49-F238E27FC236}">
                <a16:creationId xmlns:a16="http://schemas.microsoft.com/office/drawing/2014/main" id="{D05DB1DE-8D73-4AFA-95E5-57D6E62C0F7C}"/>
              </a:ext>
            </a:extLst>
          </p:cNvPr>
          <p:cNvSpPr>
            <a:spLocks noGrp="1"/>
          </p:cNvSpPr>
          <p:nvPr>
            <p:ph type="dt" sz="half" idx="10"/>
          </p:nvPr>
        </p:nvSpPr>
        <p:spPr/>
        <p:txBody>
          <a:bodyPr/>
          <a:lstStyle/>
          <a:p>
            <a:fld id="{71B25FDA-DE11-4AF7-9783-09AAEC56A642}" type="datetime1">
              <a:rPr lang="en-AU" smtClean="0"/>
              <a:t>24/01/2022</a:t>
            </a:fld>
            <a:endParaRPr lang="en-AU" dirty="0"/>
          </a:p>
        </p:txBody>
      </p:sp>
      <p:sp>
        <p:nvSpPr>
          <p:cNvPr id="5" name="Footer Placeholder 4">
            <a:extLst>
              <a:ext uri="{FF2B5EF4-FFF2-40B4-BE49-F238E27FC236}">
                <a16:creationId xmlns:a16="http://schemas.microsoft.com/office/drawing/2014/main" id="{E0CDE5F3-3665-4461-B770-070BFE32749B}"/>
              </a:ext>
            </a:extLst>
          </p:cNvPr>
          <p:cNvSpPr>
            <a:spLocks noGrp="1"/>
          </p:cNvSpPr>
          <p:nvPr>
            <p:ph type="ftr" sz="quarter" idx="11"/>
          </p:nvPr>
        </p:nvSpPr>
        <p:spPr/>
        <p:txBody>
          <a:bodyPr/>
          <a:lstStyle/>
          <a:p>
            <a:r>
              <a:rPr lang="en-AU" dirty="0"/>
              <a:t>Presentation title</a:t>
            </a:r>
          </a:p>
        </p:txBody>
      </p:sp>
      <p:sp>
        <p:nvSpPr>
          <p:cNvPr id="6" name="Slide Number Placeholder 5">
            <a:extLst>
              <a:ext uri="{FF2B5EF4-FFF2-40B4-BE49-F238E27FC236}">
                <a16:creationId xmlns:a16="http://schemas.microsoft.com/office/drawing/2014/main" id="{77AE5D6D-B1E7-41CE-A1BF-283239250BA2}"/>
              </a:ext>
            </a:extLst>
          </p:cNvPr>
          <p:cNvSpPr>
            <a:spLocks noGrp="1"/>
          </p:cNvSpPr>
          <p:nvPr>
            <p:ph type="sldNum" sz="quarter" idx="12"/>
          </p:nvPr>
        </p:nvSpPr>
        <p:spPr/>
        <p:txBody>
          <a:bodyPr/>
          <a:lstStyle/>
          <a:p>
            <a:fld id="{E6316B6A-336A-44FF-82DA-A4D1594FA055}" type="slidenum">
              <a:rPr lang="en-AU" smtClean="0"/>
              <a:t>‹#›</a:t>
            </a:fld>
            <a:endParaRPr lang="en-AU" dirty="0"/>
          </a:p>
        </p:txBody>
      </p:sp>
      <p:sp>
        <p:nvSpPr>
          <p:cNvPr id="2" name="Title 1">
            <a:extLst>
              <a:ext uri="{FF2B5EF4-FFF2-40B4-BE49-F238E27FC236}">
                <a16:creationId xmlns:a16="http://schemas.microsoft.com/office/drawing/2014/main" id="{32F9015D-D5F1-4A9B-9BEE-7C8A6482F8E6}"/>
              </a:ext>
            </a:extLst>
          </p:cNvPr>
          <p:cNvSpPr>
            <a:spLocks noGrp="1"/>
          </p:cNvSpPr>
          <p:nvPr>
            <p:ph type="title"/>
          </p:nvPr>
        </p:nvSpPr>
        <p:spPr/>
        <p:txBody>
          <a:bodyPr/>
          <a:lstStyle/>
          <a:p>
            <a:r>
              <a:rPr lang="en-US" noProof="0"/>
              <a:t>Click to edit Master title style</a:t>
            </a:r>
            <a:endParaRPr lang="en-AU" noProof="0"/>
          </a:p>
        </p:txBody>
      </p:sp>
      <p:sp>
        <p:nvSpPr>
          <p:cNvPr id="9" name="Content Placeholder 2">
            <a:extLst>
              <a:ext uri="{FF2B5EF4-FFF2-40B4-BE49-F238E27FC236}">
                <a16:creationId xmlns:a16="http://schemas.microsoft.com/office/drawing/2014/main" id="{0EDC6F4E-AE1E-4D17-B910-823AC842852A}"/>
              </a:ext>
            </a:extLst>
          </p:cNvPr>
          <p:cNvSpPr>
            <a:spLocks noGrp="1"/>
          </p:cNvSpPr>
          <p:nvPr>
            <p:ph idx="13"/>
          </p:nvPr>
        </p:nvSpPr>
        <p:spPr>
          <a:xfrm>
            <a:off x="4727667" y="1676404"/>
            <a:ext cx="2736676" cy="4500563"/>
          </a:xfrm>
        </p:spPr>
        <p:txBody>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AU" noProof="0" dirty="0"/>
          </a:p>
        </p:txBody>
      </p:sp>
      <p:sp>
        <p:nvSpPr>
          <p:cNvPr id="8" name="Content Placeholder 2">
            <a:extLst>
              <a:ext uri="{FF2B5EF4-FFF2-40B4-BE49-F238E27FC236}">
                <a16:creationId xmlns:a16="http://schemas.microsoft.com/office/drawing/2014/main" id="{879B01BA-BB2C-4773-86BA-FAD902D9102C}"/>
              </a:ext>
            </a:extLst>
          </p:cNvPr>
          <p:cNvSpPr>
            <a:spLocks noGrp="1"/>
          </p:cNvSpPr>
          <p:nvPr>
            <p:ph idx="14"/>
          </p:nvPr>
        </p:nvSpPr>
        <p:spPr>
          <a:xfrm>
            <a:off x="7935827" y="1676404"/>
            <a:ext cx="2736676" cy="4500563"/>
          </a:xfrm>
        </p:spPr>
        <p:txBody>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AU" noProof="0" dirty="0"/>
          </a:p>
        </p:txBody>
      </p:sp>
    </p:spTree>
    <p:extLst>
      <p:ext uri="{BB962C8B-B14F-4D97-AF65-F5344CB8AC3E}">
        <p14:creationId xmlns:p14="http://schemas.microsoft.com/office/powerpoint/2010/main" val="3044676602"/>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preserve="1" userDrawn="1">
  <p:cSld name="Divider or End Slide 2">
    <p:bg>
      <p:bgPr>
        <a:solidFill>
          <a:srgbClr val="161818"/>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5E0691-C93E-4D61-8BB9-2D4B1F9B5086}"/>
              </a:ext>
            </a:extLst>
          </p:cNvPr>
          <p:cNvSpPr>
            <a:spLocks noGrp="1"/>
          </p:cNvSpPr>
          <p:nvPr>
            <p:ph type="ctrTitle" hasCustomPrompt="1"/>
          </p:nvPr>
        </p:nvSpPr>
        <p:spPr>
          <a:xfrm>
            <a:off x="1526880" y="2963668"/>
            <a:ext cx="4569125" cy="930665"/>
          </a:xfrm>
        </p:spPr>
        <p:txBody>
          <a:bodyPr anchor="ctr" anchorCtr="0"/>
          <a:lstStyle>
            <a:lvl1pPr algn="l">
              <a:defRPr sz="3200">
                <a:solidFill>
                  <a:schemeClr val="accent1"/>
                </a:solidFill>
                <a:latin typeface="+mj-lt"/>
              </a:defRPr>
            </a:lvl1pPr>
          </a:lstStyle>
          <a:p>
            <a:r>
              <a:rPr lang="en-US" noProof="0" dirty="0"/>
              <a:t>Click to add text</a:t>
            </a:r>
            <a:endParaRPr lang="en-AU" noProof="0" dirty="0"/>
          </a:p>
        </p:txBody>
      </p:sp>
      <p:pic>
        <p:nvPicPr>
          <p:cNvPr id="5" name="Picture 4">
            <a:extLst>
              <a:ext uri="{FF2B5EF4-FFF2-40B4-BE49-F238E27FC236}">
                <a16:creationId xmlns:a16="http://schemas.microsoft.com/office/drawing/2014/main" id="{C50020F0-DF68-D34C-84CB-B7EE760A86D0}"/>
              </a:ext>
            </a:extLst>
          </p:cNvPr>
          <p:cNvPicPr>
            <a:picLocks noChangeAspect="1"/>
          </p:cNvPicPr>
          <p:nvPr userDrawn="1"/>
        </p:nvPicPr>
        <p:blipFill>
          <a:blip r:embed="rId2"/>
          <a:srcRect/>
          <a:stretch/>
        </p:blipFill>
        <p:spPr>
          <a:xfrm>
            <a:off x="10487552" y="205200"/>
            <a:ext cx="1417349" cy="692193"/>
          </a:xfrm>
          <a:prstGeom prst="rect">
            <a:avLst/>
          </a:prstGeom>
        </p:spPr>
      </p:pic>
    </p:spTree>
    <p:extLst>
      <p:ext uri="{BB962C8B-B14F-4D97-AF65-F5344CB8AC3E}">
        <p14:creationId xmlns:p14="http://schemas.microsoft.com/office/powerpoint/2010/main" val="1655336799"/>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userDrawn="1">
  <p:cSld name="2 Columns">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CD59A2AD-9E9B-466B-AD5B-0CB1B724FAC5}"/>
              </a:ext>
            </a:extLst>
          </p:cNvPr>
          <p:cNvSpPr>
            <a:spLocks noGrp="1"/>
          </p:cNvSpPr>
          <p:nvPr>
            <p:ph idx="1"/>
          </p:nvPr>
        </p:nvSpPr>
        <p:spPr>
          <a:xfrm>
            <a:off x="759001" y="1676404"/>
            <a:ext cx="4590000" cy="4500563"/>
          </a:xfrm>
        </p:spPr>
        <p:txBody>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AU" noProof="0" dirty="0"/>
          </a:p>
        </p:txBody>
      </p:sp>
      <p:sp>
        <p:nvSpPr>
          <p:cNvPr id="4" name="Date Placeholder 3">
            <a:extLst>
              <a:ext uri="{FF2B5EF4-FFF2-40B4-BE49-F238E27FC236}">
                <a16:creationId xmlns:a16="http://schemas.microsoft.com/office/drawing/2014/main" id="{D05DB1DE-8D73-4AFA-95E5-57D6E62C0F7C}"/>
              </a:ext>
            </a:extLst>
          </p:cNvPr>
          <p:cNvSpPr>
            <a:spLocks noGrp="1"/>
          </p:cNvSpPr>
          <p:nvPr>
            <p:ph type="dt" sz="half" idx="10"/>
          </p:nvPr>
        </p:nvSpPr>
        <p:spPr/>
        <p:txBody>
          <a:bodyPr/>
          <a:lstStyle/>
          <a:p>
            <a:fld id="{3AB96C29-4509-40E8-A35E-E7D0B497C169}" type="datetime1">
              <a:rPr lang="en-AU" smtClean="0"/>
              <a:t>24/01/2022</a:t>
            </a:fld>
            <a:endParaRPr lang="en-AU" dirty="0"/>
          </a:p>
        </p:txBody>
      </p:sp>
      <p:sp>
        <p:nvSpPr>
          <p:cNvPr id="5" name="Footer Placeholder 4">
            <a:extLst>
              <a:ext uri="{FF2B5EF4-FFF2-40B4-BE49-F238E27FC236}">
                <a16:creationId xmlns:a16="http://schemas.microsoft.com/office/drawing/2014/main" id="{E0CDE5F3-3665-4461-B770-070BFE32749B}"/>
              </a:ext>
            </a:extLst>
          </p:cNvPr>
          <p:cNvSpPr>
            <a:spLocks noGrp="1"/>
          </p:cNvSpPr>
          <p:nvPr>
            <p:ph type="ftr" sz="quarter" idx="11"/>
          </p:nvPr>
        </p:nvSpPr>
        <p:spPr/>
        <p:txBody>
          <a:bodyPr/>
          <a:lstStyle/>
          <a:p>
            <a:r>
              <a:rPr lang="en-AU" dirty="0"/>
              <a:t>Presentation title</a:t>
            </a:r>
          </a:p>
        </p:txBody>
      </p:sp>
      <p:sp>
        <p:nvSpPr>
          <p:cNvPr id="6" name="Slide Number Placeholder 5">
            <a:extLst>
              <a:ext uri="{FF2B5EF4-FFF2-40B4-BE49-F238E27FC236}">
                <a16:creationId xmlns:a16="http://schemas.microsoft.com/office/drawing/2014/main" id="{77AE5D6D-B1E7-41CE-A1BF-283239250BA2}"/>
              </a:ext>
            </a:extLst>
          </p:cNvPr>
          <p:cNvSpPr>
            <a:spLocks noGrp="1"/>
          </p:cNvSpPr>
          <p:nvPr>
            <p:ph type="sldNum" sz="quarter" idx="12"/>
          </p:nvPr>
        </p:nvSpPr>
        <p:spPr/>
        <p:txBody>
          <a:bodyPr/>
          <a:lstStyle/>
          <a:p>
            <a:fld id="{E6316B6A-336A-44FF-82DA-A4D1594FA055}" type="slidenum">
              <a:rPr lang="en-AU" smtClean="0"/>
              <a:t>‹#›</a:t>
            </a:fld>
            <a:endParaRPr lang="en-AU" dirty="0"/>
          </a:p>
        </p:txBody>
      </p:sp>
      <p:sp>
        <p:nvSpPr>
          <p:cNvPr id="2" name="Title 1">
            <a:extLst>
              <a:ext uri="{FF2B5EF4-FFF2-40B4-BE49-F238E27FC236}">
                <a16:creationId xmlns:a16="http://schemas.microsoft.com/office/drawing/2014/main" id="{32F9015D-D5F1-4A9B-9BEE-7C8A6482F8E6}"/>
              </a:ext>
            </a:extLst>
          </p:cNvPr>
          <p:cNvSpPr>
            <a:spLocks noGrp="1"/>
          </p:cNvSpPr>
          <p:nvPr>
            <p:ph type="title"/>
          </p:nvPr>
        </p:nvSpPr>
        <p:spPr/>
        <p:txBody>
          <a:bodyPr/>
          <a:lstStyle/>
          <a:p>
            <a:r>
              <a:rPr lang="en-US" noProof="0"/>
              <a:t>Click to edit Master title style</a:t>
            </a:r>
            <a:endParaRPr lang="en-AU" noProof="0"/>
          </a:p>
        </p:txBody>
      </p:sp>
      <p:sp>
        <p:nvSpPr>
          <p:cNvPr id="9" name="Content Placeholder 2">
            <a:extLst>
              <a:ext uri="{FF2B5EF4-FFF2-40B4-BE49-F238E27FC236}">
                <a16:creationId xmlns:a16="http://schemas.microsoft.com/office/drawing/2014/main" id="{0EDC6F4E-AE1E-4D17-B910-823AC842852A}"/>
              </a:ext>
            </a:extLst>
          </p:cNvPr>
          <p:cNvSpPr>
            <a:spLocks noGrp="1"/>
          </p:cNvSpPr>
          <p:nvPr>
            <p:ph idx="13"/>
          </p:nvPr>
        </p:nvSpPr>
        <p:spPr>
          <a:xfrm>
            <a:off x="6843001" y="1676404"/>
            <a:ext cx="4590000" cy="4500563"/>
          </a:xfrm>
        </p:spPr>
        <p:txBody>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AU" noProof="0" dirty="0"/>
          </a:p>
        </p:txBody>
      </p:sp>
    </p:spTree>
    <p:extLst>
      <p:ext uri="{BB962C8B-B14F-4D97-AF65-F5344CB8AC3E}">
        <p14:creationId xmlns:p14="http://schemas.microsoft.com/office/powerpoint/2010/main" val="2951827304"/>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showMasterSp="0" preserve="1" userDrawn="1">
  <p:cSld name="Divider or End Slide 1">
    <p:bg>
      <p:bgPr>
        <a:solidFill>
          <a:schemeClr val="accent4">
            <a:lumMod val="90000"/>
            <a:lumOff val="1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5E0691-C93E-4D61-8BB9-2D4B1F9B5086}"/>
              </a:ext>
            </a:extLst>
          </p:cNvPr>
          <p:cNvSpPr>
            <a:spLocks noGrp="1"/>
          </p:cNvSpPr>
          <p:nvPr>
            <p:ph type="ctrTitle" hasCustomPrompt="1"/>
          </p:nvPr>
        </p:nvSpPr>
        <p:spPr>
          <a:xfrm>
            <a:off x="6847296" y="2963668"/>
            <a:ext cx="4569125" cy="930665"/>
          </a:xfrm>
        </p:spPr>
        <p:txBody>
          <a:bodyPr anchor="ctr" anchorCtr="0"/>
          <a:lstStyle>
            <a:lvl1pPr algn="l">
              <a:defRPr sz="3200">
                <a:solidFill>
                  <a:schemeClr val="accent1"/>
                </a:solidFill>
                <a:latin typeface="+mj-lt"/>
              </a:defRPr>
            </a:lvl1pPr>
          </a:lstStyle>
          <a:p>
            <a:r>
              <a:rPr lang="en-US" noProof="0" dirty="0"/>
              <a:t>Click to add text</a:t>
            </a:r>
            <a:endParaRPr lang="en-AU" noProof="0" dirty="0"/>
          </a:p>
        </p:txBody>
      </p:sp>
      <p:pic>
        <p:nvPicPr>
          <p:cNvPr id="9" name="Picture 8">
            <a:extLst>
              <a:ext uri="{FF2B5EF4-FFF2-40B4-BE49-F238E27FC236}">
                <a16:creationId xmlns:a16="http://schemas.microsoft.com/office/drawing/2014/main" id="{07A1585A-A3E3-4119-BC16-6D5B6E711E53}"/>
              </a:ext>
            </a:extLst>
          </p:cNvPr>
          <p:cNvPicPr>
            <a:picLocks noChangeAspect="1"/>
          </p:cNvPicPr>
          <p:nvPr userDrawn="1"/>
        </p:nvPicPr>
        <p:blipFill>
          <a:blip r:embed="rId2"/>
          <a:srcRect/>
          <a:stretch/>
        </p:blipFill>
        <p:spPr>
          <a:xfrm>
            <a:off x="0" y="0"/>
            <a:ext cx="6096000" cy="6858000"/>
          </a:xfrm>
          <a:prstGeom prst="rect">
            <a:avLst/>
          </a:prstGeom>
        </p:spPr>
      </p:pic>
      <p:sp>
        <p:nvSpPr>
          <p:cNvPr id="5" name="Freeform 18">
            <a:extLst>
              <a:ext uri="{FF2B5EF4-FFF2-40B4-BE49-F238E27FC236}">
                <a16:creationId xmlns:a16="http://schemas.microsoft.com/office/drawing/2014/main" id="{4221DC36-C994-FE44-AACD-45744E8A22DA}"/>
              </a:ext>
            </a:extLst>
          </p:cNvPr>
          <p:cNvSpPr>
            <a:spLocks noEditPoints="1"/>
          </p:cNvSpPr>
          <p:nvPr userDrawn="1"/>
        </p:nvSpPr>
        <p:spPr bwMode="auto">
          <a:xfrm>
            <a:off x="1522937" y="1369425"/>
            <a:ext cx="3047559" cy="4102743"/>
          </a:xfrm>
          <a:custGeom>
            <a:avLst/>
            <a:gdLst>
              <a:gd name="T0" fmla="*/ 959 w 1917"/>
              <a:gd name="T1" fmla="*/ 2401 h 2584"/>
              <a:gd name="T2" fmla="*/ 183 w 1917"/>
              <a:gd name="T3" fmla="*/ 1447 h 2584"/>
              <a:gd name="T4" fmla="*/ 959 w 1917"/>
              <a:gd name="T5" fmla="*/ 184 h 2584"/>
              <a:gd name="T6" fmla="*/ 1734 w 1917"/>
              <a:gd name="T7" fmla="*/ 1447 h 2584"/>
              <a:gd name="T8" fmla="*/ 959 w 1917"/>
              <a:gd name="T9" fmla="*/ 2401 h 2584"/>
              <a:gd name="T10" fmla="*/ 959 w 1917"/>
              <a:gd name="T11" fmla="*/ 0 h 2584"/>
              <a:gd name="T12" fmla="*/ 959 w 1917"/>
              <a:gd name="T13" fmla="*/ 0 h 2584"/>
              <a:gd name="T14" fmla="*/ 0 w 1917"/>
              <a:gd name="T15" fmla="*/ 1447 h 2584"/>
              <a:gd name="T16" fmla="*/ 959 w 1917"/>
              <a:gd name="T17" fmla="*/ 2584 h 2584"/>
              <a:gd name="T18" fmla="*/ 1917 w 1917"/>
              <a:gd name="T19" fmla="*/ 1451 h 2584"/>
              <a:gd name="T20" fmla="*/ 1917 w 1917"/>
              <a:gd name="T21" fmla="*/ 1443 h 2584"/>
              <a:gd name="T22" fmla="*/ 959 w 1917"/>
              <a:gd name="T23" fmla="*/ 0 h 25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917" h="2584">
                <a:moveTo>
                  <a:pt x="959" y="2401"/>
                </a:moveTo>
                <a:cubicBezTo>
                  <a:pt x="554" y="2401"/>
                  <a:pt x="183" y="2142"/>
                  <a:pt x="183" y="1447"/>
                </a:cubicBezTo>
                <a:cubicBezTo>
                  <a:pt x="183" y="824"/>
                  <a:pt x="632" y="184"/>
                  <a:pt x="959" y="184"/>
                </a:cubicBezTo>
                <a:cubicBezTo>
                  <a:pt x="1285" y="184"/>
                  <a:pt x="1734" y="824"/>
                  <a:pt x="1734" y="1447"/>
                </a:cubicBezTo>
                <a:cubicBezTo>
                  <a:pt x="1734" y="2142"/>
                  <a:pt x="1363" y="2401"/>
                  <a:pt x="959" y="2401"/>
                </a:cubicBezTo>
                <a:moveTo>
                  <a:pt x="959" y="0"/>
                </a:moveTo>
                <a:cubicBezTo>
                  <a:pt x="959" y="0"/>
                  <a:pt x="959" y="0"/>
                  <a:pt x="959" y="0"/>
                </a:cubicBezTo>
                <a:cubicBezTo>
                  <a:pt x="502" y="0"/>
                  <a:pt x="0" y="757"/>
                  <a:pt x="0" y="1447"/>
                </a:cubicBezTo>
                <a:cubicBezTo>
                  <a:pt x="0" y="2285"/>
                  <a:pt x="495" y="2584"/>
                  <a:pt x="959" y="2584"/>
                </a:cubicBezTo>
                <a:cubicBezTo>
                  <a:pt x="1421" y="2584"/>
                  <a:pt x="1915" y="2286"/>
                  <a:pt x="1917" y="1451"/>
                </a:cubicBezTo>
                <a:cubicBezTo>
                  <a:pt x="1917" y="1443"/>
                  <a:pt x="1917" y="1443"/>
                  <a:pt x="1917" y="1443"/>
                </a:cubicBezTo>
                <a:cubicBezTo>
                  <a:pt x="1915" y="755"/>
                  <a:pt x="1415" y="0"/>
                  <a:pt x="959" y="0"/>
                </a:cubicBezTo>
              </a:path>
            </a:pathLst>
          </a:custGeom>
          <a:solidFill>
            <a:schemeClr val="bg1">
              <a:alpha val="40000"/>
            </a:schemeClr>
          </a:solidFill>
          <a:ln>
            <a:noFill/>
          </a:ln>
        </p:spPr>
        <p:txBody>
          <a:bodyPr vert="horz" wrap="square" lIns="45721" tIns="22860" rIns="45721" bIns="22860" numCol="1" anchor="t" anchorCtr="0" compatLnSpc="1">
            <a:prstTxWarp prst="textNoShape">
              <a:avLst/>
            </a:prstTxWarp>
          </a:bodyPr>
          <a:lstStyle/>
          <a:p>
            <a:endParaRPr lang="en-AU" sz="900" dirty="0"/>
          </a:p>
        </p:txBody>
      </p:sp>
      <p:sp>
        <p:nvSpPr>
          <p:cNvPr id="7" name="Rectangle 6">
            <a:extLst>
              <a:ext uri="{FF2B5EF4-FFF2-40B4-BE49-F238E27FC236}">
                <a16:creationId xmlns:a16="http://schemas.microsoft.com/office/drawing/2014/main" id="{32FC823E-E13E-9E41-A547-0F265303543A}"/>
              </a:ext>
            </a:extLst>
          </p:cNvPr>
          <p:cNvSpPr/>
          <p:nvPr userDrawn="1"/>
        </p:nvSpPr>
        <p:spPr>
          <a:xfrm>
            <a:off x="7688074" y="6488374"/>
            <a:ext cx="711200" cy="191279"/>
          </a:xfrm>
          <a:prstGeom prst="rect">
            <a:avLst/>
          </a:prstGeom>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bg1"/>
                </a:solidFill>
              </a:rPr>
              <a:t>TBC</a:t>
            </a:r>
          </a:p>
        </p:txBody>
      </p:sp>
      <p:sp>
        <p:nvSpPr>
          <p:cNvPr id="10" name="TextBox 9">
            <a:extLst>
              <a:ext uri="{FF2B5EF4-FFF2-40B4-BE49-F238E27FC236}">
                <a16:creationId xmlns:a16="http://schemas.microsoft.com/office/drawing/2014/main" id="{DF800832-1CA3-C54F-8EAA-547C1F1B23B4}"/>
              </a:ext>
            </a:extLst>
          </p:cNvPr>
          <p:cNvSpPr txBox="1"/>
          <p:nvPr userDrawn="1"/>
        </p:nvSpPr>
        <p:spPr>
          <a:xfrm>
            <a:off x="6740077" y="6472425"/>
            <a:ext cx="947997" cy="223179"/>
          </a:xfrm>
          <a:prstGeom prst="rect">
            <a:avLst/>
          </a:prstGeom>
          <a:noFill/>
        </p:spPr>
        <p:txBody>
          <a:bodyPr wrap="square" rtlCol="0">
            <a:spAutoFit/>
          </a:bodyPr>
          <a:lstStyle/>
          <a:p>
            <a:r>
              <a:rPr lang="en-US" sz="800" dirty="0">
                <a:solidFill>
                  <a:schemeClr val="bg1"/>
                </a:solidFill>
              </a:rPr>
              <a:t>Presented to</a:t>
            </a:r>
          </a:p>
        </p:txBody>
      </p:sp>
      <p:pic>
        <p:nvPicPr>
          <p:cNvPr id="8" name="Picture 7">
            <a:extLst>
              <a:ext uri="{FF2B5EF4-FFF2-40B4-BE49-F238E27FC236}">
                <a16:creationId xmlns:a16="http://schemas.microsoft.com/office/drawing/2014/main" id="{E63C7740-BA1D-C74D-8464-D147DA0D1BD8}"/>
              </a:ext>
            </a:extLst>
          </p:cNvPr>
          <p:cNvPicPr>
            <a:picLocks noChangeAspect="1"/>
          </p:cNvPicPr>
          <p:nvPr userDrawn="1"/>
        </p:nvPicPr>
        <p:blipFill>
          <a:blip r:embed="rId3"/>
          <a:srcRect/>
          <a:stretch/>
        </p:blipFill>
        <p:spPr>
          <a:xfrm>
            <a:off x="11030400" y="205200"/>
            <a:ext cx="792000" cy="511500"/>
          </a:xfrm>
          <a:prstGeom prst="rect">
            <a:avLst/>
          </a:prstGeom>
        </p:spPr>
      </p:pic>
    </p:spTree>
    <p:extLst>
      <p:ext uri="{BB962C8B-B14F-4D97-AF65-F5344CB8AC3E}">
        <p14:creationId xmlns:p14="http://schemas.microsoft.com/office/powerpoint/2010/main" val="990678019"/>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showMasterSp="0" preserve="1" userDrawn="1">
  <p:cSld name="Divider or End Slide 2">
    <p:bg>
      <p:bgPr>
        <a:solidFill>
          <a:schemeClr val="accent4">
            <a:lumMod val="90000"/>
            <a:lumOff val="1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5E0691-C93E-4D61-8BB9-2D4B1F9B5086}"/>
              </a:ext>
            </a:extLst>
          </p:cNvPr>
          <p:cNvSpPr>
            <a:spLocks noGrp="1"/>
          </p:cNvSpPr>
          <p:nvPr>
            <p:ph type="ctrTitle" hasCustomPrompt="1"/>
          </p:nvPr>
        </p:nvSpPr>
        <p:spPr>
          <a:xfrm>
            <a:off x="1526880" y="2963668"/>
            <a:ext cx="4569125" cy="930665"/>
          </a:xfrm>
        </p:spPr>
        <p:txBody>
          <a:bodyPr anchor="ctr" anchorCtr="0"/>
          <a:lstStyle>
            <a:lvl1pPr algn="l">
              <a:defRPr sz="3200">
                <a:solidFill>
                  <a:schemeClr val="accent1"/>
                </a:solidFill>
                <a:latin typeface="+mj-lt"/>
              </a:defRPr>
            </a:lvl1pPr>
          </a:lstStyle>
          <a:p>
            <a:r>
              <a:rPr lang="en-US" noProof="0" dirty="0"/>
              <a:t>Click to add text</a:t>
            </a:r>
            <a:endParaRPr lang="en-AU" noProof="0" dirty="0"/>
          </a:p>
        </p:txBody>
      </p:sp>
      <p:sp>
        <p:nvSpPr>
          <p:cNvPr id="8" name="Rectangle 7">
            <a:extLst>
              <a:ext uri="{FF2B5EF4-FFF2-40B4-BE49-F238E27FC236}">
                <a16:creationId xmlns:a16="http://schemas.microsoft.com/office/drawing/2014/main" id="{7B4B2065-8431-C440-A2E1-ABF46E2E7041}"/>
              </a:ext>
            </a:extLst>
          </p:cNvPr>
          <p:cNvSpPr/>
          <p:nvPr userDrawn="1"/>
        </p:nvSpPr>
        <p:spPr>
          <a:xfrm>
            <a:off x="1600013" y="6488374"/>
            <a:ext cx="711200" cy="191279"/>
          </a:xfrm>
          <a:prstGeom prst="rect">
            <a:avLst/>
          </a:prstGeom>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bg1"/>
                </a:solidFill>
              </a:rPr>
              <a:t>TBC</a:t>
            </a:r>
          </a:p>
        </p:txBody>
      </p:sp>
      <p:sp>
        <p:nvSpPr>
          <p:cNvPr id="9" name="TextBox 8">
            <a:extLst>
              <a:ext uri="{FF2B5EF4-FFF2-40B4-BE49-F238E27FC236}">
                <a16:creationId xmlns:a16="http://schemas.microsoft.com/office/drawing/2014/main" id="{0C640670-C78D-564C-BB95-4AF4B7B7FA95}"/>
              </a:ext>
            </a:extLst>
          </p:cNvPr>
          <p:cNvSpPr txBox="1"/>
          <p:nvPr userDrawn="1"/>
        </p:nvSpPr>
        <p:spPr>
          <a:xfrm>
            <a:off x="652016" y="6472425"/>
            <a:ext cx="947997" cy="223179"/>
          </a:xfrm>
          <a:prstGeom prst="rect">
            <a:avLst/>
          </a:prstGeom>
          <a:noFill/>
        </p:spPr>
        <p:txBody>
          <a:bodyPr wrap="square" rtlCol="0">
            <a:spAutoFit/>
          </a:bodyPr>
          <a:lstStyle/>
          <a:p>
            <a:r>
              <a:rPr lang="en-US" sz="800" dirty="0">
                <a:solidFill>
                  <a:schemeClr val="bg1"/>
                </a:solidFill>
              </a:rPr>
              <a:t>Presented to</a:t>
            </a:r>
          </a:p>
        </p:txBody>
      </p:sp>
      <p:pic>
        <p:nvPicPr>
          <p:cNvPr id="6" name="Picture 5">
            <a:extLst>
              <a:ext uri="{FF2B5EF4-FFF2-40B4-BE49-F238E27FC236}">
                <a16:creationId xmlns:a16="http://schemas.microsoft.com/office/drawing/2014/main" id="{1EB8C990-808B-E24A-832C-352C55CB83D7}"/>
              </a:ext>
            </a:extLst>
          </p:cNvPr>
          <p:cNvPicPr>
            <a:picLocks noChangeAspect="1"/>
          </p:cNvPicPr>
          <p:nvPr userDrawn="1"/>
        </p:nvPicPr>
        <p:blipFill>
          <a:blip r:embed="rId2"/>
          <a:srcRect/>
          <a:stretch/>
        </p:blipFill>
        <p:spPr>
          <a:xfrm>
            <a:off x="11030400" y="205200"/>
            <a:ext cx="792000" cy="511500"/>
          </a:xfrm>
          <a:prstGeom prst="rect">
            <a:avLst/>
          </a:prstGeom>
        </p:spPr>
      </p:pic>
    </p:spTree>
    <p:extLst>
      <p:ext uri="{BB962C8B-B14F-4D97-AF65-F5344CB8AC3E}">
        <p14:creationId xmlns:p14="http://schemas.microsoft.com/office/powerpoint/2010/main" val="2494790807"/>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1" y="1122363"/>
            <a:ext cx="10363200" cy="2387600"/>
          </a:xfrm>
        </p:spPr>
        <p:txBody>
          <a:bodyPr anchor="b"/>
          <a:lstStyle>
            <a:lvl1pPr algn="ctr">
              <a:defRPr sz="5997"/>
            </a:lvl1pPr>
          </a:lstStyle>
          <a:p>
            <a:r>
              <a:rPr lang="en-GB"/>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399"/>
            </a:lvl1pPr>
            <a:lvl2pPr marL="457000" indent="0" algn="ctr">
              <a:buNone/>
              <a:defRPr sz="1999"/>
            </a:lvl2pPr>
            <a:lvl3pPr marL="914000" indent="0" algn="ctr">
              <a:buNone/>
              <a:defRPr sz="1799"/>
            </a:lvl3pPr>
            <a:lvl4pPr marL="1371000" indent="0" algn="ctr">
              <a:buNone/>
              <a:defRPr sz="1599"/>
            </a:lvl4pPr>
            <a:lvl5pPr marL="1828000" indent="0" algn="ctr">
              <a:buNone/>
              <a:defRPr sz="1599"/>
            </a:lvl5pPr>
            <a:lvl6pPr marL="2285000" indent="0" algn="ctr">
              <a:buNone/>
              <a:defRPr sz="1599"/>
            </a:lvl6pPr>
            <a:lvl7pPr marL="2742000" indent="0" algn="ctr">
              <a:buNone/>
              <a:defRPr sz="1599"/>
            </a:lvl7pPr>
            <a:lvl8pPr marL="3198999" indent="0" algn="ctr">
              <a:buNone/>
              <a:defRPr sz="1599"/>
            </a:lvl8pPr>
            <a:lvl9pPr marL="3655999" indent="0" algn="ctr">
              <a:buNone/>
              <a:defRPr sz="1599"/>
            </a:lvl9pPr>
          </a:lstStyle>
          <a:p>
            <a:r>
              <a:rPr lang="en-GB"/>
              <a:t>Click to edit Master subtitle style</a:t>
            </a:r>
            <a:endParaRPr lang="en-US" dirty="0"/>
          </a:p>
        </p:txBody>
      </p:sp>
      <p:sp>
        <p:nvSpPr>
          <p:cNvPr id="4" name="Date Placeholder 3"/>
          <p:cNvSpPr>
            <a:spLocks noGrp="1"/>
          </p:cNvSpPr>
          <p:nvPr>
            <p:ph type="dt" sz="half" idx="10"/>
          </p:nvPr>
        </p:nvSpPr>
        <p:spPr/>
        <p:txBody>
          <a:bodyPr/>
          <a:lstStyle/>
          <a:p>
            <a:fld id="{5E7FFB2F-2495-3243-916D-B74B6B39CED4}" type="datetimeFigureOut">
              <a:rPr lang="en-US" smtClean="0"/>
              <a:t>1/24/2022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F7C60132-90F0-EC46-9ED6-011B16F3C6CF}" type="slidenum">
              <a:rPr lang="en-US" smtClean="0"/>
              <a:t>‹#›</a:t>
            </a:fld>
            <a:endParaRPr lang="en-US" dirty="0"/>
          </a:p>
        </p:txBody>
      </p:sp>
    </p:spTree>
    <p:extLst>
      <p:ext uri="{BB962C8B-B14F-4D97-AF65-F5344CB8AC3E}">
        <p14:creationId xmlns:p14="http://schemas.microsoft.com/office/powerpoint/2010/main" val="279225001"/>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userDrawn="1">
  <p:cSld name="Table &amp; Text">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D05DB1DE-8D73-4AFA-95E5-57D6E62C0F7C}"/>
              </a:ext>
            </a:extLst>
          </p:cNvPr>
          <p:cNvSpPr>
            <a:spLocks noGrp="1"/>
          </p:cNvSpPr>
          <p:nvPr>
            <p:ph type="dt" sz="half" idx="10"/>
          </p:nvPr>
        </p:nvSpPr>
        <p:spPr/>
        <p:txBody>
          <a:bodyPr/>
          <a:lstStyle/>
          <a:p>
            <a:fld id="{E68CB2FA-BE43-4373-8D44-85EC051077CE}" type="datetime1">
              <a:rPr lang="en-AU" smtClean="0"/>
              <a:pPr/>
              <a:t>24/01/2022</a:t>
            </a:fld>
            <a:endParaRPr lang="en-AU" dirty="0"/>
          </a:p>
        </p:txBody>
      </p:sp>
      <p:sp>
        <p:nvSpPr>
          <p:cNvPr id="6" name="Slide Number Placeholder 5">
            <a:extLst>
              <a:ext uri="{FF2B5EF4-FFF2-40B4-BE49-F238E27FC236}">
                <a16:creationId xmlns:a16="http://schemas.microsoft.com/office/drawing/2014/main" id="{77AE5D6D-B1E7-41CE-A1BF-283239250BA2}"/>
              </a:ext>
            </a:extLst>
          </p:cNvPr>
          <p:cNvSpPr>
            <a:spLocks noGrp="1"/>
          </p:cNvSpPr>
          <p:nvPr>
            <p:ph type="sldNum" sz="quarter" idx="12"/>
          </p:nvPr>
        </p:nvSpPr>
        <p:spPr/>
        <p:txBody>
          <a:bodyPr/>
          <a:lstStyle/>
          <a:p>
            <a:fld id="{E6316B6A-336A-44FF-82DA-A4D1594FA055}" type="slidenum">
              <a:rPr lang="en-AU" smtClean="0"/>
              <a:pPr/>
              <a:t>‹#›</a:t>
            </a:fld>
            <a:endParaRPr lang="en-AU" dirty="0"/>
          </a:p>
        </p:txBody>
      </p:sp>
      <p:sp>
        <p:nvSpPr>
          <p:cNvPr id="2" name="Title 1">
            <a:extLst>
              <a:ext uri="{FF2B5EF4-FFF2-40B4-BE49-F238E27FC236}">
                <a16:creationId xmlns:a16="http://schemas.microsoft.com/office/drawing/2014/main" id="{32F9015D-D5F1-4A9B-9BEE-7C8A6482F8E6}"/>
              </a:ext>
            </a:extLst>
          </p:cNvPr>
          <p:cNvSpPr>
            <a:spLocks noGrp="1"/>
          </p:cNvSpPr>
          <p:nvPr>
            <p:ph type="title"/>
          </p:nvPr>
        </p:nvSpPr>
        <p:spPr/>
        <p:txBody>
          <a:bodyPr/>
          <a:lstStyle/>
          <a:p>
            <a:r>
              <a:rPr lang="en-US" noProof="0"/>
              <a:t>Click to edit Master title style</a:t>
            </a:r>
            <a:endParaRPr lang="en-AU" noProof="0"/>
          </a:p>
        </p:txBody>
      </p:sp>
      <p:sp>
        <p:nvSpPr>
          <p:cNvPr id="9" name="Table Placeholder 9">
            <a:extLst>
              <a:ext uri="{FF2B5EF4-FFF2-40B4-BE49-F238E27FC236}">
                <a16:creationId xmlns:a16="http://schemas.microsoft.com/office/drawing/2014/main" id="{A5124DE0-C3A8-44E9-9258-5E5E6FB53E54}"/>
              </a:ext>
            </a:extLst>
          </p:cNvPr>
          <p:cNvSpPr>
            <a:spLocks noGrp="1"/>
          </p:cNvSpPr>
          <p:nvPr>
            <p:ph type="tbl" sz="quarter" idx="13"/>
          </p:nvPr>
        </p:nvSpPr>
        <p:spPr>
          <a:xfrm>
            <a:off x="4589260" y="1676409"/>
            <a:ext cx="6828873" cy="4500563"/>
          </a:xfrm>
        </p:spPr>
        <p:txBody>
          <a:bodyPr anchor="ctr" anchorCtr="0"/>
          <a:lstStyle>
            <a:lvl1pPr marL="0" indent="0" algn="ctr">
              <a:buNone/>
              <a:defRPr/>
            </a:lvl1pPr>
          </a:lstStyle>
          <a:p>
            <a:r>
              <a:rPr lang="en-US" dirty="0"/>
              <a:t>Click icon to add table</a:t>
            </a:r>
            <a:endParaRPr lang="en-AU" dirty="0"/>
          </a:p>
        </p:txBody>
      </p:sp>
      <p:sp>
        <p:nvSpPr>
          <p:cNvPr id="11" name="Text Placeholder 10">
            <a:extLst>
              <a:ext uri="{FF2B5EF4-FFF2-40B4-BE49-F238E27FC236}">
                <a16:creationId xmlns:a16="http://schemas.microsoft.com/office/drawing/2014/main" id="{71AF6FE5-C6EA-466A-A689-65FA5BED6B0C}"/>
              </a:ext>
            </a:extLst>
          </p:cNvPr>
          <p:cNvSpPr>
            <a:spLocks noGrp="1"/>
          </p:cNvSpPr>
          <p:nvPr>
            <p:ph type="body" sz="quarter" idx="14"/>
          </p:nvPr>
        </p:nvSpPr>
        <p:spPr>
          <a:xfrm>
            <a:off x="759001" y="1676409"/>
            <a:ext cx="3552000" cy="45005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dirty="0"/>
          </a:p>
        </p:txBody>
      </p:sp>
    </p:spTree>
    <p:extLst>
      <p:ext uri="{BB962C8B-B14F-4D97-AF65-F5344CB8AC3E}">
        <p14:creationId xmlns:p14="http://schemas.microsoft.com/office/powerpoint/2010/main" val="6609563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6.xml><?xml version="1.0" encoding="utf-8"?>
<p:sldLayout xmlns:a="http://schemas.openxmlformats.org/drawingml/2006/main" xmlns:r="http://schemas.openxmlformats.org/officeDocument/2006/relationships" xmlns:p="http://schemas.openxmlformats.org/presentationml/2006/main" userDrawn="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497FB9-5938-48AD-BBB6-68F77AA9D38E}"/>
              </a:ext>
            </a:extLst>
          </p:cNvPr>
          <p:cNvSpPr>
            <a:spLocks noGrp="1"/>
          </p:cNvSpPr>
          <p:nvPr>
            <p:ph type="title"/>
          </p:nvPr>
        </p:nvSpPr>
        <p:spPr/>
        <p:txBody>
          <a:bodyPr/>
          <a:lstStyle/>
          <a:p>
            <a:r>
              <a:rPr lang="en-US" noProof="0"/>
              <a:t>Click to edit Master title style</a:t>
            </a:r>
            <a:endParaRPr lang="en-AU" noProof="0"/>
          </a:p>
        </p:txBody>
      </p:sp>
      <p:sp>
        <p:nvSpPr>
          <p:cNvPr id="3" name="Date Placeholder 2">
            <a:extLst>
              <a:ext uri="{FF2B5EF4-FFF2-40B4-BE49-F238E27FC236}">
                <a16:creationId xmlns:a16="http://schemas.microsoft.com/office/drawing/2014/main" id="{3094A408-4541-46F8-9F97-067C05877925}"/>
              </a:ext>
            </a:extLst>
          </p:cNvPr>
          <p:cNvSpPr>
            <a:spLocks noGrp="1"/>
          </p:cNvSpPr>
          <p:nvPr>
            <p:ph type="dt" sz="half" idx="10"/>
          </p:nvPr>
        </p:nvSpPr>
        <p:spPr/>
        <p:txBody>
          <a:bodyPr/>
          <a:lstStyle/>
          <a:p>
            <a:endParaRPr lang="en-AU" dirty="0"/>
          </a:p>
        </p:txBody>
      </p:sp>
      <p:sp>
        <p:nvSpPr>
          <p:cNvPr id="5" name="Slide Number Placeholder 4">
            <a:extLst>
              <a:ext uri="{FF2B5EF4-FFF2-40B4-BE49-F238E27FC236}">
                <a16:creationId xmlns:a16="http://schemas.microsoft.com/office/drawing/2014/main" id="{AC4BECD1-C3A3-4EE1-AF23-B7B969BDFC86}"/>
              </a:ext>
            </a:extLst>
          </p:cNvPr>
          <p:cNvSpPr>
            <a:spLocks noGrp="1"/>
          </p:cNvSpPr>
          <p:nvPr>
            <p:ph type="sldNum" sz="quarter" idx="12"/>
          </p:nvPr>
        </p:nvSpPr>
        <p:spPr/>
        <p:txBody>
          <a:bodyPr/>
          <a:lstStyle/>
          <a:p>
            <a:fld id="{E6316B6A-336A-44FF-82DA-A4D1594FA055}" type="slidenum">
              <a:rPr lang="en-AU" smtClean="0"/>
              <a:pPr/>
              <a:t>‹#›</a:t>
            </a:fld>
            <a:endParaRPr lang="en-AU" dirty="0"/>
          </a:p>
        </p:txBody>
      </p:sp>
    </p:spTree>
    <p:extLst>
      <p:ext uri="{BB962C8B-B14F-4D97-AF65-F5344CB8AC3E}">
        <p14:creationId xmlns:p14="http://schemas.microsoft.com/office/powerpoint/2010/main" val="9552031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grey-high">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51AB9F0D-2993-6049-8B0F-715802108127}"/>
              </a:ext>
            </a:extLst>
          </p:cNvPr>
          <p:cNvSpPr/>
          <p:nvPr userDrawn="1"/>
        </p:nvSpPr>
        <p:spPr>
          <a:xfrm>
            <a:off x="-7295" y="1036321"/>
            <a:ext cx="12199295" cy="5828304"/>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F1497FB9-5938-48AD-BBB6-68F77AA9D38E}"/>
              </a:ext>
            </a:extLst>
          </p:cNvPr>
          <p:cNvSpPr>
            <a:spLocks noGrp="1"/>
          </p:cNvSpPr>
          <p:nvPr>
            <p:ph type="title"/>
          </p:nvPr>
        </p:nvSpPr>
        <p:spPr/>
        <p:txBody>
          <a:bodyPr/>
          <a:lstStyle/>
          <a:p>
            <a:r>
              <a:rPr lang="en-US" noProof="0"/>
              <a:t>Click to edit Master title style</a:t>
            </a:r>
            <a:endParaRPr lang="en-AU" noProof="0"/>
          </a:p>
        </p:txBody>
      </p:sp>
      <p:sp>
        <p:nvSpPr>
          <p:cNvPr id="5" name="Slide Number Placeholder 4">
            <a:extLst>
              <a:ext uri="{FF2B5EF4-FFF2-40B4-BE49-F238E27FC236}">
                <a16:creationId xmlns:a16="http://schemas.microsoft.com/office/drawing/2014/main" id="{AC4BECD1-C3A3-4EE1-AF23-B7B969BDFC86}"/>
              </a:ext>
            </a:extLst>
          </p:cNvPr>
          <p:cNvSpPr>
            <a:spLocks noGrp="1"/>
          </p:cNvSpPr>
          <p:nvPr>
            <p:ph type="sldNum" sz="quarter" idx="12"/>
          </p:nvPr>
        </p:nvSpPr>
        <p:spPr/>
        <p:txBody>
          <a:bodyPr/>
          <a:lstStyle/>
          <a:p>
            <a:fld id="{E6316B6A-336A-44FF-82DA-A4D1594FA055}" type="slidenum">
              <a:rPr lang="en-AU" smtClean="0"/>
              <a:pPr/>
              <a:t>‹#›</a:t>
            </a:fld>
            <a:endParaRPr lang="en-AU" dirty="0"/>
          </a:p>
        </p:txBody>
      </p:sp>
    </p:spTree>
    <p:extLst>
      <p:ext uri="{BB962C8B-B14F-4D97-AF65-F5344CB8AC3E}">
        <p14:creationId xmlns:p14="http://schemas.microsoft.com/office/powerpoint/2010/main" val="3996615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1_grey-low">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51AB9F0D-2993-6049-8B0F-715802108127}"/>
              </a:ext>
            </a:extLst>
          </p:cNvPr>
          <p:cNvSpPr/>
          <p:nvPr userDrawn="1"/>
        </p:nvSpPr>
        <p:spPr>
          <a:xfrm>
            <a:off x="-7295" y="1765300"/>
            <a:ext cx="12199295" cy="5099324"/>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F1497FB9-5938-48AD-BBB6-68F77AA9D38E}"/>
              </a:ext>
            </a:extLst>
          </p:cNvPr>
          <p:cNvSpPr>
            <a:spLocks noGrp="1"/>
          </p:cNvSpPr>
          <p:nvPr>
            <p:ph type="title"/>
          </p:nvPr>
        </p:nvSpPr>
        <p:spPr/>
        <p:txBody>
          <a:bodyPr/>
          <a:lstStyle/>
          <a:p>
            <a:endParaRPr lang="en-AU" noProof="0" dirty="0"/>
          </a:p>
        </p:txBody>
      </p:sp>
      <p:sp>
        <p:nvSpPr>
          <p:cNvPr id="5" name="Slide Number Placeholder 4">
            <a:extLst>
              <a:ext uri="{FF2B5EF4-FFF2-40B4-BE49-F238E27FC236}">
                <a16:creationId xmlns:a16="http://schemas.microsoft.com/office/drawing/2014/main" id="{AC4BECD1-C3A3-4EE1-AF23-B7B969BDFC86}"/>
              </a:ext>
            </a:extLst>
          </p:cNvPr>
          <p:cNvSpPr>
            <a:spLocks noGrp="1"/>
          </p:cNvSpPr>
          <p:nvPr>
            <p:ph type="sldNum" sz="quarter" idx="12"/>
          </p:nvPr>
        </p:nvSpPr>
        <p:spPr/>
        <p:txBody>
          <a:bodyPr/>
          <a:lstStyle/>
          <a:p>
            <a:fld id="{E6316B6A-336A-44FF-82DA-A4D1594FA055}" type="slidenum">
              <a:rPr lang="en-AU" smtClean="0"/>
              <a:pPr/>
              <a:t>‹#›</a:t>
            </a:fld>
            <a:endParaRPr lang="en-AU" dirty="0"/>
          </a:p>
        </p:txBody>
      </p:sp>
      <p:sp>
        <p:nvSpPr>
          <p:cNvPr id="9" name="Rectangle 8">
            <a:extLst>
              <a:ext uri="{FF2B5EF4-FFF2-40B4-BE49-F238E27FC236}">
                <a16:creationId xmlns:a16="http://schemas.microsoft.com/office/drawing/2014/main" id="{F886CC72-B436-894D-A582-B15855BA11CC}"/>
              </a:ext>
            </a:extLst>
          </p:cNvPr>
          <p:cNvSpPr/>
          <p:nvPr userDrawn="1"/>
        </p:nvSpPr>
        <p:spPr>
          <a:xfrm>
            <a:off x="1600013" y="6488374"/>
            <a:ext cx="711200" cy="191279"/>
          </a:xfrm>
          <a:prstGeom prst="rect">
            <a:avLst/>
          </a:prstGeom>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t>TBC</a:t>
            </a:r>
          </a:p>
        </p:txBody>
      </p:sp>
      <p:sp>
        <p:nvSpPr>
          <p:cNvPr id="10" name="TextBox 9">
            <a:extLst>
              <a:ext uri="{FF2B5EF4-FFF2-40B4-BE49-F238E27FC236}">
                <a16:creationId xmlns:a16="http://schemas.microsoft.com/office/drawing/2014/main" id="{90F74474-7CAB-B74F-A4C8-08CFA15A29A8}"/>
              </a:ext>
            </a:extLst>
          </p:cNvPr>
          <p:cNvSpPr txBox="1"/>
          <p:nvPr userDrawn="1"/>
        </p:nvSpPr>
        <p:spPr>
          <a:xfrm>
            <a:off x="652016" y="6472425"/>
            <a:ext cx="947997" cy="223179"/>
          </a:xfrm>
          <a:prstGeom prst="rect">
            <a:avLst/>
          </a:prstGeom>
          <a:noFill/>
        </p:spPr>
        <p:txBody>
          <a:bodyPr wrap="square" rtlCol="0">
            <a:spAutoFit/>
          </a:bodyPr>
          <a:lstStyle/>
          <a:p>
            <a:r>
              <a:rPr lang="en-US" sz="800" dirty="0"/>
              <a:t>Presented to</a:t>
            </a:r>
          </a:p>
        </p:txBody>
      </p:sp>
    </p:spTree>
    <p:extLst>
      <p:ext uri="{BB962C8B-B14F-4D97-AF65-F5344CB8AC3E}">
        <p14:creationId xmlns:p14="http://schemas.microsoft.com/office/powerpoint/2010/main" val="21250381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4 Columns">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CD59A2AD-9E9B-466B-AD5B-0CB1B724FAC5}"/>
              </a:ext>
            </a:extLst>
          </p:cNvPr>
          <p:cNvSpPr>
            <a:spLocks noGrp="1"/>
          </p:cNvSpPr>
          <p:nvPr>
            <p:ph idx="1"/>
          </p:nvPr>
        </p:nvSpPr>
        <p:spPr>
          <a:xfrm>
            <a:off x="759001" y="1676404"/>
            <a:ext cx="2340000" cy="4500563"/>
          </a:xfrm>
        </p:spPr>
        <p:txBody>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AU" noProof="0" dirty="0"/>
          </a:p>
        </p:txBody>
      </p:sp>
      <p:sp>
        <p:nvSpPr>
          <p:cNvPr id="4" name="Date Placeholder 3">
            <a:extLst>
              <a:ext uri="{FF2B5EF4-FFF2-40B4-BE49-F238E27FC236}">
                <a16:creationId xmlns:a16="http://schemas.microsoft.com/office/drawing/2014/main" id="{D05DB1DE-8D73-4AFA-95E5-57D6E62C0F7C}"/>
              </a:ext>
            </a:extLst>
          </p:cNvPr>
          <p:cNvSpPr>
            <a:spLocks noGrp="1"/>
          </p:cNvSpPr>
          <p:nvPr>
            <p:ph type="dt" sz="half" idx="10"/>
          </p:nvPr>
        </p:nvSpPr>
        <p:spPr/>
        <p:txBody>
          <a:bodyPr/>
          <a:lstStyle/>
          <a:p>
            <a:fld id="{102A8422-0A02-4862-BD87-E40679D56DBA}" type="datetime1">
              <a:rPr lang="en-AU" smtClean="0"/>
              <a:t>24/01/2022</a:t>
            </a:fld>
            <a:endParaRPr lang="en-AU" dirty="0"/>
          </a:p>
        </p:txBody>
      </p:sp>
      <p:sp>
        <p:nvSpPr>
          <p:cNvPr id="5" name="Footer Placeholder 4">
            <a:extLst>
              <a:ext uri="{FF2B5EF4-FFF2-40B4-BE49-F238E27FC236}">
                <a16:creationId xmlns:a16="http://schemas.microsoft.com/office/drawing/2014/main" id="{E0CDE5F3-3665-4461-B770-070BFE32749B}"/>
              </a:ext>
            </a:extLst>
          </p:cNvPr>
          <p:cNvSpPr>
            <a:spLocks noGrp="1"/>
          </p:cNvSpPr>
          <p:nvPr>
            <p:ph type="ftr" sz="quarter" idx="11"/>
          </p:nvPr>
        </p:nvSpPr>
        <p:spPr/>
        <p:txBody>
          <a:bodyPr/>
          <a:lstStyle/>
          <a:p>
            <a:r>
              <a:rPr lang="en-AU" dirty="0"/>
              <a:t>Presentation title</a:t>
            </a:r>
          </a:p>
        </p:txBody>
      </p:sp>
      <p:sp>
        <p:nvSpPr>
          <p:cNvPr id="6" name="Slide Number Placeholder 5">
            <a:extLst>
              <a:ext uri="{FF2B5EF4-FFF2-40B4-BE49-F238E27FC236}">
                <a16:creationId xmlns:a16="http://schemas.microsoft.com/office/drawing/2014/main" id="{77AE5D6D-B1E7-41CE-A1BF-283239250BA2}"/>
              </a:ext>
            </a:extLst>
          </p:cNvPr>
          <p:cNvSpPr>
            <a:spLocks noGrp="1"/>
          </p:cNvSpPr>
          <p:nvPr>
            <p:ph type="sldNum" sz="quarter" idx="12"/>
          </p:nvPr>
        </p:nvSpPr>
        <p:spPr/>
        <p:txBody>
          <a:bodyPr/>
          <a:lstStyle/>
          <a:p>
            <a:fld id="{E6316B6A-336A-44FF-82DA-A4D1594FA055}" type="slidenum">
              <a:rPr lang="en-AU" smtClean="0"/>
              <a:t>‹#›</a:t>
            </a:fld>
            <a:endParaRPr lang="en-AU" dirty="0"/>
          </a:p>
        </p:txBody>
      </p:sp>
      <p:sp>
        <p:nvSpPr>
          <p:cNvPr id="2" name="Title 1">
            <a:extLst>
              <a:ext uri="{FF2B5EF4-FFF2-40B4-BE49-F238E27FC236}">
                <a16:creationId xmlns:a16="http://schemas.microsoft.com/office/drawing/2014/main" id="{32F9015D-D5F1-4A9B-9BEE-7C8A6482F8E6}"/>
              </a:ext>
            </a:extLst>
          </p:cNvPr>
          <p:cNvSpPr>
            <a:spLocks noGrp="1"/>
          </p:cNvSpPr>
          <p:nvPr>
            <p:ph type="title"/>
          </p:nvPr>
        </p:nvSpPr>
        <p:spPr/>
        <p:txBody>
          <a:bodyPr/>
          <a:lstStyle/>
          <a:p>
            <a:r>
              <a:rPr lang="en-US" noProof="0"/>
              <a:t>Click to edit Master title style</a:t>
            </a:r>
            <a:endParaRPr lang="en-AU" noProof="0"/>
          </a:p>
        </p:txBody>
      </p:sp>
      <p:sp>
        <p:nvSpPr>
          <p:cNvPr id="9" name="Content Placeholder 2">
            <a:extLst>
              <a:ext uri="{FF2B5EF4-FFF2-40B4-BE49-F238E27FC236}">
                <a16:creationId xmlns:a16="http://schemas.microsoft.com/office/drawing/2014/main" id="{0EDC6F4E-AE1E-4D17-B910-823AC842852A}"/>
              </a:ext>
            </a:extLst>
          </p:cNvPr>
          <p:cNvSpPr>
            <a:spLocks noGrp="1"/>
          </p:cNvSpPr>
          <p:nvPr>
            <p:ph idx="13"/>
          </p:nvPr>
        </p:nvSpPr>
        <p:spPr>
          <a:xfrm>
            <a:off x="3537001" y="1676404"/>
            <a:ext cx="2340000" cy="4500563"/>
          </a:xfrm>
        </p:spPr>
        <p:txBody>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AU" noProof="0" dirty="0"/>
          </a:p>
        </p:txBody>
      </p:sp>
      <p:sp>
        <p:nvSpPr>
          <p:cNvPr id="8" name="Content Placeholder 2">
            <a:extLst>
              <a:ext uri="{FF2B5EF4-FFF2-40B4-BE49-F238E27FC236}">
                <a16:creationId xmlns:a16="http://schemas.microsoft.com/office/drawing/2014/main" id="{879B01BA-BB2C-4773-86BA-FAD902D9102C}"/>
              </a:ext>
            </a:extLst>
          </p:cNvPr>
          <p:cNvSpPr>
            <a:spLocks noGrp="1"/>
          </p:cNvSpPr>
          <p:nvPr>
            <p:ph idx="14"/>
          </p:nvPr>
        </p:nvSpPr>
        <p:spPr>
          <a:xfrm>
            <a:off x="6315001" y="1676404"/>
            <a:ext cx="2340000" cy="4500563"/>
          </a:xfrm>
        </p:spPr>
        <p:txBody>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AU" noProof="0" dirty="0"/>
          </a:p>
        </p:txBody>
      </p:sp>
      <p:sp>
        <p:nvSpPr>
          <p:cNvPr id="10" name="Content Placeholder 2">
            <a:extLst>
              <a:ext uri="{FF2B5EF4-FFF2-40B4-BE49-F238E27FC236}">
                <a16:creationId xmlns:a16="http://schemas.microsoft.com/office/drawing/2014/main" id="{BF96E834-413C-4129-9AB4-2C4A3364BAE4}"/>
              </a:ext>
            </a:extLst>
          </p:cNvPr>
          <p:cNvSpPr>
            <a:spLocks noGrp="1"/>
          </p:cNvSpPr>
          <p:nvPr>
            <p:ph idx="15"/>
          </p:nvPr>
        </p:nvSpPr>
        <p:spPr>
          <a:xfrm>
            <a:off x="9093001" y="1676404"/>
            <a:ext cx="2340000" cy="4500563"/>
          </a:xfrm>
        </p:spPr>
        <p:txBody>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AU" noProof="0" dirty="0"/>
          </a:p>
        </p:txBody>
      </p:sp>
    </p:spTree>
    <p:extLst>
      <p:ext uri="{BB962C8B-B14F-4D97-AF65-F5344CB8AC3E}">
        <p14:creationId xmlns:p14="http://schemas.microsoft.com/office/powerpoint/2010/main" val="236298034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Picture &amp; Bullets">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D025A524-48C7-40C8-91A5-3A83AB8A9F12}"/>
              </a:ext>
            </a:extLst>
          </p:cNvPr>
          <p:cNvSpPr/>
          <p:nvPr userDrawn="1"/>
        </p:nvSpPr>
        <p:spPr>
          <a:xfrm>
            <a:off x="0" y="1290020"/>
            <a:ext cx="12192000" cy="4708800"/>
          </a:xfrm>
          <a:prstGeom prst="rect">
            <a:avLst/>
          </a:prstGeom>
          <a:solidFill>
            <a:srgbClr val="F0EEEA"/>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45721" tIns="22860" rIns="45721" bIns="22860" numCol="1" spcCol="0" rtlCol="0" fromWordArt="0" anchor="ctr" anchorCtr="0" forceAA="0" compatLnSpc="1">
            <a:prstTxWarp prst="textNoShape">
              <a:avLst/>
            </a:prstTxWarp>
            <a:noAutofit/>
          </a:bodyPr>
          <a:lstStyle/>
          <a:p>
            <a:pPr algn="ctr"/>
            <a:endParaRPr lang="en-AU" sz="900" dirty="0"/>
          </a:p>
        </p:txBody>
      </p:sp>
      <p:sp>
        <p:nvSpPr>
          <p:cNvPr id="7" name="Picture Placeholder 8">
            <a:extLst>
              <a:ext uri="{FF2B5EF4-FFF2-40B4-BE49-F238E27FC236}">
                <a16:creationId xmlns:a16="http://schemas.microsoft.com/office/drawing/2014/main" id="{ECA60038-D05E-4F0B-9286-AF136FE587A9}"/>
              </a:ext>
            </a:extLst>
          </p:cNvPr>
          <p:cNvSpPr>
            <a:spLocks noGrp="1"/>
          </p:cNvSpPr>
          <p:nvPr>
            <p:ph type="pic" sz="quarter" idx="30" hasCustomPrompt="1"/>
          </p:nvPr>
        </p:nvSpPr>
        <p:spPr>
          <a:xfrm>
            <a:off x="3" y="1290020"/>
            <a:ext cx="6098876" cy="4708800"/>
          </a:xfrm>
          <a:prstGeom prst="rect">
            <a:avLst/>
          </a:prstGeom>
          <a:solidFill>
            <a:srgbClr val="F5F5F5"/>
          </a:solidFill>
        </p:spPr>
        <p:txBody>
          <a:bodyPr lIns="72000" tIns="72000" rIns="72000" bIns="72000" anchor="ctr" anchorCtr="0"/>
          <a:lstStyle>
            <a:lvl1pPr marL="0" indent="0" algn="ctr">
              <a:buNone/>
              <a:defRPr sz="1401">
                <a:solidFill>
                  <a:schemeClr val="tx1"/>
                </a:solidFill>
              </a:defRPr>
            </a:lvl1pPr>
          </a:lstStyle>
          <a:p>
            <a:r>
              <a:rPr lang="en-AU" dirty="0"/>
              <a:t>Click icon to add image</a:t>
            </a:r>
          </a:p>
        </p:txBody>
      </p:sp>
      <p:sp>
        <p:nvSpPr>
          <p:cNvPr id="4" name="Date Placeholder 3">
            <a:extLst>
              <a:ext uri="{FF2B5EF4-FFF2-40B4-BE49-F238E27FC236}">
                <a16:creationId xmlns:a16="http://schemas.microsoft.com/office/drawing/2014/main" id="{D05DB1DE-8D73-4AFA-95E5-57D6E62C0F7C}"/>
              </a:ext>
            </a:extLst>
          </p:cNvPr>
          <p:cNvSpPr>
            <a:spLocks noGrp="1"/>
          </p:cNvSpPr>
          <p:nvPr>
            <p:ph type="dt" sz="half" idx="10"/>
          </p:nvPr>
        </p:nvSpPr>
        <p:spPr/>
        <p:txBody>
          <a:bodyPr/>
          <a:lstStyle/>
          <a:p>
            <a:fld id="{2C429910-EC8E-4DA5-B227-8444CA02670A}" type="datetime1">
              <a:rPr lang="en-AU" smtClean="0"/>
              <a:t>24/01/2022</a:t>
            </a:fld>
            <a:endParaRPr lang="en-AU" dirty="0"/>
          </a:p>
        </p:txBody>
      </p:sp>
      <p:sp>
        <p:nvSpPr>
          <p:cNvPr id="5" name="Footer Placeholder 4">
            <a:extLst>
              <a:ext uri="{FF2B5EF4-FFF2-40B4-BE49-F238E27FC236}">
                <a16:creationId xmlns:a16="http://schemas.microsoft.com/office/drawing/2014/main" id="{E0CDE5F3-3665-4461-B770-070BFE32749B}"/>
              </a:ext>
            </a:extLst>
          </p:cNvPr>
          <p:cNvSpPr>
            <a:spLocks noGrp="1"/>
          </p:cNvSpPr>
          <p:nvPr>
            <p:ph type="ftr" sz="quarter" idx="11"/>
          </p:nvPr>
        </p:nvSpPr>
        <p:spPr/>
        <p:txBody>
          <a:bodyPr/>
          <a:lstStyle/>
          <a:p>
            <a:r>
              <a:rPr lang="en-AU" dirty="0"/>
              <a:t>Presentation title</a:t>
            </a:r>
          </a:p>
        </p:txBody>
      </p:sp>
      <p:sp>
        <p:nvSpPr>
          <p:cNvPr id="6" name="Slide Number Placeholder 5">
            <a:extLst>
              <a:ext uri="{FF2B5EF4-FFF2-40B4-BE49-F238E27FC236}">
                <a16:creationId xmlns:a16="http://schemas.microsoft.com/office/drawing/2014/main" id="{77AE5D6D-B1E7-41CE-A1BF-283239250BA2}"/>
              </a:ext>
            </a:extLst>
          </p:cNvPr>
          <p:cNvSpPr>
            <a:spLocks noGrp="1"/>
          </p:cNvSpPr>
          <p:nvPr>
            <p:ph type="sldNum" sz="quarter" idx="12"/>
          </p:nvPr>
        </p:nvSpPr>
        <p:spPr/>
        <p:txBody>
          <a:bodyPr/>
          <a:lstStyle/>
          <a:p>
            <a:fld id="{E6316B6A-336A-44FF-82DA-A4D1594FA055}" type="slidenum">
              <a:rPr lang="en-AU" smtClean="0"/>
              <a:t>‹#›</a:t>
            </a:fld>
            <a:endParaRPr lang="en-AU" dirty="0"/>
          </a:p>
        </p:txBody>
      </p:sp>
      <p:sp>
        <p:nvSpPr>
          <p:cNvPr id="2" name="Title 1">
            <a:extLst>
              <a:ext uri="{FF2B5EF4-FFF2-40B4-BE49-F238E27FC236}">
                <a16:creationId xmlns:a16="http://schemas.microsoft.com/office/drawing/2014/main" id="{32F9015D-D5F1-4A9B-9BEE-7C8A6482F8E6}"/>
              </a:ext>
            </a:extLst>
          </p:cNvPr>
          <p:cNvSpPr>
            <a:spLocks noGrp="1"/>
          </p:cNvSpPr>
          <p:nvPr>
            <p:ph type="title"/>
          </p:nvPr>
        </p:nvSpPr>
        <p:spPr/>
        <p:txBody>
          <a:bodyPr/>
          <a:lstStyle/>
          <a:p>
            <a:r>
              <a:rPr lang="en-US" noProof="0"/>
              <a:t>Click to edit Master title style</a:t>
            </a:r>
            <a:endParaRPr lang="en-AU" noProof="0"/>
          </a:p>
        </p:txBody>
      </p:sp>
      <p:sp>
        <p:nvSpPr>
          <p:cNvPr id="13" name="Text Placeholder 12">
            <a:extLst>
              <a:ext uri="{FF2B5EF4-FFF2-40B4-BE49-F238E27FC236}">
                <a16:creationId xmlns:a16="http://schemas.microsoft.com/office/drawing/2014/main" id="{CB6021AD-5D7B-4644-95AF-10419EC38FCC}"/>
              </a:ext>
            </a:extLst>
          </p:cNvPr>
          <p:cNvSpPr>
            <a:spLocks noGrp="1"/>
          </p:cNvSpPr>
          <p:nvPr>
            <p:ph type="body" sz="quarter" idx="31"/>
          </p:nvPr>
        </p:nvSpPr>
        <p:spPr>
          <a:xfrm>
            <a:off x="7237255" y="1855046"/>
            <a:ext cx="4089236" cy="371294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dirty="0"/>
          </a:p>
        </p:txBody>
      </p:sp>
    </p:spTree>
    <p:extLst>
      <p:ext uri="{BB962C8B-B14F-4D97-AF65-F5344CB8AC3E}">
        <p14:creationId xmlns:p14="http://schemas.microsoft.com/office/powerpoint/2010/main" val="298198986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Picture &amp; Text Boxes">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D025A524-48C7-40C8-91A5-3A83AB8A9F12}"/>
              </a:ext>
            </a:extLst>
          </p:cNvPr>
          <p:cNvSpPr/>
          <p:nvPr userDrawn="1"/>
        </p:nvSpPr>
        <p:spPr>
          <a:xfrm>
            <a:off x="0" y="1290020"/>
            <a:ext cx="12192000" cy="4708800"/>
          </a:xfrm>
          <a:prstGeom prst="rect">
            <a:avLst/>
          </a:prstGeom>
          <a:solidFill>
            <a:srgbClr val="F0EEEA"/>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45721" tIns="22860" rIns="45721" bIns="22860" numCol="1" spcCol="0" rtlCol="0" fromWordArt="0" anchor="ctr" anchorCtr="0" forceAA="0" compatLnSpc="1">
            <a:prstTxWarp prst="textNoShape">
              <a:avLst/>
            </a:prstTxWarp>
            <a:noAutofit/>
          </a:bodyPr>
          <a:lstStyle/>
          <a:p>
            <a:pPr algn="ctr"/>
            <a:endParaRPr lang="en-AU" sz="900" dirty="0"/>
          </a:p>
        </p:txBody>
      </p:sp>
      <p:sp>
        <p:nvSpPr>
          <p:cNvPr id="7" name="Picture Placeholder 8">
            <a:extLst>
              <a:ext uri="{FF2B5EF4-FFF2-40B4-BE49-F238E27FC236}">
                <a16:creationId xmlns:a16="http://schemas.microsoft.com/office/drawing/2014/main" id="{ECA60038-D05E-4F0B-9286-AF136FE587A9}"/>
              </a:ext>
            </a:extLst>
          </p:cNvPr>
          <p:cNvSpPr>
            <a:spLocks noGrp="1"/>
          </p:cNvSpPr>
          <p:nvPr>
            <p:ph type="pic" sz="quarter" idx="30" hasCustomPrompt="1"/>
          </p:nvPr>
        </p:nvSpPr>
        <p:spPr>
          <a:xfrm>
            <a:off x="3" y="1290020"/>
            <a:ext cx="6098876" cy="4708800"/>
          </a:xfrm>
          <a:prstGeom prst="rect">
            <a:avLst/>
          </a:prstGeom>
          <a:solidFill>
            <a:srgbClr val="F5F5F5"/>
          </a:solidFill>
        </p:spPr>
        <p:txBody>
          <a:bodyPr lIns="72000" tIns="72000" rIns="72000" bIns="72000" anchor="ctr" anchorCtr="0"/>
          <a:lstStyle>
            <a:lvl1pPr marL="0" indent="0" algn="ctr">
              <a:buNone/>
              <a:defRPr sz="1401">
                <a:solidFill>
                  <a:schemeClr val="tx1"/>
                </a:solidFill>
              </a:defRPr>
            </a:lvl1pPr>
          </a:lstStyle>
          <a:p>
            <a:r>
              <a:rPr lang="en-AU" dirty="0"/>
              <a:t>Click icon to add image</a:t>
            </a:r>
          </a:p>
        </p:txBody>
      </p:sp>
      <p:sp>
        <p:nvSpPr>
          <p:cNvPr id="4" name="Date Placeholder 3">
            <a:extLst>
              <a:ext uri="{FF2B5EF4-FFF2-40B4-BE49-F238E27FC236}">
                <a16:creationId xmlns:a16="http://schemas.microsoft.com/office/drawing/2014/main" id="{D05DB1DE-8D73-4AFA-95E5-57D6E62C0F7C}"/>
              </a:ext>
            </a:extLst>
          </p:cNvPr>
          <p:cNvSpPr>
            <a:spLocks noGrp="1"/>
          </p:cNvSpPr>
          <p:nvPr>
            <p:ph type="dt" sz="half" idx="10"/>
          </p:nvPr>
        </p:nvSpPr>
        <p:spPr/>
        <p:txBody>
          <a:bodyPr/>
          <a:lstStyle/>
          <a:p>
            <a:fld id="{4475BBBB-DD64-4A66-8B92-BE7071BE1B8B}" type="datetime1">
              <a:rPr lang="en-AU" smtClean="0"/>
              <a:t>24/01/2022</a:t>
            </a:fld>
            <a:endParaRPr lang="en-AU" dirty="0"/>
          </a:p>
        </p:txBody>
      </p:sp>
      <p:sp>
        <p:nvSpPr>
          <p:cNvPr id="5" name="Footer Placeholder 4">
            <a:extLst>
              <a:ext uri="{FF2B5EF4-FFF2-40B4-BE49-F238E27FC236}">
                <a16:creationId xmlns:a16="http://schemas.microsoft.com/office/drawing/2014/main" id="{E0CDE5F3-3665-4461-B770-070BFE32749B}"/>
              </a:ext>
            </a:extLst>
          </p:cNvPr>
          <p:cNvSpPr>
            <a:spLocks noGrp="1"/>
          </p:cNvSpPr>
          <p:nvPr>
            <p:ph type="ftr" sz="quarter" idx="11"/>
          </p:nvPr>
        </p:nvSpPr>
        <p:spPr/>
        <p:txBody>
          <a:bodyPr/>
          <a:lstStyle/>
          <a:p>
            <a:r>
              <a:rPr lang="en-AU" dirty="0"/>
              <a:t>Presentation title</a:t>
            </a:r>
          </a:p>
        </p:txBody>
      </p:sp>
      <p:sp>
        <p:nvSpPr>
          <p:cNvPr id="6" name="Slide Number Placeholder 5">
            <a:extLst>
              <a:ext uri="{FF2B5EF4-FFF2-40B4-BE49-F238E27FC236}">
                <a16:creationId xmlns:a16="http://schemas.microsoft.com/office/drawing/2014/main" id="{77AE5D6D-B1E7-41CE-A1BF-283239250BA2}"/>
              </a:ext>
            </a:extLst>
          </p:cNvPr>
          <p:cNvSpPr>
            <a:spLocks noGrp="1"/>
          </p:cNvSpPr>
          <p:nvPr>
            <p:ph type="sldNum" sz="quarter" idx="12"/>
          </p:nvPr>
        </p:nvSpPr>
        <p:spPr/>
        <p:txBody>
          <a:bodyPr/>
          <a:lstStyle/>
          <a:p>
            <a:fld id="{E6316B6A-336A-44FF-82DA-A4D1594FA055}" type="slidenum">
              <a:rPr lang="en-AU" smtClean="0"/>
              <a:t>‹#›</a:t>
            </a:fld>
            <a:endParaRPr lang="en-AU" dirty="0"/>
          </a:p>
        </p:txBody>
      </p:sp>
      <p:sp>
        <p:nvSpPr>
          <p:cNvPr id="2" name="Title 1">
            <a:extLst>
              <a:ext uri="{FF2B5EF4-FFF2-40B4-BE49-F238E27FC236}">
                <a16:creationId xmlns:a16="http://schemas.microsoft.com/office/drawing/2014/main" id="{32F9015D-D5F1-4A9B-9BEE-7C8A6482F8E6}"/>
              </a:ext>
            </a:extLst>
          </p:cNvPr>
          <p:cNvSpPr>
            <a:spLocks noGrp="1"/>
          </p:cNvSpPr>
          <p:nvPr>
            <p:ph type="title"/>
          </p:nvPr>
        </p:nvSpPr>
        <p:spPr/>
        <p:txBody>
          <a:bodyPr/>
          <a:lstStyle/>
          <a:p>
            <a:r>
              <a:rPr lang="en-US" noProof="0"/>
              <a:t>Click to edit Master title style</a:t>
            </a:r>
            <a:endParaRPr lang="en-AU" noProof="0"/>
          </a:p>
        </p:txBody>
      </p:sp>
      <p:sp>
        <p:nvSpPr>
          <p:cNvPr id="10" name="Text Placeholder 2">
            <a:extLst>
              <a:ext uri="{FF2B5EF4-FFF2-40B4-BE49-F238E27FC236}">
                <a16:creationId xmlns:a16="http://schemas.microsoft.com/office/drawing/2014/main" id="{99E442A8-C66B-4250-A8C1-98F88A7C5770}"/>
              </a:ext>
            </a:extLst>
          </p:cNvPr>
          <p:cNvSpPr>
            <a:spLocks noGrp="1"/>
          </p:cNvSpPr>
          <p:nvPr>
            <p:ph type="body" idx="15" hasCustomPrompt="1"/>
          </p:nvPr>
        </p:nvSpPr>
        <p:spPr>
          <a:xfrm>
            <a:off x="7237255" y="1855046"/>
            <a:ext cx="4089236" cy="278554"/>
          </a:xfrm>
        </p:spPr>
        <p:txBody>
          <a:bodyPr anchor="t" anchorCtr="0"/>
          <a:lstStyle>
            <a:lvl1pPr marL="0" indent="0" algn="l">
              <a:lnSpc>
                <a:spcPct val="100000"/>
              </a:lnSpc>
              <a:spcBef>
                <a:spcPts val="0"/>
              </a:spcBef>
              <a:buNone/>
              <a:defRPr sz="1800" b="1">
                <a:solidFill>
                  <a:schemeClr val="accent1"/>
                </a:solidFill>
              </a:defRPr>
            </a:lvl1pPr>
            <a:lvl2pPr marL="457166" indent="0">
              <a:buNone/>
              <a:defRPr sz="2000" b="1"/>
            </a:lvl2pPr>
            <a:lvl3pPr marL="914332" indent="0">
              <a:buNone/>
              <a:defRPr sz="1801" b="1"/>
            </a:lvl3pPr>
            <a:lvl4pPr marL="1371496" indent="0">
              <a:buNone/>
              <a:defRPr sz="1600" b="1"/>
            </a:lvl4pPr>
            <a:lvl5pPr marL="1828664" indent="0">
              <a:buNone/>
              <a:defRPr sz="1600" b="1"/>
            </a:lvl5pPr>
            <a:lvl6pPr marL="2285830" indent="0">
              <a:buNone/>
              <a:defRPr sz="1600" b="1"/>
            </a:lvl6pPr>
            <a:lvl7pPr marL="2742994" indent="0">
              <a:buNone/>
              <a:defRPr sz="1600" b="1"/>
            </a:lvl7pPr>
            <a:lvl8pPr marL="3200160" indent="0">
              <a:buNone/>
              <a:defRPr sz="1600" b="1"/>
            </a:lvl8pPr>
            <a:lvl9pPr marL="3657326" indent="0">
              <a:buNone/>
              <a:defRPr sz="1600" b="1"/>
            </a:lvl9pPr>
          </a:lstStyle>
          <a:p>
            <a:pPr lvl="0"/>
            <a:r>
              <a:rPr lang="en-AU" noProof="0" dirty="0"/>
              <a:t>Heading </a:t>
            </a:r>
          </a:p>
        </p:txBody>
      </p:sp>
      <p:sp>
        <p:nvSpPr>
          <p:cNvPr id="12" name="Text Placeholder 2">
            <a:extLst>
              <a:ext uri="{FF2B5EF4-FFF2-40B4-BE49-F238E27FC236}">
                <a16:creationId xmlns:a16="http://schemas.microsoft.com/office/drawing/2014/main" id="{4DB3D364-B73F-46BC-8078-DD6095E5BD8F}"/>
              </a:ext>
            </a:extLst>
          </p:cNvPr>
          <p:cNvSpPr>
            <a:spLocks noGrp="1"/>
          </p:cNvSpPr>
          <p:nvPr>
            <p:ph type="body" idx="37"/>
          </p:nvPr>
        </p:nvSpPr>
        <p:spPr>
          <a:xfrm>
            <a:off x="7237255" y="2170447"/>
            <a:ext cx="4089236" cy="776378"/>
          </a:xfrm>
        </p:spPr>
        <p:txBody>
          <a:bodyPr anchor="t" anchorCtr="0"/>
          <a:lstStyle>
            <a:lvl1pPr marL="0" indent="0" algn="l">
              <a:lnSpc>
                <a:spcPct val="100000"/>
              </a:lnSpc>
              <a:spcBef>
                <a:spcPts val="0"/>
              </a:spcBef>
              <a:buNone/>
              <a:defRPr sz="1400" b="0">
                <a:solidFill>
                  <a:schemeClr val="tx1"/>
                </a:solidFill>
              </a:defRPr>
            </a:lvl1pPr>
            <a:lvl2pPr marL="457166" indent="0">
              <a:buNone/>
              <a:defRPr sz="2000" b="1"/>
            </a:lvl2pPr>
            <a:lvl3pPr marL="914332" indent="0">
              <a:buNone/>
              <a:defRPr sz="1801" b="1"/>
            </a:lvl3pPr>
            <a:lvl4pPr marL="1371496" indent="0">
              <a:buNone/>
              <a:defRPr sz="1600" b="1"/>
            </a:lvl4pPr>
            <a:lvl5pPr marL="1828664" indent="0">
              <a:buNone/>
              <a:defRPr sz="1600" b="1"/>
            </a:lvl5pPr>
            <a:lvl6pPr marL="2285830" indent="0">
              <a:buNone/>
              <a:defRPr sz="1600" b="1"/>
            </a:lvl6pPr>
            <a:lvl7pPr marL="2742994" indent="0">
              <a:buNone/>
              <a:defRPr sz="1600" b="1"/>
            </a:lvl7pPr>
            <a:lvl8pPr marL="3200160" indent="0">
              <a:buNone/>
              <a:defRPr sz="1600" b="1"/>
            </a:lvl8pPr>
            <a:lvl9pPr marL="3657326" indent="0">
              <a:buNone/>
              <a:defRPr sz="1600" b="1"/>
            </a:lvl9pPr>
          </a:lstStyle>
          <a:p>
            <a:pPr lvl="0"/>
            <a:r>
              <a:rPr lang="en-US" noProof="0"/>
              <a:t>Click to edit Master text styles</a:t>
            </a:r>
          </a:p>
        </p:txBody>
      </p:sp>
      <p:sp>
        <p:nvSpPr>
          <p:cNvPr id="14" name="Text Placeholder 2">
            <a:extLst>
              <a:ext uri="{FF2B5EF4-FFF2-40B4-BE49-F238E27FC236}">
                <a16:creationId xmlns:a16="http://schemas.microsoft.com/office/drawing/2014/main" id="{2EB9E29A-5917-4977-A633-BF2A57730177}"/>
              </a:ext>
            </a:extLst>
          </p:cNvPr>
          <p:cNvSpPr>
            <a:spLocks noGrp="1"/>
          </p:cNvSpPr>
          <p:nvPr>
            <p:ph type="body" idx="38" hasCustomPrompt="1"/>
          </p:nvPr>
        </p:nvSpPr>
        <p:spPr>
          <a:xfrm>
            <a:off x="7237255" y="3102821"/>
            <a:ext cx="4089236" cy="278554"/>
          </a:xfrm>
        </p:spPr>
        <p:txBody>
          <a:bodyPr anchor="t" anchorCtr="0"/>
          <a:lstStyle>
            <a:lvl1pPr marL="0" indent="0" algn="l">
              <a:lnSpc>
                <a:spcPct val="100000"/>
              </a:lnSpc>
              <a:spcBef>
                <a:spcPts val="0"/>
              </a:spcBef>
              <a:buNone/>
              <a:defRPr sz="1800" b="1">
                <a:solidFill>
                  <a:schemeClr val="accent1"/>
                </a:solidFill>
              </a:defRPr>
            </a:lvl1pPr>
            <a:lvl2pPr marL="457166" indent="0">
              <a:buNone/>
              <a:defRPr sz="2000" b="1"/>
            </a:lvl2pPr>
            <a:lvl3pPr marL="914332" indent="0">
              <a:buNone/>
              <a:defRPr sz="1801" b="1"/>
            </a:lvl3pPr>
            <a:lvl4pPr marL="1371496" indent="0">
              <a:buNone/>
              <a:defRPr sz="1600" b="1"/>
            </a:lvl4pPr>
            <a:lvl5pPr marL="1828664" indent="0">
              <a:buNone/>
              <a:defRPr sz="1600" b="1"/>
            </a:lvl5pPr>
            <a:lvl6pPr marL="2285830" indent="0">
              <a:buNone/>
              <a:defRPr sz="1600" b="1"/>
            </a:lvl6pPr>
            <a:lvl7pPr marL="2742994" indent="0">
              <a:buNone/>
              <a:defRPr sz="1600" b="1"/>
            </a:lvl7pPr>
            <a:lvl8pPr marL="3200160" indent="0">
              <a:buNone/>
              <a:defRPr sz="1600" b="1"/>
            </a:lvl8pPr>
            <a:lvl9pPr marL="3657326" indent="0">
              <a:buNone/>
              <a:defRPr sz="1600" b="1"/>
            </a:lvl9pPr>
          </a:lstStyle>
          <a:p>
            <a:pPr lvl="0"/>
            <a:r>
              <a:rPr lang="en-AU" noProof="0" dirty="0"/>
              <a:t>Heading </a:t>
            </a:r>
          </a:p>
        </p:txBody>
      </p:sp>
      <p:sp>
        <p:nvSpPr>
          <p:cNvPr id="15" name="Text Placeholder 2">
            <a:extLst>
              <a:ext uri="{FF2B5EF4-FFF2-40B4-BE49-F238E27FC236}">
                <a16:creationId xmlns:a16="http://schemas.microsoft.com/office/drawing/2014/main" id="{7237C762-2DFA-47F8-B14A-4A53D04CB04E}"/>
              </a:ext>
            </a:extLst>
          </p:cNvPr>
          <p:cNvSpPr>
            <a:spLocks noGrp="1"/>
          </p:cNvSpPr>
          <p:nvPr>
            <p:ph type="body" idx="39"/>
          </p:nvPr>
        </p:nvSpPr>
        <p:spPr>
          <a:xfrm>
            <a:off x="7237255" y="3418222"/>
            <a:ext cx="4089236" cy="776378"/>
          </a:xfrm>
        </p:spPr>
        <p:txBody>
          <a:bodyPr anchor="t" anchorCtr="0"/>
          <a:lstStyle>
            <a:lvl1pPr marL="0" indent="0" algn="l">
              <a:lnSpc>
                <a:spcPct val="100000"/>
              </a:lnSpc>
              <a:spcBef>
                <a:spcPts val="0"/>
              </a:spcBef>
              <a:buNone/>
              <a:defRPr sz="1400" b="0">
                <a:solidFill>
                  <a:schemeClr val="tx1"/>
                </a:solidFill>
              </a:defRPr>
            </a:lvl1pPr>
            <a:lvl2pPr marL="457166" indent="0">
              <a:buNone/>
              <a:defRPr sz="2000" b="1"/>
            </a:lvl2pPr>
            <a:lvl3pPr marL="914332" indent="0">
              <a:buNone/>
              <a:defRPr sz="1801" b="1"/>
            </a:lvl3pPr>
            <a:lvl4pPr marL="1371496" indent="0">
              <a:buNone/>
              <a:defRPr sz="1600" b="1"/>
            </a:lvl4pPr>
            <a:lvl5pPr marL="1828664" indent="0">
              <a:buNone/>
              <a:defRPr sz="1600" b="1"/>
            </a:lvl5pPr>
            <a:lvl6pPr marL="2285830" indent="0">
              <a:buNone/>
              <a:defRPr sz="1600" b="1"/>
            </a:lvl6pPr>
            <a:lvl7pPr marL="2742994" indent="0">
              <a:buNone/>
              <a:defRPr sz="1600" b="1"/>
            </a:lvl7pPr>
            <a:lvl8pPr marL="3200160" indent="0">
              <a:buNone/>
              <a:defRPr sz="1600" b="1"/>
            </a:lvl8pPr>
            <a:lvl9pPr marL="3657326" indent="0">
              <a:buNone/>
              <a:defRPr sz="1600" b="1"/>
            </a:lvl9pPr>
          </a:lstStyle>
          <a:p>
            <a:pPr lvl="0"/>
            <a:r>
              <a:rPr lang="en-US" noProof="0"/>
              <a:t>Click to edit Master text styles</a:t>
            </a:r>
          </a:p>
        </p:txBody>
      </p:sp>
      <p:sp>
        <p:nvSpPr>
          <p:cNvPr id="16" name="Text Placeholder 2">
            <a:extLst>
              <a:ext uri="{FF2B5EF4-FFF2-40B4-BE49-F238E27FC236}">
                <a16:creationId xmlns:a16="http://schemas.microsoft.com/office/drawing/2014/main" id="{487554EF-853F-4DDE-B674-163BDF773E84}"/>
              </a:ext>
            </a:extLst>
          </p:cNvPr>
          <p:cNvSpPr>
            <a:spLocks noGrp="1"/>
          </p:cNvSpPr>
          <p:nvPr>
            <p:ph type="body" idx="40" hasCustomPrompt="1"/>
          </p:nvPr>
        </p:nvSpPr>
        <p:spPr>
          <a:xfrm>
            <a:off x="7237255" y="4344930"/>
            <a:ext cx="4089236" cy="278554"/>
          </a:xfrm>
        </p:spPr>
        <p:txBody>
          <a:bodyPr anchor="t" anchorCtr="0"/>
          <a:lstStyle>
            <a:lvl1pPr marL="0" indent="0" algn="l">
              <a:lnSpc>
                <a:spcPct val="100000"/>
              </a:lnSpc>
              <a:spcBef>
                <a:spcPts val="0"/>
              </a:spcBef>
              <a:buNone/>
              <a:defRPr sz="1800" b="1">
                <a:solidFill>
                  <a:schemeClr val="accent1"/>
                </a:solidFill>
              </a:defRPr>
            </a:lvl1pPr>
            <a:lvl2pPr marL="457166" indent="0">
              <a:buNone/>
              <a:defRPr sz="2000" b="1"/>
            </a:lvl2pPr>
            <a:lvl3pPr marL="914332" indent="0">
              <a:buNone/>
              <a:defRPr sz="1801" b="1"/>
            </a:lvl3pPr>
            <a:lvl4pPr marL="1371496" indent="0">
              <a:buNone/>
              <a:defRPr sz="1600" b="1"/>
            </a:lvl4pPr>
            <a:lvl5pPr marL="1828664" indent="0">
              <a:buNone/>
              <a:defRPr sz="1600" b="1"/>
            </a:lvl5pPr>
            <a:lvl6pPr marL="2285830" indent="0">
              <a:buNone/>
              <a:defRPr sz="1600" b="1"/>
            </a:lvl6pPr>
            <a:lvl7pPr marL="2742994" indent="0">
              <a:buNone/>
              <a:defRPr sz="1600" b="1"/>
            </a:lvl7pPr>
            <a:lvl8pPr marL="3200160" indent="0">
              <a:buNone/>
              <a:defRPr sz="1600" b="1"/>
            </a:lvl8pPr>
            <a:lvl9pPr marL="3657326" indent="0">
              <a:buNone/>
              <a:defRPr sz="1600" b="1"/>
            </a:lvl9pPr>
          </a:lstStyle>
          <a:p>
            <a:pPr lvl="0"/>
            <a:r>
              <a:rPr lang="en-AU" noProof="0" dirty="0"/>
              <a:t>Heading </a:t>
            </a:r>
          </a:p>
        </p:txBody>
      </p:sp>
      <p:sp>
        <p:nvSpPr>
          <p:cNvPr id="17" name="Text Placeholder 2">
            <a:extLst>
              <a:ext uri="{FF2B5EF4-FFF2-40B4-BE49-F238E27FC236}">
                <a16:creationId xmlns:a16="http://schemas.microsoft.com/office/drawing/2014/main" id="{A3020AD4-42BE-4C7C-9F29-B974E95E80EF}"/>
              </a:ext>
            </a:extLst>
          </p:cNvPr>
          <p:cNvSpPr>
            <a:spLocks noGrp="1"/>
          </p:cNvSpPr>
          <p:nvPr>
            <p:ph type="body" idx="41"/>
          </p:nvPr>
        </p:nvSpPr>
        <p:spPr>
          <a:xfrm>
            <a:off x="7237255" y="4660331"/>
            <a:ext cx="4089236" cy="776378"/>
          </a:xfrm>
        </p:spPr>
        <p:txBody>
          <a:bodyPr anchor="t" anchorCtr="0"/>
          <a:lstStyle>
            <a:lvl1pPr marL="0" indent="0" algn="l">
              <a:lnSpc>
                <a:spcPct val="100000"/>
              </a:lnSpc>
              <a:spcBef>
                <a:spcPts val="0"/>
              </a:spcBef>
              <a:buNone/>
              <a:defRPr sz="1400" b="0">
                <a:solidFill>
                  <a:schemeClr val="tx1"/>
                </a:solidFill>
              </a:defRPr>
            </a:lvl1pPr>
            <a:lvl2pPr marL="457166" indent="0">
              <a:buNone/>
              <a:defRPr sz="2000" b="1"/>
            </a:lvl2pPr>
            <a:lvl3pPr marL="914332" indent="0">
              <a:buNone/>
              <a:defRPr sz="1801" b="1"/>
            </a:lvl3pPr>
            <a:lvl4pPr marL="1371496" indent="0">
              <a:buNone/>
              <a:defRPr sz="1600" b="1"/>
            </a:lvl4pPr>
            <a:lvl5pPr marL="1828664" indent="0">
              <a:buNone/>
              <a:defRPr sz="1600" b="1"/>
            </a:lvl5pPr>
            <a:lvl6pPr marL="2285830" indent="0">
              <a:buNone/>
              <a:defRPr sz="1600" b="1"/>
            </a:lvl6pPr>
            <a:lvl7pPr marL="2742994" indent="0">
              <a:buNone/>
              <a:defRPr sz="1600" b="1"/>
            </a:lvl7pPr>
            <a:lvl8pPr marL="3200160" indent="0">
              <a:buNone/>
              <a:defRPr sz="1600" b="1"/>
            </a:lvl8pPr>
            <a:lvl9pPr marL="3657326" indent="0">
              <a:buNone/>
              <a:defRPr sz="1600" b="1"/>
            </a:lvl9pPr>
          </a:lstStyle>
          <a:p>
            <a:pPr lvl="0"/>
            <a:r>
              <a:rPr lang="en-US" noProof="0"/>
              <a:t>Click to edit Master text styles</a:t>
            </a:r>
          </a:p>
        </p:txBody>
      </p:sp>
      <p:sp>
        <p:nvSpPr>
          <p:cNvPr id="18" name="Picture Placeholder 8">
            <a:extLst>
              <a:ext uri="{FF2B5EF4-FFF2-40B4-BE49-F238E27FC236}">
                <a16:creationId xmlns:a16="http://schemas.microsoft.com/office/drawing/2014/main" id="{825EE3D2-680B-4CC6-87FE-427C1ABC0525}"/>
              </a:ext>
            </a:extLst>
          </p:cNvPr>
          <p:cNvSpPr>
            <a:spLocks noGrp="1"/>
          </p:cNvSpPr>
          <p:nvPr>
            <p:ph type="pic" sz="quarter" idx="42" hasCustomPrompt="1"/>
          </p:nvPr>
        </p:nvSpPr>
        <p:spPr>
          <a:xfrm>
            <a:off x="6477548" y="1855046"/>
            <a:ext cx="652662" cy="612109"/>
          </a:xfrm>
          <a:prstGeom prst="rect">
            <a:avLst/>
          </a:prstGeom>
          <a:noFill/>
        </p:spPr>
        <p:txBody>
          <a:bodyPr lIns="72000" tIns="72000" rIns="72000" bIns="72000" anchor="ctr" anchorCtr="0"/>
          <a:lstStyle>
            <a:lvl1pPr marL="0" indent="0" algn="ctr">
              <a:buNone/>
              <a:defRPr sz="1401">
                <a:solidFill>
                  <a:schemeClr val="tx1"/>
                </a:solidFill>
              </a:defRPr>
            </a:lvl1pPr>
          </a:lstStyle>
          <a:p>
            <a:r>
              <a:rPr lang="en-AU" dirty="0"/>
              <a:t>Click to add icon</a:t>
            </a:r>
          </a:p>
        </p:txBody>
      </p:sp>
      <p:sp>
        <p:nvSpPr>
          <p:cNvPr id="25" name="Picture Placeholder 8">
            <a:extLst>
              <a:ext uri="{FF2B5EF4-FFF2-40B4-BE49-F238E27FC236}">
                <a16:creationId xmlns:a16="http://schemas.microsoft.com/office/drawing/2014/main" id="{61713E0F-DB4E-45C8-A68A-EEABDCC7C708}"/>
              </a:ext>
            </a:extLst>
          </p:cNvPr>
          <p:cNvSpPr>
            <a:spLocks noGrp="1"/>
          </p:cNvSpPr>
          <p:nvPr>
            <p:ph type="pic" sz="quarter" idx="43" hasCustomPrompt="1"/>
          </p:nvPr>
        </p:nvSpPr>
        <p:spPr>
          <a:xfrm>
            <a:off x="6477548" y="3102821"/>
            <a:ext cx="652662" cy="612109"/>
          </a:xfrm>
          <a:prstGeom prst="rect">
            <a:avLst/>
          </a:prstGeom>
          <a:noFill/>
        </p:spPr>
        <p:txBody>
          <a:bodyPr lIns="72000" tIns="72000" rIns="72000" bIns="72000" anchor="ctr" anchorCtr="0"/>
          <a:lstStyle>
            <a:lvl1pPr marL="0" indent="0" algn="ctr">
              <a:buNone/>
              <a:defRPr sz="1401">
                <a:solidFill>
                  <a:schemeClr val="tx1"/>
                </a:solidFill>
              </a:defRPr>
            </a:lvl1pPr>
          </a:lstStyle>
          <a:p>
            <a:r>
              <a:rPr lang="en-AU" dirty="0"/>
              <a:t>Click to add icon</a:t>
            </a:r>
          </a:p>
        </p:txBody>
      </p:sp>
      <p:sp>
        <p:nvSpPr>
          <p:cNvPr id="26" name="Picture Placeholder 8">
            <a:extLst>
              <a:ext uri="{FF2B5EF4-FFF2-40B4-BE49-F238E27FC236}">
                <a16:creationId xmlns:a16="http://schemas.microsoft.com/office/drawing/2014/main" id="{BE30AE3B-E355-4F23-A6A1-BD315B96E3EA}"/>
              </a:ext>
            </a:extLst>
          </p:cNvPr>
          <p:cNvSpPr>
            <a:spLocks noGrp="1"/>
          </p:cNvSpPr>
          <p:nvPr>
            <p:ph type="pic" sz="quarter" idx="44" hasCustomPrompt="1"/>
          </p:nvPr>
        </p:nvSpPr>
        <p:spPr>
          <a:xfrm>
            <a:off x="6477548" y="4344930"/>
            <a:ext cx="652662" cy="612109"/>
          </a:xfrm>
          <a:prstGeom prst="rect">
            <a:avLst/>
          </a:prstGeom>
          <a:noFill/>
        </p:spPr>
        <p:txBody>
          <a:bodyPr lIns="72000" tIns="72000" rIns="72000" bIns="72000" anchor="ctr" anchorCtr="0"/>
          <a:lstStyle>
            <a:lvl1pPr marL="0" indent="0" algn="ctr">
              <a:buNone/>
              <a:defRPr sz="1401">
                <a:solidFill>
                  <a:schemeClr val="tx1"/>
                </a:solidFill>
              </a:defRPr>
            </a:lvl1pPr>
          </a:lstStyle>
          <a:p>
            <a:r>
              <a:rPr lang="en-AU" dirty="0"/>
              <a:t>Click to add icon</a:t>
            </a:r>
          </a:p>
        </p:txBody>
      </p:sp>
    </p:spTree>
    <p:extLst>
      <p:ext uri="{BB962C8B-B14F-4D97-AF65-F5344CB8AC3E}">
        <p14:creationId xmlns:p14="http://schemas.microsoft.com/office/powerpoint/2010/main" val="5841006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3 Pictures">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D025A524-48C7-40C8-91A5-3A83AB8A9F12}"/>
              </a:ext>
            </a:extLst>
          </p:cNvPr>
          <p:cNvSpPr/>
          <p:nvPr userDrawn="1"/>
        </p:nvSpPr>
        <p:spPr>
          <a:xfrm>
            <a:off x="1526876" y="4270078"/>
            <a:ext cx="2736000" cy="1548000"/>
          </a:xfrm>
          <a:prstGeom prst="rect">
            <a:avLst/>
          </a:prstGeom>
          <a:solidFill>
            <a:srgbClr val="F0EEEA"/>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45721" tIns="22860" rIns="45721" bIns="22860" numCol="1" spcCol="0" rtlCol="0" fromWordArt="0" anchor="ctr" anchorCtr="0" forceAA="0" compatLnSpc="1">
            <a:prstTxWarp prst="textNoShape">
              <a:avLst/>
            </a:prstTxWarp>
            <a:noAutofit/>
          </a:bodyPr>
          <a:lstStyle/>
          <a:p>
            <a:pPr algn="ctr"/>
            <a:endParaRPr lang="en-AU" sz="900" dirty="0"/>
          </a:p>
        </p:txBody>
      </p:sp>
      <p:sp>
        <p:nvSpPr>
          <p:cNvPr id="7" name="Picture Placeholder 8">
            <a:extLst>
              <a:ext uri="{FF2B5EF4-FFF2-40B4-BE49-F238E27FC236}">
                <a16:creationId xmlns:a16="http://schemas.microsoft.com/office/drawing/2014/main" id="{ECA60038-D05E-4F0B-9286-AF136FE587A9}"/>
              </a:ext>
            </a:extLst>
          </p:cNvPr>
          <p:cNvSpPr>
            <a:spLocks noGrp="1"/>
          </p:cNvSpPr>
          <p:nvPr>
            <p:ph type="pic" sz="quarter" idx="30" hasCustomPrompt="1"/>
          </p:nvPr>
        </p:nvSpPr>
        <p:spPr>
          <a:xfrm>
            <a:off x="1526876" y="1290020"/>
            <a:ext cx="2736000" cy="2980056"/>
          </a:xfrm>
          <a:prstGeom prst="rect">
            <a:avLst/>
          </a:prstGeom>
          <a:solidFill>
            <a:srgbClr val="F5F5F5"/>
          </a:solidFill>
        </p:spPr>
        <p:txBody>
          <a:bodyPr lIns="72000" tIns="72000" rIns="72000" bIns="72000" anchor="ctr" anchorCtr="0"/>
          <a:lstStyle>
            <a:lvl1pPr marL="0" indent="0" algn="ctr">
              <a:buNone/>
              <a:defRPr sz="1401">
                <a:solidFill>
                  <a:schemeClr val="tx1"/>
                </a:solidFill>
              </a:defRPr>
            </a:lvl1pPr>
          </a:lstStyle>
          <a:p>
            <a:r>
              <a:rPr lang="en-AU" dirty="0"/>
              <a:t>Click icon to add image</a:t>
            </a:r>
          </a:p>
        </p:txBody>
      </p:sp>
      <p:sp>
        <p:nvSpPr>
          <p:cNvPr id="4" name="Date Placeholder 3">
            <a:extLst>
              <a:ext uri="{FF2B5EF4-FFF2-40B4-BE49-F238E27FC236}">
                <a16:creationId xmlns:a16="http://schemas.microsoft.com/office/drawing/2014/main" id="{D05DB1DE-8D73-4AFA-95E5-57D6E62C0F7C}"/>
              </a:ext>
            </a:extLst>
          </p:cNvPr>
          <p:cNvSpPr>
            <a:spLocks noGrp="1"/>
          </p:cNvSpPr>
          <p:nvPr>
            <p:ph type="dt" sz="half" idx="10"/>
          </p:nvPr>
        </p:nvSpPr>
        <p:spPr/>
        <p:txBody>
          <a:bodyPr/>
          <a:lstStyle/>
          <a:p>
            <a:fld id="{D875FD5B-5FF9-4E9A-B4EF-CB23596CFF9A}" type="datetime1">
              <a:rPr lang="en-AU" smtClean="0"/>
              <a:t>24/01/2022</a:t>
            </a:fld>
            <a:endParaRPr lang="en-AU" dirty="0"/>
          </a:p>
        </p:txBody>
      </p:sp>
      <p:sp>
        <p:nvSpPr>
          <p:cNvPr id="5" name="Footer Placeholder 4">
            <a:extLst>
              <a:ext uri="{FF2B5EF4-FFF2-40B4-BE49-F238E27FC236}">
                <a16:creationId xmlns:a16="http://schemas.microsoft.com/office/drawing/2014/main" id="{E0CDE5F3-3665-4461-B770-070BFE32749B}"/>
              </a:ext>
            </a:extLst>
          </p:cNvPr>
          <p:cNvSpPr>
            <a:spLocks noGrp="1"/>
          </p:cNvSpPr>
          <p:nvPr>
            <p:ph type="ftr" sz="quarter" idx="11"/>
          </p:nvPr>
        </p:nvSpPr>
        <p:spPr/>
        <p:txBody>
          <a:bodyPr/>
          <a:lstStyle/>
          <a:p>
            <a:r>
              <a:rPr lang="en-AU" dirty="0"/>
              <a:t>Presentation title</a:t>
            </a:r>
          </a:p>
        </p:txBody>
      </p:sp>
      <p:sp>
        <p:nvSpPr>
          <p:cNvPr id="6" name="Slide Number Placeholder 5">
            <a:extLst>
              <a:ext uri="{FF2B5EF4-FFF2-40B4-BE49-F238E27FC236}">
                <a16:creationId xmlns:a16="http://schemas.microsoft.com/office/drawing/2014/main" id="{77AE5D6D-B1E7-41CE-A1BF-283239250BA2}"/>
              </a:ext>
            </a:extLst>
          </p:cNvPr>
          <p:cNvSpPr>
            <a:spLocks noGrp="1"/>
          </p:cNvSpPr>
          <p:nvPr>
            <p:ph type="sldNum" sz="quarter" idx="12"/>
          </p:nvPr>
        </p:nvSpPr>
        <p:spPr/>
        <p:txBody>
          <a:bodyPr/>
          <a:lstStyle/>
          <a:p>
            <a:fld id="{E6316B6A-336A-44FF-82DA-A4D1594FA055}" type="slidenum">
              <a:rPr lang="en-AU" smtClean="0"/>
              <a:t>‹#›</a:t>
            </a:fld>
            <a:endParaRPr lang="en-AU" dirty="0"/>
          </a:p>
        </p:txBody>
      </p:sp>
      <p:sp>
        <p:nvSpPr>
          <p:cNvPr id="2" name="Title 1">
            <a:extLst>
              <a:ext uri="{FF2B5EF4-FFF2-40B4-BE49-F238E27FC236}">
                <a16:creationId xmlns:a16="http://schemas.microsoft.com/office/drawing/2014/main" id="{32F9015D-D5F1-4A9B-9BEE-7C8A6482F8E6}"/>
              </a:ext>
            </a:extLst>
          </p:cNvPr>
          <p:cNvSpPr>
            <a:spLocks noGrp="1"/>
          </p:cNvSpPr>
          <p:nvPr>
            <p:ph type="title"/>
          </p:nvPr>
        </p:nvSpPr>
        <p:spPr/>
        <p:txBody>
          <a:bodyPr/>
          <a:lstStyle/>
          <a:p>
            <a:r>
              <a:rPr lang="en-US" noProof="0"/>
              <a:t>Click to edit Master title style</a:t>
            </a:r>
            <a:endParaRPr lang="en-AU" noProof="0"/>
          </a:p>
        </p:txBody>
      </p:sp>
      <p:sp>
        <p:nvSpPr>
          <p:cNvPr id="12" name="Rectangle 11">
            <a:extLst>
              <a:ext uri="{FF2B5EF4-FFF2-40B4-BE49-F238E27FC236}">
                <a16:creationId xmlns:a16="http://schemas.microsoft.com/office/drawing/2014/main" id="{A84D2D79-47BF-441D-9142-3C49AF71BD33}"/>
              </a:ext>
            </a:extLst>
          </p:cNvPr>
          <p:cNvSpPr/>
          <p:nvPr userDrawn="1"/>
        </p:nvSpPr>
        <p:spPr>
          <a:xfrm>
            <a:off x="4728000" y="4270078"/>
            <a:ext cx="2736000" cy="1548000"/>
          </a:xfrm>
          <a:prstGeom prst="rect">
            <a:avLst/>
          </a:prstGeom>
          <a:solidFill>
            <a:srgbClr val="F0EEEA"/>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45721" tIns="22860" rIns="45721" bIns="22860" numCol="1" spcCol="0" rtlCol="0" fromWordArt="0" anchor="ctr" anchorCtr="0" forceAA="0" compatLnSpc="1">
            <a:prstTxWarp prst="textNoShape">
              <a:avLst/>
            </a:prstTxWarp>
            <a:noAutofit/>
          </a:bodyPr>
          <a:lstStyle/>
          <a:p>
            <a:pPr algn="ctr"/>
            <a:endParaRPr lang="en-AU" sz="900" dirty="0"/>
          </a:p>
        </p:txBody>
      </p:sp>
      <p:sp>
        <p:nvSpPr>
          <p:cNvPr id="14" name="Picture Placeholder 8">
            <a:extLst>
              <a:ext uri="{FF2B5EF4-FFF2-40B4-BE49-F238E27FC236}">
                <a16:creationId xmlns:a16="http://schemas.microsoft.com/office/drawing/2014/main" id="{9E5AA7F1-BA4D-49C9-BB7A-DFE1CDF3E9F1}"/>
              </a:ext>
            </a:extLst>
          </p:cNvPr>
          <p:cNvSpPr>
            <a:spLocks noGrp="1"/>
          </p:cNvSpPr>
          <p:nvPr>
            <p:ph type="pic" sz="quarter" idx="32" hasCustomPrompt="1"/>
          </p:nvPr>
        </p:nvSpPr>
        <p:spPr>
          <a:xfrm>
            <a:off x="4728000" y="1290020"/>
            <a:ext cx="2736000" cy="2980056"/>
          </a:xfrm>
          <a:prstGeom prst="rect">
            <a:avLst/>
          </a:prstGeom>
          <a:solidFill>
            <a:srgbClr val="F5F5F5"/>
          </a:solidFill>
        </p:spPr>
        <p:txBody>
          <a:bodyPr lIns="72000" tIns="72000" rIns="72000" bIns="72000" anchor="ctr" anchorCtr="0"/>
          <a:lstStyle>
            <a:lvl1pPr marL="0" indent="0" algn="ctr">
              <a:buNone/>
              <a:defRPr sz="1401">
                <a:solidFill>
                  <a:schemeClr val="tx1"/>
                </a:solidFill>
              </a:defRPr>
            </a:lvl1pPr>
          </a:lstStyle>
          <a:p>
            <a:r>
              <a:rPr lang="en-AU" dirty="0"/>
              <a:t>Click icon to add image</a:t>
            </a:r>
          </a:p>
        </p:txBody>
      </p:sp>
      <p:sp>
        <p:nvSpPr>
          <p:cNvPr id="16" name="Rectangle 15">
            <a:extLst>
              <a:ext uri="{FF2B5EF4-FFF2-40B4-BE49-F238E27FC236}">
                <a16:creationId xmlns:a16="http://schemas.microsoft.com/office/drawing/2014/main" id="{73384E27-F514-4447-95B1-4D632207369D}"/>
              </a:ext>
            </a:extLst>
          </p:cNvPr>
          <p:cNvSpPr/>
          <p:nvPr userDrawn="1"/>
        </p:nvSpPr>
        <p:spPr>
          <a:xfrm>
            <a:off x="7923001" y="4270078"/>
            <a:ext cx="2736000" cy="1548000"/>
          </a:xfrm>
          <a:prstGeom prst="rect">
            <a:avLst/>
          </a:prstGeom>
          <a:solidFill>
            <a:srgbClr val="F0EEEA"/>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45721" tIns="22860" rIns="45721" bIns="22860" numCol="1" spcCol="0" rtlCol="0" fromWordArt="0" anchor="ctr" anchorCtr="0" forceAA="0" compatLnSpc="1">
            <a:prstTxWarp prst="textNoShape">
              <a:avLst/>
            </a:prstTxWarp>
            <a:noAutofit/>
          </a:bodyPr>
          <a:lstStyle/>
          <a:p>
            <a:pPr algn="ctr"/>
            <a:endParaRPr lang="en-AU" sz="900" dirty="0"/>
          </a:p>
        </p:txBody>
      </p:sp>
      <p:sp>
        <p:nvSpPr>
          <p:cNvPr id="17" name="Picture Placeholder 8">
            <a:extLst>
              <a:ext uri="{FF2B5EF4-FFF2-40B4-BE49-F238E27FC236}">
                <a16:creationId xmlns:a16="http://schemas.microsoft.com/office/drawing/2014/main" id="{925FF6ED-2E4F-4553-8A25-F05B818050B0}"/>
              </a:ext>
            </a:extLst>
          </p:cNvPr>
          <p:cNvSpPr>
            <a:spLocks noGrp="1"/>
          </p:cNvSpPr>
          <p:nvPr>
            <p:ph type="pic" sz="quarter" idx="34" hasCustomPrompt="1"/>
          </p:nvPr>
        </p:nvSpPr>
        <p:spPr>
          <a:xfrm>
            <a:off x="7923001" y="1290020"/>
            <a:ext cx="2736000" cy="2980056"/>
          </a:xfrm>
          <a:prstGeom prst="rect">
            <a:avLst/>
          </a:prstGeom>
          <a:solidFill>
            <a:srgbClr val="F5F5F5"/>
          </a:solidFill>
        </p:spPr>
        <p:txBody>
          <a:bodyPr lIns="72000" tIns="72000" rIns="72000" bIns="72000" anchor="ctr" anchorCtr="0"/>
          <a:lstStyle>
            <a:lvl1pPr marL="0" indent="0" algn="ctr">
              <a:buNone/>
              <a:defRPr sz="1401">
                <a:solidFill>
                  <a:schemeClr val="tx1"/>
                </a:solidFill>
              </a:defRPr>
            </a:lvl1pPr>
          </a:lstStyle>
          <a:p>
            <a:r>
              <a:rPr lang="en-AU" dirty="0"/>
              <a:t>Click icon to add image</a:t>
            </a:r>
          </a:p>
        </p:txBody>
      </p:sp>
      <p:sp>
        <p:nvSpPr>
          <p:cNvPr id="20" name="Text Placeholder 2">
            <a:extLst>
              <a:ext uri="{FF2B5EF4-FFF2-40B4-BE49-F238E27FC236}">
                <a16:creationId xmlns:a16="http://schemas.microsoft.com/office/drawing/2014/main" id="{A9BFBFBD-70A4-47F9-959F-47B95F0FB554}"/>
              </a:ext>
            </a:extLst>
          </p:cNvPr>
          <p:cNvSpPr>
            <a:spLocks noGrp="1"/>
          </p:cNvSpPr>
          <p:nvPr>
            <p:ph type="body" idx="15" hasCustomPrompt="1"/>
          </p:nvPr>
        </p:nvSpPr>
        <p:spPr>
          <a:xfrm>
            <a:off x="1712900" y="4425712"/>
            <a:ext cx="2363952" cy="525850"/>
          </a:xfrm>
        </p:spPr>
        <p:txBody>
          <a:bodyPr anchor="t" anchorCtr="0"/>
          <a:lstStyle>
            <a:lvl1pPr marL="0" indent="0" algn="ctr">
              <a:lnSpc>
                <a:spcPct val="90000"/>
              </a:lnSpc>
              <a:spcBef>
                <a:spcPts val="0"/>
              </a:spcBef>
              <a:buNone/>
              <a:defRPr sz="1800" b="1">
                <a:solidFill>
                  <a:schemeClr val="accent1"/>
                </a:solidFill>
              </a:defRPr>
            </a:lvl1pPr>
            <a:lvl2pPr marL="457166" indent="0">
              <a:buNone/>
              <a:defRPr sz="2000" b="1"/>
            </a:lvl2pPr>
            <a:lvl3pPr marL="914332" indent="0">
              <a:buNone/>
              <a:defRPr sz="1801" b="1"/>
            </a:lvl3pPr>
            <a:lvl4pPr marL="1371496" indent="0">
              <a:buNone/>
              <a:defRPr sz="1600" b="1"/>
            </a:lvl4pPr>
            <a:lvl5pPr marL="1828664" indent="0">
              <a:buNone/>
              <a:defRPr sz="1600" b="1"/>
            </a:lvl5pPr>
            <a:lvl6pPr marL="2285830" indent="0">
              <a:buNone/>
              <a:defRPr sz="1600" b="1"/>
            </a:lvl6pPr>
            <a:lvl7pPr marL="2742994" indent="0">
              <a:buNone/>
              <a:defRPr sz="1600" b="1"/>
            </a:lvl7pPr>
            <a:lvl8pPr marL="3200160" indent="0">
              <a:buNone/>
              <a:defRPr sz="1600" b="1"/>
            </a:lvl8pPr>
            <a:lvl9pPr marL="3657326" indent="0">
              <a:buNone/>
              <a:defRPr sz="1600" b="1"/>
            </a:lvl9pPr>
          </a:lstStyle>
          <a:p>
            <a:pPr lvl="0"/>
            <a:r>
              <a:rPr lang="en-AU" noProof="0" dirty="0"/>
              <a:t>Heading </a:t>
            </a:r>
          </a:p>
        </p:txBody>
      </p:sp>
      <p:sp>
        <p:nvSpPr>
          <p:cNvPr id="21" name="Text Placeholder 2">
            <a:extLst>
              <a:ext uri="{FF2B5EF4-FFF2-40B4-BE49-F238E27FC236}">
                <a16:creationId xmlns:a16="http://schemas.microsoft.com/office/drawing/2014/main" id="{CD4CC27A-D741-4F4B-AD5D-5C4EF162BBBE}"/>
              </a:ext>
            </a:extLst>
          </p:cNvPr>
          <p:cNvSpPr>
            <a:spLocks noGrp="1"/>
          </p:cNvSpPr>
          <p:nvPr>
            <p:ph type="body" idx="37"/>
          </p:nvPr>
        </p:nvSpPr>
        <p:spPr>
          <a:xfrm>
            <a:off x="1712900" y="4960188"/>
            <a:ext cx="2363952" cy="776378"/>
          </a:xfrm>
        </p:spPr>
        <p:txBody>
          <a:bodyPr anchor="t" anchorCtr="0"/>
          <a:lstStyle>
            <a:lvl1pPr marL="0" indent="0" algn="ctr">
              <a:lnSpc>
                <a:spcPct val="100000"/>
              </a:lnSpc>
              <a:spcBef>
                <a:spcPts val="0"/>
              </a:spcBef>
              <a:buNone/>
              <a:defRPr sz="1400" b="0">
                <a:solidFill>
                  <a:schemeClr val="tx1"/>
                </a:solidFill>
              </a:defRPr>
            </a:lvl1pPr>
            <a:lvl2pPr marL="457166" indent="0">
              <a:buNone/>
              <a:defRPr sz="2000" b="1"/>
            </a:lvl2pPr>
            <a:lvl3pPr marL="914332" indent="0">
              <a:buNone/>
              <a:defRPr sz="1801" b="1"/>
            </a:lvl3pPr>
            <a:lvl4pPr marL="1371496" indent="0">
              <a:buNone/>
              <a:defRPr sz="1600" b="1"/>
            </a:lvl4pPr>
            <a:lvl5pPr marL="1828664" indent="0">
              <a:buNone/>
              <a:defRPr sz="1600" b="1"/>
            </a:lvl5pPr>
            <a:lvl6pPr marL="2285830" indent="0">
              <a:buNone/>
              <a:defRPr sz="1600" b="1"/>
            </a:lvl6pPr>
            <a:lvl7pPr marL="2742994" indent="0">
              <a:buNone/>
              <a:defRPr sz="1600" b="1"/>
            </a:lvl7pPr>
            <a:lvl8pPr marL="3200160" indent="0">
              <a:buNone/>
              <a:defRPr sz="1600" b="1"/>
            </a:lvl8pPr>
            <a:lvl9pPr marL="3657326" indent="0">
              <a:buNone/>
              <a:defRPr sz="1600" b="1"/>
            </a:lvl9pPr>
          </a:lstStyle>
          <a:p>
            <a:pPr lvl="0"/>
            <a:r>
              <a:rPr lang="en-US" noProof="0"/>
              <a:t>Click to edit Master text styles</a:t>
            </a:r>
          </a:p>
        </p:txBody>
      </p:sp>
      <p:sp>
        <p:nvSpPr>
          <p:cNvPr id="22" name="Text Placeholder 2">
            <a:extLst>
              <a:ext uri="{FF2B5EF4-FFF2-40B4-BE49-F238E27FC236}">
                <a16:creationId xmlns:a16="http://schemas.microsoft.com/office/drawing/2014/main" id="{6DD71538-55EB-4B57-89CC-EE800CAFF823}"/>
              </a:ext>
            </a:extLst>
          </p:cNvPr>
          <p:cNvSpPr>
            <a:spLocks noGrp="1"/>
          </p:cNvSpPr>
          <p:nvPr>
            <p:ph type="body" idx="38" hasCustomPrompt="1"/>
          </p:nvPr>
        </p:nvSpPr>
        <p:spPr>
          <a:xfrm>
            <a:off x="4914024" y="4425712"/>
            <a:ext cx="2363952" cy="525850"/>
          </a:xfrm>
        </p:spPr>
        <p:txBody>
          <a:bodyPr anchor="t" anchorCtr="0"/>
          <a:lstStyle>
            <a:lvl1pPr marL="0" indent="0" algn="ctr">
              <a:lnSpc>
                <a:spcPct val="90000"/>
              </a:lnSpc>
              <a:spcBef>
                <a:spcPts val="0"/>
              </a:spcBef>
              <a:buNone/>
              <a:defRPr sz="1800" b="1">
                <a:solidFill>
                  <a:schemeClr val="accent1"/>
                </a:solidFill>
              </a:defRPr>
            </a:lvl1pPr>
            <a:lvl2pPr marL="457166" indent="0">
              <a:buNone/>
              <a:defRPr sz="2000" b="1"/>
            </a:lvl2pPr>
            <a:lvl3pPr marL="914332" indent="0">
              <a:buNone/>
              <a:defRPr sz="1801" b="1"/>
            </a:lvl3pPr>
            <a:lvl4pPr marL="1371496" indent="0">
              <a:buNone/>
              <a:defRPr sz="1600" b="1"/>
            </a:lvl4pPr>
            <a:lvl5pPr marL="1828664" indent="0">
              <a:buNone/>
              <a:defRPr sz="1600" b="1"/>
            </a:lvl5pPr>
            <a:lvl6pPr marL="2285830" indent="0">
              <a:buNone/>
              <a:defRPr sz="1600" b="1"/>
            </a:lvl6pPr>
            <a:lvl7pPr marL="2742994" indent="0">
              <a:buNone/>
              <a:defRPr sz="1600" b="1"/>
            </a:lvl7pPr>
            <a:lvl8pPr marL="3200160" indent="0">
              <a:buNone/>
              <a:defRPr sz="1600" b="1"/>
            </a:lvl8pPr>
            <a:lvl9pPr marL="3657326" indent="0">
              <a:buNone/>
              <a:defRPr sz="1600" b="1"/>
            </a:lvl9pPr>
          </a:lstStyle>
          <a:p>
            <a:pPr lvl="0"/>
            <a:r>
              <a:rPr lang="en-AU" noProof="0" dirty="0"/>
              <a:t>Heading </a:t>
            </a:r>
          </a:p>
        </p:txBody>
      </p:sp>
      <p:sp>
        <p:nvSpPr>
          <p:cNvPr id="23" name="Text Placeholder 2">
            <a:extLst>
              <a:ext uri="{FF2B5EF4-FFF2-40B4-BE49-F238E27FC236}">
                <a16:creationId xmlns:a16="http://schemas.microsoft.com/office/drawing/2014/main" id="{92C274DC-F7ED-4B19-BC25-BD7D06CD0762}"/>
              </a:ext>
            </a:extLst>
          </p:cNvPr>
          <p:cNvSpPr>
            <a:spLocks noGrp="1"/>
          </p:cNvSpPr>
          <p:nvPr>
            <p:ph type="body" idx="39"/>
          </p:nvPr>
        </p:nvSpPr>
        <p:spPr>
          <a:xfrm>
            <a:off x="4914024" y="4960188"/>
            <a:ext cx="2363952" cy="776378"/>
          </a:xfrm>
        </p:spPr>
        <p:txBody>
          <a:bodyPr anchor="t" anchorCtr="0"/>
          <a:lstStyle>
            <a:lvl1pPr marL="0" indent="0" algn="ctr">
              <a:lnSpc>
                <a:spcPct val="100000"/>
              </a:lnSpc>
              <a:spcBef>
                <a:spcPts val="0"/>
              </a:spcBef>
              <a:buNone/>
              <a:defRPr sz="1400" b="0">
                <a:solidFill>
                  <a:schemeClr val="tx1"/>
                </a:solidFill>
              </a:defRPr>
            </a:lvl1pPr>
            <a:lvl2pPr marL="457166" indent="0">
              <a:buNone/>
              <a:defRPr sz="2000" b="1"/>
            </a:lvl2pPr>
            <a:lvl3pPr marL="914332" indent="0">
              <a:buNone/>
              <a:defRPr sz="1801" b="1"/>
            </a:lvl3pPr>
            <a:lvl4pPr marL="1371496" indent="0">
              <a:buNone/>
              <a:defRPr sz="1600" b="1"/>
            </a:lvl4pPr>
            <a:lvl5pPr marL="1828664" indent="0">
              <a:buNone/>
              <a:defRPr sz="1600" b="1"/>
            </a:lvl5pPr>
            <a:lvl6pPr marL="2285830" indent="0">
              <a:buNone/>
              <a:defRPr sz="1600" b="1"/>
            </a:lvl6pPr>
            <a:lvl7pPr marL="2742994" indent="0">
              <a:buNone/>
              <a:defRPr sz="1600" b="1"/>
            </a:lvl7pPr>
            <a:lvl8pPr marL="3200160" indent="0">
              <a:buNone/>
              <a:defRPr sz="1600" b="1"/>
            </a:lvl8pPr>
            <a:lvl9pPr marL="3657326" indent="0">
              <a:buNone/>
              <a:defRPr sz="1600" b="1"/>
            </a:lvl9pPr>
          </a:lstStyle>
          <a:p>
            <a:pPr lvl="0"/>
            <a:r>
              <a:rPr lang="en-US" noProof="0"/>
              <a:t>Click to edit Master text styles</a:t>
            </a:r>
          </a:p>
        </p:txBody>
      </p:sp>
      <p:sp>
        <p:nvSpPr>
          <p:cNvPr id="24" name="Text Placeholder 2">
            <a:extLst>
              <a:ext uri="{FF2B5EF4-FFF2-40B4-BE49-F238E27FC236}">
                <a16:creationId xmlns:a16="http://schemas.microsoft.com/office/drawing/2014/main" id="{91C4954C-7F0B-4A2B-91C9-9B0AE22F994F}"/>
              </a:ext>
            </a:extLst>
          </p:cNvPr>
          <p:cNvSpPr>
            <a:spLocks noGrp="1"/>
          </p:cNvSpPr>
          <p:nvPr>
            <p:ph type="body" idx="40" hasCustomPrompt="1"/>
          </p:nvPr>
        </p:nvSpPr>
        <p:spPr>
          <a:xfrm>
            <a:off x="8109025" y="4425712"/>
            <a:ext cx="2363952" cy="525850"/>
          </a:xfrm>
        </p:spPr>
        <p:txBody>
          <a:bodyPr anchor="t" anchorCtr="0"/>
          <a:lstStyle>
            <a:lvl1pPr marL="0" indent="0" algn="ctr">
              <a:lnSpc>
                <a:spcPct val="90000"/>
              </a:lnSpc>
              <a:spcBef>
                <a:spcPts val="0"/>
              </a:spcBef>
              <a:buNone/>
              <a:defRPr sz="1800" b="1">
                <a:solidFill>
                  <a:schemeClr val="accent1"/>
                </a:solidFill>
              </a:defRPr>
            </a:lvl1pPr>
            <a:lvl2pPr marL="457166" indent="0">
              <a:buNone/>
              <a:defRPr sz="2000" b="1"/>
            </a:lvl2pPr>
            <a:lvl3pPr marL="914332" indent="0">
              <a:buNone/>
              <a:defRPr sz="1801" b="1"/>
            </a:lvl3pPr>
            <a:lvl4pPr marL="1371496" indent="0">
              <a:buNone/>
              <a:defRPr sz="1600" b="1"/>
            </a:lvl4pPr>
            <a:lvl5pPr marL="1828664" indent="0">
              <a:buNone/>
              <a:defRPr sz="1600" b="1"/>
            </a:lvl5pPr>
            <a:lvl6pPr marL="2285830" indent="0">
              <a:buNone/>
              <a:defRPr sz="1600" b="1"/>
            </a:lvl6pPr>
            <a:lvl7pPr marL="2742994" indent="0">
              <a:buNone/>
              <a:defRPr sz="1600" b="1"/>
            </a:lvl7pPr>
            <a:lvl8pPr marL="3200160" indent="0">
              <a:buNone/>
              <a:defRPr sz="1600" b="1"/>
            </a:lvl8pPr>
            <a:lvl9pPr marL="3657326" indent="0">
              <a:buNone/>
              <a:defRPr sz="1600" b="1"/>
            </a:lvl9pPr>
          </a:lstStyle>
          <a:p>
            <a:pPr lvl="0"/>
            <a:r>
              <a:rPr lang="en-AU" noProof="0" dirty="0"/>
              <a:t>Heading </a:t>
            </a:r>
          </a:p>
        </p:txBody>
      </p:sp>
      <p:sp>
        <p:nvSpPr>
          <p:cNvPr id="25" name="Text Placeholder 2">
            <a:extLst>
              <a:ext uri="{FF2B5EF4-FFF2-40B4-BE49-F238E27FC236}">
                <a16:creationId xmlns:a16="http://schemas.microsoft.com/office/drawing/2014/main" id="{FC9F7672-C606-433A-B31B-E8C81E8CDE3A}"/>
              </a:ext>
            </a:extLst>
          </p:cNvPr>
          <p:cNvSpPr>
            <a:spLocks noGrp="1"/>
          </p:cNvSpPr>
          <p:nvPr>
            <p:ph type="body" idx="41"/>
          </p:nvPr>
        </p:nvSpPr>
        <p:spPr>
          <a:xfrm>
            <a:off x="8109025" y="4960188"/>
            <a:ext cx="2363952" cy="776378"/>
          </a:xfrm>
        </p:spPr>
        <p:txBody>
          <a:bodyPr anchor="t" anchorCtr="0"/>
          <a:lstStyle>
            <a:lvl1pPr marL="0" indent="0" algn="ctr">
              <a:lnSpc>
                <a:spcPct val="100000"/>
              </a:lnSpc>
              <a:spcBef>
                <a:spcPts val="0"/>
              </a:spcBef>
              <a:buNone/>
              <a:defRPr sz="1400" b="0">
                <a:solidFill>
                  <a:schemeClr val="tx1"/>
                </a:solidFill>
              </a:defRPr>
            </a:lvl1pPr>
            <a:lvl2pPr marL="457166" indent="0">
              <a:buNone/>
              <a:defRPr sz="2000" b="1"/>
            </a:lvl2pPr>
            <a:lvl3pPr marL="914332" indent="0">
              <a:buNone/>
              <a:defRPr sz="1801" b="1"/>
            </a:lvl3pPr>
            <a:lvl4pPr marL="1371496" indent="0">
              <a:buNone/>
              <a:defRPr sz="1600" b="1"/>
            </a:lvl4pPr>
            <a:lvl5pPr marL="1828664" indent="0">
              <a:buNone/>
              <a:defRPr sz="1600" b="1"/>
            </a:lvl5pPr>
            <a:lvl6pPr marL="2285830" indent="0">
              <a:buNone/>
              <a:defRPr sz="1600" b="1"/>
            </a:lvl6pPr>
            <a:lvl7pPr marL="2742994" indent="0">
              <a:buNone/>
              <a:defRPr sz="1600" b="1"/>
            </a:lvl7pPr>
            <a:lvl8pPr marL="3200160" indent="0">
              <a:buNone/>
              <a:defRPr sz="1600" b="1"/>
            </a:lvl8pPr>
            <a:lvl9pPr marL="3657326" indent="0">
              <a:buNone/>
              <a:defRPr sz="1600" b="1"/>
            </a:lvl9pPr>
          </a:lstStyle>
          <a:p>
            <a:pPr lvl="0"/>
            <a:r>
              <a:rPr lang="en-US" noProof="0"/>
              <a:t>Click to edit Master text styles</a:t>
            </a:r>
          </a:p>
        </p:txBody>
      </p:sp>
    </p:spTree>
    <p:extLst>
      <p:ext uri="{BB962C8B-B14F-4D97-AF65-F5344CB8AC3E}">
        <p14:creationId xmlns:p14="http://schemas.microsoft.com/office/powerpoint/2010/main" val="68159719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3 Icons">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D025A524-48C7-40C8-91A5-3A83AB8A9F12}"/>
              </a:ext>
            </a:extLst>
          </p:cNvPr>
          <p:cNvSpPr/>
          <p:nvPr userDrawn="1"/>
        </p:nvSpPr>
        <p:spPr>
          <a:xfrm>
            <a:off x="1526876" y="3856017"/>
            <a:ext cx="2736000" cy="1962061"/>
          </a:xfrm>
          <a:prstGeom prst="rect">
            <a:avLst/>
          </a:prstGeom>
          <a:solidFill>
            <a:srgbClr val="F0EEEA"/>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45721" tIns="22860" rIns="45721" bIns="22860" numCol="1" spcCol="0" rtlCol="0" fromWordArt="0" anchor="ctr" anchorCtr="0" forceAA="0" compatLnSpc="1">
            <a:prstTxWarp prst="textNoShape">
              <a:avLst/>
            </a:prstTxWarp>
            <a:noAutofit/>
          </a:bodyPr>
          <a:lstStyle/>
          <a:p>
            <a:pPr algn="ctr"/>
            <a:endParaRPr lang="en-AU" sz="900" dirty="0"/>
          </a:p>
        </p:txBody>
      </p:sp>
      <p:sp>
        <p:nvSpPr>
          <p:cNvPr id="4" name="Date Placeholder 3">
            <a:extLst>
              <a:ext uri="{FF2B5EF4-FFF2-40B4-BE49-F238E27FC236}">
                <a16:creationId xmlns:a16="http://schemas.microsoft.com/office/drawing/2014/main" id="{D05DB1DE-8D73-4AFA-95E5-57D6E62C0F7C}"/>
              </a:ext>
            </a:extLst>
          </p:cNvPr>
          <p:cNvSpPr>
            <a:spLocks noGrp="1"/>
          </p:cNvSpPr>
          <p:nvPr>
            <p:ph type="dt" sz="half" idx="10"/>
          </p:nvPr>
        </p:nvSpPr>
        <p:spPr/>
        <p:txBody>
          <a:bodyPr/>
          <a:lstStyle/>
          <a:p>
            <a:fld id="{AE921377-CC3F-4A04-8154-536BF75F3012}" type="datetime1">
              <a:rPr lang="en-AU" smtClean="0"/>
              <a:t>24/01/2022</a:t>
            </a:fld>
            <a:endParaRPr lang="en-AU" dirty="0"/>
          </a:p>
        </p:txBody>
      </p:sp>
      <p:sp>
        <p:nvSpPr>
          <p:cNvPr id="5" name="Footer Placeholder 4">
            <a:extLst>
              <a:ext uri="{FF2B5EF4-FFF2-40B4-BE49-F238E27FC236}">
                <a16:creationId xmlns:a16="http://schemas.microsoft.com/office/drawing/2014/main" id="{E0CDE5F3-3665-4461-B770-070BFE32749B}"/>
              </a:ext>
            </a:extLst>
          </p:cNvPr>
          <p:cNvSpPr>
            <a:spLocks noGrp="1"/>
          </p:cNvSpPr>
          <p:nvPr>
            <p:ph type="ftr" sz="quarter" idx="11"/>
          </p:nvPr>
        </p:nvSpPr>
        <p:spPr/>
        <p:txBody>
          <a:bodyPr/>
          <a:lstStyle/>
          <a:p>
            <a:r>
              <a:rPr lang="en-AU" dirty="0"/>
              <a:t>Presentation title</a:t>
            </a:r>
          </a:p>
        </p:txBody>
      </p:sp>
      <p:sp>
        <p:nvSpPr>
          <p:cNvPr id="6" name="Slide Number Placeholder 5">
            <a:extLst>
              <a:ext uri="{FF2B5EF4-FFF2-40B4-BE49-F238E27FC236}">
                <a16:creationId xmlns:a16="http://schemas.microsoft.com/office/drawing/2014/main" id="{77AE5D6D-B1E7-41CE-A1BF-283239250BA2}"/>
              </a:ext>
            </a:extLst>
          </p:cNvPr>
          <p:cNvSpPr>
            <a:spLocks noGrp="1"/>
          </p:cNvSpPr>
          <p:nvPr>
            <p:ph type="sldNum" sz="quarter" idx="12"/>
          </p:nvPr>
        </p:nvSpPr>
        <p:spPr/>
        <p:txBody>
          <a:bodyPr/>
          <a:lstStyle/>
          <a:p>
            <a:fld id="{E6316B6A-336A-44FF-82DA-A4D1594FA055}" type="slidenum">
              <a:rPr lang="en-AU" smtClean="0"/>
              <a:t>‹#›</a:t>
            </a:fld>
            <a:endParaRPr lang="en-AU" dirty="0"/>
          </a:p>
        </p:txBody>
      </p:sp>
      <p:sp>
        <p:nvSpPr>
          <p:cNvPr id="2" name="Title 1">
            <a:extLst>
              <a:ext uri="{FF2B5EF4-FFF2-40B4-BE49-F238E27FC236}">
                <a16:creationId xmlns:a16="http://schemas.microsoft.com/office/drawing/2014/main" id="{32F9015D-D5F1-4A9B-9BEE-7C8A6482F8E6}"/>
              </a:ext>
            </a:extLst>
          </p:cNvPr>
          <p:cNvSpPr>
            <a:spLocks noGrp="1"/>
          </p:cNvSpPr>
          <p:nvPr>
            <p:ph type="title"/>
          </p:nvPr>
        </p:nvSpPr>
        <p:spPr/>
        <p:txBody>
          <a:bodyPr/>
          <a:lstStyle/>
          <a:p>
            <a:r>
              <a:rPr lang="en-US" noProof="0"/>
              <a:t>Click to edit Master title style</a:t>
            </a:r>
            <a:endParaRPr lang="en-AU" noProof="0"/>
          </a:p>
        </p:txBody>
      </p:sp>
      <p:sp>
        <p:nvSpPr>
          <p:cNvPr id="12" name="Rectangle 11">
            <a:extLst>
              <a:ext uri="{FF2B5EF4-FFF2-40B4-BE49-F238E27FC236}">
                <a16:creationId xmlns:a16="http://schemas.microsoft.com/office/drawing/2014/main" id="{A84D2D79-47BF-441D-9142-3C49AF71BD33}"/>
              </a:ext>
            </a:extLst>
          </p:cNvPr>
          <p:cNvSpPr/>
          <p:nvPr userDrawn="1"/>
        </p:nvSpPr>
        <p:spPr>
          <a:xfrm>
            <a:off x="4728000" y="3856017"/>
            <a:ext cx="2736000" cy="1962061"/>
          </a:xfrm>
          <a:prstGeom prst="rect">
            <a:avLst/>
          </a:prstGeom>
          <a:solidFill>
            <a:srgbClr val="F0EEEA"/>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45721" tIns="22860" rIns="45721" bIns="22860" numCol="1" spcCol="0" rtlCol="0" fromWordArt="0" anchor="ctr" anchorCtr="0" forceAA="0" compatLnSpc="1">
            <a:prstTxWarp prst="textNoShape">
              <a:avLst/>
            </a:prstTxWarp>
            <a:noAutofit/>
          </a:bodyPr>
          <a:lstStyle/>
          <a:p>
            <a:pPr algn="ctr"/>
            <a:endParaRPr lang="en-AU" sz="900" dirty="0"/>
          </a:p>
        </p:txBody>
      </p:sp>
      <p:sp>
        <p:nvSpPr>
          <p:cNvPr id="16" name="Rectangle 15">
            <a:extLst>
              <a:ext uri="{FF2B5EF4-FFF2-40B4-BE49-F238E27FC236}">
                <a16:creationId xmlns:a16="http://schemas.microsoft.com/office/drawing/2014/main" id="{73384E27-F514-4447-95B1-4D632207369D}"/>
              </a:ext>
            </a:extLst>
          </p:cNvPr>
          <p:cNvSpPr/>
          <p:nvPr userDrawn="1"/>
        </p:nvSpPr>
        <p:spPr>
          <a:xfrm>
            <a:off x="7923001" y="3856017"/>
            <a:ext cx="2736000" cy="1962061"/>
          </a:xfrm>
          <a:prstGeom prst="rect">
            <a:avLst/>
          </a:prstGeom>
          <a:solidFill>
            <a:srgbClr val="F0EEEA"/>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45721" tIns="22860" rIns="45721" bIns="22860" numCol="1" spcCol="0" rtlCol="0" fromWordArt="0" anchor="ctr" anchorCtr="0" forceAA="0" compatLnSpc="1">
            <a:prstTxWarp prst="textNoShape">
              <a:avLst/>
            </a:prstTxWarp>
            <a:noAutofit/>
          </a:bodyPr>
          <a:lstStyle/>
          <a:p>
            <a:pPr algn="ctr"/>
            <a:endParaRPr lang="en-AU" sz="900" dirty="0"/>
          </a:p>
        </p:txBody>
      </p:sp>
      <p:sp>
        <p:nvSpPr>
          <p:cNvPr id="23" name="Picture Placeholder 8">
            <a:extLst>
              <a:ext uri="{FF2B5EF4-FFF2-40B4-BE49-F238E27FC236}">
                <a16:creationId xmlns:a16="http://schemas.microsoft.com/office/drawing/2014/main" id="{016E4335-48CE-49B6-81CB-7C4F4C005396}"/>
              </a:ext>
            </a:extLst>
          </p:cNvPr>
          <p:cNvSpPr>
            <a:spLocks noGrp="1"/>
          </p:cNvSpPr>
          <p:nvPr>
            <p:ph type="pic" sz="quarter" idx="30" hasCustomPrompt="1"/>
          </p:nvPr>
        </p:nvSpPr>
        <p:spPr>
          <a:xfrm>
            <a:off x="2092538" y="1975446"/>
            <a:ext cx="1604676" cy="1504970"/>
          </a:xfrm>
          <a:prstGeom prst="rect">
            <a:avLst/>
          </a:prstGeom>
          <a:noFill/>
        </p:spPr>
        <p:txBody>
          <a:bodyPr lIns="72000" tIns="72000" rIns="72000" bIns="72000" anchor="ctr" anchorCtr="0"/>
          <a:lstStyle>
            <a:lvl1pPr marL="0" indent="0" algn="ctr">
              <a:buNone/>
              <a:defRPr sz="1401">
                <a:solidFill>
                  <a:schemeClr val="tx1"/>
                </a:solidFill>
              </a:defRPr>
            </a:lvl1pPr>
          </a:lstStyle>
          <a:p>
            <a:r>
              <a:rPr lang="en-AU" dirty="0"/>
              <a:t>Click to add icon and then on the Picture Format tab click Crop, scroll down and click Fit</a:t>
            </a:r>
          </a:p>
        </p:txBody>
      </p:sp>
      <p:sp>
        <p:nvSpPr>
          <p:cNvPr id="24" name="Picture Placeholder 8">
            <a:extLst>
              <a:ext uri="{FF2B5EF4-FFF2-40B4-BE49-F238E27FC236}">
                <a16:creationId xmlns:a16="http://schemas.microsoft.com/office/drawing/2014/main" id="{C4415AC5-885D-4A6F-972C-5D123733A7BF}"/>
              </a:ext>
            </a:extLst>
          </p:cNvPr>
          <p:cNvSpPr>
            <a:spLocks noGrp="1"/>
          </p:cNvSpPr>
          <p:nvPr>
            <p:ph type="pic" sz="quarter" idx="32" hasCustomPrompt="1"/>
          </p:nvPr>
        </p:nvSpPr>
        <p:spPr>
          <a:xfrm>
            <a:off x="5293662" y="1975446"/>
            <a:ext cx="1604676" cy="1504970"/>
          </a:xfrm>
          <a:prstGeom prst="rect">
            <a:avLst/>
          </a:prstGeom>
          <a:noFill/>
        </p:spPr>
        <p:txBody>
          <a:bodyPr lIns="72000" tIns="72000" rIns="72000" bIns="72000" anchor="ctr" anchorCtr="0"/>
          <a:lstStyle>
            <a:lvl1pPr marL="0" indent="0" algn="ctr">
              <a:buNone/>
              <a:defRPr sz="1401">
                <a:solidFill>
                  <a:schemeClr val="tx1"/>
                </a:solidFill>
              </a:defRPr>
            </a:lvl1pPr>
          </a:lstStyle>
          <a:p>
            <a:r>
              <a:rPr lang="en-AU" dirty="0"/>
              <a:t>Click to add icon and then on the Picture Format tab click Crop, scroll down and click Fit</a:t>
            </a:r>
          </a:p>
        </p:txBody>
      </p:sp>
      <p:sp>
        <p:nvSpPr>
          <p:cNvPr id="25" name="Picture Placeholder 8">
            <a:extLst>
              <a:ext uri="{FF2B5EF4-FFF2-40B4-BE49-F238E27FC236}">
                <a16:creationId xmlns:a16="http://schemas.microsoft.com/office/drawing/2014/main" id="{DF5C8943-1C3E-4386-98B9-FDFA251E0750}"/>
              </a:ext>
            </a:extLst>
          </p:cNvPr>
          <p:cNvSpPr>
            <a:spLocks noGrp="1"/>
          </p:cNvSpPr>
          <p:nvPr>
            <p:ph type="pic" sz="quarter" idx="34" hasCustomPrompt="1"/>
          </p:nvPr>
        </p:nvSpPr>
        <p:spPr>
          <a:xfrm>
            <a:off x="8488663" y="1975446"/>
            <a:ext cx="1604676" cy="1504970"/>
          </a:xfrm>
          <a:prstGeom prst="rect">
            <a:avLst/>
          </a:prstGeom>
          <a:noFill/>
        </p:spPr>
        <p:txBody>
          <a:bodyPr lIns="72000" tIns="72000" rIns="72000" bIns="72000" anchor="ctr" anchorCtr="0"/>
          <a:lstStyle>
            <a:lvl1pPr marL="0" indent="0" algn="ctr">
              <a:buNone/>
              <a:defRPr sz="1401">
                <a:solidFill>
                  <a:schemeClr val="tx1"/>
                </a:solidFill>
              </a:defRPr>
            </a:lvl1pPr>
          </a:lstStyle>
          <a:p>
            <a:r>
              <a:rPr lang="en-AU" dirty="0"/>
              <a:t>Click to add icon and then on the Picture Format tab click Crop, scroll down and click Fit</a:t>
            </a:r>
          </a:p>
        </p:txBody>
      </p:sp>
      <p:sp>
        <p:nvSpPr>
          <p:cNvPr id="26" name="Text Placeholder 2">
            <a:extLst>
              <a:ext uri="{FF2B5EF4-FFF2-40B4-BE49-F238E27FC236}">
                <a16:creationId xmlns:a16="http://schemas.microsoft.com/office/drawing/2014/main" id="{B7CDE7F4-084A-44DD-8D1D-8061092A957C}"/>
              </a:ext>
            </a:extLst>
          </p:cNvPr>
          <p:cNvSpPr>
            <a:spLocks noGrp="1"/>
          </p:cNvSpPr>
          <p:nvPr>
            <p:ph type="body" idx="15" hasCustomPrompt="1"/>
          </p:nvPr>
        </p:nvSpPr>
        <p:spPr>
          <a:xfrm>
            <a:off x="1712900" y="4011652"/>
            <a:ext cx="2363952" cy="525850"/>
          </a:xfrm>
        </p:spPr>
        <p:txBody>
          <a:bodyPr anchor="t" anchorCtr="0"/>
          <a:lstStyle>
            <a:lvl1pPr marL="0" indent="0" algn="ctr">
              <a:lnSpc>
                <a:spcPct val="90000"/>
              </a:lnSpc>
              <a:spcBef>
                <a:spcPts val="0"/>
              </a:spcBef>
              <a:buNone/>
              <a:defRPr sz="1800" b="1">
                <a:solidFill>
                  <a:schemeClr val="accent1"/>
                </a:solidFill>
              </a:defRPr>
            </a:lvl1pPr>
            <a:lvl2pPr marL="457166" indent="0">
              <a:buNone/>
              <a:defRPr sz="2000" b="1"/>
            </a:lvl2pPr>
            <a:lvl3pPr marL="914332" indent="0">
              <a:buNone/>
              <a:defRPr sz="1801" b="1"/>
            </a:lvl3pPr>
            <a:lvl4pPr marL="1371496" indent="0">
              <a:buNone/>
              <a:defRPr sz="1600" b="1"/>
            </a:lvl4pPr>
            <a:lvl5pPr marL="1828664" indent="0">
              <a:buNone/>
              <a:defRPr sz="1600" b="1"/>
            </a:lvl5pPr>
            <a:lvl6pPr marL="2285830" indent="0">
              <a:buNone/>
              <a:defRPr sz="1600" b="1"/>
            </a:lvl6pPr>
            <a:lvl7pPr marL="2742994" indent="0">
              <a:buNone/>
              <a:defRPr sz="1600" b="1"/>
            </a:lvl7pPr>
            <a:lvl8pPr marL="3200160" indent="0">
              <a:buNone/>
              <a:defRPr sz="1600" b="1"/>
            </a:lvl8pPr>
            <a:lvl9pPr marL="3657326" indent="0">
              <a:buNone/>
              <a:defRPr sz="1600" b="1"/>
            </a:lvl9pPr>
          </a:lstStyle>
          <a:p>
            <a:pPr lvl="0"/>
            <a:r>
              <a:rPr lang="en-AU" noProof="0" dirty="0"/>
              <a:t>Heading </a:t>
            </a:r>
          </a:p>
        </p:txBody>
      </p:sp>
      <p:sp>
        <p:nvSpPr>
          <p:cNvPr id="27" name="Text Placeholder 2">
            <a:extLst>
              <a:ext uri="{FF2B5EF4-FFF2-40B4-BE49-F238E27FC236}">
                <a16:creationId xmlns:a16="http://schemas.microsoft.com/office/drawing/2014/main" id="{5CF6B0D6-8655-4571-9D47-6F4F2B4D5C39}"/>
              </a:ext>
            </a:extLst>
          </p:cNvPr>
          <p:cNvSpPr>
            <a:spLocks noGrp="1"/>
          </p:cNvSpPr>
          <p:nvPr>
            <p:ph type="body" idx="37"/>
          </p:nvPr>
        </p:nvSpPr>
        <p:spPr>
          <a:xfrm>
            <a:off x="1712900" y="4563380"/>
            <a:ext cx="2363952" cy="1190438"/>
          </a:xfrm>
        </p:spPr>
        <p:txBody>
          <a:bodyPr anchor="t" anchorCtr="0"/>
          <a:lstStyle>
            <a:lvl1pPr marL="0" indent="0" algn="ctr">
              <a:lnSpc>
                <a:spcPct val="100000"/>
              </a:lnSpc>
              <a:spcBef>
                <a:spcPts val="0"/>
              </a:spcBef>
              <a:buNone/>
              <a:defRPr sz="1400" b="0">
                <a:solidFill>
                  <a:schemeClr val="tx1"/>
                </a:solidFill>
              </a:defRPr>
            </a:lvl1pPr>
            <a:lvl2pPr marL="457166" indent="0">
              <a:buNone/>
              <a:defRPr sz="2000" b="1"/>
            </a:lvl2pPr>
            <a:lvl3pPr marL="914332" indent="0">
              <a:buNone/>
              <a:defRPr sz="1801" b="1"/>
            </a:lvl3pPr>
            <a:lvl4pPr marL="1371496" indent="0">
              <a:buNone/>
              <a:defRPr sz="1600" b="1"/>
            </a:lvl4pPr>
            <a:lvl5pPr marL="1828664" indent="0">
              <a:buNone/>
              <a:defRPr sz="1600" b="1"/>
            </a:lvl5pPr>
            <a:lvl6pPr marL="2285830" indent="0">
              <a:buNone/>
              <a:defRPr sz="1600" b="1"/>
            </a:lvl6pPr>
            <a:lvl7pPr marL="2742994" indent="0">
              <a:buNone/>
              <a:defRPr sz="1600" b="1"/>
            </a:lvl7pPr>
            <a:lvl8pPr marL="3200160" indent="0">
              <a:buNone/>
              <a:defRPr sz="1600" b="1"/>
            </a:lvl8pPr>
            <a:lvl9pPr marL="3657326" indent="0">
              <a:buNone/>
              <a:defRPr sz="1600" b="1"/>
            </a:lvl9pPr>
          </a:lstStyle>
          <a:p>
            <a:pPr lvl="0"/>
            <a:r>
              <a:rPr lang="en-US" noProof="0"/>
              <a:t>Click to edit Master text styles</a:t>
            </a:r>
          </a:p>
        </p:txBody>
      </p:sp>
      <p:sp>
        <p:nvSpPr>
          <p:cNvPr id="28" name="Text Placeholder 2">
            <a:extLst>
              <a:ext uri="{FF2B5EF4-FFF2-40B4-BE49-F238E27FC236}">
                <a16:creationId xmlns:a16="http://schemas.microsoft.com/office/drawing/2014/main" id="{226045A4-F481-4EAA-B226-01581092EC4C}"/>
              </a:ext>
            </a:extLst>
          </p:cNvPr>
          <p:cNvSpPr>
            <a:spLocks noGrp="1"/>
          </p:cNvSpPr>
          <p:nvPr>
            <p:ph type="body" idx="38" hasCustomPrompt="1"/>
          </p:nvPr>
        </p:nvSpPr>
        <p:spPr>
          <a:xfrm>
            <a:off x="4914024" y="4011652"/>
            <a:ext cx="2363952" cy="525850"/>
          </a:xfrm>
        </p:spPr>
        <p:txBody>
          <a:bodyPr anchor="t" anchorCtr="0"/>
          <a:lstStyle>
            <a:lvl1pPr marL="0" indent="0" algn="ctr">
              <a:lnSpc>
                <a:spcPct val="90000"/>
              </a:lnSpc>
              <a:spcBef>
                <a:spcPts val="0"/>
              </a:spcBef>
              <a:buNone/>
              <a:defRPr sz="1800" b="1">
                <a:solidFill>
                  <a:schemeClr val="accent1"/>
                </a:solidFill>
              </a:defRPr>
            </a:lvl1pPr>
            <a:lvl2pPr marL="457166" indent="0">
              <a:buNone/>
              <a:defRPr sz="2000" b="1"/>
            </a:lvl2pPr>
            <a:lvl3pPr marL="914332" indent="0">
              <a:buNone/>
              <a:defRPr sz="1801" b="1"/>
            </a:lvl3pPr>
            <a:lvl4pPr marL="1371496" indent="0">
              <a:buNone/>
              <a:defRPr sz="1600" b="1"/>
            </a:lvl4pPr>
            <a:lvl5pPr marL="1828664" indent="0">
              <a:buNone/>
              <a:defRPr sz="1600" b="1"/>
            </a:lvl5pPr>
            <a:lvl6pPr marL="2285830" indent="0">
              <a:buNone/>
              <a:defRPr sz="1600" b="1"/>
            </a:lvl6pPr>
            <a:lvl7pPr marL="2742994" indent="0">
              <a:buNone/>
              <a:defRPr sz="1600" b="1"/>
            </a:lvl7pPr>
            <a:lvl8pPr marL="3200160" indent="0">
              <a:buNone/>
              <a:defRPr sz="1600" b="1"/>
            </a:lvl8pPr>
            <a:lvl9pPr marL="3657326" indent="0">
              <a:buNone/>
              <a:defRPr sz="1600" b="1"/>
            </a:lvl9pPr>
          </a:lstStyle>
          <a:p>
            <a:pPr lvl="0"/>
            <a:r>
              <a:rPr lang="en-AU" noProof="0" dirty="0"/>
              <a:t>Heading </a:t>
            </a:r>
          </a:p>
        </p:txBody>
      </p:sp>
      <p:sp>
        <p:nvSpPr>
          <p:cNvPr id="29" name="Text Placeholder 2">
            <a:extLst>
              <a:ext uri="{FF2B5EF4-FFF2-40B4-BE49-F238E27FC236}">
                <a16:creationId xmlns:a16="http://schemas.microsoft.com/office/drawing/2014/main" id="{4676AAB4-58D8-4218-BF2F-EA9C881CF8A7}"/>
              </a:ext>
            </a:extLst>
          </p:cNvPr>
          <p:cNvSpPr>
            <a:spLocks noGrp="1"/>
          </p:cNvSpPr>
          <p:nvPr>
            <p:ph type="body" idx="39"/>
          </p:nvPr>
        </p:nvSpPr>
        <p:spPr>
          <a:xfrm>
            <a:off x="4914024" y="4563380"/>
            <a:ext cx="2363952" cy="1190438"/>
          </a:xfrm>
        </p:spPr>
        <p:txBody>
          <a:bodyPr anchor="t" anchorCtr="0"/>
          <a:lstStyle>
            <a:lvl1pPr marL="0" indent="0" algn="ctr">
              <a:lnSpc>
                <a:spcPct val="100000"/>
              </a:lnSpc>
              <a:spcBef>
                <a:spcPts val="0"/>
              </a:spcBef>
              <a:buNone/>
              <a:defRPr sz="1400" b="0">
                <a:solidFill>
                  <a:schemeClr val="tx1"/>
                </a:solidFill>
              </a:defRPr>
            </a:lvl1pPr>
            <a:lvl2pPr marL="457166" indent="0">
              <a:buNone/>
              <a:defRPr sz="2000" b="1"/>
            </a:lvl2pPr>
            <a:lvl3pPr marL="914332" indent="0">
              <a:buNone/>
              <a:defRPr sz="1801" b="1"/>
            </a:lvl3pPr>
            <a:lvl4pPr marL="1371496" indent="0">
              <a:buNone/>
              <a:defRPr sz="1600" b="1"/>
            </a:lvl4pPr>
            <a:lvl5pPr marL="1828664" indent="0">
              <a:buNone/>
              <a:defRPr sz="1600" b="1"/>
            </a:lvl5pPr>
            <a:lvl6pPr marL="2285830" indent="0">
              <a:buNone/>
              <a:defRPr sz="1600" b="1"/>
            </a:lvl6pPr>
            <a:lvl7pPr marL="2742994" indent="0">
              <a:buNone/>
              <a:defRPr sz="1600" b="1"/>
            </a:lvl7pPr>
            <a:lvl8pPr marL="3200160" indent="0">
              <a:buNone/>
              <a:defRPr sz="1600" b="1"/>
            </a:lvl8pPr>
            <a:lvl9pPr marL="3657326" indent="0">
              <a:buNone/>
              <a:defRPr sz="1600" b="1"/>
            </a:lvl9pPr>
          </a:lstStyle>
          <a:p>
            <a:pPr lvl="0"/>
            <a:r>
              <a:rPr lang="en-US" noProof="0"/>
              <a:t>Click to edit Master text styles</a:t>
            </a:r>
          </a:p>
        </p:txBody>
      </p:sp>
      <p:sp>
        <p:nvSpPr>
          <p:cNvPr id="30" name="Text Placeholder 2">
            <a:extLst>
              <a:ext uri="{FF2B5EF4-FFF2-40B4-BE49-F238E27FC236}">
                <a16:creationId xmlns:a16="http://schemas.microsoft.com/office/drawing/2014/main" id="{804CBB58-B398-43CA-8326-64CFC908AD96}"/>
              </a:ext>
            </a:extLst>
          </p:cNvPr>
          <p:cNvSpPr>
            <a:spLocks noGrp="1"/>
          </p:cNvSpPr>
          <p:nvPr>
            <p:ph type="body" idx="40" hasCustomPrompt="1"/>
          </p:nvPr>
        </p:nvSpPr>
        <p:spPr>
          <a:xfrm>
            <a:off x="8109025" y="4011652"/>
            <a:ext cx="2363952" cy="525850"/>
          </a:xfrm>
        </p:spPr>
        <p:txBody>
          <a:bodyPr anchor="t" anchorCtr="0"/>
          <a:lstStyle>
            <a:lvl1pPr marL="0" indent="0" algn="ctr">
              <a:lnSpc>
                <a:spcPct val="90000"/>
              </a:lnSpc>
              <a:spcBef>
                <a:spcPts val="0"/>
              </a:spcBef>
              <a:buNone/>
              <a:defRPr sz="1800" b="1">
                <a:solidFill>
                  <a:schemeClr val="accent1"/>
                </a:solidFill>
              </a:defRPr>
            </a:lvl1pPr>
            <a:lvl2pPr marL="457166" indent="0">
              <a:buNone/>
              <a:defRPr sz="2000" b="1"/>
            </a:lvl2pPr>
            <a:lvl3pPr marL="914332" indent="0">
              <a:buNone/>
              <a:defRPr sz="1801" b="1"/>
            </a:lvl3pPr>
            <a:lvl4pPr marL="1371496" indent="0">
              <a:buNone/>
              <a:defRPr sz="1600" b="1"/>
            </a:lvl4pPr>
            <a:lvl5pPr marL="1828664" indent="0">
              <a:buNone/>
              <a:defRPr sz="1600" b="1"/>
            </a:lvl5pPr>
            <a:lvl6pPr marL="2285830" indent="0">
              <a:buNone/>
              <a:defRPr sz="1600" b="1"/>
            </a:lvl6pPr>
            <a:lvl7pPr marL="2742994" indent="0">
              <a:buNone/>
              <a:defRPr sz="1600" b="1"/>
            </a:lvl7pPr>
            <a:lvl8pPr marL="3200160" indent="0">
              <a:buNone/>
              <a:defRPr sz="1600" b="1"/>
            </a:lvl8pPr>
            <a:lvl9pPr marL="3657326" indent="0">
              <a:buNone/>
              <a:defRPr sz="1600" b="1"/>
            </a:lvl9pPr>
          </a:lstStyle>
          <a:p>
            <a:pPr lvl="0"/>
            <a:r>
              <a:rPr lang="en-AU" noProof="0" dirty="0"/>
              <a:t>Heading </a:t>
            </a:r>
          </a:p>
        </p:txBody>
      </p:sp>
      <p:sp>
        <p:nvSpPr>
          <p:cNvPr id="31" name="Text Placeholder 2">
            <a:extLst>
              <a:ext uri="{FF2B5EF4-FFF2-40B4-BE49-F238E27FC236}">
                <a16:creationId xmlns:a16="http://schemas.microsoft.com/office/drawing/2014/main" id="{908901B4-BF83-4702-AF91-FAB50DA8B153}"/>
              </a:ext>
            </a:extLst>
          </p:cNvPr>
          <p:cNvSpPr>
            <a:spLocks noGrp="1"/>
          </p:cNvSpPr>
          <p:nvPr>
            <p:ph type="body" idx="41"/>
          </p:nvPr>
        </p:nvSpPr>
        <p:spPr>
          <a:xfrm>
            <a:off x="8109025" y="4563380"/>
            <a:ext cx="2363952" cy="1190438"/>
          </a:xfrm>
        </p:spPr>
        <p:txBody>
          <a:bodyPr anchor="t" anchorCtr="0"/>
          <a:lstStyle>
            <a:lvl1pPr marL="0" indent="0" algn="ctr">
              <a:lnSpc>
                <a:spcPct val="100000"/>
              </a:lnSpc>
              <a:spcBef>
                <a:spcPts val="0"/>
              </a:spcBef>
              <a:buNone/>
              <a:defRPr sz="1400" b="0">
                <a:solidFill>
                  <a:schemeClr val="tx1"/>
                </a:solidFill>
              </a:defRPr>
            </a:lvl1pPr>
            <a:lvl2pPr marL="457166" indent="0">
              <a:buNone/>
              <a:defRPr sz="2000" b="1"/>
            </a:lvl2pPr>
            <a:lvl3pPr marL="914332" indent="0">
              <a:buNone/>
              <a:defRPr sz="1801" b="1"/>
            </a:lvl3pPr>
            <a:lvl4pPr marL="1371496" indent="0">
              <a:buNone/>
              <a:defRPr sz="1600" b="1"/>
            </a:lvl4pPr>
            <a:lvl5pPr marL="1828664" indent="0">
              <a:buNone/>
              <a:defRPr sz="1600" b="1"/>
            </a:lvl5pPr>
            <a:lvl6pPr marL="2285830" indent="0">
              <a:buNone/>
              <a:defRPr sz="1600" b="1"/>
            </a:lvl6pPr>
            <a:lvl7pPr marL="2742994" indent="0">
              <a:buNone/>
              <a:defRPr sz="1600" b="1"/>
            </a:lvl7pPr>
            <a:lvl8pPr marL="3200160" indent="0">
              <a:buNone/>
              <a:defRPr sz="1600" b="1"/>
            </a:lvl8pPr>
            <a:lvl9pPr marL="3657326" indent="0">
              <a:buNone/>
              <a:defRPr sz="1600" b="1"/>
            </a:lvl9pPr>
          </a:lstStyle>
          <a:p>
            <a:pPr lvl="0"/>
            <a:r>
              <a:rPr lang="en-US" noProof="0"/>
              <a:t>Click to edit Master text styles</a:t>
            </a:r>
          </a:p>
        </p:txBody>
      </p:sp>
    </p:spTree>
    <p:extLst>
      <p:ext uri="{BB962C8B-B14F-4D97-AF65-F5344CB8AC3E}">
        <p14:creationId xmlns:p14="http://schemas.microsoft.com/office/powerpoint/2010/main" val="407564082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able">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D05DB1DE-8D73-4AFA-95E5-57D6E62C0F7C}"/>
              </a:ext>
            </a:extLst>
          </p:cNvPr>
          <p:cNvSpPr>
            <a:spLocks noGrp="1"/>
          </p:cNvSpPr>
          <p:nvPr>
            <p:ph type="dt" sz="half" idx="10"/>
          </p:nvPr>
        </p:nvSpPr>
        <p:spPr/>
        <p:txBody>
          <a:bodyPr/>
          <a:lstStyle/>
          <a:p>
            <a:fld id="{154D6FD8-43DE-4131-850E-424ED107B9F1}" type="datetime1">
              <a:rPr lang="en-AU" smtClean="0"/>
              <a:t>24/01/2022</a:t>
            </a:fld>
            <a:endParaRPr lang="en-AU" dirty="0"/>
          </a:p>
        </p:txBody>
      </p:sp>
      <p:sp>
        <p:nvSpPr>
          <p:cNvPr id="5" name="Footer Placeholder 4">
            <a:extLst>
              <a:ext uri="{FF2B5EF4-FFF2-40B4-BE49-F238E27FC236}">
                <a16:creationId xmlns:a16="http://schemas.microsoft.com/office/drawing/2014/main" id="{E0CDE5F3-3665-4461-B770-070BFE32749B}"/>
              </a:ext>
            </a:extLst>
          </p:cNvPr>
          <p:cNvSpPr>
            <a:spLocks noGrp="1"/>
          </p:cNvSpPr>
          <p:nvPr>
            <p:ph type="ftr" sz="quarter" idx="11"/>
          </p:nvPr>
        </p:nvSpPr>
        <p:spPr/>
        <p:txBody>
          <a:bodyPr/>
          <a:lstStyle/>
          <a:p>
            <a:r>
              <a:rPr lang="en-AU" dirty="0"/>
              <a:t>Presentation title</a:t>
            </a:r>
          </a:p>
        </p:txBody>
      </p:sp>
      <p:sp>
        <p:nvSpPr>
          <p:cNvPr id="6" name="Slide Number Placeholder 5">
            <a:extLst>
              <a:ext uri="{FF2B5EF4-FFF2-40B4-BE49-F238E27FC236}">
                <a16:creationId xmlns:a16="http://schemas.microsoft.com/office/drawing/2014/main" id="{77AE5D6D-B1E7-41CE-A1BF-283239250BA2}"/>
              </a:ext>
            </a:extLst>
          </p:cNvPr>
          <p:cNvSpPr>
            <a:spLocks noGrp="1"/>
          </p:cNvSpPr>
          <p:nvPr>
            <p:ph type="sldNum" sz="quarter" idx="12"/>
          </p:nvPr>
        </p:nvSpPr>
        <p:spPr/>
        <p:txBody>
          <a:bodyPr/>
          <a:lstStyle/>
          <a:p>
            <a:fld id="{E6316B6A-336A-44FF-82DA-A4D1594FA055}" type="slidenum">
              <a:rPr lang="en-AU" smtClean="0"/>
              <a:t>‹#›</a:t>
            </a:fld>
            <a:endParaRPr lang="en-AU" dirty="0"/>
          </a:p>
        </p:txBody>
      </p:sp>
      <p:sp>
        <p:nvSpPr>
          <p:cNvPr id="2" name="Title 1">
            <a:extLst>
              <a:ext uri="{FF2B5EF4-FFF2-40B4-BE49-F238E27FC236}">
                <a16:creationId xmlns:a16="http://schemas.microsoft.com/office/drawing/2014/main" id="{32F9015D-D5F1-4A9B-9BEE-7C8A6482F8E6}"/>
              </a:ext>
            </a:extLst>
          </p:cNvPr>
          <p:cNvSpPr>
            <a:spLocks noGrp="1"/>
          </p:cNvSpPr>
          <p:nvPr>
            <p:ph type="title"/>
          </p:nvPr>
        </p:nvSpPr>
        <p:spPr/>
        <p:txBody>
          <a:bodyPr/>
          <a:lstStyle/>
          <a:p>
            <a:r>
              <a:rPr lang="en-US" noProof="0"/>
              <a:t>Click to edit Master title style</a:t>
            </a:r>
            <a:endParaRPr lang="en-AU" noProof="0"/>
          </a:p>
        </p:txBody>
      </p:sp>
      <p:sp>
        <p:nvSpPr>
          <p:cNvPr id="10" name="Table Placeholder 9">
            <a:extLst>
              <a:ext uri="{FF2B5EF4-FFF2-40B4-BE49-F238E27FC236}">
                <a16:creationId xmlns:a16="http://schemas.microsoft.com/office/drawing/2014/main" id="{BE1EFC3B-05E2-4AA1-9F8B-C3151325DE6B}"/>
              </a:ext>
            </a:extLst>
          </p:cNvPr>
          <p:cNvSpPr>
            <a:spLocks noGrp="1"/>
          </p:cNvSpPr>
          <p:nvPr>
            <p:ph type="tbl" sz="quarter" idx="13"/>
          </p:nvPr>
        </p:nvSpPr>
        <p:spPr>
          <a:xfrm>
            <a:off x="1533001" y="1676404"/>
            <a:ext cx="9126000" cy="4500563"/>
          </a:xfrm>
        </p:spPr>
        <p:txBody>
          <a:bodyPr anchor="ctr" anchorCtr="0"/>
          <a:lstStyle>
            <a:lvl1pPr marL="0" indent="0" algn="ctr">
              <a:buNone/>
              <a:defRPr/>
            </a:lvl1pPr>
          </a:lstStyle>
          <a:p>
            <a:r>
              <a:rPr lang="en-US" dirty="0"/>
              <a:t>Click icon to add table</a:t>
            </a:r>
            <a:endParaRPr lang="en-AU" dirty="0"/>
          </a:p>
        </p:txBody>
      </p:sp>
    </p:spTree>
    <p:extLst>
      <p:ext uri="{BB962C8B-B14F-4D97-AF65-F5344CB8AC3E}">
        <p14:creationId xmlns:p14="http://schemas.microsoft.com/office/powerpoint/2010/main" val="119099389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image" Target="../media/image1.png"/><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24.xml"/><Relationship Id="rId7" Type="http://schemas.openxmlformats.org/officeDocument/2006/relationships/image" Target="../media/image1.png"/><Relationship Id="rId2" Type="http://schemas.openxmlformats.org/officeDocument/2006/relationships/slideLayout" Target="../slideLayouts/slideLayout23.xml"/><Relationship Id="rId1" Type="http://schemas.openxmlformats.org/officeDocument/2006/relationships/slideLayout" Target="../slideLayouts/slideLayout22.xml"/><Relationship Id="rId6" Type="http://schemas.openxmlformats.org/officeDocument/2006/relationships/theme" Target="../theme/theme2.xml"/><Relationship Id="rId5" Type="http://schemas.openxmlformats.org/officeDocument/2006/relationships/slideLayout" Target="../slideLayouts/slideLayout26.xml"/><Relationship Id="rId4" Type="http://schemas.openxmlformats.org/officeDocument/2006/relationships/slideLayout" Target="../slideLayouts/slideLayout25.xml"/></Relationships>
</file>

<file path=ppt/slideMasters/_rels/slideMaster3.xml.rels><?xml version="1.0" encoding="UTF-8" standalone="yes"?>
<Relationships xmlns="http://schemas.openxmlformats.org/package/2006/relationships"><Relationship Id="rId3" Type="http://schemas.openxmlformats.org/officeDocument/2006/relationships/theme" Target="../theme/theme3.xml"/><Relationship Id="rId2" Type="http://schemas.openxmlformats.org/officeDocument/2006/relationships/slideLayout" Target="../slideLayouts/slideLayout28.xml"/><Relationship Id="rId1" Type="http://schemas.openxmlformats.org/officeDocument/2006/relationships/slideLayout" Target="../slideLayouts/slideLayout27.xml"/><Relationship Id="rId4" Type="http://schemas.openxmlformats.org/officeDocument/2006/relationships/image" Target="../media/image1.png"/></Relationships>
</file>

<file path=ppt/slideMasters/_rels/slideMaster4.xml.rels><?xml version="1.0" encoding="UTF-8" standalone="yes"?>
<Relationships xmlns="http://schemas.openxmlformats.org/package/2006/relationships"><Relationship Id="rId3" Type="http://schemas.openxmlformats.org/officeDocument/2006/relationships/slideLayout" Target="../slideLayouts/slideLayout31.xml"/><Relationship Id="rId2" Type="http://schemas.openxmlformats.org/officeDocument/2006/relationships/slideLayout" Target="../slideLayouts/slideLayout30.xml"/><Relationship Id="rId1" Type="http://schemas.openxmlformats.org/officeDocument/2006/relationships/slideLayout" Target="../slideLayouts/slideLayout29.xml"/><Relationship Id="rId5" Type="http://schemas.openxmlformats.org/officeDocument/2006/relationships/image" Target="../media/image1.png"/><Relationship Id="rId4" Type="http://schemas.openxmlformats.org/officeDocument/2006/relationships/theme" Target="../theme/theme4.xml"/></Relationships>
</file>

<file path=ppt/slideMasters/_rels/slideMaster5.xml.rels><?xml version="1.0" encoding="UTF-8" standalone="yes"?>
<Relationships xmlns="http://schemas.openxmlformats.org/package/2006/relationships"><Relationship Id="rId8" Type="http://schemas.openxmlformats.org/officeDocument/2006/relationships/theme" Target="../theme/theme5.xml"/><Relationship Id="rId3" Type="http://schemas.openxmlformats.org/officeDocument/2006/relationships/slideLayout" Target="../slideLayouts/slideLayout34.xml"/><Relationship Id="rId7" Type="http://schemas.openxmlformats.org/officeDocument/2006/relationships/slideLayout" Target="../slideLayouts/slideLayout38.xml"/><Relationship Id="rId2" Type="http://schemas.openxmlformats.org/officeDocument/2006/relationships/slideLayout" Target="../slideLayouts/slideLayout33.xml"/><Relationship Id="rId1" Type="http://schemas.openxmlformats.org/officeDocument/2006/relationships/slideLayout" Target="../slideLayouts/slideLayout32.xml"/><Relationship Id="rId6" Type="http://schemas.openxmlformats.org/officeDocument/2006/relationships/slideLayout" Target="../slideLayouts/slideLayout37.xml"/><Relationship Id="rId5" Type="http://schemas.openxmlformats.org/officeDocument/2006/relationships/slideLayout" Target="../slideLayouts/slideLayout36.xml"/><Relationship Id="rId4" Type="http://schemas.openxmlformats.org/officeDocument/2006/relationships/slideLayout" Target="../slideLayouts/slideLayout35.xml"/><Relationship Id="rId9" Type="http://schemas.openxmlformats.org/officeDocument/2006/relationships/image" Target="../media/image7.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6A60212A-A6EE-4349-8A44-D272422D9284}"/>
              </a:ext>
            </a:extLst>
          </p:cNvPr>
          <p:cNvPicPr>
            <a:picLocks noChangeAspect="1"/>
          </p:cNvPicPr>
          <p:nvPr userDrawn="1"/>
        </p:nvPicPr>
        <p:blipFill>
          <a:blip r:embed="rId23"/>
          <a:srcRect/>
          <a:stretch/>
        </p:blipFill>
        <p:spPr>
          <a:xfrm>
            <a:off x="10487552" y="205200"/>
            <a:ext cx="1417349" cy="692194"/>
          </a:xfrm>
          <a:prstGeom prst="rect">
            <a:avLst/>
          </a:prstGeom>
        </p:spPr>
      </p:pic>
      <p:sp>
        <p:nvSpPr>
          <p:cNvPr id="2" name="Title Placeholder 1">
            <a:extLst>
              <a:ext uri="{FF2B5EF4-FFF2-40B4-BE49-F238E27FC236}">
                <a16:creationId xmlns:a16="http://schemas.microsoft.com/office/drawing/2014/main" id="{010B58A3-E193-4684-ABCE-DF0A8B6CD042}"/>
              </a:ext>
            </a:extLst>
          </p:cNvPr>
          <p:cNvSpPr>
            <a:spLocks noGrp="1"/>
          </p:cNvSpPr>
          <p:nvPr>
            <p:ph type="title"/>
          </p:nvPr>
        </p:nvSpPr>
        <p:spPr>
          <a:xfrm>
            <a:off x="759001" y="382383"/>
            <a:ext cx="9720000" cy="516637"/>
          </a:xfrm>
          <a:prstGeom prst="rect">
            <a:avLst/>
          </a:prstGeom>
        </p:spPr>
        <p:txBody>
          <a:bodyPr vert="horz" lIns="0" tIns="0" rIns="0" bIns="0" rtlCol="0" anchor="t" anchorCtr="0">
            <a:noAutofit/>
          </a:bodyPr>
          <a:lstStyle/>
          <a:p>
            <a:r>
              <a:rPr lang="en-US" noProof="0"/>
              <a:t>Click to edit Master title style</a:t>
            </a:r>
            <a:endParaRPr lang="en-AU" noProof="0" dirty="0"/>
          </a:p>
        </p:txBody>
      </p:sp>
      <p:sp>
        <p:nvSpPr>
          <p:cNvPr id="3" name="Text Placeholder 2">
            <a:extLst>
              <a:ext uri="{FF2B5EF4-FFF2-40B4-BE49-F238E27FC236}">
                <a16:creationId xmlns:a16="http://schemas.microsoft.com/office/drawing/2014/main" id="{01F38D3A-1279-4066-93F5-53800A796276}"/>
              </a:ext>
            </a:extLst>
          </p:cNvPr>
          <p:cNvSpPr>
            <a:spLocks noGrp="1"/>
          </p:cNvSpPr>
          <p:nvPr>
            <p:ph type="body" idx="1"/>
          </p:nvPr>
        </p:nvSpPr>
        <p:spPr>
          <a:xfrm>
            <a:off x="759001" y="1676404"/>
            <a:ext cx="10674000" cy="4500563"/>
          </a:xfrm>
          <a:prstGeom prst="rect">
            <a:avLst/>
          </a:prstGeom>
        </p:spPr>
        <p:txBody>
          <a:bodyPr vert="horz" lIns="0" tIns="0" rIns="0" bIns="0" rtlCol="0">
            <a:no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AU" noProof="0" dirty="0"/>
          </a:p>
        </p:txBody>
      </p:sp>
      <p:sp>
        <p:nvSpPr>
          <p:cNvPr id="4" name="Date Placeholder 3">
            <a:extLst>
              <a:ext uri="{FF2B5EF4-FFF2-40B4-BE49-F238E27FC236}">
                <a16:creationId xmlns:a16="http://schemas.microsoft.com/office/drawing/2014/main" id="{10EA2CD7-A72C-495B-9228-0E077D24D940}"/>
              </a:ext>
            </a:extLst>
          </p:cNvPr>
          <p:cNvSpPr>
            <a:spLocks noGrp="1"/>
          </p:cNvSpPr>
          <p:nvPr>
            <p:ph type="dt" sz="half" idx="2"/>
          </p:nvPr>
        </p:nvSpPr>
        <p:spPr>
          <a:xfrm>
            <a:off x="5736000" y="6504326"/>
            <a:ext cx="720000" cy="191279"/>
          </a:xfrm>
          <a:prstGeom prst="rect">
            <a:avLst/>
          </a:prstGeom>
        </p:spPr>
        <p:txBody>
          <a:bodyPr vert="horz" wrap="none" lIns="0" tIns="0" rIns="0" bIns="0" rtlCol="0" anchor="ctr"/>
          <a:lstStyle>
            <a:lvl1pPr algn="ctr">
              <a:defRPr sz="800">
                <a:solidFill>
                  <a:schemeClr val="tx1"/>
                </a:solidFill>
              </a:defRPr>
            </a:lvl1pPr>
          </a:lstStyle>
          <a:p>
            <a:fld id="{79F9EB7E-828C-4046-99D2-F8A8F582D2DF}" type="datetime1">
              <a:rPr lang="en-AU" smtClean="0"/>
              <a:t>24/01/2022</a:t>
            </a:fld>
            <a:endParaRPr lang="en-AU" dirty="0"/>
          </a:p>
        </p:txBody>
      </p:sp>
      <p:sp>
        <p:nvSpPr>
          <p:cNvPr id="5" name="Footer Placeholder 4">
            <a:extLst>
              <a:ext uri="{FF2B5EF4-FFF2-40B4-BE49-F238E27FC236}">
                <a16:creationId xmlns:a16="http://schemas.microsoft.com/office/drawing/2014/main" id="{CBD43B1A-E254-4E8E-8D77-9053126860F2}"/>
              </a:ext>
            </a:extLst>
          </p:cNvPr>
          <p:cNvSpPr>
            <a:spLocks noGrp="1"/>
          </p:cNvSpPr>
          <p:nvPr>
            <p:ph type="ftr" sz="quarter" idx="3"/>
          </p:nvPr>
        </p:nvSpPr>
        <p:spPr>
          <a:xfrm>
            <a:off x="759001" y="6504326"/>
            <a:ext cx="2700000" cy="191279"/>
          </a:xfrm>
          <a:prstGeom prst="rect">
            <a:avLst/>
          </a:prstGeom>
        </p:spPr>
        <p:txBody>
          <a:bodyPr vert="horz" wrap="none" lIns="0" tIns="0" rIns="0" bIns="0" rtlCol="0" anchor="ctr"/>
          <a:lstStyle>
            <a:lvl1pPr algn="l">
              <a:defRPr sz="800">
                <a:solidFill>
                  <a:schemeClr val="tx1"/>
                </a:solidFill>
              </a:defRPr>
            </a:lvl1pPr>
          </a:lstStyle>
          <a:p>
            <a:r>
              <a:rPr lang="en-AU" dirty="0"/>
              <a:t>Presentation title</a:t>
            </a:r>
          </a:p>
        </p:txBody>
      </p:sp>
      <p:sp>
        <p:nvSpPr>
          <p:cNvPr id="6" name="Slide Number Placeholder 5">
            <a:extLst>
              <a:ext uri="{FF2B5EF4-FFF2-40B4-BE49-F238E27FC236}">
                <a16:creationId xmlns:a16="http://schemas.microsoft.com/office/drawing/2014/main" id="{7966D85B-9034-49C5-A86E-714985BCC24E}"/>
              </a:ext>
            </a:extLst>
          </p:cNvPr>
          <p:cNvSpPr>
            <a:spLocks noGrp="1"/>
          </p:cNvSpPr>
          <p:nvPr>
            <p:ph type="sldNum" sz="quarter" idx="4"/>
          </p:nvPr>
        </p:nvSpPr>
        <p:spPr>
          <a:xfrm>
            <a:off x="11236219" y="6504326"/>
            <a:ext cx="257175" cy="191279"/>
          </a:xfrm>
          <a:prstGeom prst="rect">
            <a:avLst/>
          </a:prstGeom>
        </p:spPr>
        <p:txBody>
          <a:bodyPr vert="horz" wrap="none" lIns="0" tIns="0" rIns="0" bIns="0" rtlCol="0" anchor="ctr"/>
          <a:lstStyle>
            <a:lvl1pPr algn="r">
              <a:defRPr sz="800">
                <a:solidFill>
                  <a:schemeClr val="tx1"/>
                </a:solidFill>
              </a:defRPr>
            </a:lvl1pPr>
          </a:lstStyle>
          <a:p>
            <a:fld id="{E6316B6A-336A-44FF-82DA-A4D1594FA055}" type="slidenum">
              <a:rPr lang="en-AU" smtClean="0"/>
              <a:pPr/>
              <a:t>‹#›</a:t>
            </a:fld>
            <a:endParaRPr lang="en-AU" dirty="0"/>
          </a:p>
        </p:txBody>
      </p:sp>
      <p:sp>
        <p:nvSpPr>
          <p:cNvPr id="9" name="Rectangle 8">
            <a:extLst>
              <a:ext uri="{FF2B5EF4-FFF2-40B4-BE49-F238E27FC236}">
                <a16:creationId xmlns:a16="http://schemas.microsoft.com/office/drawing/2014/main" id="{2529992C-0868-4B25-999D-8B1A8530D2C6}"/>
              </a:ext>
            </a:extLst>
          </p:cNvPr>
          <p:cNvSpPr/>
          <p:nvPr userDrawn="1"/>
        </p:nvSpPr>
        <p:spPr>
          <a:xfrm>
            <a:off x="6" y="0"/>
            <a:ext cx="3047401" cy="1494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1" rIns="91440" bIns="45721" numCol="1" spcCol="0" rtlCol="0" fromWordArt="0" anchor="ctr" anchorCtr="0" forceAA="0" compatLnSpc="1">
            <a:prstTxWarp prst="textNoShape">
              <a:avLst/>
            </a:prstTxWarp>
            <a:noAutofit/>
          </a:bodyPr>
          <a:lstStyle/>
          <a:p>
            <a:pPr algn="ctr"/>
            <a:endParaRPr lang="en-AU" sz="3600" dirty="0"/>
          </a:p>
        </p:txBody>
      </p:sp>
    </p:spTree>
    <p:extLst>
      <p:ext uri="{BB962C8B-B14F-4D97-AF65-F5344CB8AC3E}">
        <p14:creationId xmlns:p14="http://schemas.microsoft.com/office/powerpoint/2010/main" val="2431520749"/>
      </p:ext>
    </p:extLst>
  </p:cSld>
  <p:clrMap bg1="lt1" tx1="dk1" bg2="lt2" tx2="dk2" accent1="accent1" accent2="accent2" accent3="accent3" accent4="accent4" accent5="accent5" accent6="accent6" hlink="hlink" folHlink="folHlink"/>
  <p:sldLayoutIdLst>
    <p:sldLayoutId id="2147483658" r:id="rId1"/>
    <p:sldLayoutId id="2147483659" r:id="rId2"/>
    <p:sldLayoutId id="2147483660" r:id="rId3"/>
    <p:sldLayoutId id="2147483661" r:id="rId4"/>
    <p:sldLayoutId id="2147483662" r:id="rId5"/>
    <p:sldLayoutId id="2147483663" r:id="rId6"/>
    <p:sldLayoutId id="2147483664" r:id="rId7"/>
    <p:sldLayoutId id="2147483665" r:id="rId8"/>
    <p:sldLayoutId id="2147483666" r:id="rId9"/>
    <p:sldLayoutId id="2147483667" r:id="rId10"/>
    <p:sldLayoutId id="2147483668" r:id="rId11"/>
    <p:sldLayoutId id="2147483669" r:id="rId12"/>
    <p:sldLayoutId id="2147483670" r:id="rId13"/>
    <p:sldLayoutId id="2147483671" r:id="rId14"/>
    <p:sldLayoutId id="2147483672" r:id="rId15"/>
    <p:sldLayoutId id="2147483673" r:id="rId16"/>
    <p:sldLayoutId id="2147483674" r:id="rId17"/>
    <p:sldLayoutId id="2147483675" r:id="rId18"/>
    <p:sldLayoutId id="2147483676" r:id="rId19"/>
    <p:sldLayoutId id="2147483677" r:id="rId20"/>
    <p:sldLayoutId id="2147483709" r:id="rId21"/>
  </p:sldLayoutIdLst>
  <p:hf hdr="0" dt="0"/>
  <p:txStyles>
    <p:titleStyle>
      <a:lvl1pPr algn="l" defTabSz="914332" rtl="0" eaLnBrk="1" latinLnBrk="0" hangingPunct="1">
        <a:lnSpc>
          <a:spcPct val="90000"/>
        </a:lnSpc>
        <a:spcBef>
          <a:spcPct val="0"/>
        </a:spcBef>
        <a:buNone/>
        <a:defRPr sz="3200" b="1" kern="1200">
          <a:solidFill>
            <a:schemeClr val="accent4"/>
          </a:solidFill>
          <a:latin typeface="+mj-lt"/>
          <a:ea typeface="+mj-ea"/>
          <a:cs typeface="+mj-cs"/>
        </a:defRPr>
      </a:lvl1pPr>
    </p:titleStyle>
    <p:bodyStyle>
      <a:lvl1pPr marL="90482" indent="-90482" algn="l" defTabSz="914332" rtl="0" eaLnBrk="1" latinLnBrk="0" hangingPunct="1">
        <a:lnSpc>
          <a:spcPct val="100000"/>
        </a:lnSpc>
        <a:spcBef>
          <a:spcPts val="300"/>
        </a:spcBef>
        <a:buClr>
          <a:schemeClr val="accent1"/>
        </a:buClr>
        <a:buFont typeface="Arial" panose="020B0604020202020204" pitchFamily="34" charset="0"/>
        <a:buChar char="•"/>
        <a:defRPr sz="1401" kern="1200">
          <a:solidFill>
            <a:schemeClr val="tx1"/>
          </a:solidFill>
          <a:latin typeface="+mn-lt"/>
          <a:ea typeface="+mn-ea"/>
          <a:cs typeface="+mn-cs"/>
        </a:defRPr>
      </a:lvl1pPr>
      <a:lvl2pPr marL="224984" indent="-89992" algn="l" defTabSz="914332" rtl="0" eaLnBrk="1" latinLnBrk="0" hangingPunct="1">
        <a:lnSpc>
          <a:spcPct val="100000"/>
        </a:lnSpc>
        <a:spcBef>
          <a:spcPts val="300"/>
        </a:spcBef>
        <a:buClr>
          <a:schemeClr val="accent1"/>
        </a:buClr>
        <a:buFont typeface="Arial" panose="020B0604020202020204" pitchFamily="34" charset="0"/>
        <a:buChar char="-"/>
        <a:defRPr sz="1401" kern="1200">
          <a:solidFill>
            <a:schemeClr val="tx1"/>
          </a:solidFill>
          <a:latin typeface="+mn-lt"/>
          <a:ea typeface="+mn-ea"/>
          <a:cs typeface="+mn-cs"/>
        </a:defRPr>
      </a:lvl2pPr>
      <a:lvl3pPr marL="359974" indent="-89992" algn="l" defTabSz="914332" rtl="0" eaLnBrk="1" latinLnBrk="0" hangingPunct="1">
        <a:lnSpc>
          <a:spcPct val="100000"/>
        </a:lnSpc>
        <a:spcBef>
          <a:spcPts val="300"/>
        </a:spcBef>
        <a:buFont typeface="Arial" panose="020B0604020202020204" pitchFamily="34" charset="0"/>
        <a:buChar char="-"/>
        <a:defRPr sz="1401" kern="1200">
          <a:solidFill>
            <a:schemeClr val="tx1"/>
          </a:solidFill>
          <a:latin typeface="+mn-lt"/>
          <a:ea typeface="+mn-ea"/>
          <a:cs typeface="+mn-cs"/>
        </a:defRPr>
      </a:lvl3pPr>
      <a:lvl4pPr marL="494964" indent="-90482" algn="l" defTabSz="914332" rtl="0" eaLnBrk="1" latinLnBrk="0" hangingPunct="1">
        <a:lnSpc>
          <a:spcPct val="100000"/>
        </a:lnSpc>
        <a:spcBef>
          <a:spcPts val="300"/>
        </a:spcBef>
        <a:buFont typeface="Arial" panose="020B0604020202020204" pitchFamily="34" charset="0"/>
        <a:buChar char="-"/>
        <a:defRPr sz="1401" kern="1200">
          <a:solidFill>
            <a:schemeClr val="tx1"/>
          </a:solidFill>
          <a:latin typeface="+mn-lt"/>
          <a:ea typeface="+mn-ea"/>
          <a:cs typeface="+mn-cs"/>
        </a:defRPr>
      </a:lvl4pPr>
      <a:lvl5pPr marL="629952" indent="-89688" algn="l" defTabSz="914332" rtl="0" eaLnBrk="1" latinLnBrk="0" hangingPunct="1">
        <a:lnSpc>
          <a:spcPct val="100000"/>
        </a:lnSpc>
        <a:spcBef>
          <a:spcPts val="300"/>
        </a:spcBef>
        <a:buFont typeface="Arial" panose="020B0604020202020204" pitchFamily="34" charset="0"/>
        <a:buChar char="-"/>
        <a:defRPr sz="1401" kern="1200">
          <a:solidFill>
            <a:schemeClr val="tx1"/>
          </a:solidFill>
          <a:latin typeface="+mn-lt"/>
          <a:ea typeface="+mn-ea"/>
          <a:cs typeface="+mn-cs"/>
        </a:defRPr>
      </a:lvl5pPr>
      <a:lvl6pPr marL="764944" indent="-89992" algn="l" defTabSz="914332" rtl="0" eaLnBrk="1" latinLnBrk="0" hangingPunct="1">
        <a:lnSpc>
          <a:spcPct val="100000"/>
        </a:lnSpc>
        <a:spcBef>
          <a:spcPts val="300"/>
        </a:spcBef>
        <a:buFont typeface="Arial" panose="020B0604020202020204" pitchFamily="34" charset="0"/>
        <a:buChar char="-"/>
        <a:defRPr sz="1401" kern="1200">
          <a:solidFill>
            <a:schemeClr val="tx1"/>
          </a:solidFill>
          <a:latin typeface="+mn-lt"/>
          <a:ea typeface="+mn-ea"/>
          <a:cs typeface="+mn-cs"/>
        </a:defRPr>
      </a:lvl6pPr>
      <a:lvl7pPr marL="899932" indent="-89688" algn="l" defTabSz="914332" rtl="0" eaLnBrk="1" latinLnBrk="0" hangingPunct="1">
        <a:lnSpc>
          <a:spcPct val="100000"/>
        </a:lnSpc>
        <a:spcBef>
          <a:spcPts val="300"/>
        </a:spcBef>
        <a:buFont typeface="Arial" panose="020B0604020202020204" pitchFamily="34" charset="0"/>
        <a:buChar char="-"/>
        <a:defRPr sz="1401" kern="1200">
          <a:solidFill>
            <a:schemeClr val="tx1"/>
          </a:solidFill>
          <a:latin typeface="+mn-lt"/>
          <a:ea typeface="+mn-ea"/>
          <a:cs typeface="+mn-cs"/>
        </a:defRPr>
      </a:lvl7pPr>
      <a:lvl8pPr marL="1034923" indent="-89992" algn="l" defTabSz="914332" rtl="0" eaLnBrk="1" latinLnBrk="0" hangingPunct="1">
        <a:lnSpc>
          <a:spcPct val="100000"/>
        </a:lnSpc>
        <a:spcBef>
          <a:spcPts val="300"/>
        </a:spcBef>
        <a:buFont typeface="Arial" panose="020B0604020202020204" pitchFamily="34" charset="0"/>
        <a:buChar char="-"/>
        <a:defRPr sz="1401" kern="1200">
          <a:solidFill>
            <a:schemeClr val="tx1"/>
          </a:solidFill>
          <a:latin typeface="+mn-lt"/>
          <a:ea typeface="+mn-ea"/>
          <a:cs typeface="+mn-cs"/>
        </a:defRPr>
      </a:lvl8pPr>
      <a:lvl9pPr marL="1169912" indent="-89688" algn="l" defTabSz="914332" rtl="0" eaLnBrk="1" latinLnBrk="0" hangingPunct="1">
        <a:lnSpc>
          <a:spcPct val="100000"/>
        </a:lnSpc>
        <a:spcBef>
          <a:spcPts val="300"/>
        </a:spcBef>
        <a:buFont typeface="Arial" panose="020B0604020202020204" pitchFamily="34" charset="0"/>
        <a:buChar char="-"/>
        <a:defRPr sz="1401" kern="1200">
          <a:solidFill>
            <a:schemeClr val="tx1"/>
          </a:solidFill>
          <a:latin typeface="+mn-lt"/>
          <a:ea typeface="+mn-ea"/>
          <a:cs typeface="+mn-cs"/>
        </a:defRPr>
      </a:lvl9pPr>
    </p:bodyStyle>
    <p:otherStyle>
      <a:defPPr>
        <a:defRPr lang="en-US"/>
      </a:defPPr>
      <a:lvl1pPr marL="0" algn="l" defTabSz="914332" rtl="0" eaLnBrk="1" latinLnBrk="0" hangingPunct="1">
        <a:defRPr sz="1801" kern="1200">
          <a:solidFill>
            <a:schemeClr val="tx1"/>
          </a:solidFill>
          <a:latin typeface="+mn-lt"/>
          <a:ea typeface="+mn-ea"/>
          <a:cs typeface="+mn-cs"/>
        </a:defRPr>
      </a:lvl1pPr>
      <a:lvl2pPr marL="457166" algn="l" defTabSz="914332" rtl="0" eaLnBrk="1" latinLnBrk="0" hangingPunct="1">
        <a:defRPr sz="1801" kern="1200">
          <a:solidFill>
            <a:schemeClr val="tx1"/>
          </a:solidFill>
          <a:latin typeface="+mn-lt"/>
          <a:ea typeface="+mn-ea"/>
          <a:cs typeface="+mn-cs"/>
        </a:defRPr>
      </a:lvl2pPr>
      <a:lvl3pPr marL="914332" algn="l" defTabSz="914332" rtl="0" eaLnBrk="1" latinLnBrk="0" hangingPunct="1">
        <a:defRPr sz="1801" kern="1200">
          <a:solidFill>
            <a:schemeClr val="tx1"/>
          </a:solidFill>
          <a:latin typeface="+mn-lt"/>
          <a:ea typeface="+mn-ea"/>
          <a:cs typeface="+mn-cs"/>
        </a:defRPr>
      </a:lvl3pPr>
      <a:lvl4pPr marL="1371496" algn="l" defTabSz="914332" rtl="0" eaLnBrk="1" latinLnBrk="0" hangingPunct="1">
        <a:defRPr sz="1801" kern="1200">
          <a:solidFill>
            <a:schemeClr val="tx1"/>
          </a:solidFill>
          <a:latin typeface="+mn-lt"/>
          <a:ea typeface="+mn-ea"/>
          <a:cs typeface="+mn-cs"/>
        </a:defRPr>
      </a:lvl4pPr>
      <a:lvl5pPr marL="1828664" algn="l" defTabSz="914332" rtl="0" eaLnBrk="1" latinLnBrk="0" hangingPunct="1">
        <a:defRPr sz="1801" kern="1200">
          <a:solidFill>
            <a:schemeClr val="tx1"/>
          </a:solidFill>
          <a:latin typeface="+mn-lt"/>
          <a:ea typeface="+mn-ea"/>
          <a:cs typeface="+mn-cs"/>
        </a:defRPr>
      </a:lvl5pPr>
      <a:lvl6pPr marL="2285830" algn="l" defTabSz="914332" rtl="0" eaLnBrk="1" latinLnBrk="0" hangingPunct="1">
        <a:defRPr sz="1801" kern="1200">
          <a:solidFill>
            <a:schemeClr val="tx1"/>
          </a:solidFill>
          <a:latin typeface="+mn-lt"/>
          <a:ea typeface="+mn-ea"/>
          <a:cs typeface="+mn-cs"/>
        </a:defRPr>
      </a:lvl6pPr>
      <a:lvl7pPr marL="2742994" algn="l" defTabSz="914332" rtl="0" eaLnBrk="1" latinLnBrk="0" hangingPunct="1">
        <a:defRPr sz="1801" kern="1200">
          <a:solidFill>
            <a:schemeClr val="tx1"/>
          </a:solidFill>
          <a:latin typeface="+mn-lt"/>
          <a:ea typeface="+mn-ea"/>
          <a:cs typeface="+mn-cs"/>
        </a:defRPr>
      </a:lvl7pPr>
      <a:lvl8pPr marL="3200160" algn="l" defTabSz="914332" rtl="0" eaLnBrk="1" latinLnBrk="0" hangingPunct="1">
        <a:defRPr sz="1801" kern="1200">
          <a:solidFill>
            <a:schemeClr val="tx1"/>
          </a:solidFill>
          <a:latin typeface="+mn-lt"/>
          <a:ea typeface="+mn-ea"/>
          <a:cs typeface="+mn-cs"/>
        </a:defRPr>
      </a:lvl8pPr>
      <a:lvl9pPr marL="3657326" algn="l" defTabSz="914332" rtl="0" eaLnBrk="1" latinLnBrk="0" hangingPunct="1">
        <a:defRPr sz="1801"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010B58A3-E193-4684-ABCE-DF0A8B6CD042}"/>
              </a:ext>
            </a:extLst>
          </p:cNvPr>
          <p:cNvSpPr>
            <a:spLocks noGrp="1"/>
          </p:cNvSpPr>
          <p:nvPr>
            <p:ph type="title"/>
          </p:nvPr>
        </p:nvSpPr>
        <p:spPr>
          <a:xfrm>
            <a:off x="759001" y="382383"/>
            <a:ext cx="9720000" cy="516637"/>
          </a:xfrm>
          <a:prstGeom prst="rect">
            <a:avLst/>
          </a:prstGeom>
        </p:spPr>
        <p:txBody>
          <a:bodyPr vert="horz" lIns="0" tIns="0" rIns="0" bIns="0" rtlCol="0" anchor="t" anchorCtr="0">
            <a:noAutofit/>
          </a:bodyPr>
          <a:lstStyle/>
          <a:p>
            <a:r>
              <a:rPr lang="en-AU" noProof="0" dirty="0"/>
              <a:t>Click to edit Master title style</a:t>
            </a:r>
          </a:p>
        </p:txBody>
      </p:sp>
      <p:sp>
        <p:nvSpPr>
          <p:cNvPr id="3" name="Text Placeholder 2">
            <a:extLst>
              <a:ext uri="{FF2B5EF4-FFF2-40B4-BE49-F238E27FC236}">
                <a16:creationId xmlns:a16="http://schemas.microsoft.com/office/drawing/2014/main" id="{01F38D3A-1279-4066-93F5-53800A796276}"/>
              </a:ext>
            </a:extLst>
          </p:cNvPr>
          <p:cNvSpPr>
            <a:spLocks noGrp="1"/>
          </p:cNvSpPr>
          <p:nvPr>
            <p:ph type="body" idx="1"/>
          </p:nvPr>
        </p:nvSpPr>
        <p:spPr>
          <a:xfrm>
            <a:off x="759001" y="1676404"/>
            <a:ext cx="10674000" cy="4500563"/>
          </a:xfrm>
          <a:prstGeom prst="rect">
            <a:avLst/>
          </a:prstGeom>
        </p:spPr>
        <p:txBody>
          <a:bodyPr vert="horz" lIns="0" tIns="0" rIns="0" bIns="0" rtlCol="0">
            <a:noAutofit/>
          </a:bodyPr>
          <a:lstStyle/>
          <a:p>
            <a:pPr lvl="0"/>
            <a:r>
              <a:rPr lang="en-AU" noProof="0" dirty="0"/>
              <a:t>Edit Master text styles</a:t>
            </a:r>
          </a:p>
          <a:p>
            <a:pPr lvl="1"/>
            <a:r>
              <a:rPr lang="en-AU" noProof="0" dirty="0"/>
              <a:t>Second level</a:t>
            </a:r>
          </a:p>
          <a:p>
            <a:pPr lvl="2"/>
            <a:r>
              <a:rPr lang="en-AU" noProof="0" dirty="0"/>
              <a:t>Third level</a:t>
            </a:r>
          </a:p>
          <a:p>
            <a:pPr lvl="3"/>
            <a:r>
              <a:rPr lang="en-AU" noProof="0" dirty="0"/>
              <a:t>Fourth level</a:t>
            </a:r>
          </a:p>
          <a:p>
            <a:pPr lvl="4"/>
            <a:r>
              <a:rPr lang="en-AU" noProof="0" dirty="0"/>
              <a:t>Fifth level</a:t>
            </a:r>
          </a:p>
          <a:p>
            <a:pPr lvl="5"/>
            <a:r>
              <a:rPr lang="en-AU" noProof="0" dirty="0"/>
              <a:t>Sixth</a:t>
            </a:r>
          </a:p>
          <a:p>
            <a:pPr lvl="6"/>
            <a:r>
              <a:rPr lang="en-AU" noProof="0" dirty="0"/>
              <a:t>Seventh</a:t>
            </a:r>
          </a:p>
          <a:p>
            <a:pPr lvl="7"/>
            <a:r>
              <a:rPr lang="en-AU" noProof="0" dirty="0"/>
              <a:t>Eight</a:t>
            </a:r>
          </a:p>
          <a:p>
            <a:pPr lvl="8"/>
            <a:r>
              <a:rPr lang="en-AU" noProof="0" dirty="0"/>
              <a:t>Ninth</a:t>
            </a:r>
          </a:p>
        </p:txBody>
      </p:sp>
      <p:sp>
        <p:nvSpPr>
          <p:cNvPr id="4" name="Date Placeholder 3">
            <a:extLst>
              <a:ext uri="{FF2B5EF4-FFF2-40B4-BE49-F238E27FC236}">
                <a16:creationId xmlns:a16="http://schemas.microsoft.com/office/drawing/2014/main" id="{10EA2CD7-A72C-495B-9228-0E077D24D940}"/>
              </a:ext>
            </a:extLst>
          </p:cNvPr>
          <p:cNvSpPr>
            <a:spLocks noGrp="1"/>
          </p:cNvSpPr>
          <p:nvPr>
            <p:ph type="dt" sz="half" idx="2"/>
          </p:nvPr>
        </p:nvSpPr>
        <p:spPr>
          <a:xfrm>
            <a:off x="5736000" y="6504326"/>
            <a:ext cx="720000" cy="191279"/>
          </a:xfrm>
          <a:prstGeom prst="rect">
            <a:avLst/>
          </a:prstGeom>
        </p:spPr>
        <p:txBody>
          <a:bodyPr vert="horz" wrap="none" lIns="0" tIns="0" rIns="0" bIns="0" rtlCol="0" anchor="ctr"/>
          <a:lstStyle>
            <a:lvl1pPr algn="ctr">
              <a:defRPr sz="800">
                <a:solidFill>
                  <a:schemeClr val="tx1"/>
                </a:solidFill>
              </a:defRPr>
            </a:lvl1pPr>
          </a:lstStyle>
          <a:p>
            <a:fld id="{158E4E69-34F3-4E55-AFEA-A4F10151A8EF}" type="datetime1">
              <a:rPr lang="en-AU" smtClean="0"/>
              <a:t>24/01/2022</a:t>
            </a:fld>
            <a:endParaRPr lang="en-AU" dirty="0"/>
          </a:p>
        </p:txBody>
      </p:sp>
      <p:sp>
        <p:nvSpPr>
          <p:cNvPr id="5" name="Footer Placeholder 4">
            <a:extLst>
              <a:ext uri="{FF2B5EF4-FFF2-40B4-BE49-F238E27FC236}">
                <a16:creationId xmlns:a16="http://schemas.microsoft.com/office/drawing/2014/main" id="{CBD43B1A-E254-4E8E-8D77-9053126860F2}"/>
              </a:ext>
            </a:extLst>
          </p:cNvPr>
          <p:cNvSpPr>
            <a:spLocks noGrp="1"/>
          </p:cNvSpPr>
          <p:nvPr>
            <p:ph type="ftr" sz="quarter" idx="3"/>
          </p:nvPr>
        </p:nvSpPr>
        <p:spPr>
          <a:xfrm>
            <a:off x="759001" y="6504326"/>
            <a:ext cx="2700000" cy="191279"/>
          </a:xfrm>
          <a:prstGeom prst="rect">
            <a:avLst/>
          </a:prstGeom>
        </p:spPr>
        <p:txBody>
          <a:bodyPr vert="horz" wrap="none" lIns="0" tIns="0" rIns="0" bIns="0" rtlCol="0" anchor="ctr"/>
          <a:lstStyle>
            <a:lvl1pPr algn="l">
              <a:defRPr sz="800">
                <a:solidFill>
                  <a:schemeClr val="tx1"/>
                </a:solidFill>
              </a:defRPr>
            </a:lvl1pPr>
          </a:lstStyle>
          <a:p>
            <a:r>
              <a:rPr lang="en-AU" dirty="0"/>
              <a:t>Presentation title</a:t>
            </a:r>
          </a:p>
        </p:txBody>
      </p:sp>
      <p:sp>
        <p:nvSpPr>
          <p:cNvPr id="6" name="Slide Number Placeholder 5">
            <a:extLst>
              <a:ext uri="{FF2B5EF4-FFF2-40B4-BE49-F238E27FC236}">
                <a16:creationId xmlns:a16="http://schemas.microsoft.com/office/drawing/2014/main" id="{7966D85B-9034-49C5-A86E-714985BCC24E}"/>
              </a:ext>
            </a:extLst>
          </p:cNvPr>
          <p:cNvSpPr>
            <a:spLocks noGrp="1"/>
          </p:cNvSpPr>
          <p:nvPr>
            <p:ph type="sldNum" sz="quarter" idx="4"/>
          </p:nvPr>
        </p:nvSpPr>
        <p:spPr>
          <a:xfrm>
            <a:off x="11236219" y="6504326"/>
            <a:ext cx="257175" cy="191279"/>
          </a:xfrm>
          <a:prstGeom prst="rect">
            <a:avLst/>
          </a:prstGeom>
        </p:spPr>
        <p:txBody>
          <a:bodyPr vert="horz" wrap="none" lIns="0" tIns="0" rIns="0" bIns="0" rtlCol="0" anchor="ctr"/>
          <a:lstStyle>
            <a:lvl1pPr algn="r">
              <a:defRPr sz="800">
                <a:solidFill>
                  <a:schemeClr val="tx1"/>
                </a:solidFill>
              </a:defRPr>
            </a:lvl1pPr>
          </a:lstStyle>
          <a:p>
            <a:fld id="{E6316B6A-336A-44FF-82DA-A4D1594FA055}" type="slidenum">
              <a:rPr lang="en-AU" smtClean="0"/>
              <a:pPr/>
              <a:t>‹#›</a:t>
            </a:fld>
            <a:endParaRPr lang="en-AU" dirty="0"/>
          </a:p>
        </p:txBody>
      </p:sp>
      <p:sp>
        <p:nvSpPr>
          <p:cNvPr id="9" name="Rectangle 8">
            <a:extLst>
              <a:ext uri="{FF2B5EF4-FFF2-40B4-BE49-F238E27FC236}">
                <a16:creationId xmlns:a16="http://schemas.microsoft.com/office/drawing/2014/main" id="{2529992C-0868-4B25-999D-8B1A8530D2C6}"/>
              </a:ext>
            </a:extLst>
          </p:cNvPr>
          <p:cNvSpPr/>
          <p:nvPr userDrawn="1"/>
        </p:nvSpPr>
        <p:spPr>
          <a:xfrm>
            <a:off x="6" y="0"/>
            <a:ext cx="3047401" cy="1494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1" rIns="91440" bIns="45721" numCol="1" spcCol="0" rtlCol="0" fromWordArt="0" anchor="ctr" anchorCtr="0" forceAA="0" compatLnSpc="1">
            <a:prstTxWarp prst="textNoShape">
              <a:avLst/>
            </a:prstTxWarp>
            <a:noAutofit/>
          </a:bodyPr>
          <a:lstStyle/>
          <a:p>
            <a:pPr algn="ctr"/>
            <a:endParaRPr lang="en-AU" sz="3600" dirty="0"/>
          </a:p>
        </p:txBody>
      </p:sp>
      <p:pic>
        <p:nvPicPr>
          <p:cNvPr id="11" name="Picture 10">
            <a:extLst>
              <a:ext uri="{FF2B5EF4-FFF2-40B4-BE49-F238E27FC236}">
                <a16:creationId xmlns:a16="http://schemas.microsoft.com/office/drawing/2014/main" id="{A374F581-341A-354E-971A-74884F3D51B8}"/>
              </a:ext>
            </a:extLst>
          </p:cNvPr>
          <p:cNvPicPr>
            <a:picLocks noChangeAspect="1"/>
          </p:cNvPicPr>
          <p:nvPr userDrawn="1"/>
        </p:nvPicPr>
        <p:blipFill>
          <a:blip r:embed="rId7"/>
          <a:srcRect/>
          <a:stretch/>
        </p:blipFill>
        <p:spPr>
          <a:xfrm>
            <a:off x="10487552" y="205200"/>
            <a:ext cx="1417349" cy="692194"/>
          </a:xfrm>
          <a:prstGeom prst="rect">
            <a:avLst/>
          </a:prstGeom>
        </p:spPr>
      </p:pic>
    </p:spTree>
    <p:extLst>
      <p:ext uri="{BB962C8B-B14F-4D97-AF65-F5344CB8AC3E}">
        <p14:creationId xmlns:p14="http://schemas.microsoft.com/office/powerpoint/2010/main" val="1727015178"/>
      </p:ext>
    </p:extLst>
  </p:cSld>
  <p:clrMap bg1="lt1" tx1="dk1" bg2="lt2" tx2="dk2" accent1="accent1" accent2="accent2" accent3="accent3" accent4="accent4" accent5="accent5" accent6="accent6" hlink="hlink" folHlink="folHlink"/>
  <p:sldLayoutIdLst>
    <p:sldLayoutId id="2147483681" r:id="rId1"/>
    <p:sldLayoutId id="2147483682" r:id="rId2"/>
    <p:sldLayoutId id="2147483683" r:id="rId3"/>
    <p:sldLayoutId id="2147483698" r:id="rId4"/>
    <p:sldLayoutId id="2147483689" r:id="rId5"/>
  </p:sldLayoutIdLst>
  <p:hf hdr="0" dt="0"/>
  <p:txStyles>
    <p:titleStyle>
      <a:lvl1pPr algn="l" defTabSz="914332" rtl="0" eaLnBrk="1" latinLnBrk="0" hangingPunct="1">
        <a:lnSpc>
          <a:spcPct val="90000"/>
        </a:lnSpc>
        <a:spcBef>
          <a:spcPct val="0"/>
        </a:spcBef>
        <a:buNone/>
        <a:defRPr sz="3200" b="1" kern="1200">
          <a:solidFill>
            <a:schemeClr val="accent4"/>
          </a:solidFill>
          <a:latin typeface="+mj-lt"/>
          <a:ea typeface="+mj-ea"/>
          <a:cs typeface="+mj-cs"/>
        </a:defRPr>
      </a:lvl1pPr>
    </p:titleStyle>
    <p:bodyStyle>
      <a:lvl1pPr marL="90482" indent="-90482" algn="l" defTabSz="914332" rtl="0" eaLnBrk="1" latinLnBrk="0" hangingPunct="1">
        <a:lnSpc>
          <a:spcPct val="100000"/>
        </a:lnSpc>
        <a:spcBef>
          <a:spcPts val="300"/>
        </a:spcBef>
        <a:buClr>
          <a:schemeClr val="accent1"/>
        </a:buClr>
        <a:buFont typeface="Arial" panose="020B0604020202020204" pitchFamily="34" charset="0"/>
        <a:buChar char="•"/>
        <a:defRPr sz="1401" kern="1200">
          <a:solidFill>
            <a:schemeClr val="tx1"/>
          </a:solidFill>
          <a:latin typeface="+mn-lt"/>
          <a:ea typeface="+mn-ea"/>
          <a:cs typeface="+mn-cs"/>
        </a:defRPr>
      </a:lvl1pPr>
      <a:lvl2pPr marL="224984" indent="-89992" algn="l" defTabSz="914332" rtl="0" eaLnBrk="1" latinLnBrk="0" hangingPunct="1">
        <a:lnSpc>
          <a:spcPct val="100000"/>
        </a:lnSpc>
        <a:spcBef>
          <a:spcPts val="300"/>
        </a:spcBef>
        <a:buClr>
          <a:schemeClr val="accent1"/>
        </a:buClr>
        <a:buFont typeface="Arial" panose="020B0604020202020204" pitchFamily="34" charset="0"/>
        <a:buChar char="-"/>
        <a:defRPr sz="1401" kern="1200">
          <a:solidFill>
            <a:schemeClr val="tx1"/>
          </a:solidFill>
          <a:latin typeface="+mn-lt"/>
          <a:ea typeface="+mn-ea"/>
          <a:cs typeface="+mn-cs"/>
        </a:defRPr>
      </a:lvl2pPr>
      <a:lvl3pPr marL="359974" indent="-89992" algn="l" defTabSz="914332" rtl="0" eaLnBrk="1" latinLnBrk="0" hangingPunct="1">
        <a:lnSpc>
          <a:spcPct val="100000"/>
        </a:lnSpc>
        <a:spcBef>
          <a:spcPts val="300"/>
        </a:spcBef>
        <a:buFont typeface="Arial" panose="020B0604020202020204" pitchFamily="34" charset="0"/>
        <a:buChar char="-"/>
        <a:defRPr sz="1401" kern="1200">
          <a:solidFill>
            <a:schemeClr val="tx1"/>
          </a:solidFill>
          <a:latin typeface="+mn-lt"/>
          <a:ea typeface="+mn-ea"/>
          <a:cs typeface="+mn-cs"/>
        </a:defRPr>
      </a:lvl3pPr>
      <a:lvl4pPr marL="494964" indent="-90482" algn="l" defTabSz="914332" rtl="0" eaLnBrk="1" latinLnBrk="0" hangingPunct="1">
        <a:lnSpc>
          <a:spcPct val="100000"/>
        </a:lnSpc>
        <a:spcBef>
          <a:spcPts val="300"/>
        </a:spcBef>
        <a:buFont typeface="Arial" panose="020B0604020202020204" pitchFamily="34" charset="0"/>
        <a:buChar char="-"/>
        <a:defRPr sz="1401" kern="1200">
          <a:solidFill>
            <a:schemeClr val="tx1"/>
          </a:solidFill>
          <a:latin typeface="+mn-lt"/>
          <a:ea typeface="+mn-ea"/>
          <a:cs typeface="+mn-cs"/>
        </a:defRPr>
      </a:lvl4pPr>
      <a:lvl5pPr marL="629952" indent="-89688" algn="l" defTabSz="914332" rtl="0" eaLnBrk="1" latinLnBrk="0" hangingPunct="1">
        <a:lnSpc>
          <a:spcPct val="100000"/>
        </a:lnSpc>
        <a:spcBef>
          <a:spcPts val="300"/>
        </a:spcBef>
        <a:buFont typeface="Arial" panose="020B0604020202020204" pitchFamily="34" charset="0"/>
        <a:buChar char="-"/>
        <a:defRPr sz="1401" kern="1200">
          <a:solidFill>
            <a:schemeClr val="tx1"/>
          </a:solidFill>
          <a:latin typeface="+mn-lt"/>
          <a:ea typeface="+mn-ea"/>
          <a:cs typeface="+mn-cs"/>
        </a:defRPr>
      </a:lvl5pPr>
      <a:lvl6pPr marL="764944" indent="-89992" algn="l" defTabSz="914332" rtl="0" eaLnBrk="1" latinLnBrk="0" hangingPunct="1">
        <a:lnSpc>
          <a:spcPct val="100000"/>
        </a:lnSpc>
        <a:spcBef>
          <a:spcPts val="300"/>
        </a:spcBef>
        <a:buFont typeface="Arial" panose="020B0604020202020204" pitchFamily="34" charset="0"/>
        <a:buChar char="-"/>
        <a:defRPr sz="1401" kern="1200">
          <a:solidFill>
            <a:schemeClr val="tx1"/>
          </a:solidFill>
          <a:latin typeface="+mn-lt"/>
          <a:ea typeface="+mn-ea"/>
          <a:cs typeface="+mn-cs"/>
        </a:defRPr>
      </a:lvl6pPr>
      <a:lvl7pPr marL="899932" indent="-89688" algn="l" defTabSz="914332" rtl="0" eaLnBrk="1" latinLnBrk="0" hangingPunct="1">
        <a:lnSpc>
          <a:spcPct val="100000"/>
        </a:lnSpc>
        <a:spcBef>
          <a:spcPts val="300"/>
        </a:spcBef>
        <a:buFont typeface="Arial" panose="020B0604020202020204" pitchFamily="34" charset="0"/>
        <a:buChar char="-"/>
        <a:defRPr sz="1401" kern="1200">
          <a:solidFill>
            <a:schemeClr val="tx1"/>
          </a:solidFill>
          <a:latin typeface="+mn-lt"/>
          <a:ea typeface="+mn-ea"/>
          <a:cs typeface="+mn-cs"/>
        </a:defRPr>
      </a:lvl7pPr>
      <a:lvl8pPr marL="1034923" indent="-89992" algn="l" defTabSz="914332" rtl="0" eaLnBrk="1" latinLnBrk="0" hangingPunct="1">
        <a:lnSpc>
          <a:spcPct val="100000"/>
        </a:lnSpc>
        <a:spcBef>
          <a:spcPts val="300"/>
        </a:spcBef>
        <a:buFont typeface="Arial" panose="020B0604020202020204" pitchFamily="34" charset="0"/>
        <a:buChar char="-"/>
        <a:defRPr sz="1401" kern="1200">
          <a:solidFill>
            <a:schemeClr val="tx1"/>
          </a:solidFill>
          <a:latin typeface="+mn-lt"/>
          <a:ea typeface="+mn-ea"/>
          <a:cs typeface="+mn-cs"/>
        </a:defRPr>
      </a:lvl8pPr>
      <a:lvl9pPr marL="1169912" indent="-89688" algn="l" defTabSz="914332" rtl="0" eaLnBrk="1" latinLnBrk="0" hangingPunct="1">
        <a:lnSpc>
          <a:spcPct val="100000"/>
        </a:lnSpc>
        <a:spcBef>
          <a:spcPts val="300"/>
        </a:spcBef>
        <a:buFont typeface="Arial" panose="020B0604020202020204" pitchFamily="34" charset="0"/>
        <a:buChar char="-"/>
        <a:defRPr sz="1401" kern="1200">
          <a:solidFill>
            <a:schemeClr val="tx1"/>
          </a:solidFill>
          <a:latin typeface="+mn-lt"/>
          <a:ea typeface="+mn-ea"/>
          <a:cs typeface="+mn-cs"/>
        </a:defRPr>
      </a:lvl9pPr>
    </p:bodyStyle>
    <p:otherStyle>
      <a:defPPr>
        <a:defRPr lang="en-US"/>
      </a:defPPr>
      <a:lvl1pPr marL="0" algn="l" defTabSz="914332" rtl="0" eaLnBrk="1" latinLnBrk="0" hangingPunct="1">
        <a:defRPr sz="1801" kern="1200">
          <a:solidFill>
            <a:schemeClr val="tx1"/>
          </a:solidFill>
          <a:latin typeface="+mn-lt"/>
          <a:ea typeface="+mn-ea"/>
          <a:cs typeface="+mn-cs"/>
        </a:defRPr>
      </a:lvl1pPr>
      <a:lvl2pPr marL="457166" algn="l" defTabSz="914332" rtl="0" eaLnBrk="1" latinLnBrk="0" hangingPunct="1">
        <a:defRPr sz="1801" kern="1200">
          <a:solidFill>
            <a:schemeClr val="tx1"/>
          </a:solidFill>
          <a:latin typeface="+mn-lt"/>
          <a:ea typeface="+mn-ea"/>
          <a:cs typeface="+mn-cs"/>
        </a:defRPr>
      </a:lvl2pPr>
      <a:lvl3pPr marL="914332" algn="l" defTabSz="914332" rtl="0" eaLnBrk="1" latinLnBrk="0" hangingPunct="1">
        <a:defRPr sz="1801" kern="1200">
          <a:solidFill>
            <a:schemeClr val="tx1"/>
          </a:solidFill>
          <a:latin typeface="+mn-lt"/>
          <a:ea typeface="+mn-ea"/>
          <a:cs typeface="+mn-cs"/>
        </a:defRPr>
      </a:lvl3pPr>
      <a:lvl4pPr marL="1371496" algn="l" defTabSz="914332" rtl="0" eaLnBrk="1" latinLnBrk="0" hangingPunct="1">
        <a:defRPr sz="1801" kern="1200">
          <a:solidFill>
            <a:schemeClr val="tx1"/>
          </a:solidFill>
          <a:latin typeface="+mn-lt"/>
          <a:ea typeface="+mn-ea"/>
          <a:cs typeface="+mn-cs"/>
        </a:defRPr>
      </a:lvl4pPr>
      <a:lvl5pPr marL="1828664" algn="l" defTabSz="914332" rtl="0" eaLnBrk="1" latinLnBrk="0" hangingPunct="1">
        <a:defRPr sz="1801" kern="1200">
          <a:solidFill>
            <a:schemeClr val="tx1"/>
          </a:solidFill>
          <a:latin typeface="+mn-lt"/>
          <a:ea typeface="+mn-ea"/>
          <a:cs typeface="+mn-cs"/>
        </a:defRPr>
      </a:lvl5pPr>
      <a:lvl6pPr marL="2285830" algn="l" defTabSz="914332" rtl="0" eaLnBrk="1" latinLnBrk="0" hangingPunct="1">
        <a:defRPr sz="1801" kern="1200">
          <a:solidFill>
            <a:schemeClr val="tx1"/>
          </a:solidFill>
          <a:latin typeface="+mn-lt"/>
          <a:ea typeface="+mn-ea"/>
          <a:cs typeface="+mn-cs"/>
        </a:defRPr>
      </a:lvl6pPr>
      <a:lvl7pPr marL="2742994" algn="l" defTabSz="914332" rtl="0" eaLnBrk="1" latinLnBrk="0" hangingPunct="1">
        <a:defRPr sz="1801" kern="1200">
          <a:solidFill>
            <a:schemeClr val="tx1"/>
          </a:solidFill>
          <a:latin typeface="+mn-lt"/>
          <a:ea typeface="+mn-ea"/>
          <a:cs typeface="+mn-cs"/>
        </a:defRPr>
      </a:lvl7pPr>
      <a:lvl8pPr marL="3200160" algn="l" defTabSz="914332" rtl="0" eaLnBrk="1" latinLnBrk="0" hangingPunct="1">
        <a:defRPr sz="1801" kern="1200">
          <a:solidFill>
            <a:schemeClr val="tx1"/>
          </a:solidFill>
          <a:latin typeface="+mn-lt"/>
          <a:ea typeface="+mn-ea"/>
          <a:cs typeface="+mn-cs"/>
        </a:defRPr>
      </a:lvl8pPr>
      <a:lvl9pPr marL="3657326" algn="l" defTabSz="914332" rtl="0" eaLnBrk="1" latinLnBrk="0" hangingPunct="1">
        <a:defRPr sz="1801"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010B58A3-E193-4684-ABCE-DF0A8B6CD042}"/>
              </a:ext>
            </a:extLst>
          </p:cNvPr>
          <p:cNvSpPr>
            <a:spLocks noGrp="1"/>
          </p:cNvSpPr>
          <p:nvPr>
            <p:ph type="title"/>
          </p:nvPr>
        </p:nvSpPr>
        <p:spPr>
          <a:xfrm>
            <a:off x="759001" y="382383"/>
            <a:ext cx="9720000" cy="516637"/>
          </a:xfrm>
          <a:prstGeom prst="rect">
            <a:avLst/>
          </a:prstGeom>
        </p:spPr>
        <p:txBody>
          <a:bodyPr vert="horz" lIns="0" tIns="0" rIns="0" bIns="0" rtlCol="0" anchor="t" anchorCtr="0">
            <a:noAutofit/>
          </a:bodyPr>
          <a:lstStyle/>
          <a:p>
            <a:r>
              <a:rPr lang="en-AU" noProof="0" dirty="0"/>
              <a:t>Click to edit Master title style</a:t>
            </a:r>
          </a:p>
        </p:txBody>
      </p:sp>
      <p:sp>
        <p:nvSpPr>
          <p:cNvPr id="3" name="Text Placeholder 2">
            <a:extLst>
              <a:ext uri="{FF2B5EF4-FFF2-40B4-BE49-F238E27FC236}">
                <a16:creationId xmlns:a16="http://schemas.microsoft.com/office/drawing/2014/main" id="{01F38D3A-1279-4066-93F5-53800A796276}"/>
              </a:ext>
            </a:extLst>
          </p:cNvPr>
          <p:cNvSpPr>
            <a:spLocks noGrp="1"/>
          </p:cNvSpPr>
          <p:nvPr>
            <p:ph type="body" idx="1"/>
          </p:nvPr>
        </p:nvSpPr>
        <p:spPr>
          <a:xfrm>
            <a:off x="759001" y="1676404"/>
            <a:ext cx="10674000" cy="4500563"/>
          </a:xfrm>
          <a:prstGeom prst="rect">
            <a:avLst/>
          </a:prstGeom>
        </p:spPr>
        <p:txBody>
          <a:bodyPr vert="horz" lIns="0" tIns="0" rIns="0" bIns="0" rtlCol="0">
            <a:noAutofit/>
          </a:bodyPr>
          <a:lstStyle/>
          <a:p>
            <a:pPr lvl="0"/>
            <a:r>
              <a:rPr lang="en-AU" noProof="0" dirty="0"/>
              <a:t>Edit Master text styles</a:t>
            </a:r>
          </a:p>
          <a:p>
            <a:pPr lvl="1"/>
            <a:r>
              <a:rPr lang="en-AU" noProof="0" dirty="0"/>
              <a:t>Second level</a:t>
            </a:r>
          </a:p>
          <a:p>
            <a:pPr lvl="2"/>
            <a:r>
              <a:rPr lang="en-AU" noProof="0" dirty="0"/>
              <a:t>Third level</a:t>
            </a:r>
          </a:p>
          <a:p>
            <a:pPr lvl="3"/>
            <a:r>
              <a:rPr lang="en-AU" noProof="0" dirty="0"/>
              <a:t>Fourth level</a:t>
            </a:r>
          </a:p>
          <a:p>
            <a:pPr lvl="4"/>
            <a:r>
              <a:rPr lang="en-AU" noProof="0" dirty="0"/>
              <a:t>Fifth level</a:t>
            </a:r>
          </a:p>
          <a:p>
            <a:pPr lvl="5"/>
            <a:r>
              <a:rPr lang="en-AU" noProof="0" dirty="0"/>
              <a:t>Sixth</a:t>
            </a:r>
          </a:p>
          <a:p>
            <a:pPr lvl="6"/>
            <a:r>
              <a:rPr lang="en-AU" noProof="0" dirty="0"/>
              <a:t>Seventh</a:t>
            </a:r>
          </a:p>
          <a:p>
            <a:pPr lvl="7"/>
            <a:r>
              <a:rPr lang="en-AU" noProof="0" dirty="0"/>
              <a:t>Eight</a:t>
            </a:r>
          </a:p>
          <a:p>
            <a:pPr lvl="8"/>
            <a:r>
              <a:rPr lang="en-AU" noProof="0" dirty="0"/>
              <a:t>Ninth</a:t>
            </a:r>
          </a:p>
        </p:txBody>
      </p:sp>
      <p:sp>
        <p:nvSpPr>
          <p:cNvPr id="4" name="Date Placeholder 3">
            <a:extLst>
              <a:ext uri="{FF2B5EF4-FFF2-40B4-BE49-F238E27FC236}">
                <a16:creationId xmlns:a16="http://schemas.microsoft.com/office/drawing/2014/main" id="{10EA2CD7-A72C-495B-9228-0E077D24D940}"/>
              </a:ext>
            </a:extLst>
          </p:cNvPr>
          <p:cNvSpPr>
            <a:spLocks noGrp="1"/>
          </p:cNvSpPr>
          <p:nvPr>
            <p:ph type="dt" sz="half" idx="2"/>
          </p:nvPr>
        </p:nvSpPr>
        <p:spPr>
          <a:xfrm>
            <a:off x="5736000" y="6504326"/>
            <a:ext cx="720000" cy="191279"/>
          </a:xfrm>
          <a:prstGeom prst="rect">
            <a:avLst/>
          </a:prstGeom>
        </p:spPr>
        <p:txBody>
          <a:bodyPr vert="horz" wrap="none" lIns="0" tIns="0" rIns="0" bIns="0" rtlCol="0" anchor="ctr"/>
          <a:lstStyle>
            <a:lvl1pPr algn="ctr">
              <a:defRPr sz="800">
                <a:solidFill>
                  <a:schemeClr val="tx1"/>
                </a:solidFill>
              </a:defRPr>
            </a:lvl1pPr>
          </a:lstStyle>
          <a:p>
            <a:fld id="{5E4E80A7-1EE2-4E8A-A8C8-15FC741958F0}" type="datetime1">
              <a:rPr lang="en-AU" smtClean="0"/>
              <a:t>24/01/2022</a:t>
            </a:fld>
            <a:endParaRPr lang="en-AU" dirty="0"/>
          </a:p>
        </p:txBody>
      </p:sp>
      <p:sp>
        <p:nvSpPr>
          <p:cNvPr id="5" name="Footer Placeholder 4">
            <a:extLst>
              <a:ext uri="{FF2B5EF4-FFF2-40B4-BE49-F238E27FC236}">
                <a16:creationId xmlns:a16="http://schemas.microsoft.com/office/drawing/2014/main" id="{CBD43B1A-E254-4E8E-8D77-9053126860F2}"/>
              </a:ext>
            </a:extLst>
          </p:cNvPr>
          <p:cNvSpPr>
            <a:spLocks noGrp="1"/>
          </p:cNvSpPr>
          <p:nvPr>
            <p:ph type="ftr" sz="quarter" idx="3"/>
          </p:nvPr>
        </p:nvSpPr>
        <p:spPr>
          <a:xfrm>
            <a:off x="759001" y="6504326"/>
            <a:ext cx="2700000" cy="191279"/>
          </a:xfrm>
          <a:prstGeom prst="rect">
            <a:avLst/>
          </a:prstGeom>
        </p:spPr>
        <p:txBody>
          <a:bodyPr vert="horz" wrap="none" lIns="0" tIns="0" rIns="0" bIns="0" rtlCol="0" anchor="ctr"/>
          <a:lstStyle>
            <a:lvl1pPr algn="l">
              <a:defRPr sz="800">
                <a:solidFill>
                  <a:schemeClr val="tx1"/>
                </a:solidFill>
              </a:defRPr>
            </a:lvl1pPr>
          </a:lstStyle>
          <a:p>
            <a:r>
              <a:rPr lang="en-AU" dirty="0"/>
              <a:t>Presentation title</a:t>
            </a:r>
          </a:p>
        </p:txBody>
      </p:sp>
      <p:sp>
        <p:nvSpPr>
          <p:cNvPr id="6" name="Slide Number Placeholder 5">
            <a:extLst>
              <a:ext uri="{FF2B5EF4-FFF2-40B4-BE49-F238E27FC236}">
                <a16:creationId xmlns:a16="http://schemas.microsoft.com/office/drawing/2014/main" id="{7966D85B-9034-49C5-A86E-714985BCC24E}"/>
              </a:ext>
            </a:extLst>
          </p:cNvPr>
          <p:cNvSpPr>
            <a:spLocks noGrp="1"/>
          </p:cNvSpPr>
          <p:nvPr>
            <p:ph type="sldNum" sz="quarter" idx="4"/>
          </p:nvPr>
        </p:nvSpPr>
        <p:spPr>
          <a:xfrm>
            <a:off x="11236219" y="6504326"/>
            <a:ext cx="257175" cy="191279"/>
          </a:xfrm>
          <a:prstGeom prst="rect">
            <a:avLst/>
          </a:prstGeom>
        </p:spPr>
        <p:txBody>
          <a:bodyPr vert="horz" wrap="none" lIns="0" tIns="0" rIns="0" bIns="0" rtlCol="0" anchor="ctr"/>
          <a:lstStyle>
            <a:lvl1pPr algn="r">
              <a:defRPr sz="800">
                <a:solidFill>
                  <a:schemeClr val="tx1"/>
                </a:solidFill>
              </a:defRPr>
            </a:lvl1pPr>
          </a:lstStyle>
          <a:p>
            <a:fld id="{E6316B6A-336A-44FF-82DA-A4D1594FA055}" type="slidenum">
              <a:rPr lang="en-AU" smtClean="0"/>
              <a:pPr/>
              <a:t>‹#›</a:t>
            </a:fld>
            <a:endParaRPr lang="en-AU" dirty="0"/>
          </a:p>
        </p:txBody>
      </p:sp>
      <p:sp>
        <p:nvSpPr>
          <p:cNvPr id="9" name="Rectangle 8">
            <a:extLst>
              <a:ext uri="{FF2B5EF4-FFF2-40B4-BE49-F238E27FC236}">
                <a16:creationId xmlns:a16="http://schemas.microsoft.com/office/drawing/2014/main" id="{2529992C-0868-4B25-999D-8B1A8530D2C6}"/>
              </a:ext>
            </a:extLst>
          </p:cNvPr>
          <p:cNvSpPr/>
          <p:nvPr userDrawn="1"/>
        </p:nvSpPr>
        <p:spPr>
          <a:xfrm>
            <a:off x="6" y="0"/>
            <a:ext cx="3047401" cy="1494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1" rIns="91440" bIns="45721" numCol="1" spcCol="0" rtlCol="0" fromWordArt="0" anchor="ctr" anchorCtr="0" forceAA="0" compatLnSpc="1">
            <a:prstTxWarp prst="textNoShape">
              <a:avLst/>
            </a:prstTxWarp>
            <a:noAutofit/>
          </a:bodyPr>
          <a:lstStyle/>
          <a:p>
            <a:pPr algn="ctr"/>
            <a:endParaRPr lang="en-AU" sz="3600" dirty="0"/>
          </a:p>
        </p:txBody>
      </p:sp>
      <p:pic>
        <p:nvPicPr>
          <p:cNvPr id="11" name="Picture 10">
            <a:extLst>
              <a:ext uri="{FF2B5EF4-FFF2-40B4-BE49-F238E27FC236}">
                <a16:creationId xmlns:a16="http://schemas.microsoft.com/office/drawing/2014/main" id="{453C1757-88DB-A040-8B93-45CDA35D580A}"/>
              </a:ext>
            </a:extLst>
          </p:cNvPr>
          <p:cNvPicPr>
            <a:picLocks noChangeAspect="1"/>
          </p:cNvPicPr>
          <p:nvPr userDrawn="1"/>
        </p:nvPicPr>
        <p:blipFill>
          <a:blip r:embed="rId4"/>
          <a:srcRect/>
          <a:stretch/>
        </p:blipFill>
        <p:spPr>
          <a:xfrm>
            <a:off x="10487552" y="205200"/>
            <a:ext cx="1417349" cy="692194"/>
          </a:xfrm>
          <a:prstGeom prst="rect">
            <a:avLst/>
          </a:prstGeom>
        </p:spPr>
      </p:pic>
    </p:spTree>
    <p:extLst>
      <p:ext uri="{BB962C8B-B14F-4D97-AF65-F5344CB8AC3E}">
        <p14:creationId xmlns:p14="http://schemas.microsoft.com/office/powerpoint/2010/main" val="64731489"/>
      </p:ext>
    </p:extLst>
  </p:cSld>
  <p:clrMap bg1="lt1" tx1="dk1" bg2="lt2" tx2="dk2" accent1="accent1" accent2="accent2" accent3="accent3" accent4="accent4" accent5="accent5" accent6="accent6" hlink="hlink" folHlink="folHlink"/>
  <p:sldLayoutIdLst>
    <p:sldLayoutId id="2147483691" r:id="rId1"/>
    <p:sldLayoutId id="2147483693" r:id="rId2"/>
  </p:sldLayoutIdLst>
  <p:hf hdr="0" dt="0"/>
  <p:txStyles>
    <p:titleStyle>
      <a:lvl1pPr algn="l" defTabSz="914332" rtl="0" eaLnBrk="1" latinLnBrk="0" hangingPunct="1">
        <a:lnSpc>
          <a:spcPct val="90000"/>
        </a:lnSpc>
        <a:spcBef>
          <a:spcPct val="0"/>
        </a:spcBef>
        <a:buNone/>
        <a:defRPr sz="3200" b="1" kern="1200">
          <a:solidFill>
            <a:schemeClr val="accent4"/>
          </a:solidFill>
          <a:latin typeface="+mj-lt"/>
          <a:ea typeface="+mj-ea"/>
          <a:cs typeface="+mj-cs"/>
        </a:defRPr>
      </a:lvl1pPr>
    </p:titleStyle>
    <p:bodyStyle>
      <a:lvl1pPr marL="90482" indent="-90482" algn="l" defTabSz="914332" rtl="0" eaLnBrk="1" latinLnBrk="0" hangingPunct="1">
        <a:lnSpc>
          <a:spcPct val="100000"/>
        </a:lnSpc>
        <a:spcBef>
          <a:spcPts val="300"/>
        </a:spcBef>
        <a:buClr>
          <a:schemeClr val="accent1"/>
        </a:buClr>
        <a:buFont typeface="Arial" panose="020B0604020202020204" pitchFamily="34" charset="0"/>
        <a:buChar char="•"/>
        <a:defRPr sz="1401" kern="1200">
          <a:solidFill>
            <a:schemeClr val="tx1"/>
          </a:solidFill>
          <a:latin typeface="+mn-lt"/>
          <a:ea typeface="+mn-ea"/>
          <a:cs typeface="+mn-cs"/>
        </a:defRPr>
      </a:lvl1pPr>
      <a:lvl2pPr marL="224984" indent="-89992" algn="l" defTabSz="914332" rtl="0" eaLnBrk="1" latinLnBrk="0" hangingPunct="1">
        <a:lnSpc>
          <a:spcPct val="100000"/>
        </a:lnSpc>
        <a:spcBef>
          <a:spcPts val="300"/>
        </a:spcBef>
        <a:buClr>
          <a:schemeClr val="accent1"/>
        </a:buClr>
        <a:buFont typeface="Arial" panose="020B0604020202020204" pitchFamily="34" charset="0"/>
        <a:buChar char="-"/>
        <a:defRPr sz="1401" kern="1200">
          <a:solidFill>
            <a:schemeClr val="tx1"/>
          </a:solidFill>
          <a:latin typeface="+mn-lt"/>
          <a:ea typeface="+mn-ea"/>
          <a:cs typeface="+mn-cs"/>
        </a:defRPr>
      </a:lvl2pPr>
      <a:lvl3pPr marL="359974" indent="-89992" algn="l" defTabSz="914332" rtl="0" eaLnBrk="1" latinLnBrk="0" hangingPunct="1">
        <a:lnSpc>
          <a:spcPct val="100000"/>
        </a:lnSpc>
        <a:spcBef>
          <a:spcPts val="300"/>
        </a:spcBef>
        <a:buFont typeface="Arial" panose="020B0604020202020204" pitchFamily="34" charset="0"/>
        <a:buChar char="-"/>
        <a:defRPr sz="1401" kern="1200">
          <a:solidFill>
            <a:schemeClr val="tx1"/>
          </a:solidFill>
          <a:latin typeface="+mn-lt"/>
          <a:ea typeface="+mn-ea"/>
          <a:cs typeface="+mn-cs"/>
        </a:defRPr>
      </a:lvl3pPr>
      <a:lvl4pPr marL="494964" indent="-90482" algn="l" defTabSz="914332" rtl="0" eaLnBrk="1" latinLnBrk="0" hangingPunct="1">
        <a:lnSpc>
          <a:spcPct val="100000"/>
        </a:lnSpc>
        <a:spcBef>
          <a:spcPts val="300"/>
        </a:spcBef>
        <a:buFont typeface="Arial" panose="020B0604020202020204" pitchFamily="34" charset="0"/>
        <a:buChar char="-"/>
        <a:defRPr sz="1401" kern="1200">
          <a:solidFill>
            <a:schemeClr val="tx1"/>
          </a:solidFill>
          <a:latin typeface="+mn-lt"/>
          <a:ea typeface="+mn-ea"/>
          <a:cs typeface="+mn-cs"/>
        </a:defRPr>
      </a:lvl4pPr>
      <a:lvl5pPr marL="629952" indent="-89688" algn="l" defTabSz="914332" rtl="0" eaLnBrk="1" latinLnBrk="0" hangingPunct="1">
        <a:lnSpc>
          <a:spcPct val="100000"/>
        </a:lnSpc>
        <a:spcBef>
          <a:spcPts val="300"/>
        </a:spcBef>
        <a:buFont typeface="Arial" panose="020B0604020202020204" pitchFamily="34" charset="0"/>
        <a:buChar char="-"/>
        <a:defRPr sz="1401" kern="1200">
          <a:solidFill>
            <a:schemeClr val="tx1"/>
          </a:solidFill>
          <a:latin typeface="+mn-lt"/>
          <a:ea typeface="+mn-ea"/>
          <a:cs typeface="+mn-cs"/>
        </a:defRPr>
      </a:lvl5pPr>
      <a:lvl6pPr marL="764944" indent="-89992" algn="l" defTabSz="914332" rtl="0" eaLnBrk="1" latinLnBrk="0" hangingPunct="1">
        <a:lnSpc>
          <a:spcPct val="100000"/>
        </a:lnSpc>
        <a:spcBef>
          <a:spcPts val="300"/>
        </a:spcBef>
        <a:buFont typeface="Arial" panose="020B0604020202020204" pitchFamily="34" charset="0"/>
        <a:buChar char="-"/>
        <a:defRPr sz="1401" kern="1200">
          <a:solidFill>
            <a:schemeClr val="tx1"/>
          </a:solidFill>
          <a:latin typeface="+mn-lt"/>
          <a:ea typeface="+mn-ea"/>
          <a:cs typeface="+mn-cs"/>
        </a:defRPr>
      </a:lvl6pPr>
      <a:lvl7pPr marL="899932" indent="-89688" algn="l" defTabSz="914332" rtl="0" eaLnBrk="1" latinLnBrk="0" hangingPunct="1">
        <a:lnSpc>
          <a:spcPct val="100000"/>
        </a:lnSpc>
        <a:spcBef>
          <a:spcPts val="300"/>
        </a:spcBef>
        <a:buFont typeface="Arial" panose="020B0604020202020204" pitchFamily="34" charset="0"/>
        <a:buChar char="-"/>
        <a:defRPr sz="1401" kern="1200">
          <a:solidFill>
            <a:schemeClr val="tx1"/>
          </a:solidFill>
          <a:latin typeface="+mn-lt"/>
          <a:ea typeface="+mn-ea"/>
          <a:cs typeface="+mn-cs"/>
        </a:defRPr>
      </a:lvl7pPr>
      <a:lvl8pPr marL="1034923" indent="-89992" algn="l" defTabSz="914332" rtl="0" eaLnBrk="1" latinLnBrk="0" hangingPunct="1">
        <a:lnSpc>
          <a:spcPct val="100000"/>
        </a:lnSpc>
        <a:spcBef>
          <a:spcPts val="300"/>
        </a:spcBef>
        <a:buFont typeface="Arial" panose="020B0604020202020204" pitchFamily="34" charset="0"/>
        <a:buChar char="-"/>
        <a:defRPr sz="1401" kern="1200">
          <a:solidFill>
            <a:schemeClr val="tx1"/>
          </a:solidFill>
          <a:latin typeface="+mn-lt"/>
          <a:ea typeface="+mn-ea"/>
          <a:cs typeface="+mn-cs"/>
        </a:defRPr>
      </a:lvl8pPr>
      <a:lvl9pPr marL="1169912" indent="-89688" algn="l" defTabSz="914332" rtl="0" eaLnBrk="1" latinLnBrk="0" hangingPunct="1">
        <a:lnSpc>
          <a:spcPct val="100000"/>
        </a:lnSpc>
        <a:spcBef>
          <a:spcPts val="300"/>
        </a:spcBef>
        <a:buFont typeface="Arial" panose="020B0604020202020204" pitchFamily="34" charset="0"/>
        <a:buChar char="-"/>
        <a:defRPr sz="1401" kern="1200">
          <a:solidFill>
            <a:schemeClr val="tx1"/>
          </a:solidFill>
          <a:latin typeface="+mn-lt"/>
          <a:ea typeface="+mn-ea"/>
          <a:cs typeface="+mn-cs"/>
        </a:defRPr>
      </a:lvl9pPr>
    </p:bodyStyle>
    <p:otherStyle>
      <a:defPPr>
        <a:defRPr lang="en-US"/>
      </a:defPPr>
      <a:lvl1pPr marL="0" algn="l" defTabSz="914332" rtl="0" eaLnBrk="1" latinLnBrk="0" hangingPunct="1">
        <a:defRPr sz="1801" kern="1200">
          <a:solidFill>
            <a:schemeClr val="tx1"/>
          </a:solidFill>
          <a:latin typeface="+mn-lt"/>
          <a:ea typeface="+mn-ea"/>
          <a:cs typeface="+mn-cs"/>
        </a:defRPr>
      </a:lvl1pPr>
      <a:lvl2pPr marL="457166" algn="l" defTabSz="914332" rtl="0" eaLnBrk="1" latinLnBrk="0" hangingPunct="1">
        <a:defRPr sz="1801" kern="1200">
          <a:solidFill>
            <a:schemeClr val="tx1"/>
          </a:solidFill>
          <a:latin typeface="+mn-lt"/>
          <a:ea typeface="+mn-ea"/>
          <a:cs typeface="+mn-cs"/>
        </a:defRPr>
      </a:lvl2pPr>
      <a:lvl3pPr marL="914332" algn="l" defTabSz="914332" rtl="0" eaLnBrk="1" latinLnBrk="0" hangingPunct="1">
        <a:defRPr sz="1801" kern="1200">
          <a:solidFill>
            <a:schemeClr val="tx1"/>
          </a:solidFill>
          <a:latin typeface="+mn-lt"/>
          <a:ea typeface="+mn-ea"/>
          <a:cs typeface="+mn-cs"/>
        </a:defRPr>
      </a:lvl3pPr>
      <a:lvl4pPr marL="1371496" algn="l" defTabSz="914332" rtl="0" eaLnBrk="1" latinLnBrk="0" hangingPunct="1">
        <a:defRPr sz="1801" kern="1200">
          <a:solidFill>
            <a:schemeClr val="tx1"/>
          </a:solidFill>
          <a:latin typeface="+mn-lt"/>
          <a:ea typeface="+mn-ea"/>
          <a:cs typeface="+mn-cs"/>
        </a:defRPr>
      </a:lvl4pPr>
      <a:lvl5pPr marL="1828664" algn="l" defTabSz="914332" rtl="0" eaLnBrk="1" latinLnBrk="0" hangingPunct="1">
        <a:defRPr sz="1801" kern="1200">
          <a:solidFill>
            <a:schemeClr val="tx1"/>
          </a:solidFill>
          <a:latin typeface="+mn-lt"/>
          <a:ea typeface="+mn-ea"/>
          <a:cs typeface="+mn-cs"/>
        </a:defRPr>
      </a:lvl5pPr>
      <a:lvl6pPr marL="2285830" algn="l" defTabSz="914332" rtl="0" eaLnBrk="1" latinLnBrk="0" hangingPunct="1">
        <a:defRPr sz="1801" kern="1200">
          <a:solidFill>
            <a:schemeClr val="tx1"/>
          </a:solidFill>
          <a:latin typeface="+mn-lt"/>
          <a:ea typeface="+mn-ea"/>
          <a:cs typeface="+mn-cs"/>
        </a:defRPr>
      </a:lvl6pPr>
      <a:lvl7pPr marL="2742994" algn="l" defTabSz="914332" rtl="0" eaLnBrk="1" latinLnBrk="0" hangingPunct="1">
        <a:defRPr sz="1801" kern="1200">
          <a:solidFill>
            <a:schemeClr val="tx1"/>
          </a:solidFill>
          <a:latin typeface="+mn-lt"/>
          <a:ea typeface="+mn-ea"/>
          <a:cs typeface="+mn-cs"/>
        </a:defRPr>
      </a:lvl7pPr>
      <a:lvl8pPr marL="3200160" algn="l" defTabSz="914332" rtl="0" eaLnBrk="1" latinLnBrk="0" hangingPunct="1">
        <a:defRPr sz="1801" kern="1200">
          <a:solidFill>
            <a:schemeClr val="tx1"/>
          </a:solidFill>
          <a:latin typeface="+mn-lt"/>
          <a:ea typeface="+mn-ea"/>
          <a:cs typeface="+mn-cs"/>
        </a:defRPr>
      </a:lvl8pPr>
      <a:lvl9pPr marL="3657326" algn="l" defTabSz="914332" rtl="0" eaLnBrk="1" latinLnBrk="0" hangingPunct="1">
        <a:defRPr sz="1801"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010B58A3-E193-4684-ABCE-DF0A8B6CD042}"/>
              </a:ext>
            </a:extLst>
          </p:cNvPr>
          <p:cNvSpPr>
            <a:spLocks noGrp="1"/>
          </p:cNvSpPr>
          <p:nvPr>
            <p:ph type="title"/>
          </p:nvPr>
        </p:nvSpPr>
        <p:spPr>
          <a:xfrm>
            <a:off x="759001" y="382383"/>
            <a:ext cx="9720000" cy="516637"/>
          </a:xfrm>
          <a:prstGeom prst="rect">
            <a:avLst/>
          </a:prstGeom>
        </p:spPr>
        <p:txBody>
          <a:bodyPr vert="horz" lIns="0" tIns="0" rIns="0" bIns="0" rtlCol="0" anchor="t" anchorCtr="0">
            <a:noAutofit/>
          </a:bodyPr>
          <a:lstStyle/>
          <a:p>
            <a:r>
              <a:rPr lang="en-AU" noProof="0" dirty="0"/>
              <a:t>Click to edit Master title style</a:t>
            </a:r>
          </a:p>
        </p:txBody>
      </p:sp>
      <p:sp>
        <p:nvSpPr>
          <p:cNvPr id="3" name="Text Placeholder 2">
            <a:extLst>
              <a:ext uri="{FF2B5EF4-FFF2-40B4-BE49-F238E27FC236}">
                <a16:creationId xmlns:a16="http://schemas.microsoft.com/office/drawing/2014/main" id="{01F38D3A-1279-4066-93F5-53800A796276}"/>
              </a:ext>
            </a:extLst>
          </p:cNvPr>
          <p:cNvSpPr>
            <a:spLocks noGrp="1"/>
          </p:cNvSpPr>
          <p:nvPr>
            <p:ph type="body" idx="1"/>
          </p:nvPr>
        </p:nvSpPr>
        <p:spPr>
          <a:xfrm>
            <a:off x="759001" y="1676404"/>
            <a:ext cx="10674000" cy="4500563"/>
          </a:xfrm>
          <a:prstGeom prst="rect">
            <a:avLst/>
          </a:prstGeom>
        </p:spPr>
        <p:txBody>
          <a:bodyPr vert="horz" lIns="0" tIns="0" rIns="0" bIns="0" rtlCol="0">
            <a:noAutofit/>
          </a:bodyPr>
          <a:lstStyle/>
          <a:p>
            <a:pPr lvl="0"/>
            <a:r>
              <a:rPr lang="en-AU" noProof="0" dirty="0"/>
              <a:t>Edit Master text styles</a:t>
            </a:r>
          </a:p>
          <a:p>
            <a:pPr lvl="1"/>
            <a:r>
              <a:rPr lang="en-AU" noProof="0" dirty="0"/>
              <a:t>Second level</a:t>
            </a:r>
          </a:p>
          <a:p>
            <a:pPr lvl="2"/>
            <a:r>
              <a:rPr lang="en-AU" noProof="0" dirty="0"/>
              <a:t>Third level</a:t>
            </a:r>
          </a:p>
          <a:p>
            <a:pPr lvl="3"/>
            <a:r>
              <a:rPr lang="en-AU" noProof="0" dirty="0"/>
              <a:t>Fourth level</a:t>
            </a:r>
          </a:p>
          <a:p>
            <a:pPr lvl="4"/>
            <a:r>
              <a:rPr lang="en-AU" noProof="0" dirty="0"/>
              <a:t>Fifth level</a:t>
            </a:r>
          </a:p>
          <a:p>
            <a:pPr lvl="5"/>
            <a:r>
              <a:rPr lang="en-AU" noProof="0" dirty="0"/>
              <a:t>Sixth</a:t>
            </a:r>
          </a:p>
          <a:p>
            <a:pPr lvl="6"/>
            <a:r>
              <a:rPr lang="en-AU" noProof="0" dirty="0"/>
              <a:t>Seventh</a:t>
            </a:r>
          </a:p>
          <a:p>
            <a:pPr lvl="7"/>
            <a:r>
              <a:rPr lang="en-AU" noProof="0" dirty="0"/>
              <a:t>Eight</a:t>
            </a:r>
          </a:p>
          <a:p>
            <a:pPr lvl="8"/>
            <a:r>
              <a:rPr lang="en-AU" noProof="0" dirty="0"/>
              <a:t>Ninth</a:t>
            </a:r>
          </a:p>
        </p:txBody>
      </p:sp>
      <p:sp>
        <p:nvSpPr>
          <p:cNvPr id="4" name="Date Placeholder 3">
            <a:extLst>
              <a:ext uri="{FF2B5EF4-FFF2-40B4-BE49-F238E27FC236}">
                <a16:creationId xmlns:a16="http://schemas.microsoft.com/office/drawing/2014/main" id="{10EA2CD7-A72C-495B-9228-0E077D24D940}"/>
              </a:ext>
            </a:extLst>
          </p:cNvPr>
          <p:cNvSpPr>
            <a:spLocks noGrp="1"/>
          </p:cNvSpPr>
          <p:nvPr>
            <p:ph type="dt" sz="half" idx="2"/>
          </p:nvPr>
        </p:nvSpPr>
        <p:spPr>
          <a:xfrm>
            <a:off x="5736000" y="6504326"/>
            <a:ext cx="720000" cy="191279"/>
          </a:xfrm>
          <a:prstGeom prst="rect">
            <a:avLst/>
          </a:prstGeom>
        </p:spPr>
        <p:txBody>
          <a:bodyPr vert="horz" wrap="none" lIns="0" tIns="0" rIns="0" bIns="0" rtlCol="0" anchor="ctr"/>
          <a:lstStyle>
            <a:lvl1pPr algn="ctr">
              <a:defRPr sz="800">
                <a:solidFill>
                  <a:schemeClr val="tx1"/>
                </a:solidFill>
              </a:defRPr>
            </a:lvl1pPr>
          </a:lstStyle>
          <a:p>
            <a:fld id="{5FB531E2-CFEC-4DAD-9A12-8F31087CC740}" type="datetime1">
              <a:rPr lang="en-AU" smtClean="0"/>
              <a:t>24/01/2022</a:t>
            </a:fld>
            <a:endParaRPr lang="en-AU" dirty="0"/>
          </a:p>
        </p:txBody>
      </p:sp>
      <p:sp>
        <p:nvSpPr>
          <p:cNvPr id="5" name="Footer Placeholder 4">
            <a:extLst>
              <a:ext uri="{FF2B5EF4-FFF2-40B4-BE49-F238E27FC236}">
                <a16:creationId xmlns:a16="http://schemas.microsoft.com/office/drawing/2014/main" id="{CBD43B1A-E254-4E8E-8D77-9053126860F2}"/>
              </a:ext>
            </a:extLst>
          </p:cNvPr>
          <p:cNvSpPr>
            <a:spLocks noGrp="1"/>
          </p:cNvSpPr>
          <p:nvPr>
            <p:ph type="ftr" sz="quarter" idx="3"/>
          </p:nvPr>
        </p:nvSpPr>
        <p:spPr>
          <a:xfrm>
            <a:off x="759001" y="6504326"/>
            <a:ext cx="2700000" cy="191279"/>
          </a:xfrm>
          <a:prstGeom prst="rect">
            <a:avLst/>
          </a:prstGeom>
        </p:spPr>
        <p:txBody>
          <a:bodyPr vert="horz" wrap="none" lIns="0" tIns="0" rIns="0" bIns="0" rtlCol="0" anchor="ctr"/>
          <a:lstStyle>
            <a:lvl1pPr algn="l">
              <a:defRPr sz="800">
                <a:solidFill>
                  <a:schemeClr val="tx1"/>
                </a:solidFill>
              </a:defRPr>
            </a:lvl1pPr>
          </a:lstStyle>
          <a:p>
            <a:r>
              <a:rPr lang="en-AU" dirty="0"/>
              <a:t>Presentation title</a:t>
            </a:r>
          </a:p>
        </p:txBody>
      </p:sp>
      <p:sp>
        <p:nvSpPr>
          <p:cNvPr id="6" name="Slide Number Placeholder 5">
            <a:extLst>
              <a:ext uri="{FF2B5EF4-FFF2-40B4-BE49-F238E27FC236}">
                <a16:creationId xmlns:a16="http://schemas.microsoft.com/office/drawing/2014/main" id="{7966D85B-9034-49C5-A86E-714985BCC24E}"/>
              </a:ext>
            </a:extLst>
          </p:cNvPr>
          <p:cNvSpPr>
            <a:spLocks noGrp="1"/>
          </p:cNvSpPr>
          <p:nvPr>
            <p:ph type="sldNum" sz="quarter" idx="4"/>
          </p:nvPr>
        </p:nvSpPr>
        <p:spPr>
          <a:xfrm>
            <a:off x="11236219" y="6504326"/>
            <a:ext cx="257175" cy="191279"/>
          </a:xfrm>
          <a:prstGeom prst="rect">
            <a:avLst/>
          </a:prstGeom>
        </p:spPr>
        <p:txBody>
          <a:bodyPr vert="horz" wrap="none" lIns="0" tIns="0" rIns="0" bIns="0" rtlCol="0" anchor="ctr"/>
          <a:lstStyle>
            <a:lvl1pPr algn="r">
              <a:defRPr sz="800">
                <a:solidFill>
                  <a:schemeClr val="tx1"/>
                </a:solidFill>
              </a:defRPr>
            </a:lvl1pPr>
          </a:lstStyle>
          <a:p>
            <a:fld id="{E6316B6A-336A-44FF-82DA-A4D1594FA055}" type="slidenum">
              <a:rPr lang="en-AU" smtClean="0"/>
              <a:pPr/>
              <a:t>‹#›</a:t>
            </a:fld>
            <a:endParaRPr lang="en-AU" dirty="0"/>
          </a:p>
        </p:txBody>
      </p:sp>
      <p:sp>
        <p:nvSpPr>
          <p:cNvPr id="9" name="Rectangle 8">
            <a:extLst>
              <a:ext uri="{FF2B5EF4-FFF2-40B4-BE49-F238E27FC236}">
                <a16:creationId xmlns:a16="http://schemas.microsoft.com/office/drawing/2014/main" id="{2529992C-0868-4B25-999D-8B1A8530D2C6}"/>
              </a:ext>
            </a:extLst>
          </p:cNvPr>
          <p:cNvSpPr/>
          <p:nvPr userDrawn="1"/>
        </p:nvSpPr>
        <p:spPr>
          <a:xfrm>
            <a:off x="6" y="0"/>
            <a:ext cx="3047401" cy="1494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1" rIns="91440" bIns="45721" numCol="1" spcCol="0" rtlCol="0" fromWordArt="0" anchor="ctr" anchorCtr="0" forceAA="0" compatLnSpc="1">
            <a:prstTxWarp prst="textNoShape">
              <a:avLst/>
            </a:prstTxWarp>
            <a:noAutofit/>
          </a:bodyPr>
          <a:lstStyle/>
          <a:p>
            <a:pPr algn="ctr"/>
            <a:endParaRPr lang="en-AU" sz="3600" dirty="0"/>
          </a:p>
        </p:txBody>
      </p:sp>
      <p:pic>
        <p:nvPicPr>
          <p:cNvPr id="11" name="Picture 10">
            <a:extLst>
              <a:ext uri="{FF2B5EF4-FFF2-40B4-BE49-F238E27FC236}">
                <a16:creationId xmlns:a16="http://schemas.microsoft.com/office/drawing/2014/main" id="{C51E19A0-6109-FC4B-B017-5BAB81C4313D}"/>
              </a:ext>
            </a:extLst>
          </p:cNvPr>
          <p:cNvPicPr>
            <a:picLocks noChangeAspect="1"/>
          </p:cNvPicPr>
          <p:nvPr userDrawn="1"/>
        </p:nvPicPr>
        <p:blipFill>
          <a:blip r:embed="rId5"/>
          <a:srcRect/>
          <a:stretch/>
        </p:blipFill>
        <p:spPr>
          <a:xfrm>
            <a:off x="10487552" y="205200"/>
            <a:ext cx="1417349" cy="692194"/>
          </a:xfrm>
          <a:prstGeom prst="rect">
            <a:avLst/>
          </a:prstGeom>
        </p:spPr>
      </p:pic>
    </p:spTree>
    <p:extLst>
      <p:ext uri="{BB962C8B-B14F-4D97-AF65-F5344CB8AC3E}">
        <p14:creationId xmlns:p14="http://schemas.microsoft.com/office/powerpoint/2010/main" val="1599349729"/>
      </p:ext>
    </p:extLst>
  </p:cSld>
  <p:clrMap bg1="lt1" tx1="dk1" bg2="lt2" tx2="dk2" accent1="accent1" accent2="accent2" accent3="accent3" accent4="accent4" accent5="accent5" accent6="accent6" hlink="hlink" folHlink="folHlink"/>
  <p:sldLayoutIdLst>
    <p:sldLayoutId id="2147483695" r:id="rId1"/>
    <p:sldLayoutId id="2147483697" r:id="rId2"/>
    <p:sldLayoutId id="2147483707" r:id="rId3"/>
  </p:sldLayoutIdLst>
  <p:hf hdr="0" dt="0"/>
  <p:txStyles>
    <p:titleStyle>
      <a:lvl1pPr algn="l" defTabSz="914332" rtl="0" eaLnBrk="1" latinLnBrk="0" hangingPunct="1">
        <a:lnSpc>
          <a:spcPct val="90000"/>
        </a:lnSpc>
        <a:spcBef>
          <a:spcPct val="0"/>
        </a:spcBef>
        <a:buNone/>
        <a:defRPr sz="3200" b="1" kern="1200">
          <a:solidFill>
            <a:schemeClr val="accent4"/>
          </a:solidFill>
          <a:latin typeface="+mj-lt"/>
          <a:ea typeface="+mj-ea"/>
          <a:cs typeface="+mj-cs"/>
        </a:defRPr>
      </a:lvl1pPr>
    </p:titleStyle>
    <p:bodyStyle>
      <a:lvl1pPr marL="90482" indent="-90482" algn="l" defTabSz="914332" rtl="0" eaLnBrk="1" latinLnBrk="0" hangingPunct="1">
        <a:lnSpc>
          <a:spcPct val="100000"/>
        </a:lnSpc>
        <a:spcBef>
          <a:spcPts val="300"/>
        </a:spcBef>
        <a:buClr>
          <a:schemeClr val="accent1"/>
        </a:buClr>
        <a:buFont typeface="Arial" panose="020B0604020202020204" pitchFamily="34" charset="0"/>
        <a:buChar char="•"/>
        <a:defRPr sz="1401" kern="1200">
          <a:solidFill>
            <a:schemeClr val="tx1"/>
          </a:solidFill>
          <a:latin typeface="+mn-lt"/>
          <a:ea typeface="+mn-ea"/>
          <a:cs typeface="+mn-cs"/>
        </a:defRPr>
      </a:lvl1pPr>
      <a:lvl2pPr marL="224984" indent="-89992" algn="l" defTabSz="914332" rtl="0" eaLnBrk="1" latinLnBrk="0" hangingPunct="1">
        <a:lnSpc>
          <a:spcPct val="100000"/>
        </a:lnSpc>
        <a:spcBef>
          <a:spcPts val="300"/>
        </a:spcBef>
        <a:buClr>
          <a:schemeClr val="accent1"/>
        </a:buClr>
        <a:buFont typeface="Arial" panose="020B0604020202020204" pitchFamily="34" charset="0"/>
        <a:buChar char="-"/>
        <a:defRPr sz="1401" kern="1200">
          <a:solidFill>
            <a:schemeClr val="tx1"/>
          </a:solidFill>
          <a:latin typeface="+mn-lt"/>
          <a:ea typeface="+mn-ea"/>
          <a:cs typeface="+mn-cs"/>
        </a:defRPr>
      </a:lvl2pPr>
      <a:lvl3pPr marL="359974" indent="-89992" algn="l" defTabSz="914332" rtl="0" eaLnBrk="1" latinLnBrk="0" hangingPunct="1">
        <a:lnSpc>
          <a:spcPct val="100000"/>
        </a:lnSpc>
        <a:spcBef>
          <a:spcPts val="300"/>
        </a:spcBef>
        <a:buFont typeface="Arial" panose="020B0604020202020204" pitchFamily="34" charset="0"/>
        <a:buChar char="-"/>
        <a:defRPr sz="1401" kern="1200">
          <a:solidFill>
            <a:schemeClr val="tx1"/>
          </a:solidFill>
          <a:latin typeface="+mn-lt"/>
          <a:ea typeface="+mn-ea"/>
          <a:cs typeface="+mn-cs"/>
        </a:defRPr>
      </a:lvl3pPr>
      <a:lvl4pPr marL="494964" indent="-90482" algn="l" defTabSz="914332" rtl="0" eaLnBrk="1" latinLnBrk="0" hangingPunct="1">
        <a:lnSpc>
          <a:spcPct val="100000"/>
        </a:lnSpc>
        <a:spcBef>
          <a:spcPts val="300"/>
        </a:spcBef>
        <a:buFont typeface="Arial" panose="020B0604020202020204" pitchFamily="34" charset="0"/>
        <a:buChar char="-"/>
        <a:defRPr sz="1401" kern="1200">
          <a:solidFill>
            <a:schemeClr val="tx1"/>
          </a:solidFill>
          <a:latin typeface="+mn-lt"/>
          <a:ea typeface="+mn-ea"/>
          <a:cs typeface="+mn-cs"/>
        </a:defRPr>
      </a:lvl4pPr>
      <a:lvl5pPr marL="629952" indent="-89688" algn="l" defTabSz="914332" rtl="0" eaLnBrk="1" latinLnBrk="0" hangingPunct="1">
        <a:lnSpc>
          <a:spcPct val="100000"/>
        </a:lnSpc>
        <a:spcBef>
          <a:spcPts val="300"/>
        </a:spcBef>
        <a:buFont typeface="Arial" panose="020B0604020202020204" pitchFamily="34" charset="0"/>
        <a:buChar char="-"/>
        <a:defRPr sz="1401" kern="1200">
          <a:solidFill>
            <a:schemeClr val="tx1"/>
          </a:solidFill>
          <a:latin typeface="+mn-lt"/>
          <a:ea typeface="+mn-ea"/>
          <a:cs typeface="+mn-cs"/>
        </a:defRPr>
      </a:lvl5pPr>
      <a:lvl6pPr marL="764944" indent="-89992" algn="l" defTabSz="914332" rtl="0" eaLnBrk="1" latinLnBrk="0" hangingPunct="1">
        <a:lnSpc>
          <a:spcPct val="100000"/>
        </a:lnSpc>
        <a:spcBef>
          <a:spcPts val="300"/>
        </a:spcBef>
        <a:buFont typeface="Arial" panose="020B0604020202020204" pitchFamily="34" charset="0"/>
        <a:buChar char="-"/>
        <a:defRPr sz="1401" kern="1200">
          <a:solidFill>
            <a:schemeClr val="tx1"/>
          </a:solidFill>
          <a:latin typeface="+mn-lt"/>
          <a:ea typeface="+mn-ea"/>
          <a:cs typeface="+mn-cs"/>
        </a:defRPr>
      </a:lvl6pPr>
      <a:lvl7pPr marL="899932" indent="-89688" algn="l" defTabSz="914332" rtl="0" eaLnBrk="1" latinLnBrk="0" hangingPunct="1">
        <a:lnSpc>
          <a:spcPct val="100000"/>
        </a:lnSpc>
        <a:spcBef>
          <a:spcPts val="300"/>
        </a:spcBef>
        <a:buFont typeface="Arial" panose="020B0604020202020204" pitchFamily="34" charset="0"/>
        <a:buChar char="-"/>
        <a:defRPr sz="1401" kern="1200">
          <a:solidFill>
            <a:schemeClr val="tx1"/>
          </a:solidFill>
          <a:latin typeface="+mn-lt"/>
          <a:ea typeface="+mn-ea"/>
          <a:cs typeface="+mn-cs"/>
        </a:defRPr>
      </a:lvl7pPr>
      <a:lvl8pPr marL="1034923" indent="-89992" algn="l" defTabSz="914332" rtl="0" eaLnBrk="1" latinLnBrk="0" hangingPunct="1">
        <a:lnSpc>
          <a:spcPct val="100000"/>
        </a:lnSpc>
        <a:spcBef>
          <a:spcPts val="300"/>
        </a:spcBef>
        <a:buFont typeface="Arial" panose="020B0604020202020204" pitchFamily="34" charset="0"/>
        <a:buChar char="-"/>
        <a:defRPr sz="1401" kern="1200">
          <a:solidFill>
            <a:schemeClr val="tx1"/>
          </a:solidFill>
          <a:latin typeface="+mn-lt"/>
          <a:ea typeface="+mn-ea"/>
          <a:cs typeface="+mn-cs"/>
        </a:defRPr>
      </a:lvl8pPr>
      <a:lvl9pPr marL="1169912" indent="-89688" algn="l" defTabSz="914332" rtl="0" eaLnBrk="1" latinLnBrk="0" hangingPunct="1">
        <a:lnSpc>
          <a:spcPct val="100000"/>
        </a:lnSpc>
        <a:spcBef>
          <a:spcPts val="300"/>
        </a:spcBef>
        <a:buFont typeface="Arial" panose="020B0604020202020204" pitchFamily="34" charset="0"/>
        <a:buChar char="-"/>
        <a:defRPr sz="1401" kern="1200">
          <a:solidFill>
            <a:schemeClr val="tx1"/>
          </a:solidFill>
          <a:latin typeface="+mn-lt"/>
          <a:ea typeface="+mn-ea"/>
          <a:cs typeface="+mn-cs"/>
        </a:defRPr>
      </a:lvl9pPr>
    </p:bodyStyle>
    <p:otherStyle>
      <a:defPPr>
        <a:defRPr lang="en-US"/>
      </a:defPPr>
      <a:lvl1pPr marL="0" algn="l" defTabSz="914332" rtl="0" eaLnBrk="1" latinLnBrk="0" hangingPunct="1">
        <a:defRPr sz="1801" kern="1200">
          <a:solidFill>
            <a:schemeClr val="tx1"/>
          </a:solidFill>
          <a:latin typeface="+mn-lt"/>
          <a:ea typeface="+mn-ea"/>
          <a:cs typeface="+mn-cs"/>
        </a:defRPr>
      </a:lvl1pPr>
      <a:lvl2pPr marL="457166" algn="l" defTabSz="914332" rtl="0" eaLnBrk="1" latinLnBrk="0" hangingPunct="1">
        <a:defRPr sz="1801" kern="1200">
          <a:solidFill>
            <a:schemeClr val="tx1"/>
          </a:solidFill>
          <a:latin typeface="+mn-lt"/>
          <a:ea typeface="+mn-ea"/>
          <a:cs typeface="+mn-cs"/>
        </a:defRPr>
      </a:lvl2pPr>
      <a:lvl3pPr marL="914332" algn="l" defTabSz="914332" rtl="0" eaLnBrk="1" latinLnBrk="0" hangingPunct="1">
        <a:defRPr sz="1801" kern="1200">
          <a:solidFill>
            <a:schemeClr val="tx1"/>
          </a:solidFill>
          <a:latin typeface="+mn-lt"/>
          <a:ea typeface="+mn-ea"/>
          <a:cs typeface="+mn-cs"/>
        </a:defRPr>
      </a:lvl3pPr>
      <a:lvl4pPr marL="1371496" algn="l" defTabSz="914332" rtl="0" eaLnBrk="1" latinLnBrk="0" hangingPunct="1">
        <a:defRPr sz="1801" kern="1200">
          <a:solidFill>
            <a:schemeClr val="tx1"/>
          </a:solidFill>
          <a:latin typeface="+mn-lt"/>
          <a:ea typeface="+mn-ea"/>
          <a:cs typeface="+mn-cs"/>
        </a:defRPr>
      </a:lvl4pPr>
      <a:lvl5pPr marL="1828664" algn="l" defTabSz="914332" rtl="0" eaLnBrk="1" latinLnBrk="0" hangingPunct="1">
        <a:defRPr sz="1801" kern="1200">
          <a:solidFill>
            <a:schemeClr val="tx1"/>
          </a:solidFill>
          <a:latin typeface="+mn-lt"/>
          <a:ea typeface="+mn-ea"/>
          <a:cs typeface="+mn-cs"/>
        </a:defRPr>
      </a:lvl5pPr>
      <a:lvl6pPr marL="2285830" algn="l" defTabSz="914332" rtl="0" eaLnBrk="1" latinLnBrk="0" hangingPunct="1">
        <a:defRPr sz="1801" kern="1200">
          <a:solidFill>
            <a:schemeClr val="tx1"/>
          </a:solidFill>
          <a:latin typeface="+mn-lt"/>
          <a:ea typeface="+mn-ea"/>
          <a:cs typeface="+mn-cs"/>
        </a:defRPr>
      </a:lvl6pPr>
      <a:lvl7pPr marL="2742994" algn="l" defTabSz="914332" rtl="0" eaLnBrk="1" latinLnBrk="0" hangingPunct="1">
        <a:defRPr sz="1801" kern="1200">
          <a:solidFill>
            <a:schemeClr val="tx1"/>
          </a:solidFill>
          <a:latin typeface="+mn-lt"/>
          <a:ea typeface="+mn-ea"/>
          <a:cs typeface="+mn-cs"/>
        </a:defRPr>
      </a:lvl7pPr>
      <a:lvl8pPr marL="3200160" algn="l" defTabSz="914332" rtl="0" eaLnBrk="1" latinLnBrk="0" hangingPunct="1">
        <a:defRPr sz="1801" kern="1200">
          <a:solidFill>
            <a:schemeClr val="tx1"/>
          </a:solidFill>
          <a:latin typeface="+mn-lt"/>
          <a:ea typeface="+mn-ea"/>
          <a:cs typeface="+mn-cs"/>
        </a:defRPr>
      </a:lvl8pPr>
      <a:lvl9pPr marL="3657326" algn="l" defTabSz="914332" rtl="0" eaLnBrk="1" latinLnBrk="0" hangingPunct="1">
        <a:defRPr sz="1801"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010B58A3-E193-4684-ABCE-DF0A8B6CD042}"/>
              </a:ext>
            </a:extLst>
          </p:cNvPr>
          <p:cNvSpPr>
            <a:spLocks noGrp="1"/>
          </p:cNvSpPr>
          <p:nvPr>
            <p:ph type="title"/>
          </p:nvPr>
        </p:nvSpPr>
        <p:spPr>
          <a:xfrm>
            <a:off x="759001" y="382383"/>
            <a:ext cx="9900000" cy="516637"/>
          </a:xfrm>
          <a:prstGeom prst="rect">
            <a:avLst/>
          </a:prstGeom>
        </p:spPr>
        <p:txBody>
          <a:bodyPr vert="horz" lIns="0" tIns="0" rIns="0" bIns="0" rtlCol="0" anchor="t" anchorCtr="0">
            <a:noAutofit/>
          </a:bodyPr>
          <a:lstStyle/>
          <a:p>
            <a:r>
              <a:rPr lang="en-AU" noProof="0" dirty="0"/>
              <a:t>Click to edit Master title style</a:t>
            </a:r>
          </a:p>
        </p:txBody>
      </p:sp>
      <p:sp>
        <p:nvSpPr>
          <p:cNvPr id="3" name="Text Placeholder 2">
            <a:extLst>
              <a:ext uri="{FF2B5EF4-FFF2-40B4-BE49-F238E27FC236}">
                <a16:creationId xmlns:a16="http://schemas.microsoft.com/office/drawing/2014/main" id="{01F38D3A-1279-4066-93F5-53800A796276}"/>
              </a:ext>
            </a:extLst>
          </p:cNvPr>
          <p:cNvSpPr>
            <a:spLocks noGrp="1"/>
          </p:cNvSpPr>
          <p:nvPr>
            <p:ph type="body" idx="1"/>
          </p:nvPr>
        </p:nvSpPr>
        <p:spPr>
          <a:xfrm>
            <a:off x="759001" y="1676404"/>
            <a:ext cx="10674000" cy="4500563"/>
          </a:xfrm>
          <a:prstGeom prst="rect">
            <a:avLst/>
          </a:prstGeom>
        </p:spPr>
        <p:txBody>
          <a:bodyPr vert="horz" lIns="0" tIns="0" rIns="0" bIns="0" rtlCol="0">
            <a:noAutofit/>
          </a:bodyPr>
          <a:lstStyle/>
          <a:p>
            <a:pPr lvl="0"/>
            <a:r>
              <a:rPr lang="en-AU" noProof="0" dirty="0"/>
              <a:t>Edit Master text styles</a:t>
            </a:r>
          </a:p>
          <a:p>
            <a:pPr lvl="1"/>
            <a:r>
              <a:rPr lang="en-AU" noProof="0" dirty="0"/>
              <a:t>Second level</a:t>
            </a:r>
          </a:p>
          <a:p>
            <a:pPr lvl="2"/>
            <a:r>
              <a:rPr lang="en-AU" noProof="0" dirty="0"/>
              <a:t>Third level</a:t>
            </a:r>
          </a:p>
          <a:p>
            <a:pPr lvl="3"/>
            <a:r>
              <a:rPr lang="en-AU" noProof="0" dirty="0"/>
              <a:t>Fourth level</a:t>
            </a:r>
          </a:p>
          <a:p>
            <a:pPr lvl="4"/>
            <a:r>
              <a:rPr lang="en-AU" noProof="0" dirty="0"/>
              <a:t>Fifth level</a:t>
            </a:r>
          </a:p>
          <a:p>
            <a:pPr lvl="5"/>
            <a:r>
              <a:rPr lang="en-AU" noProof="0" dirty="0"/>
              <a:t>Sixth</a:t>
            </a:r>
          </a:p>
          <a:p>
            <a:pPr lvl="6"/>
            <a:r>
              <a:rPr lang="en-AU" noProof="0" dirty="0"/>
              <a:t>Seventh</a:t>
            </a:r>
          </a:p>
          <a:p>
            <a:pPr lvl="7"/>
            <a:r>
              <a:rPr lang="en-AU" noProof="0" dirty="0"/>
              <a:t>Eight</a:t>
            </a:r>
          </a:p>
          <a:p>
            <a:pPr lvl="8"/>
            <a:r>
              <a:rPr lang="en-AU" noProof="0" dirty="0"/>
              <a:t>Ninth</a:t>
            </a:r>
          </a:p>
        </p:txBody>
      </p:sp>
      <p:sp>
        <p:nvSpPr>
          <p:cNvPr id="4" name="Date Placeholder 3">
            <a:extLst>
              <a:ext uri="{FF2B5EF4-FFF2-40B4-BE49-F238E27FC236}">
                <a16:creationId xmlns:a16="http://schemas.microsoft.com/office/drawing/2014/main" id="{10EA2CD7-A72C-495B-9228-0E077D24D940}"/>
              </a:ext>
            </a:extLst>
          </p:cNvPr>
          <p:cNvSpPr>
            <a:spLocks noGrp="1"/>
          </p:cNvSpPr>
          <p:nvPr>
            <p:ph type="dt" sz="half" idx="2"/>
          </p:nvPr>
        </p:nvSpPr>
        <p:spPr>
          <a:xfrm>
            <a:off x="5736000" y="6504326"/>
            <a:ext cx="720000" cy="191279"/>
          </a:xfrm>
          <a:prstGeom prst="rect">
            <a:avLst/>
          </a:prstGeom>
        </p:spPr>
        <p:txBody>
          <a:bodyPr vert="horz" wrap="none" lIns="0" tIns="0" rIns="0" bIns="0" rtlCol="0" anchor="ctr"/>
          <a:lstStyle>
            <a:lvl1pPr algn="ctr">
              <a:defRPr sz="800">
                <a:solidFill>
                  <a:schemeClr val="tx1"/>
                </a:solidFill>
              </a:defRPr>
            </a:lvl1pPr>
          </a:lstStyle>
          <a:p>
            <a:fld id="{5FB531E2-CFEC-4DAD-9A12-8F31087CC740}" type="datetime1">
              <a:rPr lang="en-AU" smtClean="0"/>
              <a:t>24/01/2022</a:t>
            </a:fld>
            <a:endParaRPr lang="en-AU" dirty="0"/>
          </a:p>
        </p:txBody>
      </p:sp>
      <p:sp>
        <p:nvSpPr>
          <p:cNvPr id="6" name="Slide Number Placeholder 5">
            <a:extLst>
              <a:ext uri="{FF2B5EF4-FFF2-40B4-BE49-F238E27FC236}">
                <a16:creationId xmlns:a16="http://schemas.microsoft.com/office/drawing/2014/main" id="{7966D85B-9034-49C5-A86E-714985BCC24E}"/>
              </a:ext>
            </a:extLst>
          </p:cNvPr>
          <p:cNvSpPr>
            <a:spLocks noGrp="1"/>
          </p:cNvSpPr>
          <p:nvPr>
            <p:ph type="sldNum" sz="quarter" idx="4"/>
          </p:nvPr>
        </p:nvSpPr>
        <p:spPr>
          <a:xfrm>
            <a:off x="11236219" y="6504326"/>
            <a:ext cx="257175" cy="191279"/>
          </a:xfrm>
          <a:prstGeom prst="rect">
            <a:avLst/>
          </a:prstGeom>
        </p:spPr>
        <p:txBody>
          <a:bodyPr vert="horz" wrap="none" lIns="0" tIns="0" rIns="0" bIns="0" rtlCol="0" anchor="ctr"/>
          <a:lstStyle>
            <a:lvl1pPr algn="r">
              <a:defRPr sz="800">
                <a:solidFill>
                  <a:schemeClr val="tx1"/>
                </a:solidFill>
              </a:defRPr>
            </a:lvl1pPr>
          </a:lstStyle>
          <a:p>
            <a:fld id="{E6316B6A-336A-44FF-82DA-A4D1594FA055}" type="slidenum">
              <a:rPr lang="en-AU" smtClean="0"/>
              <a:pPr/>
              <a:t>‹#›</a:t>
            </a:fld>
            <a:endParaRPr lang="en-AU" dirty="0"/>
          </a:p>
        </p:txBody>
      </p:sp>
      <p:sp>
        <p:nvSpPr>
          <p:cNvPr id="9" name="Rectangle 8">
            <a:extLst>
              <a:ext uri="{FF2B5EF4-FFF2-40B4-BE49-F238E27FC236}">
                <a16:creationId xmlns:a16="http://schemas.microsoft.com/office/drawing/2014/main" id="{2529992C-0868-4B25-999D-8B1A8530D2C6}"/>
              </a:ext>
            </a:extLst>
          </p:cNvPr>
          <p:cNvSpPr/>
          <p:nvPr userDrawn="1"/>
        </p:nvSpPr>
        <p:spPr>
          <a:xfrm>
            <a:off x="6" y="0"/>
            <a:ext cx="3047401" cy="1494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1" rIns="91440" bIns="45721" numCol="1" spcCol="0" rtlCol="0" fromWordArt="0" anchor="ctr" anchorCtr="0" forceAA="0" compatLnSpc="1">
            <a:prstTxWarp prst="textNoShape">
              <a:avLst/>
            </a:prstTxWarp>
            <a:noAutofit/>
          </a:bodyPr>
          <a:lstStyle/>
          <a:p>
            <a:pPr algn="ctr"/>
            <a:endParaRPr lang="en-AU" sz="3600" dirty="0"/>
          </a:p>
        </p:txBody>
      </p:sp>
      <p:sp>
        <p:nvSpPr>
          <p:cNvPr id="13" name="Rectangle 12">
            <a:extLst>
              <a:ext uri="{FF2B5EF4-FFF2-40B4-BE49-F238E27FC236}">
                <a16:creationId xmlns:a16="http://schemas.microsoft.com/office/drawing/2014/main" id="{1BE08DFC-9DB1-874D-A7A7-92DD2CBD18E7}"/>
              </a:ext>
            </a:extLst>
          </p:cNvPr>
          <p:cNvSpPr/>
          <p:nvPr userDrawn="1"/>
        </p:nvSpPr>
        <p:spPr>
          <a:xfrm>
            <a:off x="1600013" y="6488374"/>
            <a:ext cx="711200" cy="191279"/>
          </a:xfrm>
          <a:prstGeom prst="rect">
            <a:avLst/>
          </a:prstGeom>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t>TBC</a:t>
            </a:r>
          </a:p>
        </p:txBody>
      </p:sp>
      <p:sp>
        <p:nvSpPr>
          <p:cNvPr id="14" name="TextBox 13">
            <a:extLst>
              <a:ext uri="{FF2B5EF4-FFF2-40B4-BE49-F238E27FC236}">
                <a16:creationId xmlns:a16="http://schemas.microsoft.com/office/drawing/2014/main" id="{0437B3A2-73F2-DC40-9DE5-800221EBC300}"/>
              </a:ext>
            </a:extLst>
          </p:cNvPr>
          <p:cNvSpPr txBox="1"/>
          <p:nvPr userDrawn="1"/>
        </p:nvSpPr>
        <p:spPr>
          <a:xfrm>
            <a:off x="652016" y="6472425"/>
            <a:ext cx="947997" cy="223179"/>
          </a:xfrm>
          <a:prstGeom prst="rect">
            <a:avLst/>
          </a:prstGeom>
          <a:noFill/>
        </p:spPr>
        <p:txBody>
          <a:bodyPr wrap="square" rtlCol="0">
            <a:spAutoFit/>
          </a:bodyPr>
          <a:lstStyle/>
          <a:p>
            <a:r>
              <a:rPr lang="en-US" sz="800" dirty="0"/>
              <a:t>Presented to</a:t>
            </a:r>
          </a:p>
        </p:txBody>
      </p:sp>
      <p:pic>
        <p:nvPicPr>
          <p:cNvPr id="10" name="Picture 9">
            <a:extLst>
              <a:ext uri="{FF2B5EF4-FFF2-40B4-BE49-F238E27FC236}">
                <a16:creationId xmlns:a16="http://schemas.microsoft.com/office/drawing/2014/main" id="{586F46CC-B6A3-264B-B4AC-87603A85F4B9}"/>
              </a:ext>
            </a:extLst>
          </p:cNvPr>
          <p:cNvPicPr>
            <a:picLocks noChangeAspect="1"/>
          </p:cNvPicPr>
          <p:nvPr userDrawn="1"/>
        </p:nvPicPr>
        <p:blipFill>
          <a:blip r:embed="rId9"/>
          <a:srcRect/>
          <a:stretch/>
        </p:blipFill>
        <p:spPr>
          <a:xfrm>
            <a:off x="11030400" y="205200"/>
            <a:ext cx="792000" cy="511500"/>
          </a:xfrm>
          <a:prstGeom prst="rect">
            <a:avLst/>
          </a:prstGeom>
        </p:spPr>
      </p:pic>
    </p:spTree>
    <p:extLst>
      <p:ext uri="{BB962C8B-B14F-4D97-AF65-F5344CB8AC3E}">
        <p14:creationId xmlns:p14="http://schemas.microsoft.com/office/powerpoint/2010/main" val="2690314781"/>
      </p:ext>
    </p:extLst>
  </p:cSld>
  <p:clrMap bg1="lt1" tx1="dk1" bg2="lt2" tx2="dk2" accent1="accent1" accent2="accent2" accent3="accent3" accent4="accent4" accent5="accent5" accent6="accent6" hlink="hlink" folHlink="folHlink"/>
  <p:sldLayoutIdLst>
    <p:sldLayoutId id="2147483700" r:id="rId1"/>
    <p:sldLayoutId id="2147483701" r:id="rId2"/>
    <p:sldLayoutId id="2147483702" r:id="rId3"/>
    <p:sldLayoutId id="2147483703" r:id="rId4"/>
    <p:sldLayoutId id="2147483704" r:id="rId5"/>
    <p:sldLayoutId id="2147483705" r:id="rId6"/>
    <p:sldLayoutId id="2147483706" r:id="rId7"/>
  </p:sldLayoutIdLst>
  <p:hf hdr="0" dt="0"/>
  <p:txStyles>
    <p:titleStyle>
      <a:lvl1pPr algn="l" defTabSz="914332" rtl="0" eaLnBrk="1" latinLnBrk="0" hangingPunct="1">
        <a:lnSpc>
          <a:spcPct val="90000"/>
        </a:lnSpc>
        <a:spcBef>
          <a:spcPct val="0"/>
        </a:spcBef>
        <a:buNone/>
        <a:defRPr sz="3200" b="1" kern="1200">
          <a:solidFill>
            <a:schemeClr val="accent4"/>
          </a:solidFill>
          <a:latin typeface="+mj-lt"/>
          <a:ea typeface="+mj-ea"/>
          <a:cs typeface="+mj-cs"/>
        </a:defRPr>
      </a:lvl1pPr>
    </p:titleStyle>
    <p:bodyStyle>
      <a:lvl1pPr marL="126000" indent="-126000" algn="l" defTabSz="914332" rtl="0" eaLnBrk="1" latinLnBrk="0" hangingPunct="1">
        <a:lnSpc>
          <a:spcPct val="100000"/>
        </a:lnSpc>
        <a:spcBef>
          <a:spcPts val="300"/>
        </a:spcBef>
        <a:buClr>
          <a:schemeClr val="accent1"/>
        </a:buClr>
        <a:buFont typeface="Arial" panose="020B0604020202020204" pitchFamily="34" charset="0"/>
        <a:buChar char="•"/>
        <a:tabLst/>
        <a:defRPr sz="1401" kern="1200">
          <a:solidFill>
            <a:schemeClr val="tx1"/>
          </a:solidFill>
          <a:latin typeface="+mn-lt"/>
          <a:ea typeface="+mn-ea"/>
          <a:cs typeface="+mn-cs"/>
        </a:defRPr>
      </a:lvl1pPr>
      <a:lvl2pPr marL="252000" indent="-126000" algn="l" defTabSz="914332" rtl="0" eaLnBrk="1" latinLnBrk="0" hangingPunct="1">
        <a:lnSpc>
          <a:spcPct val="100000"/>
        </a:lnSpc>
        <a:spcBef>
          <a:spcPts val="300"/>
        </a:spcBef>
        <a:buClr>
          <a:schemeClr val="accent1"/>
        </a:buClr>
        <a:buFont typeface="Arial" panose="020B0604020202020204" pitchFamily="34" charset="0"/>
        <a:buChar char="-"/>
        <a:tabLst/>
        <a:defRPr sz="1401" kern="1200">
          <a:solidFill>
            <a:schemeClr val="tx1"/>
          </a:solidFill>
          <a:latin typeface="+mn-lt"/>
          <a:ea typeface="+mn-ea"/>
          <a:cs typeface="+mn-cs"/>
        </a:defRPr>
      </a:lvl2pPr>
      <a:lvl3pPr marL="378000" indent="-126000" algn="l" defTabSz="914332" rtl="0" eaLnBrk="1" latinLnBrk="0" hangingPunct="1">
        <a:lnSpc>
          <a:spcPct val="100000"/>
        </a:lnSpc>
        <a:spcBef>
          <a:spcPts val="300"/>
        </a:spcBef>
        <a:buFont typeface="Arial" panose="020B0604020202020204" pitchFamily="34" charset="0"/>
        <a:buChar char="-"/>
        <a:tabLst/>
        <a:defRPr sz="1401" kern="1200">
          <a:solidFill>
            <a:schemeClr val="tx1"/>
          </a:solidFill>
          <a:latin typeface="+mn-lt"/>
          <a:ea typeface="+mn-ea"/>
          <a:cs typeface="+mn-cs"/>
        </a:defRPr>
      </a:lvl3pPr>
      <a:lvl4pPr marL="504000" indent="-126000" algn="l" defTabSz="914332" rtl="0" eaLnBrk="1" latinLnBrk="0" hangingPunct="1">
        <a:lnSpc>
          <a:spcPct val="100000"/>
        </a:lnSpc>
        <a:spcBef>
          <a:spcPts val="300"/>
        </a:spcBef>
        <a:buFont typeface="Arial" panose="020B0604020202020204" pitchFamily="34" charset="0"/>
        <a:buChar char="-"/>
        <a:tabLst/>
        <a:defRPr sz="1401" kern="1200">
          <a:solidFill>
            <a:schemeClr val="tx1"/>
          </a:solidFill>
          <a:latin typeface="+mn-lt"/>
          <a:ea typeface="+mn-ea"/>
          <a:cs typeface="+mn-cs"/>
        </a:defRPr>
      </a:lvl4pPr>
      <a:lvl5pPr marL="630000" indent="-126000" algn="l" defTabSz="914332" rtl="0" eaLnBrk="1" latinLnBrk="0" hangingPunct="1">
        <a:lnSpc>
          <a:spcPct val="100000"/>
        </a:lnSpc>
        <a:spcBef>
          <a:spcPts val="300"/>
        </a:spcBef>
        <a:buFont typeface="Arial" panose="020B0604020202020204" pitchFamily="34" charset="0"/>
        <a:buChar char="-"/>
        <a:tabLst/>
        <a:defRPr sz="1401" kern="1200">
          <a:solidFill>
            <a:schemeClr val="tx1"/>
          </a:solidFill>
          <a:latin typeface="+mn-lt"/>
          <a:ea typeface="+mn-ea"/>
          <a:cs typeface="+mn-cs"/>
        </a:defRPr>
      </a:lvl5pPr>
      <a:lvl6pPr marL="756000" indent="-126000" algn="l" defTabSz="914332" rtl="0" eaLnBrk="1" latinLnBrk="0" hangingPunct="1">
        <a:lnSpc>
          <a:spcPct val="100000"/>
        </a:lnSpc>
        <a:spcBef>
          <a:spcPts val="300"/>
        </a:spcBef>
        <a:buFont typeface="Arial" panose="020B0604020202020204" pitchFamily="34" charset="0"/>
        <a:buChar char="-"/>
        <a:tabLst/>
        <a:defRPr sz="1401" kern="1200">
          <a:solidFill>
            <a:schemeClr val="tx1"/>
          </a:solidFill>
          <a:latin typeface="+mn-lt"/>
          <a:ea typeface="+mn-ea"/>
          <a:cs typeface="+mn-cs"/>
        </a:defRPr>
      </a:lvl6pPr>
      <a:lvl7pPr marL="882000" indent="-126000" algn="l" defTabSz="914332" rtl="0" eaLnBrk="1" latinLnBrk="0" hangingPunct="1">
        <a:lnSpc>
          <a:spcPct val="100000"/>
        </a:lnSpc>
        <a:spcBef>
          <a:spcPts val="300"/>
        </a:spcBef>
        <a:buFont typeface="Arial" panose="020B0604020202020204" pitchFamily="34" charset="0"/>
        <a:buChar char="-"/>
        <a:tabLst/>
        <a:defRPr sz="1401" kern="1200">
          <a:solidFill>
            <a:schemeClr val="tx1"/>
          </a:solidFill>
          <a:latin typeface="+mn-lt"/>
          <a:ea typeface="+mn-ea"/>
          <a:cs typeface="+mn-cs"/>
        </a:defRPr>
      </a:lvl7pPr>
      <a:lvl8pPr marL="1006475" indent="-125413" algn="l" defTabSz="914332" rtl="0" eaLnBrk="1" latinLnBrk="0" hangingPunct="1">
        <a:lnSpc>
          <a:spcPct val="100000"/>
        </a:lnSpc>
        <a:spcBef>
          <a:spcPts val="300"/>
        </a:spcBef>
        <a:buFont typeface="Arial" panose="020B0604020202020204" pitchFamily="34" charset="0"/>
        <a:buChar char="-"/>
        <a:tabLst/>
        <a:defRPr sz="1401" kern="1200">
          <a:solidFill>
            <a:schemeClr val="tx1"/>
          </a:solidFill>
          <a:latin typeface="+mn-lt"/>
          <a:ea typeface="+mn-ea"/>
          <a:cs typeface="+mn-cs"/>
        </a:defRPr>
      </a:lvl8pPr>
      <a:lvl9pPr marL="1134000" indent="-126000" algn="l" defTabSz="914332" rtl="0" eaLnBrk="1" latinLnBrk="0" hangingPunct="1">
        <a:lnSpc>
          <a:spcPct val="100000"/>
        </a:lnSpc>
        <a:spcBef>
          <a:spcPts val="300"/>
        </a:spcBef>
        <a:buFont typeface="Arial" panose="020B0604020202020204" pitchFamily="34" charset="0"/>
        <a:buChar char="-"/>
        <a:tabLst/>
        <a:defRPr sz="1401" kern="1200">
          <a:solidFill>
            <a:schemeClr val="tx1"/>
          </a:solidFill>
          <a:latin typeface="+mn-lt"/>
          <a:ea typeface="+mn-ea"/>
          <a:cs typeface="+mn-cs"/>
        </a:defRPr>
      </a:lvl9pPr>
    </p:bodyStyle>
    <p:otherStyle>
      <a:defPPr>
        <a:defRPr lang="en-US"/>
      </a:defPPr>
      <a:lvl1pPr marL="0" algn="l" defTabSz="914332" rtl="0" eaLnBrk="1" latinLnBrk="0" hangingPunct="1">
        <a:defRPr sz="1801" kern="1200">
          <a:solidFill>
            <a:schemeClr val="tx1"/>
          </a:solidFill>
          <a:latin typeface="+mn-lt"/>
          <a:ea typeface="+mn-ea"/>
          <a:cs typeface="+mn-cs"/>
        </a:defRPr>
      </a:lvl1pPr>
      <a:lvl2pPr marL="457166" algn="l" defTabSz="914332" rtl="0" eaLnBrk="1" latinLnBrk="0" hangingPunct="1">
        <a:defRPr sz="1801" kern="1200">
          <a:solidFill>
            <a:schemeClr val="tx1"/>
          </a:solidFill>
          <a:latin typeface="+mn-lt"/>
          <a:ea typeface="+mn-ea"/>
          <a:cs typeface="+mn-cs"/>
        </a:defRPr>
      </a:lvl2pPr>
      <a:lvl3pPr marL="914332" algn="l" defTabSz="914332" rtl="0" eaLnBrk="1" latinLnBrk="0" hangingPunct="1">
        <a:defRPr sz="1801" kern="1200">
          <a:solidFill>
            <a:schemeClr val="tx1"/>
          </a:solidFill>
          <a:latin typeface="+mn-lt"/>
          <a:ea typeface="+mn-ea"/>
          <a:cs typeface="+mn-cs"/>
        </a:defRPr>
      </a:lvl3pPr>
      <a:lvl4pPr marL="1371496" algn="l" defTabSz="914332" rtl="0" eaLnBrk="1" latinLnBrk="0" hangingPunct="1">
        <a:defRPr sz="1801" kern="1200">
          <a:solidFill>
            <a:schemeClr val="tx1"/>
          </a:solidFill>
          <a:latin typeface="+mn-lt"/>
          <a:ea typeface="+mn-ea"/>
          <a:cs typeface="+mn-cs"/>
        </a:defRPr>
      </a:lvl4pPr>
      <a:lvl5pPr marL="1828664" algn="l" defTabSz="914332" rtl="0" eaLnBrk="1" latinLnBrk="0" hangingPunct="1">
        <a:defRPr sz="1801" kern="1200">
          <a:solidFill>
            <a:schemeClr val="tx1"/>
          </a:solidFill>
          <a:latin typeface="+mn-lt"/>
          <a:ea typeface="+mn-ea"/>
          <a:cs typeface="+mn-cs"/>
        </a:defRPr>
      </a:lvl5pPr>
      <a:lvl6pPr marL="2285830" algn="l" defTabSz="914332" rtl="0" eaLnBrk="1" latinLnBrk="0" hangingPunct="1">
        <a:defRPr sz="1801" kern="1200">
          <a:solidFill>
            <a:schemeClr val="tx1"/>
          </a:solidFill>
          <a:latin typeface="+mn-lt"/>
          <a:ea typeface="+mn-ea"/>
          <a:cs typeface="+mn-cs"/>
        </a:defRPr>
      </a:lvl6pPr>
      <a:lvl7pPr marL="2742994" algn="l" defTabSz="914332" rtl="0" eaLnBrk="1" latinLnBrk="0" hangingPunct="1">
        <a:defRPr sz="1801" kern="1200">
          <a:solidFill>
            <a:schemeClr val="tx1"/>
          </a:solidFill>
          <a:latin typeface="+mn-lt"/>
          <a:ea typeface="+mn-ea"/>
          <a:cs typeface="+mn-cs"/>
        </a:defRPr>
      </a:lvl7pPr>
      <a:lvl8pPr marL="3200160" algn="l" defTabSz="914332" rtl="0" eaLnBrk="1" latinLnBrk="0" hangingPunct="1">
        <a:defRPr sz="1801" kern="1200">
          <a:solidFill>
            <a:schemeClr val="tx1"/>
          </a:solidFill>
          <a:latin typeface="+mn-lt"/>
          <a:ea typeface="+mn-ea"/>
          <a:cs typeface="+mn-cs"/>
        </a:defRPr>
      </a:lvl8pPr>
      <a:lvl9pPr marL="3657326" algn="l" defTabSz="914332" rtl="0" eaLnBrk="1" latinLnBrk="0" hangingPunct="1">
        <a:defRPr sz="1801"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1.xml"/></Relationships>
</file>

<file path=ppt/slides/_rels/slide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4.xml"/><Relationship Id="rId1" Type="http://schemas.openxmlformats.org/officeDocument/2006/relationships/slideLayout" Target="../slideLayouts/slideLayout21.xml"/></Relationships>
</file>

<file path=ppt/slides/_rels/slide5.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5.xml"/><Relationship Id="rId1" Type="http://schemas.openxmlformats.org/officeDocument/2006/relationships/slideLayout" Target="../slideLayouts/slideLayout21.xml"/></Relationships>
</file>

<file path=ppt/slides/_rels/slide6.xml.rels><?xml version="1.0" encoding="UTF-8" standalone="yes"?>
<Relationships xmlns="http://schemas.openxmlformats.org/package/2006/relationships"><Relationship Id="rId8" Type="http://schemas.openxmlformats.org/officeDocument/2006/relationships/hyperlink" Target="https://www.mlc.com.au/content/dam/mlc/documents/pdf/investments/insurance_related_investments_strategy.pdf" TargetMode="External"/><Relationship Id="rId3" Type="http://schemas.openxmlformats.org/officeDocument/2006/relationships/hyperlink" Target="https://www.mlc.com.au/adviser/investments/prices-and-performance/strategy-updates" TargetMode="External"/><Relationship Id="rId7" Type="http://schemas.openxmlformats.org/officeDocument/2006/relationships/hyperlink" Target="https://www.mlcam.com.au/institutional-clients/mlc-wholesale/about" TargetMode="External"/><Relationship Id="rId2" Type="http://schemas.openxmlformats.org/officeDocument/2006/relationships/notesSlide" Target="../notesSlides/notesSlide6.xml"/><Relationship Id="rId1" Type="http://schemas.openxmlformats.org/officeDocument/2006/relationships/slideLayout" Target="../slideLayouts/slideLayout31.xml"/><Relationship Id="rId6" Type="http://schemas.openxmlformats.org/officeDocument/2006/relationships/hyperlink" Target="https://www.mlc.com.au/fundprofile/flow/fundProfile?execution=e1s1" TargetMode="External"/><Relationship Id="rId5" Type="http://schemas.openxmlformats.org/officeDocument/2006/relationships/hyperlink" Target="https://www.mlc.com.au/content/dam/mlc/documents/ppt/investments/mlc_investments_quarterly_update.pptx" TargetMode="External"/><Relationship Id="rId4" Type="http://schemas.openxmlformats.org/officeDocument/2006/relationships/hyperlink" Target="https://www.mlcam.com.au/our-investment-managers/mlc/resources/adviser-only"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7A960B99-2CEC-42B4-AEDC-B5259906122D}"/>
              </a:ext>
            </a:extLst>
          </p:cNvPr>
          <p:cNvSpPr>
            <a:spLocks noGrp="1"/>
          </p:cNvSpPr>
          <p:nvPr>
            <p:ph type="ctrTitle"/>
          </p:nvPr>
        </p:nvSpPr>
        <p:spPr>
          <a:xfrm>
            <a:off x="5450288" y="2493045"/>
            <a:ext cx="4259769" cy="930665"/>
          </a:xfrm>
        </p:spPr>
        <p:txBody>
          <a:bodyPr/>
          <a:lstStyle/>
          <a:p>
            <a:r>
              <a:rPr lang="en-AU" sz="2300" dirty="0"/>
              <a:t>Addition of insurance-related investments to MLC Horizon portfolios</a:t>
            </a:r>
          </a:p>
        </p:txBody>
      </p:sp>
      <p:sp>
        <p:nvSpPr>
          <p:cNvPr id="5" name="Subtitle 4">
            <a:extLst>
              <a:ext uri="{FF2B5EF4-FFF2-40B4-BE49-F238E27FC236}">
                <a16:creationId xmlns:a16="http://schemas.microsoft.com/office/drawing/2014/main" id="{52B21BF3-22C2-473F-8BF0-F0AED6D4718C}"/>
              </a:ext>
            </a:extLst>
          </p:cNvPr>
          <p:cNvSpPr>
            <a:spLocks noGrp="1"/>
          </p:cNvSpPr>
          <p:nvPr>
            <p:ph type="subTitle" idx="1"/>
          </p:nvPr>
        </p:nvSpPr>
        <p:spPr>
          <a:xfrm>
            <a:off x="5461204" y="3452950"/>
            <a:ext cx="4569125" cy="930665"/>
          </a:xfrm>
        </p:spPr>
        <p:txBody>
          <a:bodyPr/>
          <a:lstStyle/>
          <a:p>
            <a:r>
              <a:rPr lang="en-AU" sz="2400" dirty="0"/>
              <a:t>for financial advisers</a:t>
            </a:r>
          </a:p>
        </p:txBody>
      </p:sp>
      <p:sp>
        <p:nvSpPr>
          <p:cNvPr id="6" name="Text Placeholder 5">
            <a:extLst>
              <a:ext uri="{FF2B5EF4-FFF2-40B4-BE49-F238E27FC236}">
                <a16:creationId xmlns:a16="http://schemas.microsoft.com/office/drawing/2014/main" id="{5B7608D8-8C64-418B-937A-7923EEF38F86}"/>
              </a:ext>
            </a:extLst>
          </p:cNvPr>
          <p:cNvSpPr>
            <a:spLocks noGrp="1"/>
          </p:cNvSpPr>
          <p:nvPr>
            <p:ph type="body" idx="13"/>
          </p:nvPr>
        </p:nvSpPr>
        <p:spPr>
          <a:xfrm>
            <a:off x="5461204" y="5483505"/>
            <a:ext cx="1725281" cy="589503"/>
          </a:xfrm>
        </p:spPr>
        <p:txBody>
          <a:bodyPr/>
          <a:lstStyle/>
          <a:p>
            <a:r>
              <a:rPr lang="en-AU" dirty="0"/>
              <a:t>January 2022</a:t>
            </a:r>
          </a:p>
        </p:txBody>
      </p:sp>
      <p:sp>
        <p:nvSpPr>
          <p:cNvPr id="7" name="Text Placeholder 6">
            <a:extLst>
              <a:ext uri="{FF2B5EF4-FFF2-40B4-BE49-F238E27FC236}">
                <a16:creationId xmlns:a16="http://schemas.microsoft.com/office/drawing/2014/main" id="{EA477136-DD33-4DEB-97EF-0D44257E080F}"/>
              </a:ext>
            </a:extLst>
          </p:cNvPr>
          <p:cNvSpPr>
            <a:spLocks noGrp="1"/>
          </p:cNvSpPr>
          <p:nvPr>
            <p:ph type="body" idx="14"/>
          </p:nvPr>
        </p:nvSpPr>
        <p:spPr>
          <a:xfrm>
            <a:off x="7471151" y="5483505"/>
            <a:ext cx="2559172" cy="589503"/>
          </a:xfrm>
        </p:spPr>
        <p:txBody>
          <a:bodyPr/>
          <a:lstStyle/>
          <a:p>
            <a:r>
              <a:rPr lang="en-AU" dirty="0"/>
              <a:t>This material is not for circulation to retail investors</a:t>
            </a:r>
          </a:p>
        </p:txBody>
      </p:sp>
      <p:sp>
        <p:nvSpPr>
          <p:cNvPr id="10" name="Text Placeholder 9">
            <a:extLst>
              <a:ext uri="{FF2B5EF4-FFF2-40B4-BE49-F238E27FC236}">
                <a16:creationId xmlns:a16="http://schemas.microsoft.com/office/drawing/2014/main" id="{70A2FDC7-4329-48F9-810F-18786B05724B}"/>
              </a:ext>
            </a:extLst>
          </p:cNvPr>
          <p:cNvSpPr>
            <a:spLocks noGrp="1"/>
          </p:cNvSpPr>
          <p:nvPr>
            <p:ph type="body" sz="quarter" idx="3"/>
          </p:nvPr>
        </p:nvSpPr>
        <p:spPr>
          <a:xfrm>
            <a:off x="7294713" y="5486484"/>
            <a:ext cx="25400" cy="522000"/>
          </a:xfrm>
        </p:spPr>
        <p:txBody>
          <a:bodyPr/>
          <a:lstStyle/>
          <a:p>
            <a:r>
              <a:rPr lang="en-AU" dirty="0"/>
              <a:t> </a:t>
            </a:r>
          </a:p>
        </p:txBody>
      </p:sp>
    </p:spTree>
    <p:extLst>
      <p:ext uri="{BB962C8B-B14F-4D97-AF65-F5344CB8AC3E}">
        <p14:creationId xmlns:p14="http://schemas.microsoft.com/office/powerpoint/2010/main" val="167436420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2ACC94EB-B7C4-4C1F-AE24-A48FFA51B081}"/>
              </a:ext>
            </a:extLst>
          </p:cNvPr>
          <p:cNvSpPr>
            <a:spLocks noGrp="1"/>
          </p:cNvSpPr>
          <p:nvPr>
            <p:ph type="sldNum" sz="quarter" idx="12"/>
          </p:nvPr>
        </p:nvSpPr>
        <p:spPr/>
        <p:txBody>
          <a:bodyPr/>
          <a:lstStyle/>
          <a:p>
            <a:pPr marL="0" marR="0" lvl="0" indent="0" algn="r" defTabSz="914354" rtl="0" eaLnBrk="1" fontAlgn="auto" latinLnBrk="0" hangingPunct="1">
              <a:lnSpc>
                <a:spcPct val="100000"/>
              </a:lnSpc>
              <a:spcBef>
                <a:spcPts val="0"/>
              </a:spcBef>
              <a:spcAft>
                <a:spcPts val="0"/>
              </a:spcAft>
              <a:buClrTx/>
              <a:buSzTx/>
              <a:buFontTx/>
              <a:buNone/>
              <a:tabLst/>
              <a:defRPr/>
            </a:pPr>
            <a:fld id="{E6316B6A-336A-44FF-82DA-A4D1594FA055}" type="slidenum">
              <a:rPr kumimoji="0" lang="en-AU" sz="800" b="0" i="0" u="none" strike="noStrike" kern="1200" cap="none" spc="0" normalizeH="0" baseline="0" noProof="0" smtClean="0">
                <a:ln>
                  <a:noFill/>
                </a:ln>
                <a:solidFill>
                  <a:prstClr val="black"/>
                </a:solidFill>
                <a:effectLst/>
                <a:uLnTx/>
                <a:uFillTx/>
                <a:latin typeface="Arial" panose="020B0604020202020204"/>
                <a:ea typeface="+mn-ea"/>
                <a:cs typeface="+mn-cs"/>
              </a:rPr>
              <a:pPr marL="0" marR="0" lvl="0" indent="0" algn="r" defTabSz="914354" rtl="0" eaLnBrk="1" fontAlgn="auto" latinLnBrk="0" hangingPunct="1">
                <a:lnSpc>
                  <a:spcPct val="100000"/>
                </a:lnSpc>
                <a:spcBef>
                  <a:spcPts val="0"/>
                </a:spcBef>
                <a:spcAft>
                  <a:spcPts val="0"/>
                </a:spcAft>
                <a:buClrTx/>
                <a:buSzTx/>
                <a:buFontTx/>
                <a:buNone/>
                <a:tabLst/>
                <a:defRPr/>
              </a:pPr>
              <a:t>2</a:t>
            </a:fld>
            <a:endParaRPr kumimoji="0" lang="en-AU" sz="800" b="0" i="0" u="none" strike="noStrike" kern="1200" cap="none" spc="0" normalizeH="0" baseline="0" noProof="0" dirty="0">
              <a:ln>
                <a:noFill/>
              </a:ln>
              <a:solidFill>
                <a:prstClr val="black"/>
              </a:solidFill>
              <a:effectLst/>
              <a:uLnTx/>
              <a:uFillTx/>
              <a:latin typeface="Arial" panose="020B0604020202020204"/>
              <a:ea typeface="+mn-ea"/>
              <a:cs typeface="+mn-cs"/>
            </a:endParaRPr>
          </a:p>
        </p:txBody>
      </p:sp>
      <p:sp>
        <p:nvSpPr>
          <p:cNvPr id="4" name="Title 3">
            <a:extLst>
              <a:ext uri="{FF2B5EF4-FFF2-40B4-BE49-F238E27FC236}">
                <a16:creationId xmlns:a16="http://schemas.microsoft.com/office/drawing/2014/main" id="{EDC36628-0A1F-41A2-81F9-36A942C7D696}"/>
              </a:ext>
            </a:extLst>
          </p:cNvPr>
          <p:cNvSpPr>
            <a:spLocks noGrp="1"/>
          </p:cNvSpPr>
          <p:nvPr>
            <p:ph type="title"/>
          </p:nvPr>
        </p:nvSpPr>
        <p:spPr>
          <a:xfrm>
            <a:off x="759001" y="499344"/>
            <a:ext cx="9720000" cy="516637"/>
          </a:xfrm>
        </p:spPr>
        <p:txBody>
          <a:bodyPr/>
          <a:lstStyle/>
          <a:p>
            <a:r>
              <a:rPr lang="en-US" sz="2400" dirty="0"/>
              <a:t>Important information</a:t>
            </a:r>
            <a:endParaRPr lang="en-AU" sz="2400" dirty="0"/>
          </a:p>
        </p:txBody>
      </p:sp>
      <p:sp>
        <p:nvSpPr>
          <p:cNvPr id="9" name="Content Placeholder 8">
            <a:extLst>
              <a:ext uri="{FF2B5EF4-FFF2-40B4-BE49-F238E27FC236}">
                <a16:creationId xmlns:a16="http://schemas.microsoft.com/office/drawing/2014/main" id="{22AFB3CD-94E1-4CDD-AB81-505FF19DB430}"/>
              </a:ext>
            </a:extLst>
          </p:cNvPr>
          <p:cNvSpPr>
            <a:spLocks noGrp="1"/>
          </p:cNvSpPr>
          <p:nvPr>
            <p:ph idx="1"/>
          </p:nvPr>
        </p:nvSpPr>
        <p:spPr>
          <a:xfrm>
            <a:off x="759001" y="921543"/>
            <a:ext cx="10734393" cy="4500563"/>
          </a:xfrm>
        </p:spPr>
        <p:txBody>
          <a:bodyPr/>
          <a:lstStyle/>
          <a:p>
            <a:pPr marL="0" lvl="1" indent="0" defTabSz="457119">
              <a:spcBef>
                <a:spcPts val="100"/>
              </a:spcBef>
              <a:spcAft>
                <a:spcPts val="100"/>
              </a:spcAft>
              <a:buNone/>
            </a:pPr>
            <a:r>
              <a:rPr lang="en-AU" sz="1000" dirty="0">
                <a:solidFill>
                  <a:srgbClr val="2C2A29"/>
                </a:solidFill>
              </a:rPr>
              <a:t>This information has been provided for the funds in the table below by MLC Investments Limited (ABN 30 002 641 661 AFSL 230705) as Responsible Entity for the MLC Investment Trust, NULIS Nominees (Australia) Limited (ABN 80 008 515 633, AFSL 236465) as trustee of the MLC MasterKey Fundamentals Super and Pension and MLC MasterKey Business Super products which are a part of the MLC Super Fund (ABN 70 732 426 024), part of the IOOF group of companies (comprising IOOF Holdings Ltd ABN 49 100 103 722 and its related bodies corporate) (‘IOOF Group’). The capital value, </a:t>
            </a:r>
            <a:r>
              <a:rPr lang="en-AU" sz="1000" dirty="0"/>
              <a:t>payment of income, and performance of the Funds are not guaranteed.  An investment in the Funds is subject to investment risk, including possible delays in repayment of capital and loss of income and principal invested.  No member of the IOOF Group guarantees or otherwise accepts any liability in respect of any financial product referred to in this communication </a:t>
            </a:r>
          </a:p>
          <a:p>
            <a:pPr marL="0" lvl="1" indent="0" defTabSz="457119">
              <a:spcBef>
                <a:spcPts val="100"/>
              </a:spcBef>
              <a:spcAft>
                <a:spcPts val="100"/>
              </a:spcAft>
              <a:buNone/>
            </a:pPr>
            <a:r>
              <a:rPr lang="en-AU" sz="1000" b="1" dirty="0"/>
              <a:t>This presentation has been prepared for licensed financial advisers only. This document must not be distributed to “retail clients” (as defined in the Corporations Act 2001 (Cth)) or any other persons. This information is directed to and prepared for Australian residents only.</a:t>
            </a:r>
          </a:p>
          <a:p>
            <a:pPr marL="0" indent="0" defTabSz="457119">
              <a:spcBef>
                <a:spcPts val="100"/>
              </a:spcBef>
              <a:spcAft>
                <a:spcPts val="100"/>
              </a:spcAft>
              <a:buNone/>
            </a:pPr>
            <a:r>
              <a:rPr lang="en-AU" sz="1000" dirty="0"/>
              <a:t>Some information contained in this presentation may constitute general advice. It has been prepared without taking account of an investor’s objectives, financial situation or needs and because of that an investor should, before acting on the advice, consider the appropriateness of the advice having regard to their personal objectives, financial situation and needs. Investors should obtain a Product Disclosure Statement or other disclosure document relating to any financial product which is issued by MLC and consider it before making any decision about whether to acquire or continue to hold the product. A copy of the Product Disclosure Statement or other disclosure document is available upon request by phoning the MLC call centre on 132 652 or on our website at mlc.com.au. </a:t>
            </a:r>
          </a:p>
          <a:p>
            <a:pPr marL="0" indent="0" defTabSz="457119">
              <a:spcBef>
                <a:spcPts val="100"/>
              </a:spcBef>
              <a:spcAft>
                <a:spcPts val="100"/>
              </a:spcAft>
              <a:buNone/>
            </a:pPr>
            <a:r>
              <a:rPr lang="en-AU" sz="1000" dirty="0">
                <a:solidFill>
                  <a:srgbClr val="2C2A29"/>
                </a:solidFill>
              </a:rPr>
              <a:t>Past performance is not a reliable indicator of future performance. The value of an investment may rise or fall with the changes in the market. Please note that all performance reported is before management fees and taxes, unless otherwise stated.</a:t>
            </a:r>
          </a:p>
          <a:p>
            <a:pPr marL="0" indent="0" defTabSz="457119">
              <a:spcBef>
                <a:spcPts val="100"/>
              </a:spcBef>
              <a:spcAft>
                <a:spcPts val="100"/>
              </a:spcAft>
              <a:buNone/>
            </a:pPr>
            <a:r>
              <a:rPr lang="en-AU" sz="1000" dirty="0"/>
              <a:t>Any projection or other forward-looking statement (‘Projection’) in this document is provided for information purposes only. Whilst reasonably formed, no representation is made as to the accuracy of any such Projection or that it will be met. Actual events may vary materially.</a:t>
            </a:r>
          </a:p>
          <a:p>
            <a:pPr marL="0" indent="0" defTabSz="457119">
              <a:spcBef>
                <a:spcPts val="100"/>
              </a:spcBef>
              <a:spcAft>
                <a:spcPts val="100"/>
              </a:spcAft>
              <a:buNone/>
            </a:pPr>
            <a:r>
              <a:rPr lang="en-AU" sz="1000" dirty="0"/>
              <a:t>The information in this communication is indicative and prepared for information purposes only and does not purport to contain all matters relevant to any particular investment or financial instrument. Any opinions expressed in this communication constitute our judgement at the time of issue. We believe that the information contained in this communication is correct and that any estimates, opinions, conclusions or recommendations are reasonably held or made at the time of compilation. However, no warranty is made as to their accuracy or reliability. The information in this communication is subject to change without notice, and we shall not be under any duty to update or correct it. All statements as to future matters are not guaranteed to be accurate and any statements as to past performance do not represent future performance. We may rely on third parties to provide certain information. We are not responsible for its accuracy or liable for any loss arising from person relying on information provided by third parties. Subject to any terms implied by law and which cannot be excluded, we shall not be liable for any errors, omissions, defects or misrepresentations in this communication (including by reasons of negligence, negligent misstatement or otherwise) or for any loss or damage (whether direct or indirect) suffered by persons who use or rely on the communication.</a:t>
            </a:r>
          </a:p>
          <a:p>
            <a:pPr marL="0" indent="0" defTabSz="457119">
              <a:spcBef>
                <a:spcPts val="100"/>
              </a:spcBef>
              <a:spcAft>
                <a:spcPts val="100"/>
              </a:spcAft>
              <a:buNone/>
            </a:pPr>
            <a:r>
              <a:rPr lang="en-AU" sz="1000" dirty="0">
                <a:solidFill>
                  <a:srgbClr val="2C2A29"/>
                </a:solidFill>
              </a:rPr>
              <a:t>While MLC has taken all reasonable care in producing this communication, subsequent changes in circumstances may occur and impact on its accuracy. The investment managers are current as at the date this communication was prepared. Investment managers are regularly reviewed and may be appointed or removed at any time without prior notice to you.</a:t>
            </a:r>
          </a:p>
          <a:p>
            <a:pPr marL="0" indent="0" defTabSz="457119">
              <a:spcBef>
                <a:spcPts val="100"/>
              </a:spcBef>
              <a:spcAft>
                <a:spcPts val="100"/>
              </a:spcAft>
              <a:buNone/>
            </a:pPr>
            <a:r>
              <a:rPr lang="en-AU" sz="1000" dirty="0">
                <a:solidFill>
                  <a:srgbClr val="2C2A29"/>
                </a:solidFill>
              </a:rPr>
              <a:t>Bloomberg Finance L.P. and its affiliates (collectively, “Bloomberg”) do not approve or endorse any information included in this material and disclaim all liability for any loss or damage of any kind arising out of the use of all or any part of this material.</a:t>
            </a:r>
          </a:p>
          <a:p>
            <a:pPr marL="0" indent="0" defTabSz="457119">
              <a:spcBef>
                <a:spcPts val="100"/>
              </a:spcBef>
              <a:spcAft>
                <a:spcPts val="100"/>
              </a:spcAft>
              <a:buNone/>
            </a:pPr>
            <a:r>
              <a:rPr lang="en-AU" sz="1000" dirty="0"/>
              <a:t>The following funds are affected by the addition of MLC’s insurance-related investments strategy. These funds appear on MLC’s platforms and external platforms:</a:t>
            </a:r>
            <a:r>
              <a:rPr lang="en-US" sz="1000" dirty="0"/>
              <a:t>	</a:t>
            </a:r>
          </a:p>
          <a:p>
            <a:pPr marL="0" indent="0">
              <a:spcBef>
                <a:spcPts val="100"/>
              </a:spcBef>
              <a:spcAft>
                <a:spcPts val="100"/>
              </a:spcAft>
              <a:buNone/>
            </a:pPr>
            <a:r>
              <a:rPr lang="en-US" sz="1000" dirty="0"/>
              <a:t>MLC Horizon 2 Capital Stable Portfolio 		MLC Wholesale Horizon 2 Income Portfolio			</a:t>
            </a:r>
          </a:p>
          <a:p>
            <a:pPr marL="0" indent="0">
              <a:spcBef>
                <a:spcPts val="100"/>
              </a:spcBef>
              <a:spcAft>
                <a:spcPts val="100"/>
              </a:spcAft>
              <a:buNone/>
            </a:pPr>
            <a:r>
              <a:rPr lang="en-US" sz="1000" dirty="0"/>
              <a:t>MLC Horizon 2 Income Portfolio			MLC Wholesale Horizon 3 Conservative Growth Portfolio	</a:t>
            </a:r>
          </a:p>
          <a:p>
            <a:pPr marL="0" indent="0">
              <a:spcBef>
                <a:spcPts val="100"/>
              </a:spcBef>
              <a:spcAft>
                <a:spcPts val="100"/>
              </a:spcAft>
              <a:buNone/>
            </a:pPr>
            <a:r>
              <a:rPr lang="en-US" sz="1000" dirty="0"/>
              <a:t>MLC Horizon 3 Conservative Growth Portfolio		MLC Wholesale Horizon 4 Balanced Portfolio			</a:t>
            </a:r>
          </a:p>
          <a:p>
            <a:pPr marL="0" indent="0">
              <a:spcBef>
                <a:spcPts val="100"/>
              </a:spcBef>
              <a:spcAft>
                <a:spcPts val="100"/>
              </a:spcAft>
              <a:buNone/>
            </a:pPr>
            <a:r>
              <a:rPr lang="en-US" sz="1000" dirty="0"/>
              <a:t>MLC Horizon 4 Balanced Portfolio 		MLC Wholesale Horizon 5 Growth Portfolio		</a:t>
            </a:r>
          </a:p>
          <a:p>
            <a:pPr marL="0" indent="0">
              <a:spcBef>
                <a:spcPts val="100"/>
              </a:spcBef>
              <a:spcAft>
                <a:spcPts val="100"/>
              </a:spcAft>
              <a:buNone/>
            </a:pPr>
            <a:r>
              <a:rPr lang="en-US" sz="1000" dirty="0"/>
              <a:t>MLC Horizon 5 Growth Portfolio						</a:t>
            </a:r>
          </a:p>
          <a:p>
            <a:pPr marL="0" indent="0">
              <a:spcBef>
                <a:spcPts val="100"/>
              </a:spcBef>
              <a:spcAft>
                <a:spcPts val="100"/>
              </a:spcAft>
              <a:buNone/>
            </a:pPr>
            <a:r>
              <a:rPr lang="en-US" sz="1000" dirty="0"/>
              <a:t>				</a:t>
            </a:r>
          </a:p>
          <a:p>
            <a:pPr marL="0" indent="0">
              <a:spcBef>
                <a:spcPts val="100"/>
              </a:spcBef>
              <a:spcAft>
                <a:spcPts val="100"/>
              </a:spcAft>
              <a:buNone/>
            </a:pPr>
            <a:r>
              <a:rPr lang="en-US" sz="1000" dirty="0"/>
              <a:t>		</a:t>
            </a:r>
          </a:p>
          <a:p>
            <a:pPr marL="0" indent="0">
              <a:spcBef>
                <a:spcPts val="100"/>
              </a:spcBef>
              <a:spcAft>
                <a:spcPts val="100"/>
              </a:spcAft>
              <a:buNone/>
            </a:pPr>
            <a:r>
              <a:rPr lang="en-US" sz="1000" dirty="0"/>
              <a:t>							</a:t>
            </a:r>
          </a:p>
          <a:p>
            <a:pPr marL="0" indent="0">
              <a:spcAft>
                <a:spcPct val="0"/>
              </a:spcAft>
              <a:buNone/>
            </a:pPr>
            <a:r>
              <a:rPr lang="en-US" sz="1000" dirty="0"/>
              <a:t>	</a:t>
            </a:r>
            <a:r>
              <a:rPr lang="en-AU" sz="1000" dirty="0"/>
              <a:t>	</a:t>
            </a:r>
            <a:r>
              <a:rPr lang="en-US" sz="1000" dirty="0"/>
              <a:t>	</a:t>
            </a:r>
          </a:p>
          <a:p>
            <a:pPr marL="0" indent="0">
              <a:spcAft>
                <a:spcPct val="0"/>
              </a:spcAft>
              <a:buNone/>
            </a:pPr>
            <a:r>
              <a:rPr lang="en-US" sz="1000" dirty="0"/>
              <a:t>							</a:t>
            </a:r>
          </a:p>
        </p:txBody>
      </p:sp>
    </p:spTree>
    <p:extLst>
      <p:ext uri="{BB962C8B-B14F-4D97-AF65-F5344CB8AC3E}">
        <p14:creationId xmlns:p14="http://schemas.microsoft.com/office/powerpoint/2010/main" val="316551433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Rectangle 24">
            <a:extLst>
              <a:ext uri="{FF2B5EF4-FFF2-40B4-BE49-F238E27FC236}">
                <a16:creationId xmlns:a16="http://schemas.microsoft.com/office/drawing/2014/main" id="{4C2B7333-6E47-4B05-ADD6-51B3BE40AD14}"/>
              </a:ext>
            </a:extLst>
          </p:cNvPr>
          <p:cNvSpPr/>
          <p:nvPr/>
        </p:nvSpPr>
        <p:spPr>
          <a:xfrm>
            <a:off x="6095337" y="1671331"/>
            <a:ext cx="5174356" cy="2376794"/>
          </a:xfrm>
          <a:prstGeom prst="rect">
            <a:avLst/>
          </a:prstGeom>
          <a:solidFill>
            <a:srgbClr val="F0EEEA"/>
          </a:solidFill>
          <a:ln w="28575">
            <a:noFill/>
          </a:ln>
        </p:spPr>
        <p:style>
          <a:lnRef idx="2">
            <a:schemeClr val="accent1">
              <a:shade val="50000"/>
            </a:schemeClr>
          </a:lnRef>
          <a:fillRef idx="1">
            <a:schemeClr val="accent1"/>
          </a:fillRef>
          <a:effectRef idx="0">
            <a:schemeClr val="accent1"/>
          </a:effectRef>
          <a:fontRef idx="minor">
            <a:schemeClr val="lt1"/>
          </a:fontRef>
        </p:style>
        <p:txBody>
          <a:bodyPr lIns="162000" tIns="405000" rIns="108000" rtlCol="0" anchor="t"/>
          <a:lstStyle/>
          <a:p>
            <a:pPr defTabSz="685800">
              <a:spcBef>
                <a:spcPts val="450"/>
              </a:spcBef>
              <a:spcAft>
                <a:spcPts val="450"/>
              </a:spcAft>
              <a:buClr>
                <a:schemeClr val="accent2"/>
              </a:buClr>
              <a:defRPr/>
            </a:pPr>
            <a:endParaRPr lang="en-AU" sz="1050" dirty="0">
              <a:solidFill>
                <a:prstClr val="black"/>
              </a:solidFill>
              <a:latin typeface="Arial" panose="020B0604020202020204"/>
            </a:endParaRPr>
          </a:p>
        </p:txBody>
      </p:sp>
      <p:sp>
        <p:nvSpPr>
          <p:cNvPr id="26" name="TextBox 25">
            <a:extLst>
              <a:ext uri="{FF2B5EF4-FFF2-40B4-BE49-F238E27FC236}">
                <a16:creationId xmlns:a16="http://schemas.microsoft.com/office/drawing/2014/main" id="{7977703B-6F6F-4D5C-A8C1-4B4B938E2377}"/>
              </a:ext>
            </a:extLst>
          </p:cNvPr>
          <p:cNvSpPr txBox="1"/>
          <p:nvPr/>
        </p:nvSpPr>
        <p:spPr>
          <a:xfrm>
            <a:off x="6096001" y="1314558"/>
            <a:ext cx="5173692" cy="356774"/>
          </a:xfrm>
          <a:prstGeom prst="rect">
            <a:avLst/>
          </a:prstGeom>
          <a:solidFill>
            <a:schemeClr val="accent2">
              <a:lumMod val="75000"/>
            </a:schemeClr>
          </a:solidFill>
        </p:spPr>
        <p:txBody>
          <a:bodyPr wrap="square" rtlCol="0" anchor="ctr">
            <a:noAutofit/>
          </a:bodyPr>
          <a:lstStyle/>
          <a:p>
            <a:r>
              <a:rPr lang="en-AU" sz="1600" b="1" dirty="0">
                <a:solidFill>
                  <a:schemeClr val="bg1"/>
                </a:solidFill>
              </a:rPr>
              <a:t>Client benefits</a:t>
            </a:r>
          </a:p>
        </p:txBody>
      </p:sp>
      <p:sp>
        <p:nvSpPr>
          <p:cNvPr id="23" name="Rectangle 22">
            <a:extLst>
              <a:ext uri="{FF2B5EF4-FFF2-40B4-BE49-F238E27FC236}">
                <a16:creationId xmlns:a16="http://schemas.microsoft.com/office/drawing/2014/main" id="{3C57E184-2422-4A20-9C8F-D5A18E70DD3A}"/>
              </a:ext>
            </a:extLst>
          </p:cNvPr>
          <p:cNvSpPr/>
          <p:nvPr/>
        </p:nvSpPr>
        <p:spPr>
          <a:xfrm>
            <a:off x="753660" y="1671332"/>
            <a:ext cx="5199709" cy="4574345"/>
          </a:xfrm>
          <a:prstGeom prst="rect">
            <a:avLst/>
          </a:prstGeom>
          <a:solidFill>
            <a:srgbClr val="F0EEEA"/>
          </a:solidFill>
          <a:ln w="28575">
            <a:noFill/>
          </a:ln>
        </p:spPr>
        <p:style>
          <a:lnRef idx="2">
            <a:schemeClr val="accent1">
              <a:shade val="50000"/>
            </a:schemeClr>
          </a:lnRef>
          <a:fillRef idx="1">
            <a:schemeClr val="accent1"/>
          </a:fillRef>
          <a:effectRef idx="0">
            <a:schemeClr val="accent1"/>
          </a:effectRef>
          <a:fontRef idx="minor">
            <a:schemeClr val="lt1"/>
          </a:fontRef>
        </p:style>
        <p:txBody>
          <a:bodyPr lIns="162000" tIns="405000" rIns="108000" rtlCol="0" anchor="t"/>
          <a:lstStyle/>
          <a:p>
            <a:pPr defTabSz="685800">
              <a:spcBef>
                <a:spcPts val="450"/>
              </a:spcBef>
              <a:spcAft>
                <a:spcPts val="450"/>
              </a:spcAft>
              <a:buClr>
                <a:schemeClr val="accent2"/>
              </a:buClr>
              <a:defRPr/>
            </a:pPr>
            <a:endParaRPr lang="en-AU" sz="1050" dirty="0">
              <a:solidFill>
                <a:prstClr val="black"/>
              </a:solidFill>
              <a:latin typeface="Arial" panose="020B0604020202020204"/>
            </a:endParaRPr>
          </a:p>
        </p:txBody>
      </p:sp>
      <p:sp>
        <p:nvSpPr>
          <p:cNvPr id="4" name="Slide Number Placeholder 3"/>
          <p:cNvSpPr>
            <a:spLocks noGrp="1"/>
          </p:cNvSpPr>
          <p:nvPr>
            <p:ph type="sldNum" sz="quarter" idx="15"/>
          </p:nvPr>
        </p:nvSpPr>
        <p:spPr/>
        <p:txBody>
          <a:bodyPr/>
          <a:lstStyle/>
          <a:p>
            <a:fld id="{3EACEC80-2DA9-47D6-BF0A-26037FE2FE4F}" type="slidenum">
              <a:rPr lang="en-AU" smtClean="0"/>
              <a:pPr/>
              <a:t>3</a:t>
            </a:fld>
            <a:endParaRPr lang="en-AU" dirty="0"/>
          </a:p>
        </p:txBody>
      </p:sp>
      <p:sp>
        <p:nvSpPr>
          <p:cNvPr id="2" name="AutoShape 2" descr="Home"/>
          <p:cNvSpPr>
            <a:spLocks noChangeAspect="1" noChangeArrowheads="1"/>
          </p:cNvSpPr>
          <p:nvPr/>
        </p:nvSpPr>
        <p:spPr bwMode="auto">
          <a:xfrm>
            <a:off x="1679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AU" dirty="0"/>
          </a:p>
        </p:txBody>
      </p:sp>
      <p:sp>
        <p:nvSpPr>
          <p:cNvPr id="5" name="AutoShape 4" descr="Home"/>
          <p:cNvSpPr>
            <a:spLocks noChangeAspect="1" noChangeArrowheads="1"/>
          </p:cNvSpPr>
          <p:nvPr/>
        </p:nvSpPr>
        <p:spPr bwMode="auto">
          <a:xfrm>
            <a:off x="1831975" y="7938"/>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AU" dirty="0"/>
          </a:p>
        </p:txBody>
      </p:sp>
      <p:sp>
        <p:nvSpPr>
          <p:cNvPr id="17" name="Title 9">
            <a:extLst>
              <a:ext uri="{FF2B5EF4-FFF2-40B4-BE49-F238E27FC236}">
                <a16:creationId xmlns:a16="http://schemas.microsoft.com/office/drawing/2014/main" id="{DD6920E0-7A91-4CCA-A577-6612CBEEEC00}"/>
              </a:ext>
            </a:extLst>
          </p:cNvPr>
          <p:cNvSpPr txBox="1">
            <a:spLocks/>
          </p:cNvSpPr>
          <p:nvPr/>
        </p:nvSpPr>
        <p:spPr>
          <a:xfrm>
            <a:off x="730807" y="542742"/>
            <a:ext cx="5085397" cy="516637"/>
          </a:xfrm>
          <a:prstGeom prst="rect">
            <a:avLst/>
          </a:prstGeom>
        </p:spPr>
        <p:txBody>
          <a:bodyPr vert="horz" lIns="0" tIns="0" rIns="0" bIns="0" rtlCol="0" anchor="t" anchorCtr="0">
            <a:noAutofit/>
          </a:bodyPr>
          <a:lstStyle>
            <a:lvl1pPr algn="l" defTabSz="685732" rtl="0" eaLnBrk="1" latinLnBrk="0" hangingPunct="1">
              <a:lnSpc>
                <a:spcPct val="90000"/>
              </a:lnSpc>
              <a:spcBef>
                <a:spcPct val="0"/>
              </a:spcBef>
              <a:buNone/>
              <a:defRPr sz="2600" b="1" kern="1200">
                <a:solidFill>
                  <a:srgbClr val="161818"/>
                </a:solidFill>
                <a:latin typeface="+mj-lt"/>
                <a:ea typeface="+mj-ea"/>
                <a:cs typeface="+mj-cs"/>
              </a:defRPr>
            </a:lvl1pPr>
          </a:lstStyle>
          <a:p>
            <a:r>
              <a:rPr lang="en-AU" sz="2400" dirty="0"/>
              <a:t>What’s changed?</a:t>
            </a:r>
          </a:p>
        </p:txBody>
      </p:sp>
      <p:sp>
        <p:nvSpPr>
          <p:cNvPr id="59" name="Slide Number Placeholder 3">
            <a:extLst>
              <a:ext uri="{FF2B5EF4-FFF2-40B4-BE49-F238E27FC236}">
                <a16:creationId xmlns:a16="http://schemas.microsoft.com/office/drawing/2014/main" id="{A416E39F-7725-452F-8E90-8755798DF525}"/>
              </a:ext>
            </a:extLst>
          </p:cNvPr>
          <p:cNvSpPr txBox="1">
            <a:spLocks/>
          </p:cNvSpPr>
          <p:nvPr/>
        </p:nvSpPr>
        <p:spPr>
          <a:xfrm>
            <a:off x="11236219" y="6504326"/>
            <a:ext cx="257175" cy="191279"/>
          </a:xfrm>
          <a:prstGeom prst="rect">
            <a:avLst/>
          </a:prstGeom>
        </p:spPr>
        <p:txBody>
          <a:bodyPr vert="horz" lIns="0" tIns="0" rIns="0" bIns="0" rtlCol="0">
            <a:noAutofit/>
          </a:bodyPr>
          <a:lstStyle>
            <a:lvl1pPr marL="90482" indent="-90482" algn="l" defTabSz="914332" rtl="0" eaLnBrk="1" latinLnBrk="0" hangingPunct="1">
              <a:lnSpc>
                <a:spcPct val="100000"/>
              </a:lnSpc>
              <a:spcBef>
                <a:spcPts val="300"/>
              </a:spcBef>
              <a:buClr>
                <a:schemeClr val="accent1"/>
              </a:buClr>
              <a:buFont typeface="Arial" panose="020B0604020202020204" pitchFamily="34" charset="0"/>
              <a:buChar char="•"/>
              <a:defRPr sz="1401" kern="1200" cap="none">
                <a:solidFill>
                  <a:schemeClr val="tx1"/>
                </a:solidFill>
                <a:latin typeface="+mn-lt"/>
                <a:ea typeface="+mn-ea"/>
                <a:cs typeface="+mn-cs"/>
              </a:defRPr>
            </a:lvl1pPr>
            <a:lvl2pPr marL="224984" indent="-89992" algn="l" defTabSz="914332" rtl="0" eaLnBrk="1" latinLnBrk="0" hangingPunct="1">
              <a:lnSpc>
                <a:spcPct val="100000"/>
              </a:lnSpc>
              <a:spcBef>
                <a:spcPts val="300"/>
              </a:spcBef>
              <a:buClr>
                <a:schemeClr val="accent1"/>
              </a:buClr>
              <a:buFont typeface="Arial" panose="020B0604020202020204" pitchFamily="34" charset="0"/>
              <a:buChar char="-"/>
              <a:defRPr sz="1401" kern="1200">
                <a:solidFill>
                  <a:schemeClr val="tx1"/>
                </a:solidFill>
                <a:latin typeface="+mn-lt"/>
                <a:ea typeface="+mn-ea"/>
                <a:cs typeface="+mn-cs"/>
              </a:defRPr>
            </a:lvl2pPr>
            <a:lvl3pPr marL="359974" indent="-89992" algn="l" defTabSz="914332" rtl="0" eaLnBrk="1" latinLnBrk="0" hangingPunct="1">
              <a:lnSpc>
                <a:spcPct val="100000"/>
              </a:lnSpc>
              <a:spcBef>
                <a:spcPts val="300"/>
              </a:spcBef>
              <a:buFont typeface="Arial" panose="020B0604020202020204" pitchFamily="34" charset="0"/>
              <a:buChar char="-"/>
              <a:defRPr sz="1401" kern="1200">
                <a:solidFill>
                  <a:schemeClr val="tx1"/>
                </a:solidFill>
                <a:latin typeface="+mn-lt"/>
                <a:ea typeface="+mn-ea"/>
                <a:cs typeface="+mn-cs"/>
              </a:defRPr>
            </a:lvl3pPr>
            <a:lvl4pPr marL="494964" indent="-90482" algn="l" defTabSz="914332" rtl="0" eaLnBrk="1" latinLnBrk="0" hangingPunct="1">
              <a:lnSpc>
                <a:spcPct val="100000"/>
              </a:lnSpc>
              <a:spcBef>
                <a:spcPts val="300"/>
              </a:spcBef>
              <a:buFont typeface="Arial" panose="020B0604020202020204" pitchFamily="34" charset="0"/>
              <a:buChar char="-"/>
              <a:defRPr sz="1401" kern="1200">
                <a:solidFill>
                  <a:schemeClr val="tx1"/>
                </a:solidFill>
                <a:latin typeface="+mn-lt"/>
                <a:ea typeface="+mn-ea"/>
                <a:cs typeface="+mn-cs"/>
              </a:defRPr>
            </a:lvl4pPr>
            <a:lvl5pPr marL="629952" indent="-89688" algn="l" defTabSz="914332" rtl="0" eaLnBrk="1" latinLnBrk="0" hangingPunct="1">
              <a:lnSpc>
                <a:spcPct val="100000"/>
              </a:lnSpc>
              <a:spcBef>
                <a:spcPts val="300"/>
              </a:spcBef>
              <a:buFont typeface="Arial" panose="020B0604020202020204" pitchFamily="34" charset="0"/>
              <a:buChar char="-"/>
              <a:defRPr sz="1401" kern="1200">
                <a:solidFill>
                  <a:schemeClr val="tx1"/>
                </a:solidFill>
                <a:latin typeface="+mn-lt"/>
                <a:ea typeface="+mn-ea"/>
                <a:cs typeface="+mn-cs"/>
              </a:defRPr>
            </a:lvl5pPr>
            <a:lvl6pPr marL="764944" indent="-89992" algn="l" defTabSz="914332" rtl="0" eaLnBrk="1" latinLnBrk="0" hangingPunct="1">
              <a:lnSpc>
                <a:spcPct val="100000"/>
              </a:lnSpc>
              <a:spcBef>
                <a:spcPts val="300"/>
              </a:spcBef>
              <a:buFont typeface="Arial" panose="020B0604020202020204" pitchFamily="34" charset="0"/>
              <a:buChar char="-"/>
              <a:defRPr sz="1401" kern="1200">
                <a:solidFill>
                  <a:schemeClr val="tx1"/>
                </a:solidFill>
                <a:latin typeface="+mn-lt"/>
                <a:ea typeface="+mn-ea"/>
                <a:cs typeface="+mn-cs"/>
              </a:defRPr>
            </a:lvl6pPr>
            <a:lvl7pPr marL="899932" indent="-89688" algn="l" defTabSz="914332" rtl="0" eaLnBrk="1" latinLnBrk="0" hangingPunct="1">
              <a:lnSpc>
                <a:spcPct val="100000"/>
              </a:lnSpc>
              <a:spcBef>
                <a:spcPts val="300"/>
              </a:spcBef>
              <a:buFont typeface="Arial" panose="020B0604020202020204" pitchFamily="34" charset="0"/>
              <a:buChar char="-"/>
              <a:defRPr sz="1401" kern="1200">
                <a:solidFill>
                  <a:schemeClr val="tx1"/>
                </a:solidFill>
                <a:latin typeface="+mn-lt"/>
                <a:ea typeface="+mn-ea"/>
                <a:cs typeface="+mn-cs"/>
              </a:defRPr>
            </a:lvl7pPr>
            <a:lvl8pPr marL="1034923" indent="-89992" algn="l" defTabSz="914332" rtl="0" eaLnBrk="1" latinLnBrk="0" hangingPunct="1">
              <a:lnSpc>
                <a:spcPct val="100000"/>
              </a:lnSpc>
              <a:spcBef>
                <a:spcPts val="300"/>
              </a:spcBef>
              <a:buFont typeface="Arial" panose="020B0604020202020204" pitchFamily="34" charset="0"/>
              <a:buChar char="-"/>
              <a:defRPr sz="1401" kern="1200">
                <a:solidFill>
                  <a:schemeClr val="tx1"/>
                </a:solidFill>
                <a:latin typeface="+mn-lt"/>
                <a:ea typeface="+mn-ea"/>
                <a:cs typeface="+mn-cs"/>
              </a:defRPr>
            </a:lvl8pPr>
            <a:lvl9pPr marL="1169912" indent="-89688" algn="l" defTabSz="914332" rtl="0" eaLnBrk="1" latinLnBrk="0" hangingPunct="1">
              <a:lnSpc>
                <a:spcPct val="100000"/>
              </a:lnSpc>
              <a:spcBef>
                <a:spcPts val="300"/>
              </a:spcBef>
              <a:buFont typeface="Arial" panose="020B0604020202020204" pitchFamily="34" charset="0"/>
              <a:buChar char="-"/>
              <a:defRPr sz="1401" kern="1200">
                <a:solidFill>
                  <a:schemeClr val="tx1"/>
                </a:solidFill>
                <a:latin typeface="+mn-lt"/>
                <a:ea typeface="+mn-ea"/>
                <a:cs typeface="+mn-cs"/>
              </a:defRPr>
            </a:lvl9pPr>
          </a:lstStyle>
          <a:p>
            <a:endParaRPr lang="en-AU" dirty="0"/>
          </a:p>
        </p:txBody>
      </p:sp>
      <p:sp>
        <p:nvSpPr>
          <p:cNvPr id="18" name="TextBox 17">
            <a:extLst>
              <a:ext uri="{FF2B5EF4-FFF2-40B4-BE49-F238E27FC236}">
                <a16:creationId xmlns:a16="http://schemas.microsoft.com/office/drawing/2014/main" id="{378F7303-B688-4245-B259-A9A8559FA674}"/>
              </a:ext>
            </a:extLst>
          </p:cNvPr>
          <p:cNvSpPr txBox="1"/>
          <p:nvPr/>
        </p:nvSpPr>
        <p:spPr>
          <a:xfrm>
            <a:off x="873402" y="1890639"/>
            <a:ext cx="4957919" cy="4139595"/>
          </a:xfrm>
          <a:prstGeom prst="rect">
            <a:avLst/>
          </a:prstGeom>
          <a:noFill/>
        </p:spPr>
        <p:txBody>
          <a:bodyPr wrap="square" rtlCol="0">
            <a:spAutoFit/>
          </a:bodyPr>
          <a:lstStyle/>
          <a:p>
            <a:pPr marL="285750" indent="-285750">
              <a:spcBef>
                <a:spcPts val="300"/>
              </a:spcBef>
              <a:spcAft>
                <a:spcPts val="300"/>
              </a:spcAft>
              <a:buClr>
                <a:schemeClr val="accent1">
                  <a:lumMod val="75000"/>
                </a:schemeClr>
              </a:buClr>
              <a:buFont typeface="Arial" panose="020B0604020202020204" pitchFamily="34" charset="0"/>
              <a:buChar char="•"/>
            </a:pPr>
            <a:r>
              <a:rPr lang="en-AU" sz="1400" dirty="0"/>
              <a:t>2% of the MLC Horizon portfolios has been allocated to insurance-related investments.</a:t>
            </a:r>
          </a:p>
          <a:p>
            <a:pPr marL="285750" indent="-285750">
              <a:spcBef>
                <a:spcPts val="300"/>
              </a:spcBef>
              <a:spcAft>
                <a:spcPts val="300"/>
              </a:spcAft>
              <a:buClr>
                <a:schemeClr val="accent1">
                  <a:lumMod val="75000"/>
                </a:schemeClr>
              </a:buClr>
              <a:buFont typeface="Arial" panose="020B0604020202020204" pitchFamily="34" charset="0"/>
              <a:buChar char="•"/>
            </a:pPr>
            <a:r>
              <a:rPr lang="en-AU" sz="1400" dirty="0"/>
              <a:t>In the current environment of low yields from traditional fixed income, insurance-related investments are expected to provide a healthy, stable yield that’s higher than other fixed income investments. </a:t>
            </a:r>
          </a:p>
          <a:p>
            <a:pPr marL="285750" indent="-285750">
              <a:spcBef>
                <a:spcPts val="300"/>
              </a:spcBef>
              <a:spcAft>
                <a:spcPts val="300"/>
              </a:spcAft>
              <a:buClr>
                <a:schemeClr val="accent1">
                  <a:lumMod val="75000"/>
                </a:schemeClr>
              </a:buClr>
              <a:buFont typeface="Arial" panose="020B0604020202020204" pitchFamily="34" charset="0"/>
              <a:buChar char="•"/>
            </a:pPr>
            <a:r>
              <a:rPr lang="en-AU" sz="1400" dirty="0"/>
              <a:t>Returns from insurance-related investments are driven by factors other than economic growth, inflation and credit risk, providing a valuable source of income diversification. </a:t>
            </a:r>
          </a:p>
          <a:p>
            <a:pPr marL="285750" indent="-285750">
              <a:spcBef>
                <a:spcPts val="300"/>
              </a:spcBef>
              <a:spcAft>
                <a:spcPts val="300"/>
              </a:spcAft>
              <a:buClr>
                <a:schemeClr val="accent1">
                  <a:lumMod val="75000"/>
                </a:schemeClr>
              </a:buClr>
              <a:buFont typeface="Arial" panose="020B0604020202020204" pitchFamily="34" charset="0"/>
              <a:buChar char="•"/>
            </a:pPr>
            <a:r>
              <a:rPr lang="en-AU" sz="1400" dirty="0"/>
              <a:t>The allocation has been funded by reducing exposure to inflation-linked bonds, short and all-maturities Australian and global bonds.</a:t>
            </a:r>
          </a:p>
          <a:p>
            <a:pPr marL="285750" indent="-285750">
              <a:spcBef>
                <a:spcPts val="300"/>
              </a:spcBef>
              <a:spcAft>
                <a:spcPts val="300"/>
              </a:spcAft>
              <a:buClr>
                <a:schemeClr val="accent1">
                  <a:lumMod val="75000"/>
                </a:schemeClr>
              </a:buClr>
              <a:buFont typeface="Arial" panose="020B0604020202020204" pitchFamily="34" charset="0"/>
              <a:buChar char="•"/>
            </a:pPr>
            <a:r>
              <a:rPr lang="en-AU" sz="1400" dirty="0"/>
              <a:t>Implementation occurred at the end of December 2021.</a:t>
            </a:r>
          </a:p>
          <a:p>
            <a:pPr marL="285750" indent="-285750">
              <a:spcBef>
                <a:spcPts val="300"/>
              </a:spcBef>
              <a:spcAft>
                <a:spcPts val="300"/>
              </a:spcAft>
              <a:buClr>
                <a:schemeClr val="accent1">
                  <a:lumMod val="75000"/>
                </a:schemeClr>
              </a:buClr>
              <a:buFont typeface="Arial" panose="020B0604020202020204" pitchFamily="34" charset="0"/>
              <a:buChar char="•"/>
            </a:pPr>
            <a:r>
              <a:rPr lang="en-AU" sz="1400" dirty="0"/>
              <a:t>This direct allocation adds to the portfolios’ small existing exposure to insurance-related investments inherited from investments in the MLC Inflation Plus portfolios. </a:t>
            </a:r>
          </a:p>
        </p:txBody>
      </p:sp>
      <p:sp>
        <p:nvSpPr>
          <p:cNvPr id="19" name="TextBox 18">
            <a:extLst>
              <a:ext uri="{FF2B5EF4-FFF2-40B4-BE49-F238E27FC236}">
                <a16:creationId xmlns:a16="http://schemas.microsoft.com/office/drawing/2014/main" id="{DDB9BF49-CE20-4D2D-AED5-1761AB4AB7E9}"/>
              </a:ext>
            </a:extLst>
          </p:cNvPr>
          <p:cNvSpPr txBox="1"/>
          <p:nvPr/>
        </p:nvSpPr>
        <p:spPr>
          <a:xfrm>
            <a:off x="753994" y="1318795"/>
            <a:ext cx="5199042" cy="356774"/>
          </a:xfrm>
          <a:prstGeom prst="rect">
            <a:avLst/>
          </a:prstGeom>
          <a:solidFill>
            <a:schemeClr val="accent1">
              <a:lumMod val="75000"/>
            </a:schemeClr>
          </a:solidFill>
        </p:spPr>
        <p:txBody>
          <a:bodyPr wrap="square" rtlCol="0" anchor="ctr">
            <a:noAutofit/>
          </a:bodyPr>
          <a:lstStyle/>
          <a:p>
            <a:r>
              <a:rPr lang="en-AU" sz="1600" b="1" dirty="0">
                <a:solidFill>
                  <a:schemeClr val="bg1"/>
                </a:solidFill>
              </a:rPr>
              <a:t>What’s changed?</a:t>
            </a:r>
          </a:p>
        </p:txBody>
      </p:sp>
      <p:sp>
        <p:nvSpPr>
          <p:cNvPr id="24" name="TextBox 23">
            <a:extLst>
              <a:ext uri="{FF2B5EF4-FFF2-40B4-BE49-F238E27FC236}">
                <a16:creationId xmlns:a16="http://schemas.microsoft.com/office/drawing/2014/main" id="{F0B25904-2847-4F4B-9763-FB0283D3ED25}"/>
              </a:ext>
            </a:extLst>
          </p:cNvPr>
          <p:cNvSpPr txBox="1"/>
          <p:nvPr/>
        </p:nvSpPr>
        <p:spPr>
          <a:xfrm>
            <a:off x="6309463" y="1697439"/>
            <a:ext cx="4960230" cy="1954381"/>
          </a:xfrm>
          <a:prstGeom prst="rect">
            <a:avLst/>
          </a:prstGeom>
          <a:noFill/>
        </p:spPr>
        <p:txBody>
          <a:bodyPr wrap="square" rtlCol="0">
            <a:spAutoFit/>
          </a:bodyPr>
          <a:lstStyle/>
          <a:p>
            <a:pPr>
              <a:spcBef>
                <a:spcPts val="300"/>
              </a:spcBef>
              <a:spcAft>
                <a:spcPts val="300"/>
              </a:spcAft>
              <a:buClr>
                <a:schemeClr val="accent2"/>
              </a:buClr>
            </a:pPr>
            <a:endParaRPr lang="en-AU" sz="800" b="1" dirty="0">
              <a:solidFill>
                <a:schemeClr val="accent2">
                  <a:lumMod val="75000"/>
                </a:schemeClr>
              </a:solidFill>
            </a:endParaRPr>
          </a:p>
          <a:p>
            <a:pPr>
              <a:spcBef>
                <a:spcPts val="300"/>
              </a:spcBef>
              <a:spcAft>
                <a:spcPts val="300"/>
              </a:spcAft>
              <a:buClr>
                <a:schemeClr val="accent2"/>
              </a:buClr>
            </a:pPr>
            <a:r>
              <a:rPr lang="en-AU" sz="1400" dirty="0"/>
              <a:t>We believe insurance-related investments provide the following client benefits, in current market conditions:</a:t>
            </a:r>
          </a:p>
          <a:p>
            <a:pPr marL="285750" indent="-285750">
              <a:spcBef>
                <a:spcPts val="300"/>
              </a:spcBef>
              <a:spcAft>
                <a:spcPts val="300"/>
              </a:spcAft>
              <a:buClr>
                <a:schemeClr val="accent2">
                  <a:lumMod val="75000"/>
                </a:schemeClr>
              </a:buClr>
              <a:buFont typeface="Arial" panose="020B0604020202020204" pitchFamily="34" charset="0"/>
              <a:buChar char="•"/>
            </a:pPr>
            <a:r>
              <a:rPr lang="en-AU" sz="1400" dirty="0">
                <a:solidFill>
                  <a:schemeClr val="accent2">
                    <a:lumMod val="75000"/>
                  </a:schemeClr>
                </a:solidFill>
              </a:rPr>
              <a:t>Diversification of returns</a:t>
            </a:r>
            <a:r>
              <a:rPr lang="en-AU" sz="1400" dirty="0"/>
              <a:t>, because returns from insurance-related investments aren’t driven by financial markets, and</a:t>
            </a:r>
          </a:p>
          <a:p>
            <a:pPr marL="285750" indent="-285750">
              <a:spcBef>
                <a:spcPts val="300"/>
              </a:spcBef>
              <a:spcAft>
                <a:spcPts val="300"/>
              </a:spcAft>
              <a:buClr>
                <a:schemeClr val="accent2">
                  <a:lumMod val="75000"/>
                </a:schemeClr>
              </a:buClr>
              <a:buFont typeface="Arial" panose="020B0604020202020204" pitchFamily="34" charset="0"/>
              <a:buChar char="•"/>
            </a:pPr>
            <a:r>
              <a:rPr lang="en-AU" sz="1400" dirty="0"/>
              <a:t>a </a:t>
            </a:r>
            <a:r>
              <a:rPr lang="en-AU" sz="1400" dirty="0">
                <a:solidFill>
                  <a:schemeClr val="accent2">
                    <a:lumMod val="75000"/>
                  </a:schemeClr>
                </a:solidFill>
              </a:rPr>
              <a:t>stable and higher income yield </a:t>
            </a:r>
            <a:r>
              <a:rPr lang="en-AU" sz="1400" dirty="0"/>
              <a:t>than other types of fixed income.</a:t>
            </a:r>
          </a:p>
        </p:txBody>
      </p:sp>
      <p:sp>
        <p:nvSpPr>
          <p:cNvPr id="14" name="TextBox 13">
            <a:extLst>
              <a:ext uri="{FF2B5EF4-FFF2-40B4-BE49-F238E27FC236}">
                <a16:creationId xmlns:a16="http://schemas.microsoft.com/office/drawing/2014/main" id="{BEC95341-858D-4A9C-9859-19DDEF7F1D24}"/>
              </a:ext>
            </a:extLst>
          </p:cNvPr>
          <p:cNvSpPr txBox="1"/>
          <p:nvPr/>
        </p:nvSpPr>
        <p:spPr>
          <a:xfrm>
            <a:off x="6096000" y="4211205"/>
            <a:ext cx="5173693" cy="356774"/>
          </a:xfrm>
          <a:prstGeom prst="rect">
            <a:avLst/>
          </a:prstGeom>
          <a:solidFill>
            <a:schemeClr val="tx1">
              <a:lumMod val="65000"/>
              <a:lumOff val="35000"/>
            </a:schemeClr>
          </a:solidFill>
        </p:spPr>
        <p:txBody>
          <a:bodyPr wrap="square" rtlCol="0" anchor="ctr">
            <a:noAutofit/>
          </a:bodyPr>
          <a:lstStyle/>
          <a:p>
            <a:r>
              <a:rPr lang="en-AU" sz="1600" b="1" dirty="0">
                <a:solidFill>
                  <a:schemeClr val="bg1"/>
                </a:solidFill>
              </a:rPr>
              <a:t>Funds affected</a:t>
            </a:r>
          </a:p>
        </p:txBody>
      </p:sp>
      <p:sp>
        <p:nvSpPr>
          <p:cNvPr id="15" name="Rectangle 14">
            <a:extLst>
              <a:ext uri="{FF2B5EF4-FFF2-40B4-BE49-F238E27FC236}">
                <a16:creationId xmlns:a16="http://schemas.microsoft.com/office/drawing/2014/main" id="{A56C567E-622B-4BF9-8994-715997B240D9}"/>
              </a:ext>
            </a:extLst>
          </p:cNvPr>
          <p:cNvSpPr/>
          <p:nvPr/>
        </p:nvSpPr>
        <p:spPr>
          <a:xfrm>
            <a:off x="6095337" y="4567979"/>
            <a:ext cx="5174356" cy="1677698"/>
          </a:xfrm>
          <a:prstGeom prst="rect">
            <a:avLst/>
          </a:prstGeom>
          <a:solidFill>
            <a:srgbClr val="F0EEEA"/>
          </a:solidFill>
          <a:ln w="28575">
            <a:noFill/>
          </a:ln>
        </p:spPr>
        <p:style>
          <a:lnRef idx="2">
            <a:schemeClr val="accent1">
              <a:shade val="50000"/>
            </a:schemeClr>
          </a:lnRef>
          <a:fillRef idx="1">
            <a:schemeClr val="accent1"/>
          </a:fillRef>
          <a:effectRef idx="0">
            <a:schemeClr val="accent1"/>
          </a:effectRef>
          <a:fontRef idx="minor">
            <a:schemeClr val="lt1"/>
          </a:fontRef>
        </p:style>
        <p:txBody>
          <a:bodyPr lIns="162000" tIns="108000" rIns="108000" rtlCol="0" anchor="t"/>
          <a:lstStyle/>
          <a:p>
            <a:pPr marL="285750" indent="-285750">
              <a:spcBef>
                <a:spcPts val="300"/>
              </a:spcBef>
              <a:buClr>
                <a:schemeClr val="tx1">
                  <a:lumMod val="65000"/>
                  <a:lumOff val="35000"/>
                </a:schemeClr>
              </a:buClr>
              <a:buFont typeface="Arial" panose="020B0604020202020204" pitchFamily="34" charset="0"/>
              <a:buChar char="•"/>
            </a:pPr>
            <a:r>
              <a:rPr lang="en-AU" sz="1400" dirty="0">
                <a:solidFill>
                  <a:schemeClr val="tx1"/>
                </a:solidFill>
              </a:rPr>
              <a:t>MLC Horizon 2 to 5 portfolios are affected by these changes.</a:t>
            </a:r>
          </a:p>
          <a:p>
            <a:pPr marL="285750" indent="-285750">
              <a:spcBef>
                <a:spcPts val="300"/>
              </a:spcBef>
              <a:buClr>
                <a:schemeClr val="tx1">
                  <a:lumMod val="65000"/>
                  <a:lumOff val="35000"/>
                </a:schemeClr>
              </a:buClr>
              <a:buFont typeface="Arial" panose="020B0604020202020204" pitchFamily="34" charset="0"/>
              <a:buChar char="•"/>
            </a:pPr>
            <a:r>
              <a:rPr lang="en-AU" sz="1400" dirty="0">
                <a:solidFill>
                  <a:schemeClr val="tx1"/>
                </a:solidFill>
              </a:rPr>
              <a:t>These funds have fixed fees which aren’t changing as a result of these changes. There is negligible impact on indirect costs.</a:t>
            </a:r>
          </a:p>
        </p:txBody>
      </p:sp>
      <p:sp>
        <p:nvSpPr>
          <p:cNvPr id="21" name="Footer Placeholder 1">
            <a:extLst>
              <a:ext uri="{FF2B5EF4-FFF2-40B4-BE49-F238E27FC236}">
                <a16:creationId xmlns:a16="http://schemas.microsoft.com/office/drawing/2014/main" id="{88545B60-75A9-4F73-A487-073A0EF6F521}"/>
              </a:ext>
            </a:extLst>
          </p:cNvPr>
          <p:cNvSpPr txBox="1">
            <a:spLocks/>
          </p:cNvSpPr>
          <p:nvPr/>
        </p:nvSpPr>
        <p:spPr>
          <a:xfrm>
            <a:off x="383974" y="6599965"/>
            <a:ext cx="4567765" cy="191279"/>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685749">
              <a:defRPr/>
            </a:pPr>
            <a:r>
              <a:rPr lang="en-AU" sz="800" dirty="0"/>
              <a:t>Addition of insurance-related investments to MLC Horizon portfolios</a:t>
            </a:r>
            <a:r>
              <a:rPr lang="en-AU" sz="800" dirty="0">
                <a:solidFill>
                  <a:prstClr val="black"/>
                </a:solidFill>
                <a:latin typeface="Arial" panose="020B0604020202020204"/>
              </a:rPr>
              <a:t>, for financial advisers</a:t>
            </a:r>
          </a:p>
        </p:txBody>
      </p:sp>
    </p:spTree>
    <p:extLst>
      <p:ext uri="{BB962C8B-B14F-4D97-AF65-F5344CB8AC3E}">
        <p14:creationId xmlns:p14="http://schemas.microsoft.com/office/powerpoint/2010/main" val="80813599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Rectangle 23">
            <a:extLst>
              <a:ext uri="{FF2B5EF4-FFF2-40B4-BE49-F238E27FC236}">
                <a16:creationId xmlns:a16="http://schemas.microsoft.com/office/drawing/2014/main" id="{1111CFD9-5D11-403D-B0F8-786C1E11A82A}"/>
              </a:ext>
            </a:extLst>
          </p:cNvPr>
          <p:cNvSpPr/>
          <p:nvPr/>
        </p:nvSpPr>
        <p:spPr>
          <a:xfrm>
            <a:off x="0" y="1293546"/>
            <a:ext cx="12182514" cy="5564454"/>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rial" panose="020B0604020202020204"/>
              <a:ea typeface="+mn-ea"/>
              <a:cs typeface="+mn-cs"/>
            </a:endParaRPr>
          </a:p>
        </p:txBody>
      </p:sp>
      <p:sp>
        <p:nvSpPr>
          <p:cNvPr id="4" name="Slide Number Placeholder 3"/>
          <p:cNvSpPr>
            <a:spLocks noGrp="1"/>
          </p:cNvSpPr>
          <p:nvPr>
            <p:ph type="sldNum" sz="quarter" idx="15"/>
          </p:nvPr>
        </p:nvSpPr>
        <p:spPr>
          <a:xfrm>
            <a:off x="11575049" y="6229573"/>
            <a:ext cx="257175" cy="191279"/>
          </a:xfrm>
        </p:spPr>
        <p:txBody>
          <a:bodyPr/>
          <a:lstStyle/>
          <a:p>
            <a:fld id="{3EACEC80-2DA9-47D6-BF0A-26037FE2FE4F}" type="slidenum">
              <a:rPr lang="en-AU" smtClean="0"/>
              <a:pPr/>
              <a:t>4</a:t>
            </a:fld>
            <a:endParaRPr lang="en-AU" dirty="0"/>
          </a:p>
        </p:txBody>
      </p:sp>
      <p:sp>
        <p:nvSpPr>
          <p:cNvPr id="2" name="AutoShape 2" descr="Home"/>
          <p:cNvSpPr>
            <a:spLocks noChangeAspect="1" noChangeArrowheads="1"/>
          </p:cNvSpPr>
          <p:nvPr/>
        </p:nvSpPr>
        <p:spPr bwMode="auto">
          <a:xfrm>
            <a:off x="1679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AU" dirty="0"/>
          </a:p>
        </p:txBody>
      </p:sp>
      <p:sp>
        <p:nvSpPr>
          <p:cNvPr id="5" name="AutoShape 4" descr="Home"/>
          <p:cNvSpPr>
            <a:spLocks noChangeAspect="1" noChangeArrowheads="1"/>
          </p:cNvSpPr>
          <p:nvPr/>
        </p:nvSpPr>
        <p:spPr bwMode="auto">
          <a:xfrm>
            <a:off x="1831975" y="7938"/>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AU" dirty="0"/>
          </a:p>
        </p:txBody>
      </p:sp>
      <p:sp>
        <p:nvSpPr>
          <p:cNvPr id="17" name="Title 9">
            <a:extLst>
              <a:ext uri="{FF2B5EF4-FFF2-40B4-BE49-F238E27FC236}">
                <a16:creationId xmlns:a16="http://schemas.microsoft.com/office/drawing/2014/main" id="{DD6920E0-7A91-4CCA-A577-6612CBEEEC00}"/>
              </a:ext>
            </a:extLst>
          </p:cNvPr>
          <p:cNvSpPr txBox="1">
            <a:spLocks/>
          </p:cNvSpPr>
          <p:nvPr/>
        </p:nvSpPr>
        <p:spPr>
          <a:xfrm>
            <a:off x="730807" y="542742"/>
            <a:ext cx="7461086" cy="516637"/>
          </a:xfrm>
          <a:prstGeom prst="rect">
            <a:avLst/>
          </a:prstGeom>
        </p:spPr>
        <p:txBody>
          <a:bodyPr vert="horz" lIns="0" tIns="0" rIns="0" bIns="0" rtlCol="0" anchor="t" anchorCtr="0">
            <a:noAutofit/>
          </a:bodyPr>
          <a:lstStyle>
            <a:lvl1pPr algn="l" defTabSz="685732" rtl="0" eaLnBrk="1" latinLnBrk="0" hangingPunct="1">
              <a:lnSpc>
                <a:spcPct val="90000"/>
              </a:lnSpc>
              <a:spcBef>
                <a:spcPct val="0"/>
              </a:spcBef>
              <a:buNone/>
              <a:defRPr sz="2600" b="1" kern="1200">
                <a:solidFill>
                  <a:srgbClr val="161818"/>
                </a:solidFill>
                <a:latin typeface="+mj-lt"/>
                <a:ea typeface="+mj-ea"/>
                <a:cs typeface="+mj-cs"/>
              </a:defRPr>
            </a:lvl1pPr>
          </a:lstStyle>
          <a:p>
            <a:r>
              <a:rPr lang="en-AU" sz="2400" dirty="0"/>
              <a:t>Why invest in insurance-related investments?</a:t>
            </a:r>
          </a:p>
        </p:txBody>
      </p:sp>
      <p:sp>
        <p:nvSpPr>
          <p:cNvPr id="59" name="Slide Number Placeholder 3">
            <a:extLst>
              <a:ext uri="{FF2B5EF4-FFF2-40B4-BE49-F238E27FC236}">
                <a16:creationId xmlns:a16="http://schemas.microsoft.com/office/drawing/2014/main" id="{A416E39F-7725-452F-8E90-8755798DF525}"/>
              </a:ext>
            </a:extLst>
          </p:cNvPr>
          <p:cNvSpPr txBox="1">
            <a:spLocks/>
          </p:cNvSpPr>
          <p:nvPr/>
        </p:nvSpPr>
        <p:spPr>
          <a:xfrm>
            <a:off x="11575049" y="6229573"/>
            <a:ext cx="257175" cy="191279"/>
          </a:xfrm>
          <a:prstGeom prst="rect">
            <a:avLst/>
          </a:prstGeom>
        </p:spPr>
        <p:txBody>
          <a:bodyPr vert="horz" lIns="0" tIns="0" rIns="0" bIns="0" rtlCol="0">
            <a:noAutofit/>
          </a:bodyPr>
          <a:lstStyle>
            <a:lvl1pPr marL="90482" indent="-90482" algn="l" defTabSz="914332" rtl="0" eaLnBrk="1" latinLnBrk="0" hangingPunct="1">
              <a:lnSpc>
                <a:spcPct val="100000"/>
              </a:lnSpc>
              <a:spcBef>
                <a:spcPts val="300"/>
              </a:spcBef>
              <a:buClr>
                <a:schemeClr val="accent1"/>
              </a:buClr>
              <a:buFont typeface="Arial" panose="020B0604020202020204" pitchFamily="34" charset="0"/>
              <a:buChar char="•"/>
              <a:defRPr sz="1401" kern="1200" cap="none">
                <a:solidFill>
                  <a:schemeClr val="tx1"/>
                </a:solidFill>
                <a:latin typeface="+mn-lt"/>
                <a:ea typeface="+mn-ea"/>
                <a:cs typeface="+mn-cs"/>
              </a:defRPr>
            </a:lvl1pPr>
            <a:lvl2pPr marL="224984" indent="-89992" algn="l" defTabSz="914332" rtl="0" eaLnBrk="1" latinLnBrk="0" hangingPunct="1">
              <a:lnSpc>
                <a:spcPct val="100000"/>
              </a:lnSpc>
              <a:spcBef>
                <a:spcPts val="300"/>
              </a:spcBef>
              <a:buClr>
                <a:schemeClr val="accent1"/>
              </a:buClr>
              <a:buFont typeface="Arial" panose="020B0604020202020204" pitchFamily="34" charset="0"/>
              <a:buChar char="-"/>
              <a:defRPr sz="1401" kern="1200">
                <a:solidFill>
                  <a:schemeClr val="tx1"/>
                </a:solidFill>
                <a:latin typeface="+mn-lt"/>
                <a:ea typeface="+mn-ea"/>
                <a:cs typeface="+mn-cs"/>
              </a:defRPr>
            </a:lvl2pPr>
            <a:lvl3pPr marL="359974" indent="-89992" algn="l" defTabSz="914332" rtl="0" eaLnBrk="1" latinLnBrk="0" hangingPunct="1">
              <a:lnSpc>
                <a:spcPct val="100000"/>
              </a:lnSpc>
              <a:spcBef>
                <a:spcPts val="300"/>
              </a:spcBef>
              <a:buFont typeface="Arial" panose="020B0604020202020204" pitchFamily="34" charset="0"/>
              <a:buChar char="-"/>
              <a:defRPr sz="1401" kern="1200">
                <a:solidFill>
                  <a:schemeClr val="tx1"/>
                </a:solidFill>
                <a:latin typeface="+mn-lt"/>
                <a:ea typeface="+mn-ea"/>
                <a:cs typeface="+mn-cs"/>
              </a:defRPr>
            </a:lvl3pPr>
            <a:lvl4pPr marL="494964" indent="-90482" algn="l" defTabSz="914332" rtl="0" eaLnBrk="1" latinLnBrk="0" hangingPunct="1">
              <a:lnSpc>
                <a:spcPct val="100000"/>
              </a:lnSpc>
              <a:spcBef>
                <a:spcPts val="300"/>
              </a:spcBef>
              <a:buFont typeface="Arial" panose="020B0604020202020204" pitchFamily="34" charset="0"/>
              <a:buChar char="-"/>
              <a:defRPr sz="1401" kern="1200">
                <a:solidFill>
                  <a:schemeClr val="tx1"/>
                </a:solidFill>
                <a:latin typeface="+mn-lt"/>
                <a:ea typeface="+mn-ea"/>
                <a:cs typeface="+mn-cs"/>
              </a:defRPr>
            </a:lvl4pPr>
            <a:lvl5pPr marL="629952" indent="-89688" algn="l" defTabSz="914332" rtl="0" eaLnBrk="1" latinLnBrk="0" hangingPunct="1">
              <a:lnSpc>
                <a:spcPct val="100000"/>
              </a:lnSpc>
              <a:spcBef>
                <a:spcPts val="300"/>
              </a:spcBef>
              <a:buFont typeface="Arial" panose="020B0604020202020204" pitchFamily="34" charset="0"/>
              <a:buChar char="-"/>
              <a:defRPr sz="1401" kern="1200">
                <a:solidFill>
                  <a:schemeClr val="tx1"/>
                </a:solidFill>
                <a:latin typeface="+mn-lt"/>
                <a:ea typeface="+mn-ea"/>
                <a:cs typeface="+mn-cs"/>
              </a:defRPr>
            </a:lvl5pPr>
            <a:lvl6pPr marL="764944" indent="-89992" algn="l" defTabSz="914332" rtl="0" eaLnBrk="1" latinLnBrk="0" hangingPunct="1">
              <a:lnSpc>
                <a:spcPct val="100000"/>
              </a:lnSpc>
              <a:spcBef>
                <a:spcPts val="300"/>
              </a:spcBef>
              <a:buFont typeface="Arial" panose="020B0604020202020204" pitchFamily="34" charset="0"/>
              <a:buChar char="-"/>
              <a:defRPr sz="1401" kern="1200">
                <a:solidFill>
                  <a:schemeClr val="tx1"/>
                </a:solidFill>
                <a:latin typeface="+mn-lt"/>
                <a:ea typeface="+mn-ea"/>
                <a:cs typeface="+mn-cs"/>
              </a:defRPr>
            </a:lvl6pPr>
            <a:lvl7pPr marL="899932" indent="-89688" algn="l" defTabSz="914332" rtl="0" eaLnBrk="1" latinLnBrk="0" hangingPunct="1">
              <a:lnSpc>
                <a:spcPct val="100000"/>
              </a:lnSpc>
              <a:spcBef>
                <a:spcPts val="300"/>
              </a:spcBef>
              <a:buFont typeface="Arial" panose="020B0604020202020204" pitchFamily="34" charset="0"/>
              <a:buChar char="-"/>
              <a:defRPr sz="1401" kern="1200">
                <a:solidFill>
                  <a:schemeClr val="tx1"/>
                </a:solidFill>
                <a:latin typeface="+mn-lt"/>
                <a:ea typeface="+mn-ea"/>
                <a:cs typeface="+mn-cs"/>
              </a:defRPr>
            </a:lvl7pPr>
            <a:lvl8pPr marL="1034923" indent="-89992" algn="l" defTabSz="914332" rtl="0" eaLnBrk="1" latinLnBrk="0" hangingPunct="1">
              <a:lnSpc>
                <a:spcPct val="100000"/>
              </a:lnSpc>
              <a:spcBef>
                <a:spcPts val="300"/>
              </a:spcBef>
              <a:buFont typeface="Arial" panose="020B0604020202020204" pitchFamily="34" charset="0"/>
              <a:buChar char="-"/>
              <a:defRPr sz="1401" kern="1200">
                <a:solidFill>
                  <a:schemeClr val="tx1"/>
                </a:solidFill>
                <a:latin typeface="+mn-lt"/>
                <a:ea typeface="+mn-ea"/>
                <a:cs typeface="+mn-cs"/>
              </a:defRPr>
            </a:lvl8pPr>
            <a:lvl9pPr marL="1169912" indent="-89688" algn="l" defTabSz="914332" rtl="0" eaLnBrk="1" latinLnBrk="0" hangingPunct="1">
              <a:lnSpc>
                <a:spcPct val="100000"/>
              </a:lnSpc>
              <a:spcBef>
                <a:spcPts val="300"/>
              </a:spcBef>
              <a:buFont typeface="Arial" panose="020B0604020202020204" pitchFamily="34" charset="0"/>
              <a:buChar char="-"/>
              <a:defRPr sz="1401" kern="1200">
                <a:solidFill>
                  <a:schemeClr val="tx1"/>
                </a:solidFill>
                <a:latin typeface="+mn-lt"/>
                <a:ea typeface="+mn-ea"/>
                <a:cs typeface="+mn-cs"/>
              </a:defRPr>
            </a:lvl9pPr>
          </a:lstStyle>
          <a:p>
            <a:endParaRPr lang="en-AU" dirty="0"/>
          </a:p>
        </p:txBody>
      </p:sp>
      <p:sp>
        <p:nvSpPr>
          <p:cNvPr id="21" name="TextBox 20">
            <a:extLst>
              <a:ext uri="{FF2B5EF4-FFF2-40B4-BE49-F238E27FC236}">
                <a16:creationId xmlns:a16="http://schemas.microsoft.com/office/drawing/2014/main" id="{A9558379-23E7-456F-A582-4011E48C91B4}"/>
              </a:ext>
            </a:extLst>
          </p:cNvPr>
          <p:cNvSpPr txBox="1"/>
          <p:nvPr/>
        </p:nvSpPr>
        <p:spPr>
          <a:xfrm>
            <a:off x="424206" y="1372331"/>
            <a:ext cx="11204672" cy="1390124"/>
          </a:xfrm>
          <a:prstGeom prst="rect">
            <a:avLst/>
          </a:prstGeom>
          <a:noFill/>
        </p:spPr>
        <p:txBody>
          <a:bodyPr wrap="square" rtlCol="0">
            <a:spAutoFit/>
          </a:bodyPr>
          <a:lstStyle/>
          <a:p>
            <a:pPr marL="285750" indent="-285750">
              <a:spcBef>
                <a:spcPts val="200"/>
              </a:spcBef>
              <a:spcAft>
                <a:spcPts val="200"/>
              </a:spcAft>
              <a:buClr>
                <a:schemeClr val="accent1"/>
              </a:buClr>
              <a:buFont typeface="Arial" panose="020B0604020202020204" pitchFamily="34" charset="0"/>
              <a:buChar char="•"/>
            </a:pPr>
            <a:r>
              <a:rPr lang="en-AU" sz="1300" dirty="0"/>
              <a:t>Insurance-related investments are investments in natural catastrophe risks. Investors take on the role of an insurer. They receive a yield – effectively an insurance premium – for taking the risk of a particular natural catastrophe causing losses above a certain level. As the occurrence of natural catastrophes has no expected correlation with share market movements, the strategy is an attractive source of diversification. For example, during the global financial crisis, shares fell but insurance-related investments performed well.</a:t>
            </a:r>
          </a:p>
          <a:p>
            <a:pPr marL="285750" indent="-285750">
              <a:spcBef>
                <a:spcPts val="200"/>
              </a:spcBef>
              <a:spcAft>
                <a:spcPts val="200"/>
              </a:spcAft>
              <a:buClr>
                <a:schemeClr val="accent1"/>
              </a:buClr>
              <a:buFont typeface="Arial" panose="020B0604020202020204" pitchFamily="34" charset="0"/>
              <a:buChar char="•"/>
            </a:pPr>
            <a:r>
              <a:rPr lang="en-AU" sz="1300" dirty="0"/>
              <a:t>While insurance-related investments have a long-term return and risk profile similar to other types of fixed income investments, insurance-related investments’ returns can be distinctly different over short periods (see chart) because the underlying assets generating the income are </a:t>
            </a:r>
          </a:p>
        </p:txBody>
      </p:sp>
      <p:pic>
        <p:nvPicPr>
          <p:cNvPr id="7" name="Picture 6">
            <a:extLst>
              <a:ext uri="{FF2B5EF4-FFF2-40B4-BE49-F238E27FC236}">
                <a16:creationId xmlns:a16="http://schemas.microsoft.com/office/drawing/2014/main" id="{0A7E17E3-E093-428E-947A-F7044E5D7195}"/>
              </a:ext>
            </a:extLst>
          </p:cNvPr>
          <p:cNvPicPr>
            <a:picLocks noChangeAspect="1"/>
          </p:cNvPicPr>
          <p:nvPr/>
        </p:nvPicPr>
        <p:blipFill>
          <a:blip r:embed="rId3"/>
          <a:stretch>
            <a:fillRect/>
          </a:stretch>
        </p:blipFill>
        <p:spPr>
          <a:xfrm>
            <a:off x="5644689" y="3257627"/>
            <a:ext cx="5984190" cy="2986087"/>
          </a:xfrm>
          <a:prstGeom prst="rect">
            <a:avLst/>
          </a:prstGeom>
        </p:spPr>
      </p:pic>
      <p:sp>
        <p:nvSpPr>
          <p:cNvPr id="28" name="Rectangle 27">
            <a:extLst>
              <a:ext uri="{FF2B5EF4-FFF2-40B4-BE49-F238E27FC236}">
                <a16:creationId xmlns:a16="http://schemas.microsoft.com/office/drawing/2014/main" id="{3D00ED1E-021C-4878-81B0-F2FB3E6DAEDE}"/>
              </a:ext>
            </a:extLst>
          </p:cNvPr>
          <p:cNvSpPr/>
          <p:nvPr/>
        </p:nvSpPr>
        <p:spPr>
          <a:xfrm>
            <a:off x="5644689" y="2926628"/>
            <a:ext cx="5984189" cy="345139"/>
          </a:xfrm>
          <a:prstGeom prst="rect">
            <a:avLst/>
          </a:prstGeom>
          <a:solidFill>
            <a:schemeClr val="bg1"/>
          </a:solidFill>
        </p:spPr>
        <p:txBody>
          <a:bodyPr wrap="square">
            <a:noAutofit/>
          </a:bodyPr>
          <a:lstStyle/>
          <a:p>
            <a:pPr algn="ctr"/>
            <a:r>
              <a:rPr lang="en-AU" sz="1200" b="1" dirty="0">
                <a:solidFill>
                  <a:srgbClr val="231F20"/>
                </a:solidFill>
                <a:latin typeface="Arial" panose="020B0604020202020204" pitchFamily="34" charset="0"/>
                <a:ea typeface="Calibri" panose="020F0502020204030204" pitchFamily="34" charset="0"/>
              </a:rPr>
              <a:t>Insurance-related investments’ returns (net of indirect costs) vs cash</a:t>
            </a:r>
            <a:endParaRPr lang="en-AU" sz="1200" b="1" dirty="0"/>
          </a:p>
        </p:txBody>
      </p:sp>
      <p:sp>
        <p:nvSpPr>
          <p:cNvPr id="29" name="TextBox 28">
            <a:extLst>
              <a:ext uri="{FF2B5EF4-FFF2-40B4-BE49-F238E27FC236}">
                <a16:creationId xmlns:a16="http://schemas.microsoft.com/office/drawing/2014/main" id="{8A94A9C3-DBFF-48D4-8458-C320DB6EB71D}"/>
              </a:ext>
            </a:extLst>
          </p:cNvPr>
          <p:cNvSpPr txBox="1"/>
          <p:nvPr/>
        </p:nvSpPr>
        <p:spPr>
          <a:xfrm>
            <a:off x="454973" y="2626297"/>
            <a:ext cx="5078561" cy="4144724"/>
          </a:xfrm>
          <a:prstGeom prst="rect">
            <a:avLst/>
          </a:prstGeom>
          <a:noFill/>
        </p:spPr>
        <p:txBody>
          <a:bodyPr wrap="square" rtlCol="0">
            <a:spAutoFit/>
          </a:bodyPr>
          <a:lstStyle/>
          <a:p>
            <a:pPr marL="266700" lvl="1">
              <a:spcBef>
                <a:spcPts val="200"/>
              </a:spcBef>
              <a:spcAft>
                <a:spcPts val="200"/>
              </a:spcAft>
              <a:buClr>
                <a:schemeClr val="accent1"/>
              </a:buClr>
            </a:pPr>
            <a:r>
              <a:rPr lang="en-AU" sz="1300" dirty="0"/>
              <a:t>linked to the insurance market. As a result, insurance-related investments provide excellent diversification benefits to other types of fixed income, reducing total portfolio risk and improving the risk-return efficiency of the portfolios. The ~5% expected yield is a significant improvement on the &lt;3% yield currently provided by US and Australian investment grade bonds.</a:t>
            </a:r>
          </a:p>
          <a:p>
            <a:pPr marL="285750" indent="-285750">
              <a:spcBef>
                <a:spcPts val="200"/>
              </a:spcBef>
              <a:spcAft>
                <a:spcPts val="200"/>
              </a:spcAft>
              <a:buClr>
                <a:schemeClr val="accent1"/>
              </a:buClr>
              <a:buFont typeface="Arial" panose="020B0604020202020204" pitchFamily="34" charset="0"/>
              <a:buChar char="•"/>
            </a:pPr>
            <a:r>
              <a:rPr lang="en-AU" sz="1300" dirty="0"/>
              <a:t>Another distinctive feature of these investments is the visibility regarding its risk-return profile.  Unlike other asset classes, where generally the expected returns are higher when risks are higher, in reinsurance the risks of a catastrophe occurring does not change materially from year to year, but the pricing can. The main factor influencing prices is the occurrence of natural catastrophe events. After a major event, premiums (returns) increase. With the western European flooding and Hurricane Ida occurring recently, reinsurance pricing and coverage terms are both likely to continue the trend of recent years towards higher premium rates and tighter coverage terms, providing an opportunity for the Horizon portfolios to invest while prices are attractive.</a:t>
            </a:r>
          </a:p>
        </p:txBody>
      </p:sp>
      <p:sp>
        <p:nvSpPr>
          <p:cNvPr id="30" name="Footer Placeholder 1">
            <a:extLst>
              <a:ext uri="{FF2B5EF4-FFF2-40B4-BE49-F238E27FC236}">
                <a16:creationId xmlns:a16="http://schemas.microsoft.com/office/drawing/2014/main" id="{3CE7568F-76C9-43F6-BE76-6EDC7C3D54D1}"/>
              </a:ext>
            </a:extLst>
          </p:cNvPr>
          <p:cNvSpPr txBox="1">
            <a:spLocks/>
          </p:cNvSpPr>
          <p:nvPr/>
        </p:nvSpPr>
        <p:spPr>
          <a:xfrm>
            <a:off x="5617933" y="6314273"/>
            <a:ext cx="5776468" cy="16933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685749">
              <a:defRPr/>
            </a:pPr>
            <a:r>
              <a:rPr lang="en-AU" sz="900" dirty="0"/>
              <a:t>Source: MLC Asset Management Services Limited. Data to 30 September 2021. </a:t>
            </a:r>
            <a:endParaRPr lang="en-AU" sz="900" dirty="0">
              <a:solidFill>
                <a:prstClr val="black"/>
              </a:solidFill>
              <a:highlight>
                <a:srgbClr val="FFFF00"/>
              </a:highlight>
              <a:latin typeface="Arial" panose="020B0604020202020204"/>
            </a:endParaRPr>
          </a:p>
        </p:txBody>
      </p:sp>
    </p:spTree>
    <p:extLst>
      <p:ext uri="{BB962C8B-B14F-4D97-AF65-F5344CB8AC3E}">
        <p14:creationId xmlns:p14="http://schemas.microsoft.com/office/powerpoint/2010/main" val="392402688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C9CE6D52-ECCF-4C30-8BDB-3CCE3BCF9FC3}"/>
              </a:ext>
            </a:extLst>
          </p:cNvPr>
          <p:cNvSpPr/>
          <p:nvPr/>
        </p:nvSpPr>
        <p:spPr>
          <a:xfrm>
            <a:off x="9486" y="1394558"/>
            <a:ext cx="12182514" cy="5463442"/>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defRPr/>
            </a:pPr>
            <a:endParaRPr kumimoji="0" lang="en-US" sz="1800" b="0" i="0" u="none" strike="noStrike" kern="1200" cap="none" spc="0" normalizeH="0" baseline="0" noProof="0" dirty="0">
              <a:ln>
                <a:noFill/>
              </a:ln>
              <a:solidFill>
                <a:prstClr val="white"/>
              </a:solidFill>
              <a:effectLst/>
              <a:uLnTx/>
              <a:uFillTx/>
              <a:latin typeface="Arial" panose="020B0604020202020204"/>
              <a:ea typeface="+mn-ea"/>
              <a:cs typeface="+mn-cs"/>
            </a:endParaRPr>
          </a:p>
        </p:txBody>
      </p:sp>
      <p:sp>
        <p:nvSpPr>
          <p:cNvPr id="4" name="Slide Number Placeholder 3"/>
          <p:cNvSpPr>
            <a:spLocks noGrp="1"/>
          </p:cNvSpPr>
          <p:nvPr>
            <p:ph type="sldNum" sz="quarter" idx="15"/>
          </p:nvPr>
        </p:nvSpPr>
        <p:spPr/>
        <p:txBody>
          <a:bodyPr/>
          <a:lstStyle/>
          <a:p>
            <a:fld id="{3EACEC80-2DA9-47D6-BF0A-26037FE2FE4F}" type="slidenum">
              <a:rPr lang="en-AU" smtClean="0"/>
              <a:pPr/>
              <a:t>5</a:t>
            </a:fld>
            <a:endParaRPr lang="en-AU" dirty="0"/>
          </a:p>
        </p:txBody>
      </p:sp>
      <p:sp>
        <p:nvSpPr>
          <p:cNvPr id="2" name="AutoShape 2" descr="Home"/>
          <p:cNvSpPr>
            <a:spLocks noChangeAspect="1" noChangeArrowheads="1"/>
          </p:cNvSpPr>
          <p:nvPr/>
        </p:nvSpPr>
        <p:spPr bwMode="auto">
          <a:xfrm>
            <a:off x="1679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AU" dirty="0"/>
          </a:p>
        </p:txBody>
      </p:sp>
      <p:sp>
        <p:nvSpPr>
          <p:cNvPr id="5" name="AutoShape 4" descr="Home"/>
          <p:cNvSpPr>
            <a:spLocks noChangeAspect="1" noChangeArrowheads="1"/>
          </p:cNvSpPr>
          <p:nvPr/>
        </p:nvSpPr>
        <p:spPr bwMode="auto">
          <a:xfrm>
            <a:off x="1831975" y="7938"/>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AU" dirty="0"/>
          </a:p>
        </p:txBody>
      </p:sp>
      <p:sp>
        <p:nvSpPr>
          <p:cNvPr id="17" name="Title 9">
            <a:extLst>
              <a:ext uri="{FF2B5EF4-FFF2-40B4-BE49-F238E27FC236}">
                <a16:creationId xmlns:a16="http://schemas.microsoft.com/office/drawing/2014/main" id="{DD6920E0-7A91-4CCA-A577-6612CBEEEC00}"/>
              </a:ext>
            </a:extLst>
          </p:cNvPr>
          <p:cNvSpPr txBox="1">
            <a:spLocks/>
          </p:cNvSpPr>
          <p:nvPr/>
        </p:nvSpPr>
        <p:spPr>
          <a:xfrm>
            <a:off x="698606" y="639852"/>
            <a:ext cx="7559274" cy="516637"/>
          </a:xfrm>
          <a:prstGeom prst="rect">
            <a:avLst/>
          </a:prstGeom>
        </p:spPr>
        <p:txBody>
          <a:bodyPr vert="horz" lIns="0" tIns="0" rIns="0" bIns="0" rtlCol="0" anchor="t" anchorCtr="0">
            <a:noAutofit/>
          </a:bodyPr>
          <a:lstStyle>
            <a:lvl1pPr algn="l" defTabSz="685732" rtl="0" eaLnBrk="1" latinLnBrk="0" hangingPunct="1">
              <a:lnSpc>
                <a:spcPct val="90000"/>
              </a:lnSpc>
              <a:spcBef>
                <a:spcPct val="0"/>
              </a:spcBef>
              <a:buNone/>
              <a:defRPr sz="2600" b="1" kern="1200">
                <a:solidFill>
                  <a:srgbClr val="161818"/>
                </a:solidFill>
                <a:latin typeface="+mj-lt"/>
                <a:ea typeface="+mj-ea"/>
                <a:cs typeface="+mj-cs"/>
              </a:defRPr>
            </a:lvl1pPr>
          </a:lstStyle>
          <a:p>
            <a:r>
              <a:rPr lang="en-AU" sz="2400" dirty="0"/>
              <a:t>How we manage insurance-related investments</a:t>
            </a:r>
          </a:p>
        </p:txBody>
      </p:sp>
      <p:sp>
        <p:nvSpPr>
          <p:cNvPr id="59" name="Slide Number Placeholder 3">
            <a:extLst>
              <a:ext uri="{FF2B5EF4-FFF2-40B4-BE49-F238E27FC236}">
                <a16:creationId xmlns:a16="http://schemas.microsoft.com/office/drawing/2014/main" id="{A416E39F-7725-452F-8E90-8755798DF525}"/>
              </a:ext>
            </a:extLst>
          </p:cNvPr>
          <p:cNvSpPr txBox="1">
            <a:spLocks/>
          </p:cNvSpPr>
          <p:nvPr/>
        </p:nvSpPr>
        <p:spPr>
          <a:xfrm>
            <a:off x="11236219" y="6504326"/>
            <a:ext cx="257175" cy="191279"/>
          </a:xfrm>
          <a:prstGeom prst="rect">
            <a:avLst/>
          </a:prstGeom>
        </p:spPr>
        <p:txBody>
          <a:bodyPr vert="horz" lIns="0" tIns="0" rIns="0" bIns="0" rtlCol="0">
            <a:noAutofit/>
          </a:bodyPr>
          <a:lstStyle>
            <a:lvl1pPr marL="90482" indent="-90482" algn="l" defTabSz="914332" rtl="0" eaLnBrk="1" latinLnBrk="0" hangingPunct="1">
              <a:lnSpc>
                <a:spcPct val="100000"/>
              </a:lnSpc>
              <a:spcBef>
                <a:spcPts val="300"/>
              </a:spcBef>
              <a:buClr>
                <a:schemeClr val="accent1"/>
              </a:buClr>
              <a:buFont typeface="Arial" panose="020B0604020202020204" pitchFamily="34" charset="0"/>
              <a:buChar char="•"/>
              <a:defRPr sz="1401" kern="1200" cap="none">
                <a:solidFill>
                  <a:schemeClr val="tx1"/>
                </a:solidFill>
                <a:latin typeface="+mn-lt"/>
                <a:ea typeface="+mn-ea"/>
                <a:cs typeface="+mn-cs"/>
              </a:defRPr>
            </a:lvl1pPr>
            <a:lvl2pPr marL="224984" indent="-89992" algn="l" defTabSz="914332" rtl="0" eaLnBrk="1" latinLnBrk="0" hangingPunct="1">
              <a:lnSpc>
                <a:spcPct val="100000"/>
              </a:lnSpc>
              <a:spcBef>
                <a:spcPts val="300"/>
              </a:spcBef>
              <a:buClr>
                <a:schemeClr val="accent1"/>
              </a:buClr>
              <a:buFont typeface="Arial" panose="020B0604020202020204" pitchFamily="34" charset="0"/>
              <a:buChar char="-"/>
              <a:defRPr sz="1401" kern="1200">
                <a:solidFill>
                  <a:schemeClr val="tx1"/>
                </a:solidFill>
                <a:latin typeface="+mn-lt"/>
                <a:ea typeface="+mn-ea"/>
                <a:cs typeface="+mn-cs"/>
              </a:defRPr>
            </a:lvl2pPr>
            <a:lvl3pPr marL="359974" indent="-89992" algn="l" defTabSz="914332" rtl="0" eaLnBrk="1" latinLnBrk="0" hangingPunct="1">
              <a:lnSpc>
                <a:spcPct val="100000"/>
              </a:lnSpc>
              <a:spcBef>
                <a:spcPts val="300"/>
              </a:spcBef>
              <a:buFont typeface="Arial" panose="020B0604020202020204" pitchFamily="34" charset="0"/>
              <a:buChar char="-"/>
              <a:defRPr sz="1401" kern="1200">
                <a:solidFill>
                  <a:schemeClr val="tx1"/>
                </a:solidFill>
                <a:latin typeface="+mn-lt"/>
                <a:ea typeface="+mn-ea"/>
                <a:cs typeface="+mn-cs"/>
              </a:defRPr>
            </a:lvl3pPr>
            <a:lvl4pPr marL="494964" indent="-90482" algn="l" defTabSz="914332" rtl="0" eaLnBrk="1" latinLnBrk="0" hangingPunct="1">
              <a:lnSpc>
                <a:spcPct val="100000"/>
              </a:lnSpc>
              <a:spcBef>
                <a:spcPts val="300"/>
              </a:spcBef>
              <a:buFont typeface="Arial" panose="020B0604020202020204" pitchFamily="34" charset="0"/>
              <a:buChar char="-"/>
              <a:defRPr sz="1401" kern="1200">
                <a:solidFill>
                  <a:schemeClr val="tx1"/>
                </a:solidFill>
                <a:latin typeface="+mn-lt"/>
                <a:ea typeface="+mn-ea"/>
                <a:cs typeface="+mn-cs"/>
              </a:defRPr>
            </a:lvl4pPr>
            <a:lvl5pPr marL="629952" indent="-89688" algn="l" defTabSz="914332" rtl="0" eaLnBrk="1" latinLnBrk="0" hangingPunct="1">
              <a:lnSpc>
                <a:spcPct val="100000"/>
              </a:lnSpc>
              <a:spcBef>
                <a:spcPts val="300"/>
              </a:spcBef>
              <a:buFont typeface="Arial" panose="020B0604020202020204" pitchFamily="34" charset="0"/>
              <a:buChar char="-"/>
              <a:defRPr sz="1401" kern="1200">
                <a:solidFill>
                  <a:schemeClr val="tx1"/>
                </a:solidFill>
                <a:latin typeface="+mn-lt"/>
                <a:ea typeface="+mn-ea"/>
                <a:cs typeface="+mn-cs"/>
              </a:defRPr>
            </a:lvl5pPr>
            <a:lvl6pPr marL="764944" indent="-89992" algn="l" defTabSz="914332" rtl="0" eaLnBrk="1" latinLnBrk="0" hangingPunct="1">
              <a:lnSpc>
                <a:spcPct val="100000"/>
              </a:lnSpc>
              <a:spcBef>
                <a:spcPts val="300"/>
              </a:spcBef>
              <a:buFont typeface="Arial" panose="020B0604020202020204" pitchFamily="34" charset="0"/>
              <a:buChar char="-"/>
              <a:defRPr sz="1401" kern="1200">
                <a:solidFill>
                  <a:schemeClr val="tx1"/>
                </a:solidFill>
                <a:latin typeface="+mn-lt"/>
                <a:ea typeface="+mn-ea"/>
                <a:cs typeface="+mn-cs"/>
              </a:defRPr>
            </a:lvl6pPr>
            <a:lvl7pPr marL="899932" indent="-89688" algn="l" defTabSz="914332" rtl="0" eaLnBrk="1" latinLnBrk="0" hangingPunct="1">
              <a:lnSpc>
                <a:spcPct val="100000"/>
              </a:lnSpc>
              <a:spcBef>
                <a:spcPts val="300"/>
              </a:spcBef>
              <a:buFont typeface="Arial" panose="020B0604020202020204" pitchFamily="34" charset="0"/>
              <a:buChar char="-"/>
              <a:defRPr sz="1401" kern="1200">
                <a:solidFill>
                  <a:schemeClr val="tx1"/>
                </a:solidFill>
                <a:latin typeface="+mn-lt"/>
                <a:ea typeface="+mn-ea"/>
                <a:cs typeface="+mn-cs"/>
              </a:defRPr>
            </a:lvl7pPr>
            <a:lvl8pPr marL="1034923" indent="-89992" algn="l" defTabSz="914332" rtl="0" eaLnBrk="1" latinLnBrk="0" hangingPunct="1">
              <a:lnSpc>
                <a:spcPct val="100000"/>
              </a:lnSpc>
              <a:spcBef>
                <a:spcPts val="300"/>
              </a:spcBef>
              <a:buFont typeface="Arial" panose="020B0604020202020204" pitchFamily="34" charset="0"/>
              <a:buChar char="-"/>
              <a:defRPr sz="1401" kern="1200">
                <a:solidFill>
                  <a:schemeClr val="tx1"/>
                </a:solidFill>
                <a:latin typeface="+mn-lt"/>
                <a:ea typeface="+mn-ea"/>
                <a:cs typeface="+mn-cs"/>
              </a:defRPr>
            </a:lvl8pPr>
            <a:lvl9pPr marL="1169912" indent="-89688" algn="l" defTabSz="914332" rtl="0" eaLnBrk="1" latinLnBrk="0" hangingPunct="1">
              <a:lnSpc>
                <a:spcPct val="100000"/>
              </a:lnSpc>
              <a:spcBef>
                <a:spcPts val="300"/>
              </a:spcBef>
              <a:buFont typeface="Arial" panose="020B0604020202020204" pitchFamily="34" charset="0"/>
              <a:buChar char="-"/>
              <a:defRPr sz="1401" kern="1200">
                <a:solidFill>
                  <a:schemeClr val="tx1"/>
                </a:solidFill>
                <a:latin typeface="+mn-lt"/>
                <a:ea typeface="+mn-ea"/>
                <a:cs typeface="+mn-cs"/>
              </a:defRPr>
            </a:lvl9pPr>
          </a:lstStyle>
          <a:p>
            <a:endParaRPr lang="en-AU" dirty="0"/>
          </a:p>
        </p:txBody>
      </p:sp>
      <p:sp>
        <p:nvSpPr>
          <p:cNvPr id="21" name="TextBox 20">
            <a:extLst>
              <a:ext uri="{FF2B5EF4-FFF2-40B4-BE49-F238E27FC236}">
                <a16:creationId xmlns:a16="http://schemas.microsoft.com/office/drawing/2014/main" id="{A9558379-23E7-456F-A582-4011E48C91B4}"/>
              </a:ext>
            </a:extLst>
          </p:cNvPr>
          <p:cNvSpPr txBox="1"/>
          <p:nvPr/>
        </p:nvSpPr>
        <p:spPr>
          <a:xfrm>
            <a:off x="383973" y="1763485"/>
            <a:ext cx="5516955" cy="5062924"/>
          </a:xfrm>
          <a:prstGeom prst="rect">
            <a:avLst/>
          </a:prstGeom>
          <a:noFill/>
        </p:spPr>
        <p:txBody>
          <a:bodyPr wrap="square" rtlCol="0">
            <a:spAutoFit/>
          </a:bodyPr>
          <a:lstStyle/>
          <a:p>
            <a:pPr marL="285750" indent="-285750">
              <a:spcBef>
                <a:spcPts val="300"/>
              </a:spcBef>
              <a:spcAft>
                <a:spcPts val="300"/>
              </a:spcAft>
              <a:buClr>
                <a:schemeClr val="accent1"/>
              </a:buClr>
              <a:buFont typeface="Arial" panose="020B0604020202020204" pitchFamily="34" charset="0"/>
              <a:buChar char="•"/>
            </a:pPr>
            <a:r>
              <a:rPr lang="en-AU" sz="1350" dirty="0"/>
              <a:t>The insurance-related investments strategy, managed by MLC’s Alternative Strategies team, uses carefully selected specialist reinsurance managers from around the world. </a:t>
            </a:r>
          </a:p>
          <a:p>
            <a:pPr marL="285750" indent="-285750">
              <a:spcBef>
                <a:spcPts val="300"/>
              </a:spcBef>
              <a:spcAft>
                <a:spcPts val="300"/>
              </a:spcAft>
              <a:buClr>
                <a:schemeClr val="accent1"/>
              </a:buClr>
              <a:buFont typeface="Arial" panose="020B0604020202020204" pitchFamily="34" charset="0"/>
              <a:buChar char="•"/>
            </a:pPr>
            <a:r>
              <a:rPr lang="en-AU" sz="1350" dirty="0"/>
              <a:t>MLC’s Alternative Strategies team have appointed three specialist reinsurance managers with expertise in the management of natural catastrophe and weather-related reinsurance risk exposures.</a:t>
            </a:r>
          </a:p>
          <a:p>
            <a:pPr marL="285750" indent="-285750">
              <a:spcBef>
                <a:spcPts val="300"/>
              </a:spcBef>
              <a:spcAft>
                <a:spcPts val="300"/>
              </a:spcAft>
              <a:buClr>
                <a:schemeClr val="accent1"/>
              </a:buClr>
              <a:buFont typeface="Arial" panose="020B0604020202020204" pitchFamily="34" charset="0"/>
              <a:buChar char="•"/>
            </a:pPr>
            <a:r>
              <a:rPr lang="en-AU" sz="1350" dirty="0"/>
              <a:t>Our insurance-related investments strategy consists of a combination of catastrophe bonds (~15%) as well as direct reinsurance. The direct reinsurance market is a much larger pool of exposures compared to the catastrophe bond market, which creates more opportunity. This is where investing through specialist reinsurance managers is most advantageous to our investors. These managers and their parent companies are extremely well positioned to source and sift attractive risks from insurance companies and analyse these risks accurately. One example of this is demonstrated in the research team of one of our managers, which consists of 30+ people, including seismologists and weather experts, whose job is to accurately assess the risk of loss from various events. Importantly, this manager retains exposure to all the risks to which MLC’s portfolios are exposed, which creates a strong alignment of interest.</a:t>
            </a:r>
          </a:p>
          <a:p>
            <a:pPr>
              <a:buClr>
                <a:schemeClr val="accent1"/>
              </a:buClr>
            </a:pPr>
            <a:endParaRPr lang="en-AU" sz="1350" dirty="0"/>
          </a:p>
        </p:txBody>
      </p:sp>
      <p:sp>
        <p:nvSpPr>
          <p:cNvPr id="24" name="Footer Placeholder 1">
            <a:extLst>
              <a:ext uri="{FF2B5EF4-FFF2-40B4-BE49-F238E27FC236}">
                <a16:creationId xmlns:a16="http://schemas.microsoft.com/office/drawing/2014/main" id="{F5C08B42-6E5E-4767-B992-8C1A9D37D80B}"/>
              </a:ext>
            </a:extLst>
          </p:cNvPr>
          <p:cNvSpPr txBox="1">
            <a:spLocks/>
          </p:cNvSpPr>
          <p:nvPr/>
        </p:nvSpPr>
        <p:spPr>
          <a:xfrm>
            <a:off x="6100393" y="6048813"/>
            <a:ext cx="5776468" cy="16933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685749">
              <a:defRPr/>
            </a:pPr>
            <a:r>
              <a:rPr lang="en-AU" sz="900" dirty="0"/>
              <a:t>Source: MLC Asset Management Services Limited. Data at 30 September 2021. </a:t>
            </a:r>
            <a:endParaRPr lang="en-AU" sz="900" dirty="0">
              <a:solidFill>
                <a:prstClr val="black"/>
              </a:solidFill>
              <a:highlight>
                <a:srgbClr val="FFFF00"/>
              </a:highlight>
              <a:latin typeface="Arial" panose="020B0604020202020204"/>
            </a:endParaRPr>
          </a:p>
        </p:txBody>
      </p:sp>
      <p:sp>
        <p:nvSpPr>
          <p:cNvPr id="19" name="Footer Placeholder 1">
            <a:extLst>
              <a:ext uri="{FF2B5EF4-FFF2-40B4-BE49-F238E27FC236}">
                <a16:creationId xmlns:a16="http://schemas.microsoft.com/office/drawing/2014/main" id="{DE28038D-A62B-4A06-A6FE-20FFD0AF5B76}"/>
              </a:ext>
            </a:extLst>
          </p:cNvPr>
          <p:cNvSpPr txBox="1">
            <a:spLocks/>
          </p:cNvSpPr>
          <p:nvPr/>
        </p:nvSpPr>
        <p:spPr>
          <a:xfrm>
            <a:off x="383974" y="6599965"/>
            <a:ext cx="4567765" cy="191279"/>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685749">
              <a:defRPr/>
            </a:pPr>
            <a:r>
              <a:rPr lang="en-AU" sz="800" dirty="0"/>
              <a:t>Addition of insurance-related investments to MLC Horizon portfolios</a:t>
            </a:r>
            <a:r>
              <a:rPr lang="en-AU" sz="800" dirty="0">
                <a:solidFill>
                  <a:prstClr val="black"/>
                </a:solidFill>
                <a:latin typeface="Arial" panose="020B0604020202020204"/>
              </a:rPr>
              <a:t>, for financial advisers</a:t>
            </a:r>
          </a:p>
        </p:txBody>
      </p:sp>
      <p:graphicFrame>
        <p:nvGraphicFramePr>
          <p:cNvPr id="20" name="Chart 19">
            <a:extLst>
              <a:ext uri="{FF2B5EF4-FFF2-40B4-BE49-F238E27FC236}">
                <a16:creationId xmlns:a16="http://schemas.microsoft.com/office/drawing/2014/main" id="{77B41A04-DA8B-449A-BE5D-780F5DF5F55F}"/>
              </a:ext>
            </a:extLst>
          </p:cNvPr>
          <p:cNvGraphicFramePr/>
          <p:nvPr>
            <p:extLst>
              <p:ext uri="{D42A27DB-BD31-4B8C-83A1-F6EECF244321}">
                <p14:modId xmlns:p14="http://schemas.microsoft.com/office/powerpoint/2010/main" val="3634322379"/>
              </p:ext>
            </p:extLst>
          </p:nvPr>
        </p:nvGraphicFramePr>
        <p:xfrm>
          <a:off x="6169227" y="2601516"/>
          <a:ext cx="5638800" cy="3305175"/>
        </p:xfrm>
        <a:graphic>
          <a:graphicData uri="http://schemas.openxmlformats.org/drawingml/2006/chart">
            <c:chart xmlns:c="http://schemas.openxmlformats.org/drawingml/2006/chart" xmlns:r="http://schemas.openxmlformats.org/officeDocument/2006/relationships" r:id="rId3"/>
          </a:graphicData>
        </a:graphic>
      </p:graphicFrame>
      <p:sp>
        <p:nvSpPr>
          <p:cNvPr id="3" name="Rectangle 2">
            <a:extLst>
              <a:ext uri="{FF2B5EF4-FFF2-40B4-BE49-F238E27FC236}">
                <a16:creationId xmlns:a16="http://schemas.microsoft.com/office/drawing/2014/main" id="{32AD8743-42D6-4C4B-B6CB-EF4EF61F86BD}"/>
              </a:ext>
            </a:extLst>
          </p:cNvPr>
          <p:cNvSpPr/>
          <p:nvPr/>
        </p:nvSpPr>
        <p:spPr>
          <a:xfrm>
            <a:off x="7627517" y="2282873"/>
            <a:ext cx="2722220" cy="276999"/>
          </a:xfrm>
          <a:prstGeom prst="rect">
            <a:avLst/>
          </a:prstGeom>
        </p:spPr>
        <p:txBody>
          <a:bodyPr wrap="none">
            <a:spAutoFit/>
          </a:bodyPr>
          <a:lstStyle/>
          <a:p>
            <a:r>
              <a:rPr lang="en-AU" sz="1200" b="1" dirty="0">
                <a:solidFill>
                  <a:srgbClr val="231F20"/>
                </a:solidFill>
                <a:latin typeface="Arial" panose="020B0604020202020204" pitchFamily="34" charset="0"/>
                <a:ea typeface="Calibri" panose="020F0502020204030204" pitchFamily="34" charset="0"/>
              </a:rPr>
              <a:t>Expected risk by catastrophe type </a:t>
            </a:r>
            <a:endParaRPr lang="en-AU" sz="1200" b="1" dirty="0"/>
          </a:p>
        </p:txBody>
      </p:sp>
    </p:spTree>
    <p:extLst>
      <p:ext uri="{BB962C8B-B14F-4D97-AF65-F5344CB8AC3E}">
        <p14:creationId xmlns:p14="http://schemas.microsoft.com/office/powerpoint/2010/main" val="132945075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0302AE61-13E6-4181-8B63-9F1A648BDFA2}"/>
              </a:ext>
            </a:extLst>
          </p:cNvPr>
          <p:cNvSpPr/>
          <p:nvPr/>
        </p:nvSpPr>
        <p:spPr>
          <a:xfrm>
            <a:off x="-7295" y="1401182"/>
            <a:ext cx="12199295" cy="5463442"/>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rial" panose="020B0604020202020204"/>
              <a:ea typeface="+mn-ea"/>
              <a:cs typeface="+mn-cs"/>
            </a:endParaRPr>
          </a:p>
        </p:txBody>
      </p:sp>
      <p:sp>
        <p:nvSpPr>
          <p:cNvPr id="4" name="Slide Number Placeholder 3">
            <a:extLst>
              <a:ext uri="{FF2B5EF4-FFF2-40B4-BE49-F238E27FC236}">
                <a16:creationId xmlns:a16="http://schemas.microsoft.com/office/drawing/2014/main" id="{35588252-E579-4F8F-AD68-C427416D0702}"/>
              </a:ext>
            </a:extLst>
          </p:cNvPr>
          <p:cNvSpPr>
            <a:spLocks noGrp="1"/>
          </p:cNvSpPr>
          <p:nvPr>
            <p:ph type="sldNum" sz="quarter" idx="12"/>
          </p:nvPr>
        </p:nvSpPr>
        <p:spPr/>
        <p:txBody>
          <a:bodyPr/>
          <a:lstStyle/>
          <a:p>
            <a:fld id="{E6316B6A-336A-44FF-82DA-A4D1594FA055}" type="slidenum">
              <a:rPr lang="en-AU" smtClean="0"/>
              <a:t>6</a:t>
            </a:fld>
            <a:endParaRPr lang="en-AU" dirty="0"/>
          </a:p>
        </p:txBody>
      </p:sp>
      <p:sp>
        <p:nvSpPr>
          <p:cNvPr id="5" name="Title 4">
            <a:extLst>
              <a:ext uri="{FF2B5EF4-FFF2-40B4-BE49-F238E27FC236}">
                <a16:creationId xmlns:a16="http://schemas.microsoft.com/office/drawing/2014/main" id="{CB49487E-89E1-49F7-AA56-D072CC2A761B}"/>
              </a:ext>
            </a:extLst>
          </p:cNvPr>
          <p:cNvSpPr>
            <a:spLocks noGrp="1"/>
          </p:cNvSpPr>
          <p:nvPr>
            <p:ph type="title"/>
          </p:nvPr>
        </p:nvSpPr>
        <p:spPr>
          <a:xfrm>
            <a:off x="759001" y="480703"/>
            <a:ext cx="9720000" cy="516637"/>
          </a:xfrm>
        </p:spPr>
        <p:txBody>
          <a:bodyPr/>
          <a:lstStyle/>
          <a:p>
            <a:r>
              <a:rPr lang="en-AU" sz="2400" dirty="0">
                <a:solidFill>
                  <a:schemeClr val="tx1"/>
                </a:solidFill>
                <a:latin typeface="Arial" charset="0"/>
                <a:cs typeface="Arial" charset="0"/>
              </a:rPr>
              <a:t>Communication plan</a:t>
            </a:r>
            <a:endParaRPr lang="en-AU" sz="2400" dirty="0">
              <a:solidFill>
                <a:schemeClr val="tx1"/>
              </a:solidFill>
            </a:endParaRPr>
          </a:p>
        </p:txBody>
      </p:sp>
      <p:graphicFrame>
        <p:nvGraphicFramePr>
          <p:cNvPr id="13" name="Table 12">
            <a:extLst>
              <a:ext uri="{FF2B5EF4-FFF2-40B4-BE49-F238E27FC236}">
                <a16:creationId xmlns:a16="http://schemas.microsoft.com/office/drawing/2014/main" id="{89A46F92-90A5-4831-9D06-FCE1F057E0AE}"/>
              </a:ext>
            </a:extLst>
          </p:cNvPr>
          <p:cNvGraphicFramePr>
            <a:graphicFrameLocks noGrp="1"/>
          </p:cNvGraphicFramePr>
          <p:nvPr>
            <p:extLst>
              <p:ext uri="{D42A27DB-BD31-4B8C-83A1-F6EECF244321}">
                <p14:modId xmlns:p14="http://schemas.microsoft.com/office/powerpoint/2010/main" val="3399907597"/>
              </p:ext>
            </p:extLst>
          </p:nvPr>
        </p:nvGraphicFramePr>
        <p:xfrm>
          <a:off x="1095375" y="1836908"/>
          <a:ext cx="9601578" cy="3400201"/>
        </p:xfrm>
        <a:graphic>
          <a:graphicData uri="http://schemas.openxmlformats.org/drawingml/2006/table">
            <a:tbl>
              <a:tblPr firstRow="1" bandRow="1"/>
              <a:tblGrid>
                <a:gridCol w="1460919">
                  <a:extLst>
                    <a:ext uri="{9D8B030D-6E8A-4147-A177-3AD203B41FA5}">
                      <a16:colId xmlns:a16="http://schemas.microsoft.com/office/drawing/2014/main" val="2439156919"/>
                    </a:ext>
                  </a:extLst>
                </a:gridCol>
                <a:gridCol w="983412">
                  <a:extLst>
                    <a:ext uri="{9D8B030D-6E8A-4147-A177-3AD203B41FA5}">
                      <a16:colId xmlns:a16="http://schemas.microsoft.com/office/drawing/2014/main" val="20000"/>
                    </a:ext>
                  </a:extLst>
                </a:gridCol>
                <a:gridCol w="3183147">
                  <a:extLst>
                    <a:ext uri="{9D8B030D-6E8A-4147-A177-3AD203B41FA5}">
                      <a16:colId xmlns:a16="http://schemas.microsoft.com/office/drawing/2014/main" val="3114331619"/>
                    </a:ext>
                  </a:extLst>
                </a:gridCol>
                <a:gridCol w="3974100">
                  <a:extLst>
                    <a:ext uri="{9D8B030D-6E8A-4147-A177-3AD203B41FA5}">
                      <a16:colId xmlns:a16="http://schemas.microsoft.com/office/drawing/2014/main" val="20002"/>
                    </a:ext>
                  </a:extLst>
                </a:gridCol>
              </a:tblGrid>
              <a:tr h="434618">
                <a:tc>
                  <a:txBody>
                    <a:bodyPr/>
                    <a:lstStyle>
                      <a:lvl1pPr marL="0" algn="l" defTabSz="914332" rtl="0" eaLnBrk="1" latinLnBrk="0" hangingPunct="1">
                        <a:defRPr sz="1801" b="1" kern="1200">
                          <a:solidFill>
                            <a:schemeClr val="lt1"/>
                          </a:solidFill>
                          <a:latin typeface="Arial"/>
                        </a:defRPr>
                      </a:lvl1pPr>
                      <a:lvl2pPr marL="457166" algn="l" defTabSz="914332" rtl="0" eaLnBrk="1" latinLnBrk="0" hangingPunct="1">
                        <a:defRPr sz="1801" b="1" kern="1200">
                          <a:solidFill>
                            <a:schemeClr val="lt1"/>
                          </a:solidFill>
                          <a:latin typeface="Arial"/>
                        </a:defRPr>
                      </a:lvl2pPr>
                      <a:lvl3pPr marL="914332" algn="l" defTabSz="914332" rtl="0" eaLnBrk="1" latinLnBrk="0" hangingPunct="1">
                        <a:defRPr sz="1801" b="1" kern="1200">
                          <a:solidFill>
                            <a:schemeClr val="lt1"/>
                          </a:solidFill>
                          <a:latin typeface="Arial"/>
                        </a:defRPr>
                      </a:lvl3pPr>
                      <a:lvl4pPr marL="1371496" algn="l" defTabSz="914332" rtl="0" eaLnBrk="1" latinLnBrk="0" hangingPunct="1">
                        <a:defRPr sz="1801" b="1" kern="1200">
                          <a:solidFill>
                            <a:schemeClr val="lt1"/>
                          </a:solidFill>
                          <a:latin typeface="Arial"/>
                        </a:defRPr>
                      </a:lvl4pPr>
                      <a:lvl5pPr marL="1828664" algn="l" defTabSz="914332" rtl="0" eaLnBrk="1" latinLnBrk="0" hangingPunct="1">
                        <a:defRPr sz="1801" b="1" kern="1200">
                          <a:solidFill>
                            <a:schemeClr val="lt1"/>
                          </a:solidFill>
                          <a:latin typeface="Arial"/>
                        </a:defRPr>
                      </a:lvl5pPr>
                      <a:lvl6pPr marL="2285830" algn="l" defTabSz="914332" rtl="0" eaLnBrk="1" latinLnBrk="0" hangingPunct="1">
                        <a:defRPr sz="1801" b="1" kern="1200">
                          <a:solidFill>
                            <a:schemeClr val="lt1"/>
                          </a:solidFill>
                          <a:latin typeface="Arial"/>
                        </a:defRPr>
                      </a:lvl6pPr>
                      <a:lvl7pPr marL="2742994" algn="l" defTabSz="914332" rtl="0" eaLnBrk="1" latinLnBrk="0" hangingPunct="1">
                        <a:defRPr sz="1801" b="1" kern="1200">
                          <a:solidFill>
                            <a:schemeClr val="lt1"/>
                          </a:solidFill>
                          <a:latin typeface="Arial"/>
                        </a:defRPr>
                      </a:lvl7pPr>
                      <a:lvl8pPr marL="3200160" algn="l" defTabSz="914332" rtl="0" eaLnBrk="1" latinLnBrk="0" hangingPunct="1">
                        <a:defRPr sz="1801" b="1" kern="1200">
                          <a:solidFill>
                            <a:schemeClr val="lt1"/>
                          </a:solidFill>
                          <a:latin typeface="Arial"/>
                        </a:defRPr>
                      </a:lvl8pPr>
                      <a:lvl9pPr marL="3657326" algn="l" defTabSz="914332" rtl="0" eaLnBrk="1" latinLnBrk="0" hangingPunct="1">
                        <a:defRPr sz="1801" b="1" kern="1200">
                          <a:solidFill>
                            <a:schemeClr val="lt1"/>
                          </a:solidFill>
                          <a:latin typeface="Arial"/>
                        </a:defRPr>
                      </a:lvl9pPr>
                    </a:lstStyle>
                    <a:p>
                      <a:pPr marL="0" algn="l" defTabSz="914400" rtl="0" eaLnBrk="1" latinLnBrk="0" hangingPunct="1"/>
                      <a:r>
                        <a:rPr kumimoji="0" lang="en-AU" sz="1400" b="1" i="0" u="none" strike="noStrike" kern="1200" cap="none" normalizeH="0" baseline="0" dirty="0">
                          <a:ln>
                            <a:noFill/>
                          </a:ln>
                          <a:solidFill>
                            <a:srgbClr val="FFFFFF"/>
                          </a:solidFill>
                          <a:effectLst/>
                          <a:latin typeface="+mn-lt"/>
                          <a:ea typeface="ＭＳ Ｐゴシック" pitchFamily="-65" charset="-128"/>
                          <a:cs typeface="+mn-cs"/>
                        </a:rPr>
                        <a:t>When</a:t>
                      </a:r>
                    </a:p>
                  </a:txBody>
                  <a:tcPr marL="72000" marR="72000" marT="72000" marB="72000" anchor="ctr">
                    <a:lnL w="12700" cap="flat" cmpd="sng" algn="ctr">
                      <a:solidFill>
                        <a:schemeClr val="bg1"/>
                      </a:solidFill>
                      <a:prstDash val="solid"/>
                      <a:round/>
                      <a:headEnd type="none" w="med" len="med"/>
                      <a:tailEnd type="none" w="med" len="med"/>
                    </a:lnL>
                    <a:lnR w="12700" cmpd="sng">
                      <a:solidFill>
                        <a:sysClr val="window" lastClr="FFFFFF"/>
                      </a:solidFill>
                    </a:lnR>
                    <a:lnT w="12700" cap="flat" cmpd="sng" algn="ctr">
                      <a:solidFill>
                        <a:schemeClr val="bg1"/>
                      </a:solidFill>
                      <a:prstDash val="solid"/>
                      <a:round/>
                      <a:headEnd type="none" w="med" len="med"/>
                      <a:tailEnd type="none" w="med" len="med"/>
                    </a:lnT>
                    <a:lnB w="381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chemeClr val="tx1"/>
                    </a:solidFill>
                  </a:tcPr>
                </a:tc>
                <a:tc>
                  <a:txBody>
                    <a:bodyPr/>
                    <a:lstStyle>
                      <a:lvl1pPr marL="0" algn="l" defTabSz="914332" rtl="0" eaLnBrk="1" latinLnBrk="0" hangingPunct="1">
                        <a:defRPr sz="1801" b="1" kern="1200">
                          <a:solidFill>
                            <a:schemeClr val="lt1"/>
                          </a:solidFill>
                          <a:latin typeface="Arial"/>
                        </a:defRPr>
                      </a:lvl1pPr>
                      <a:lvl2pPr marL="457166" algn="l" defTabSz="914332" rtl="0" eaLnBrk="1" latinLnBrk="0" hangingPunct="1">
                        <a:defRPr sz="1801" b="1" kern="1200">
                          <a:solidFill>
                            <a:schemeClr val="lt1"/>
                          </a:solidFill>
                          <a:latin typeface="Arial"/>
                        </a:defRPr>
                      </a:lvl2pPr>
                      <a:lvl3pPr marL="914332" algn="l" defTabSz="914332" rtl="0" eaLnBrk="1" latinLnBrk="0" hangingPunct="1">
                        <a:defRPr sz="1801" b="1" kern="1200">
                          <a:solidFill>
                            <a:schemeClr val="lt1"/>
                          </a:solidFill>
                          <a:latin typeface="Arial"/>
                        </a:defRPr>
                      </a:lvl3pPr>
                      <a:lvl4pPr marL="1371496" algn="l" defTabSz="914332" rtl="0" eaLnBrk="1" latinLnBrk="0" hangingPunct="1">
                        <a:defRPr sz="1801" b="1" kern="1200">
                          <a:solidFill>
                            <a:schemeClr val="lt1"/>
                          </a:solidFill>
                          <a:latin typeface="Arial"/>
                        </a:defRPr>
                      </a:lvl4pPr>
                      <a:lvl5pPr marL="1828664" algn="l" defTabSz="914332" rtl="0" eaLnBrk="1" latinLnBrk="0" hangingPunct="1">
                        <a:defRPr sz="1801" b="1" kern="1200">
                          <a:solidFill>
                            <a:schemeClr val="lt1"/>
                          </a:solidFill>
                          <a:latin typeface="Arial"/>
                        </a:defRPr>
                      </a:lvl5pPr>
                      <a:lvl6pPr marL="2285830" algn="l" defTabSz="914332" rtl="0" eaLnBrk="1" latinLnBrk="0" hangingPunct="1">
                        <a:defRPr sz="1801" b="1" kern="1200">
                          <a:solidFill>
                            <a:schemeClr val="lt1"/>
                          </a:solidFill>
                          <a:latin typeface="Arial"/>
                        </a:defRPr>
                      </a:lvl6pPr>
                      <a:lvl7pPr marL="2742994" algn="l" defTabSz="914332" rtl="0" eaLnBrk="1" latinLnBrk="0" hangingPunct="1">
                        <a:defRPr sz="1801" b="1" kern="1200">
                          <a:solidFill>
                            <a:schemeClr val="lt1"/>
                          </a:solidFill>
                          <a:latin typeface="Arial"/>
                        </a:defRPr>
                      </a:lvl7pPr>
                      <a:lvl8pPr marL="3200160" algn="l" defTabSz="914332" rtl="0" eaLnBrk="1" latinLnBrk="0" hangingPunct="1">
                        <a:defRPr sz="1801" b="1" kern="1200">
                          <a:solidFill>
                            <a:schemeClr val="lt1"/>
                          </a:solidFill>
                          <a:latin typeface="Arial"/>
                        </a:defRPr>
                      </a:lvl8pPr>
                      <a:lvl9pPr marL="3657326" algn="l" defTabSz="914332" rtl="0" eaLnBrk="1" latinLnBrk="0" hangingPunct="1">
                        <a:defRPr sz="1801" b="1" kern="1200">
                          <a:solidFill>
                            <a:schemeClr val="lt1"/>
                          </a:solidFill>
                          <a:latin typeface="Arial"/>
                        </a:defRPr>
                      </a:lvl9pPr>
                    </a:lstStyle>
                    <a:p>
                      <a:pPr marL="0" algn="l" defTabSz="914400" rtl="0" eaLnBrk="1" latinLnBrk="0" hangingPunct="1"/>
                      <a:r>
                        <a:rPr kumimoji="0" lang="en-AU" sz="1400" b="1" i="0" u="none" strike="noStrike" kern="1200" cap="none" normalizeH="0" baseline="0" dirty="0">
                          <a:ln>
                            <a:noFill/>
                          </a:ln>
                          <a:solidFill>
                            <a:srgbClr val="FFFFFF"/>
                          </a:solidFill>
                          <a:effectLst/>
                          <a:latin typeface="+mn-lt"/>
                          <a:ea typeface="ＭＳ Ｐゴシック" pitchFamily="-65" charset="-128"/>
                          <a:cs typeface="+mn-cs"/>
                        </a:rPr>
                        <a:t>Who</a:t>
                      </a:r>
                    </a:p>
                  </a:txBody>
                  <a:tcPr marL="72000" marR="72000" marT="72000" marB="72000" anchor="ctr">
                    <a:lnL w="12700" cap="flat" cmpd="sng" algn="ctr">
                      <a:solidFill>
                        <a:sysClr val="window" lastClr="FFFFFF"/>
                      </a:solidFill>
                      <a:prstDash val="solid"/>
                      <a:round/>
                      <a:headEnd type="none" w="med" len="med"/>
                      <a:tailEnd type="none" w="med" len="med"/>
                    </a:lnL>
                    <a:lnR w="12700" cmpd="sng">
                      <a:solidFill>
                        <a:sysClr val="window" lastClr="FFFFFF"/>
                      </a:solidFill>
                    </a:lnR>
                    <a:lnT w="12700" cap="flat" cmpd="sng" algn="ctr">
                      <a:solidFill>
                        <a:schemeClr val="bg1"/>
                      </a:solidFill>
                      <a:prstDash val="solid"/>
                      <a:round/>
                      <a:headEnd type="none" w="med" len="med"/>
                      <a:tailEnd type="none" w="med" len="med"/>
                    </a:lnT>
                    <a:lnB w="38100" cmpd="sng">
                      <a:solidFill>
                        <a:sysClr val="window" lastClr="FFFFFF"/>
                      </a:solidFill>
                    </a:lnB>
                    <a:lnTlToBr w="12700" cmpd="sng">
                      <a:noFill/>
                      <a:prstDash val="solid"/>
                    </a:lnTlToBr>
                    <a:lnBlToTr w="12700" cmpd="sng">
                      <a:noFill/>
                      <a:prstDash val="solid"/>
                    </a:lnBlToTr>
                    <a:solidFill>
                      <a:schemeClr val="tx1"/>
                    </a:solidFill>
                  </a:tcPr>
                </a:tc>
                <a:tc>
                  <a:txBody>
                    <a:bodyPr/>
                    <a:lstStyle/>
                    <a:p>
                      <a:pPr marL="0" algn="l" defTabSz="914400" rtl="0" eaLnBrk="1" latinLnBrk="0" hangingPunct="1"/>
                      <a:r>
                        <a:rPr kumimoji="0" lang="en-AU" sz="1400" b="1" i="0" u="none" strike="noStrike" kern="1200" cap="none" normalizeH="0" baseline="0" dirty="0">
                          <a:ln>
                            <a:noFill/>
                          </a:ln>
                          <a:solidFill>
                            <a:srgbClr val="FFFFFF"/>
                          </a:solidFill>
                          <a:effectLst/>
                          <a:latin typeface="+mn-lt"/>
                          <a:ea typeface="ＭＳ Ｐゴシック" pitchFamily="-65" charset="-128"/>
                          <a:cs typeface="+mn-cs"/>
                        </a:rPr>
                        <a:t>What</a:t>
                      </a:r>
                    </a:p>
                  </a:txBody>
                  <a:tcPr marL="72000" marR="72000" marT="72000" marB="72000" anchor="ctr">
                    <a:lnL w="12700" cap="flat" cmpd="sng" algn="ctr">
                      <a:solidFill>
                        <a:sysClr val="window" lastClr="FFFFFF"/>
                      </a:solidFill>
                      <a:prstDash val="solid"/>
                      <a:round/>
                      <a:headEnd type="none" w="med" len="med"/>
                      <a:tailEnd type="none" w="med" len="med"/>
                    </a:lnL>
                    <a:lnR w="12700" cmpd="sng">
                      <a:solidFill>
                        <a:sysClr val="window" lastClr="FFFFFF"/>
                      </a:solidFill>
                    </a:lnR>
                    <a:lnT w="12700" cap="flat" cmpd="sng" algn="ctr">
                      <a:solidFill>
                        <a:schemeClr val="bg1"/>
                      </a:solidFill>
                      <a:prstDash val="solid"/>
                      <a:round/>
                      <a:headEnd type="none" w="med" len="med"/>
                      <a:tailEnd type="none" w="med" len="med"/>
                    </a:lnT>
                    <a:lnB w="381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chemeClr val="tx1"/>
                    </a:solidFill>
                  </a:tcPr>
                </a:tc>
                <a:tc>
                  <a:txBody>
                    <a:bodyPr/>
                    <a:lstStyle>
                      <a:lvl1pPr marL="0" algn="l" defTabSz="914332" rtl="0" eaLnBrk="1" latinLnBrk="0" hangingPunct="1">
                        <a:defRPr sz="1801" b="1" kern="1200">
                          <a:solidFill>
                            <a:schemeClr val="lt1"/>
                          </a:solidFill>
                          <a:latin typeface="Arial"/>
                        </a:defRPr>
                      </a:lvl1pPr>
                      <a:lvl2pPr marL="457166" algn="l" defTabSz="914332" rtl="0" eaLnBrk="1" latinLnBrk="0" hangingPunct="1">
                        <a:defRPr sz="1801" b="1" kern="1200">
                          <a:solidFill>
                            <a:schemeClr val="lt1"/>
                          </a:solidFill>
                          <a:latin typeface="Arial"/>
                        </a:defRPr>
                      </a:lvl2pPr>
                      <a:lvl3pPr marL="914332" algn="l" defTabSz="914332" rtl="0" eaLnBrk="1" latinLnBrk="0" hangingPunct="1">
                        <a:defRPr sz="1801" b="1" kern="1200">
                          <a:solidFill>
                            <a:schemeClr val="lt1"/>
                          </a:solidFill>
                          <a:latin typeface="Arial"/>
                        </a:defRPr>
                      </a:lvl3pPr>
                      <a:lvl4pPr marL="1371496" algn="l" defTabSz="914332" rtl="0" eaLnBrk="1" latinLnBrk="0" hangingPunct="1">
                        <a:defRPr sz="1801" b="1" kern="1200">
                          <a:solidFill>
                            <a:schemeClr val="lt1"/>
                          </a:solidFill>
                          <a:latin typeface="Arial"/>
                        </a:defRPr>
                      </a:lvl4pPr>
                      <a:lvl5pPr marL="1828664" algn="l" defTabSz="914332" rtl="0" eaLnBrk="1" latinLnBrk="0" hangingPunct="1">
                        <a:defRPr sz="1801" b="1" kern="1200">
                          <a:solidFill>
                            <a:schemeClr val="lt1"/>
                          </a:solidFill>
                          <a:latin typeface="Arial"/>
                        </a:defRPr>
                      </a:lvl5pPr>
                      <a:lvl6pPr marL="2285830" algn="l" defTabSz="914332" rtl="0" eaLnBrk="1" latinLnBrk="0" hangingPunct="1">
                        <a:defRPr sz="1801" b="1" kern="1200">
                          <a:solidFill>
                            <a:schemeClr val="lt1"/>
                          </a:solidFill>
                          <a:latin typeface="Arial"/>
                        </a:defRPr>
                      </a:lvl6pPr>
                      <a:lvl7pPr marL="2742994" algn="l" defTabSz="914332" rtl="0" eaLnBrk="1" latinLnBrk="0" hangingPunct="1">
                        <a:defRPr sz="1801" b="1" kern="1200">
                          <a:solidFill>
                            <a:schemeClr val="lt1"/>
                          </a:solidFill>
                          <a:latin typeface="Arial"/>
                        </a:defRPr>
                      </a:lvl7pPr>
                      <a:lvl8pPr marL="3200160" algn="l" defTabSz="914332" rtl="0" eaLnBrk="1" latinLnBrk="0" hangingPunct="1">
                        <a:defRPr sz="1801" b="1" kern="1200">
                          <a:solidFill>
                            <a:schemeClr val="lt1"/>
                          </a:solidFill>
                          <a:latin typeface="Arial"/>
                        </a:defRPr>
                      </a:lvl8pPr>
                      <a:lvl9pPr marL="3657326" algn="l" defTabSz="914332" rtl="0" eaLnBrk="1" latinLnBrk="0" hangingPunct="1">
                        <a:defRPr sz="1801" b="1" kern="1200">
                          <a:solidFill>
                            <a:schemeClr val="lt1"/>
                          </a:solidFill>
                          <a:latin typeface="Arial"/>
                        </a:defRPr>
                      </a:lvl9pPr>
                    </a:lstStyle>
                    <a:p>
                      <a:pPr marL="0" algn="l" defTabSz="914400" rtl="0" eaLnBrk="1" latinLnBrk="0" hangingPunct="1"/>
                      <a:r>
                        <a:rPr kumimoji="0" lang="en-AU" sz="1400" b="1" i="0" u="none" strike="noStrike" kern="1200" cap="none" normalizeH="0" baseline="0" dirty="0">
                          <a:ln>
                            <a:noFill/>
                          </a:ln>
                          <a:solidFill>
                            <a:srgbClr val="FFFFFF"/>
                          </a:solidFill>
                          <a:effectLst/>
                          <a:latin typeface="+mn-lt"/>
                          <a:ea typeface="ＭＳ Ｐゴシック" pitchFamily="-65" charset="-128"/>
                          <a:cs typeface="+mn-cs"/>
                        </a:rPr>
                        <a:t>Where</a:t>
                      </a:r>
                    </a:p>
                  </a:txBody>
                  <a:tcPr marL="72000" marR="72000" marT="72000" marB="72000" anchor="ctr">
                    <a:lnL w="12700" cmpd="sng">
                      <a:solidFill>
                        <a:sysClr val="window" lastClr="FFFFFF"/>
                      </a:solidFill>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mpd="sng">
                      <a:solidFill>
                        <a:sysClr val="window" lastClr="FFFFFF"/>
                      </a:solidFill>
                    </a:lnB>
                    <a:lnTlToBr w="12700" cmpd="sng">
                      <a:noFill/>
                      <a:prstDash val="solid"/>
                    </a:lnTlToBr>
                    <a:lnBlToTr w="12700" cmpd="sng">
                      <a:noFill/>
                      <a:prstDash val="solid"/>
                    </a:lnBlToTr>
                    <a:solidFill>
                      <a:schemeClr val="tx1"/>
                    </a:solidFill>
                  </a:tcPr>
                </a:tc>
                <a:extLst>
                  <a:ext uri="{0D108BD9-81ED-4DB2-BD59-A6C34878D82A}">
                    <a16:rowId xmlns:a16="http://schemas.microsoft.com/office/drawing/2014/main" val="10000"/>
                  </a:ext>
                </a:extLst>
              </a:tr>
              <a:tr h="1064800">
                <a:tc>
                  <a:txBody>
                    <a:bodyPr/>
                    <a:lstStyle>
                      <a:lvl1pPr marL="0" algn="l" defTabSz="914332" rtl="0" eaLnBrk="1" latinLnBrk="0" hangingPunct="1">
                        <a:defRPr sz="1801" kern="1200">
                          <a:solidFill>
                            <a:schemeClr val="dk1"/>
                          </a:solidFill>
                          <a:latin typeface="Arial"/>
                        </a:defRPr>
                      </a:lvl1pPr>
                      <a:lvl2pPr marL="457166" algn="l" defTabSz="914332" rtl="0" eaLnBrk="1" latinLnBrk="0" hangingPunct="1">
                        <a:defRPr sz="1801" kern="1200">
                          <a:solidFill>
                            <a:schemeClr val="dk1"/>
                          </a:solidFill>
                          <a:latin typeface="Arial"/>
                        </a:defRPr>
                      </a:lvl2pPr>
                      <a:lvl3pPr marL="914332" algn="l" defTabSz="914332" rtl="0" eaLnBrk="1" latinLnBrk="0" hangingPunct="1">
                        <a:defRPr sz="1801" kern="1200">
                          <a:solidFill>
                            <a:schemeClr val="dk1"/>
                          </a:solidFill>
                          <a:latin typeface="Arial"/>
                        </a:defRPr>
                      </a:lvl3pPr>
                      <a:lvl4pPr marL="1371496" algn="l" defTabSz="914332" rtl="0" eaLnBrk="1" latinLnBrk="0" hangingPunct="1">
                        <a:defRPr sz="1801" kern="1200">
                          <a:solidFill>
                            <a:schemeClr val="dk1"/>
                          </a:solidFill>
                          <a:latin typeface="Arial"/>
                        </a:defRPr>
                      </a:lvl4pPr>
                      <a:lvl5pPr marL="1828664" algn="l" defTabSz="914332" rtl="0" eaLnBrk="1" latinLnBrk="0" hangingPunct="1">
                        <a:defRPr sz="1801" kern="1200">
                          <a:solidFill>
                            <a:schemeClr val="dk1"/>
                          </a:solidFill>
                          <a:latin typeface="Arial"/>
                        </a:defRPr>
                      </a:lvl5pPr>
                      <a:lvl6pPr marL="2285830" algn="l" defTabSz="914332" rtl="0" eaLnBrk="1" latinLnBrk="0" hangingPunct="1">
                        <a:defRPr sz="1801" kern="1200">
                          <a:solidFill>
                            <a:schemeClr val="dk1"/>
                          </a:solidFill>
                          <a:latin typeface="Arial"/>
                        </a:defRPr>
                      </a:lvl6pPr>
                      <a:lvl7pPr marL="2742994" algn="l" defTabSz="914332" rtl="0" eaLnBrk="1" latinLnBrk="0" hangingPunct="1">
                        <a:defRPr sz="1801" kern="1200">
                          <a:solidFill>
                            <a:schemeClr val="dk1"/>
                          </a:solidFill>
                          <a:latin typeface="Arial"/>
                        </a:defRPr>
                      </a:lvl7pPr>
                      <a:lvl8pPr marL="3200160" algn="l" defTabSz="914332" rtl="0" eaLnBrk="1" latinLnBrk="0" hangingPunct="1">
                        <a:defRPr sz="1801" kern="1200">
                          <a:solidFill>
                            <a:schemeClr val="dk1"/>
                          </a:solidFill>
                          <a:latin typeface="Arial"/>
                        </a:defRPr>
                      </a:lvl8pPr>
                      <a:lvl9pPr marL="3657326" algn="l" defTabSz="914332" rtl="0" eaLnBrk="1" latinLnBrk="0" hangingPunct="1">
                        <a:defRPr sz="1801" kern="1200">
                          <a:solidFill>
                            <a:schemeClr val="dk1"/>
                          </a:solidFill>
                          <a:latin typeface="Arial"/>
                        </a:defRPr>
                      </a:lvl9pPr>
                    </a:lstStyle>
                    <a:p>
                      <a:pPr marL="0" marR="0" lvl="0" indent="0" algn="l" defTabSz="914400" rtl="0" eaLnBrk="1" fontAlgn="t" latinLnBrk="0" hangingPunct="1">
                        <a:lnSpc>
                          <a:spcPct val="100000"/>
                        </a:lnSpc>
                        <a:spcBef>
                          <a:spcPts val="0"/>
                        </a:spcBef>
                        <a:spcAft>
                          <a:spcPts val="0"/>
                        </a:spcAft>
                        <a:buClrTx/>
                        <a:buSzTx/>
                        <a:buFontTx/>
                        <a:buNone/>
                        <a:tabLst/>
                        <a:defRPr/>
                      </a:pPr>
                      <a:r>
                        <a:rPr lang="en-AU" sz="1200" kern="1200" dirty="0">
                          <a:solidFill>
                            <a:schemeClr val="tx1"/>
                          </a:solidFill>
                          <a:latin typeface="+mn-lt"/>
                          <a:ea typeface="+mn-ea"/>
                          <a:cs typeface="Arial" pitchFamily="34" charset="0"/>
                        </a:rPr>
                        <a:t>Mid January</a:t>
                      </a:r>
                    </a:p>
                  </a:txBody>
                  <a:tcPr marL="72000" marR="72000" marT="72000" marB="72000" anchor="ctr">
                    <a:lnL w="12700" cap="flat" cmpd="sng" algn="ctr">
                      <a:solidFill>
                        <a:schemeClr val="bg1"/>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381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en-AU" sz="1200" kern="1200" dirty="0">
                          <a:solidFill>
                            <a:schemeClr val="tx1"/>
                          </a:solidFill>
                          <a:latin typeface="+mn-lt"/>
                          <a:ea typeface="+mn-ea"/>
                          <a:cs typeface="Arial" pitchFamily="34" charset="0"/>
                        </a:rPr>
                        <a:t>Advisers</a:t>
                      </a:r>
                    </a:p>
                  </a:txBody>
                  <a:tcPr marL="72000" marR="72000" marT="72000" marB="72000" anchor="ct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38100" cap="flat" cmpd="sng" algn="ctr">
                      <a:solidFill>
                        <a:sysClr val="window" lastClr="FFFFFF"/>
                      </a:solidFill>
                      <a:prstDash val="solid"/>
                      <a:round/>
                      <a:headEnd type="none" w="med" len="med"/>
                      <a:tailEnd type="none" w="med" len="med"/>
                    </a:lnT>
                    <a:lnB w="12700" cmpd="sng">
                      <a:solidFill>
                        <a:sysClr val="window" lastClr="FFFFFF"/>
                      </a:solidFill>
                    </a:lnB>
                    <a:lnTlToBr w="12700" cmpd="sng">
                      <a:noFill/>
                      <a:prstDash val="solid"/>
                    </a:lnTlToBr>
                    <a:lnBlToTr w="12700" cmpd="sng">
                      <a:noFill/>
                      <a:prstDash val="solid"/>
                    </a:lnBlToTr>
                    <a:solidFill>
                      <a:schemeClr val="bg1"/>
                    </a:solidFill>
                  </a:tcPr>
                </a:tc>
                <a:tc>
                  <a:txBody>
                    <a:bodyPr/>
                    <a:lstStyle>
                      <a:lvl1pPr marL="0" algn="l" defTabSz="914332" rtl="0" eaLnBrk="1" latinLnBrk="0" hangingPunct="1">
                        <a:defRPr sz="1801" kern="1200">
                          <a:solidFill>
                            <a:schemeClr val="dk1"/>
                          </a:solidFill>
                          <a:latin typeface="Arial"/>
                        </a:defRPr>
                      </a:lvl1pPr>
                      <a:lvl2pPr marL="457166" algn="l" defTabSz="914332" rtl="0" eaLnBrk="1" latinLnBrk="0" hangingPunct="1">
                        <a:defRPr sz="1801" kern="1200">
                          <a:solidFill>
                            <a:schemeClr val="dk1"/>
                          </a:solidFill>
                          <a:latin typeface="Arial"/>
                        </a:defRPr>
                      </a:lvl2pPr>
                      <a:lvl3pPr marL="914332" algn="l" defTabSz="914332" rtl="0" eaLnBrk="1" latinLnBrk="0" hangingPunct="1">
                        <a:defRPr sz="1801" kern="1200">
                          <a:solidFill>
                            <a:schemeClr val="dk1"/>
                          </a:solidFill>
                          <a:latin typeface="Arial"/>
                        </a:defRPr>
                      </a:lvl3pPr>
                      <a:lvl4pPr marL="1371496" algn="l" defTabSz="914332" rtl="0" eaLnBrk="1" latinLnBrk="0" hangingPunct="1">
                        <a:defRPr sz="1801" kern="1200">
                          <a:solidFill>
                            <a:schemeClr val="dk1"/>
                          </a:solidFill>
                          <a:latin typeface="Arial"/>
                        </a:defRPr>
                      </a:lvl4pPr>
                      <a:lvl5pPr marL="1828664" algn="l" defTabSz="914332" rtl="0" eaLnBrk="1" latinLnBrk="0" hangingPunct="1">
                        <a:defRPr sz="1801" kern="1200">
                          <a:solidFill>
                            <a:schemeClr val="dk1"/>
                          </a:solidFill>
                          <a:latin typeface="Arial"/>
                        </a:defRPr>
                      </a:lvl5pPr>
                      <a:lvl6pPr marL="2285830" algn="l" defTabSz="914332" rtl="0" eaLnBrk="1" latinLnBrk="0" hangingPunct="1">
                        <a:defRPr sz="1801" kern="1200">
                          <a:solidFill>
                            <a:schemeClr val="dk1"/>
                          </a:solidFill>
                          <a:latin typeface="Arial"/>
                        </a:defRPr>
                      </a:lvl6pPr>
                      <a:lvl7pPr marL="2742994" algn="l" defTabSz="914332" rtl="0" eaLnBrk="1" latinLnBrk="0" hangingPunct="1">
                        <a:defRPr sz="1801" kern="1200">
                          <a:solidFill>
                            <a:schemeClr val="dk1"/>
                          </a:solidFill>
                          <a:latin typeface="Arial"/>
                        </a:defRPr>
                      </a:lvl7pPr>
                      <a:lvl8pPr marL="3200160" algn="l" defTabSz="914332" rtl="0" eaLnBrk="1" latinLnBrk="0" hangingPunct="1">
                        <a:defRPr sz="1801" kern="1200">
                          <a:solidFill>
                            <a:schemeClr val="dk1"/>
                          </a:solidFill>
                          <a:latin typeface="Arial"/>
                        </a:defRPr>
                      </a:lvl8pPr>
                      <a:lvl9pPr marL="3657326" algn="l" defTabSz="914332" rtl="0" eaLnBrk="1" latinLnBrk="0" hangingPunct="1">
                        <a:defRPr sz="1801" kern="1200">
                          <a:solidFill>
                            <a:schemeClr val="dk1"/>
                          </a:solidFill>
                          <a:latin typeface="Arial"/>
                        </a:defRPr>
                      </a:lvl9pPr>
                    </a:lstStyle>
                    <a:p>
                      <a:pPr marL="0" marR="0" lvl="0" indent="0" algn="l" defTabSz="914400" rtl="0" eaLnBrk="1" fontAlgn="auto" latinLnBrk="0" hangingPunct="1">
                        <a:lnSpc>
                          <a:spcPct val="100000"/>
                        </a:lnSpc>
                        <a:spcBef>
                          <a:spcPts val="300"/>
                        </a:spcBef>
                        <a:spcAft>
                          <a:spcPts val="600"/>
                        </a:spcAft>
                        <a:buClrTx/>
                        <a:buSzTx/>
                        <a:buFontTx/>
                        <a:buNone/>
                        <a:tabLst/>
                        <a:defRPr/>
                      </a:pPr>
                      <a:r>
                        <a:rPr lang="en-AU" sz="1200" kern="1200" dirty="0">
                          <a:solidFill>
                            <a:schemeClr val="tx1"/>
                          </a:solidFill>
                          <a:latin typeface="+mn-lt"/>
                          <a:ea typeface="+mn-ea"/>
                          <a:cs typeface="Arial" pitchFamily="34" charset="0"/>
                        </a:rPr>
                        <a:t>This presentation outlining the changes</a:t>
                      </a:r>
                    </a:p>
                  </a:txBody>
                  <a:tcPr marL="72000" marR="72000" marT="72000" marB="72000" anchor="ct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381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lvl1pPr marL="0" algn="l" defTabSz="914332" rtl="0" eaLnBrk="1" latinLnBrk="0" hangingPunct="1">
                        <a:defRPr sz="1801" kern="1200">
                          <a:solidFill>
                            <a:schemeClr val="dk1"/>
                          </a:solidFill>
                          <a:latin typeface="Arial"/>
                        </a:defRPr>
                      </a:lvl1pPr>
                      <a:lvl2pPr marL="457166" algn="l" defTabSz="914332" rtl="0" eaLnBrk="1" latinLnBrk="0" hangingPunct="1">
                        <a:defRPr sz="1801" kern="1200">
                          <a:solidFill>
                            <a:schemeClr val="dk1"/>
                          </a:solidFill>
                          <a:latin typeface="Arial"/>
                        </a:defRPr>
                      </a:lvl2pPr>
                      <a:lvl3pPr marL="914332" algn="l" defTabSz="914332" rtl="0" eaLnBrk="1" latinLnBrk="0" hangingPunct="1">
                        <a:defRPr sz="1801" kern="1200">
                          <a:solidFill>
                            <a:schemeClr val="dk1"/>
                          </a:solidFill>
                          <a:latin typeface="Arial"/>
                        </a:defRPr>
                      </a:lvl3pPr>
                      <a:lvl4pPr marL="1371496" algn="l" defTabSz="914332" rtl="0" eaLnBrk="1" latinLnBrk="0" hangingPunct="1">
                        <a:defRPr sz="1801" kern="1200">
                          <a:solidFill>
                            <a:schemeClr val="dk1"/>
                          </a:solidFill>
                          <a:latin typeface="Arial"/>
                        </a:defRPr>
                      </a:lvl4pPr>
                      <a:lvl5pPr marL="1828664" algn="l" defTabSz="914332" rtl="0" eaLnBrk="1" latinLnBrk="0" hangingPunct="1">
                        <a:defRPr sz="1801" kern="1200">
                          <a:solidFill>
                            <a:schemeClr val="dk1"/>
                          </a:solidFill>
                          <a:latin typeface="Arial"/>
                        </a:defRPr>
                      </a:lvl5pPr>
                      <a:lvl6pPr marL="2285830" algn="l" defTabSz="914332" rtl="0" eaLnBrk="1" latinLnBrk="0" hangingPunct="1">
                        <a:defRPr sz="1801" kern="1200">
                          <a:solidFill>
                            <a:schemeClr val="dk1"/>
                          </a:solidFill>
                          <a:latin typeface="Arial"/>
                        </a:defRPr>
                      </a:lvl6pPr>
                      <a:lvl7pPr marL="2742994" algn="l" defTabSz="914332" rtl="0" eaLnBrk="1" latinLnBrk="0" hangingPunct="1">
                        <a:defRPr sz="1801" kern="1200">
                          <a:solidFill>
                            <a:schemeClr val="dk1"/>
                          </a:solidFill>
                          <a:latin typeface="Arial"/>
                        </a:defRPr>
                      </a:lvl7pPr>
                      <a:lvl8pPr marL="3200160" algn="l" defTabSz="914332" rtl="0" eaLnBrk="1" latinLnBrk="0" hangingPunct="1">
                        <a:defRPr sz="1801" kern="1200">
                          <a:solidFill>
                            <a:schemeClr val="dk1"/>
                          </a:solidFill>
                          <a:latin typeface="Arial"/>
                        </a:defRPr>
                      </a:lvl8pPr>
                      <a:lvl9pPr marL="3657326" algn="l" defTabSz="914332" rtl="0" eaLnBrk="1" latinLnBrk="0" hangingPunct="1">
                        <a:defRPr sz="1801" kern="1200">
                          <a:solidFill>
                            <a:schemeClr val="dk1"/>
                          </a:solidFill>
                          <a:latin typeface="Arial"/>
                        </a:defRPr>
                      </a:lvl9pPr>
                    </a:lstStyle>
                    <a:p>
                      <a:pPr marL="171450" marR="0" lvl="4" indent="-171450" algn="l" defTabSz="914400" rtl="0" eaLnBrk="1" fontAlgn="auto" latinLnBrk="0" hangingPunct="1">
                        <a:lnSpc>
                          <a:spcPct val="100000"/>
                        </a:lnSpc>
                        <a:spcBef>
                          <a:spcPts val="0"/>
                        </a:spcBef>
                        <a:spcAft>
                          <a:spcPts val="0"/>
                        </a:spcAft>
                        <a:buClr>
                          <a:schemeClr val="accent1"/>
                        </a:buClr>
                        <a:buSzTx/>
                        <a:buFont typeface="Arial" panose="020B0604020202020204" pitchFamily="34" charset="0"/>
                        <a:buChar char="•"/>
                        <a:tabLst/>
                        <a:defRPr/>
                      </a:pPr>
                      <a:r>
                        <a:rPr lang="en-AU" sz="1200" kern="1200" dirty="0">
                          <a:solidFill>
                            <a:schemeClr val="tx1"/>
                          </a:solidFill>
                          <a:latin typeface="+mn-lt"/>
                          <a:ea typeface="+mn-ea"/>
                          <a:cs typeface="Arial" pitchFamily="34" charset="0"/>
                        </a:rPr>
                        <a:t>Included in Adviser Bulletin email to advisers</a:t>
                      </a:r>
                    </a:p>
                    <a:p>
                      <a:pPr marL="171450" marR="0" lvl="4" indent="-171450" algn="l" defTabSz="914400" rtl="0" eaLnBrk="1" fontAlgn="auto" latinLnBrk="0" hangingPunct="1">
                        <a:lnSpc>
                          <a:spcPct val="100000"/>
                        </a:lnSpc>
                        <a:spcBef>
                          <a:spcPts val="0"/>
                        </a:spcBef>
                        <a:spcAft>
                          <a:spcPts val="0"/>
                        </a:spcAft>
                        <a:buClr>
                          <a:schemeClr val="accent1"/>
                        </a:buClr>
                        <a:buSzTx/>
                        <a:buFont typeface="Arial" panose="020B0604020202020204" pitchFamily="34" charset="0"/>
                        <a:buChar char="•"/>
                        <a:tabLst/>
                        <a:defRPr/>
                      </a:pPr>
                      <a:r>
                        <a:rPr lang="en-AU" sz="1200" kern="1200" dirty="0">
                          <a:solidFill>
                            <a:schemeClr val="tx1"/>
                          </a:solidFill>
                          <a:latin typeface="Arial"/>
                          <a:ea typeface="+mn-ea"/>
                          <a:cs typeface="Arial" pitchFamily="34" charset="0"/>
                        </a:rPr>
                        <a:t>Published in adviser sections of </a:t>
                      </a:r>
                      <a:r>
                        <a:rPr lang="en-AU" sz="1200" kern="1200" dirty="0">
                          <a:solidFill>
                            <a:schemeClr val="tx1"/>
                          </a:solidFill>
                          <a:latin typeface="Arial"/>
                          <a:ea typeface="+mn-ea"/>
                          <a:cs typeface="Arial" pitchFamily="34" charset="0"/>
                          <a:hlinkClick r:id="rId3"/>
                        </a:rPr>
                        <a:t>mlc.com.au</a:t>
                      </a:r>
                      <a:r>
                        <a:rPr lang="en-AU" sz="1200" kern="1200" dirty="0">
                          <a:solidFill>
                            <a:schemeClr val="tx1"/>
                          </a:solidFill>
                          <a:latin typeface="Arial"/>
                          <a:ea typeface="+mn-ea"/>
                          <a:cs typeface="Arial" pitchFamily="34" charset="0"/>
                        </a:rPr>
                        <a:t> and </a:t>
                      </a:r>
                      <a:r>
                        <a:rPr lang="en-AU" sz="1200" kern="1200" dirty="0">
                          <a:solidFill>
                            <a:schemeClr val="tx1"/>
                          </a:solidFill>
                          <a:latin typeface="Arial"/>
                          <a:ea typeface="+mn-ea"/>
                          <a:cs typeface="Arial" pitchFamily="34" charset="0"/>
                          <a:hlinkClick r:id="rId4"/>
                        </a:rPr>
                        <a:t>mlcam.com.au</a:t>
                      </a:r>
                      <a:r>
                        <a:rPr lang="en-AU" sz="1200" kern="1200" dirty="0">
                          <a:solidFill>
                            <a:schemeClr val="tx1"/>
                          </a:solidFill>
                          <a:latin typeface="Arial"/>
                          <a:ea typeface="+mn-ea"/>
                          <a:cs typeface="Arial" pitchFamily="34" charset="0"/>
                        </a:rPr>
                        <a:t> (in ‘Strategy updates’ section)</a:t>
                      </a:r>
                    </a:p>
                    <a:p>
                      <a:pPr marL="171450" marR="0" lvl="4" indent="-171450" algn="l" defTabSz="914400" rtl="0" eaLnBrk="1" fontAlgn="auto" latinLnBrk="0" hangingPunct="1">
                        <a:lnSpc>
                          <a:spcPct val="100000"/>
                        </a:lnSpc>
                        <a:spcBef>
                          <a:spcPts val="0"/>
                        </a:spcBef>
                        <a:spcAft>
                          <a:spcPts val="0"/>
                        </a:spcAft>
                        <a:buClr>
                          <a:schemeClr val="accent1"/>
                        </a:buClr>
                        <a:buSzTx/>
                        <a:buFont typeface="Arial" panose="020B0604020202020204" pitchFamily="34" charset="0"/>
                        <a:buChar char="•"/>
                        <a:tabLst/>
                        <a:defRPr/>
                      </a:pPr>
                      <a:r>
                        <a:rPr lang="en-AU" sz="1200" kern="1200" dirty="0">
                          <a:solidFill>
                            <a:schemeClr val="tx1"/>
                          </a:solidFill>
                          <a:latin typeface="Arial"/>
                          <a:ea typeface="+mn-ea"/>
                          <a:cs typeface="Arial" pitchFamily="34" charset="0"/>
                        </a:rPr>
                        <a:t>Included in MLC News email to advisers and published on MyNews</a:t>
                      </a:r>
                    </a:p>
                  </a:txBody>
                  <a:tcPr marL="72000" marR="72000" marT="72000" marB="72000" anchor="ctr">
                    <a:lnL w="12700" cap="flat" cmpd="sng" algn="ctr">
                      <a:solidFill>
                        <a:sysClr val="window" lastClr="FFFFFF"/>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ysClr val="window" lastClr="FFFFFF"/>
                      </a:solidFill>
                      <a:prstDash val="solid"/>
                      <a:round/>
                      <a:headEnd type="none" w="med" len="med"/>
                      <a:tailEnd type="none" w="med" len="med"/>
                    </a:lnT>
                    <a:lnB w="12700" cmpd="sng">
                      <a:solidFill>
                        <a:sysClr val="window" lastClr="FFFFFF"/>
                      </a:solid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96488980"/>
                  </a:ext>
                </a:extLst>
              </a:tr>
              <a:tr h="842383">
                <a:tc>
                  <a:txBody>
                    <a:bodyPr/>
                    <a:lstStyle>
                      <a:lvl1pPr marL="0" algn="l" defTabSz="914332" rtl="0" eaLnBrk="1" latinLnBrk="0" hangingPunct="1">
                        <a:defRPr sz="1801" kern="1200">
                          <a:solidFill>
                            <a:schemeClr val="dk1"/>
                          </a:solidFill>
                          <a:latin typeface="Arial"/>
                        </a:defRPr>
                      </a:lvl1pPr>
                      <a:lvl2pPr marL="457166" algn="l" defTabSz="914332" rtl="0" eaLnBrk="1" latinLnBrk="0" hangingPunct="1">
                        <a:defRPr sz="1801" kern="1200">
                          <a:solidFill>
                            <a:schemeClr val="dk1"/>
                          </a:solidFill>
                          <a:latin typeface="Arial"/>
                        </a:defRPr>
                      </a:lvl2pPr>
                      <a:lvl3pPr marL="914332" algn="l" defTabSz="914332" rtl="0" eaLnBrk="1" latinLnBrk="0" hangingPunct="1">
                        <a:defRPr sz="1801" kern="1200">
                          <a:solidFill>
                            <a:schemeClr val="dk1"/>
                          </a:solidFill>
                          <a:latin typeface="Arial"/>
                        </a:defRPr>
                      </a:lvl3pPr>
                      <a:lvl4pPr marL="1371496" algn="l" defTabSz="914332" rtl="0" eaLnBrk="1" latinLnBrk="0" hangingPunct="1">
                        <a:defRPr sz="1801" kern="1200">
                          <a:solidFill>
                            <a:schemeClr val="dk1"/>
                          </a:solidFill>
                          <a:latin typeface="Arial"/>
                        </a:defRPr>
                      </a:lvl4pPr>
                      <a:lvl5pPr marL="1828664" algn="l" defTabSz="914332" rtl="0" eaLnBrk="1" latinLnBrk="0" hangingPunct="1">
                        <a:defRPr sz="1801" kern="1200">
                          <a:solidFill>
                            <a:schemeClr val="dk1"/>
                          </a:solidFill>
                          <a:latin typeface="Arial"/>
                        </a:defRPr>
                      </a:lvl5pPr>
                      <a:lvl6pPr marL="2285830" algn="l" defTabSz="914332" rtl="0" eaLnBrk="1" latinLnBrk="0" hangingPunct="1">
                        <a:defRPr sz="1801" kern="1200">
                          <a:solidFill>
                            <a:schemeClr val="dk1"/>
                          </a:solidFill>
                          <a:latin typeface="Arial"/>
                        </a:defRPr>
                      </a:lvl6pPr>
                      <a:lvl7pPr marL="2742994" algn="l" defTabSz="914332" rtl="0" eaLnBrk="1" latinLnBrk="0" hangingPunct="1">
                        <a:defRPr sz="1801" kern="1200">
                          <a:solidFill>
                            <a:schemeClr val="dk1"/>
                          </a:solidFill>
                          <a:latin typeface="Arial"/>
                        </a:defRPr>
                      </a:lvl7pPr>
                      <a:lvl8pPr marL="3200160" algn="l" defTabSz="914332" rtl="0" eaLnBrk="1" latinLnBrk="0" hangingPunct="1">
                        <a:defRPr sz="1801" kern="1200">
                          <a:solidFill>
                            <a:schemeClr val="dk1"/>
                          </a:solidFill>
                          <a:latin typeface="Arial"/>
                        </a:defRPr>
                      </a:lvl8pPr>
                      <a:lvl9pPr marL="3657326" algn="l" defTabSz="914332" rtl="0" eaLnBrk="1" latinLnBrk="0" hangingPunct="1">
                        <a:defRPr sz="1801" kern="1200">
                          <a:solidFill>
                            <a:schemeClr val="dk1"/>
                          </a:solidFill>
                          <a:latin typeface="Arial"/>
                        </a:defRPr>
                      </a:lvl9pPr>
                    </a:lstStyle>
                    <a:p>
                      <a:pPr marL="0" marR="0" lvl="0" indent="0" algn="l" defTabSz="914400" rtl="0" eaLnBrk="1" fontAlgn="t" latinLnBrk="0" hangingPunct="1">
                        <a:lnSpc>
                          <a:spcPct val="100000"/>
                        </a:lnSpc>
                        <a:spcBef>
                          <a:spcPts val="0"/>
                        </a:spcBef>
                        <a:spcAft>
                          <a:spcPts val="0"/>
                        </a:spcAft>
                        <a:buClrTx/>
                        <a:buSzTx/>
                        <a:buFontTx/>
                        <a:buNone/>
                        <a:tabLst/>
                        <a:defRPr/>
                      </a:pPr>
                      <a:r>
                        <a:rPr lang="en-AU" sz="1200" kern="1200" dirty="0">
                          <a:solidFill>
                            <a:schemeClr val="tx1"/>
                          </a:solidFill>
                          <a:latin typeface="+mn-lt"/>
                          <a:ea typeface="+mn-ea"/>
                          <a:cs typeface="Arial" pitchFamily="34" charset="0"/>
                        </a:rPr>
                        <a:t>Late January</a:t>
                      </a:r>
                    </a:p>
                    <a:p>
                      <a:pPr marL="0" marR="0" lvl="0" indent="0" algn="l" defTabSz="914400" rtl="0" eaLnBrk="1" fontAlgn="t" latinLnBrk="0" hangingPunct="1">
                        <a:lnSpc>
                          <a:spcPct val="100000"/>
                        </a:lnSpc>
                        <a:spcBef>
                          <a:spcPts val="0"/>
                        </a:spcBef>
                        <a:spcAft>
                          <a:spcPts val="0"/>
                        </a:spcAft>
                        <a:buClrTx/>
                        <a:buSzTx/>
                        <a:buFontTx/>
                        <a:buNone/>
                        <a:tabLst/>
                        <a:defRPr/>
                      </a:pPr>
                      <a:endParaRPr lang="en-AU" sz="1200" kern="1200" dirty="0">
                        <a:solidFill>
                          <a:schemeClr val="tx1"/>
                        </a:solidFill>
                        <a:latin typeface="+mn-lt"/>
                        <a:ea typeface="+mn-ea"/>
                        <a:cs typeface="Arial" pitchFamily="34" charset="0"/>
                      </a:endParaRPr>
                    </a:p>
                  </a:txBody>
                  <a:tcPr marL="72000" marR="72000" marT="72000" marB="72000" anchor="ctr">
                    <a:lnL w="12700" cap="flat" cmpd="sng" algn="ctr">
                      <a:solidFill>
                        <a:schemeClr val="bg1"/>
                      </a:solidFill>
                      <a:prstDash val="solid"/>
                      <a:round/>
                      <a:headEnd type="none" w="med" len="med"/>
                      <a:tailEnd type="none" w="med" len="med"/>
                    </a:lnL>
                    <a:lnR w="12700" cmpd="sng">
                      <a:solidFill>
                        <a:sysClr val="window" lastClr="FFFFFF"/>
                      </a:solidFill>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chemeClr val="accent4">
                        <a:lumMod val="10000"/>
                        <a:lumOff val="90000"/>
                      </a:schemeClr>
                    </a:solidFill>
                  </a:tcPr>
                </a:tc>
                <a:tc>
                  <a:txBody>
                    <a:bodyPr/>
                    <a:lstStyle/>
                    <a:p>
                      <a:pPr marL="0" marR="0" lvl="0" indent="0" algn="l" defTabSz="914332" rtl="0" eaLnBrk="1" fontAlgn="auto" latinLnBrk="0" hangingPunct="1">
                        <a:lnSpc>
                          <a:spcPct val="100000"/>
                        </a:lnSpc>
                        <a:spcBef>
                          <a:spcPts val="0"/>
                        </a:spcBef>
                        <a:spcAft>
                          <a:spcPts val="0"/>
                        </a:spcAft>
                        <a:buClrTx/>
                        <a:buSzTx/>
                        <a:buFontTx/>
                        <a:buNone/>
                        <a:tabLst/>
                        <a:defRPr/>
                      </a:pPr>
                      <a:r>
                        <a:rPr lang="en-AU" sz="1200" kern="1200" dirty="0">
                          <a:solidFill>
                            <a:schemeClr val="tx1"/>
                          </a:solidFill>
                          <a:latin typeface="+mn-lt"/>
                          <a:ea typeface="+mn-ea"/>
                          <a:cs typeface="Arial" pitchFamily="34" charset="0"/>
                        </a:rPr>
                        <a:t>Advisers</a:t>
                      </a:r>
                    </a:p>
                    <a:p>
                      <a:endParaRPr lang="en-AU" sz="1200" kern="1200" dirty="0">
                        <a:solidFill>
                          <a:schemeClr val="tx1"/>
                        </a:solidFill>
                        <a:latin typeface="+mn-lt"/>
                        <a:ea typeface="+mn-ea"/>
                        <a:cs typeface="Arial" pitchFamily="34" charset="0"/>
                      </a:endParaRPr>
                    </a:p>
                  </a:txBody>
                  <a:tcPr marL="72000" marR="72000" marT="72000" marB="72000" anchor="ct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chemeClr val="accent4">
                        <a:lumMod val="10000"/>
                        <a:lumOff val="90000"/>
                      </a:schemeClr>
                    </a:solidFill>
                  </a:tcPr>
                </a:tc>
                <a:tc>
                  <a:txBody>
                    <a:bodyPr/>
                    <a:lstStyle>
                      <a:lvl1pPr marL="0" algn="l" defTabSz="914332" rtl="0" eaLnBrk="1" latinLnBrk="0" hangingPunct="1">
                        <a:defRPr sz="1801" kern="1200">
                          <a:solidFill>
                            <a:schemeClr val="dk1"/>
                          </a:solidFill>
                          <a:latin typeface="Arial"/>
                        </a:defRPr>
                      </a:lvl1pPr>
                      <a:lvl2pPr marL="457166" algn="l" defTabSz="914332" rtl="0" eaLnBrk="1" latinLnBrk="0" hangingPunct="1">
                        <a:defRPr sz="1801" kern="1200">
                          <a:solidFill>
                            <a:schemeClr val="dk1"/>
                          </a:solidFill>
                          <a:latin typeface="Arial"/>
                        </a:defRPr>
                      </a:lvl2pPr>
                      <a:lvl3pPr marL="914332" algn="l" defTabSz="914332" rtl="0" eaLnBrk="1" latinLnBrk="0" hangingPunct="1">
                        <a:defRPr sz="1801" kern="1200">
                          <a:solidFill>
                            <a:schemeClr val="dk1"/>
                          </a:solidFill>
                          <a:latin typeface="Arial"/>
                        </a:defRPr>
                      </a:lvl3pPr>
                      <a:lvl4pPr marL="1371496" algn="l" defTabSz="914332" rtl="0" eaLnBrk="1" latinLnBrk="0" hangingPunct="1">
                        <a:defRPr sz="1801" kern="1200">
                          <a:solidFill>
                            <a:schemeClr val="dk1"/>
                          </a:solidFill>
                          <a:latin typeface="Arial"/>
                        </a:defRPr>
                      </a:lvl4pPr>
                      <a:lvl5pPr marL="1828664" algn="l" defTabSz="914332" rtl="0" eaLnBrk="1" latinLnBrk="0" hangingPunct="1">
                        <a:defRPr sz="1801" kern="1200">
                          <a:solidFill>
                            <a:schemeClr val="dk1"/>
                          </a:solidFill>
                          <a:latin typeface="Arial"/>
                        </a:defRPr>
                      </a:lvl5pPr>
                      <a:lvl6pPr marL="2285830" algn="l" defTabSz="914332" rtl="0" eaLnBrk="1" latinLnBrk="0" hangingPunct="1">
                        <a:defRPr sz="1801" kern="1200">
                          <a:solidFill>
                            <a:schemeClr val="dk1"/>
                          </a:solidFill>
                          <a:latin typeface="Arial"/>
                        </a:defRPr>
                      </a:lvl6pPr>
                      <a:lvl7pPr marL="2742994" algn="l" defTabSz="914332" rtl="0" eaLnBrk="1" latinLnBrk="0" hangingPunct="1">
                        <a:defRPr sz="1801" kern="1200">
                          <a:solidFill>
                            <a:schemeClr val="dk1"/>
                          </a:solidFill>
                          <a:latin typeface="Arial"/>
                        </a:defRPr>
                      </a:lvl7pPr>
                      <a:lvl8pPr marL="3200160" algn="l" defTabSz="914332" rtl="0" eaLnBrk="1" latinLnBrk="0" hangingPunct="1">
                        <a:defRPr sz="1801" kern="1200">
                          <a:solidFill>
                            <a:schemeClr val="dk1"/>
                          </a:solidFill>
                          <a:latin typeface="Arial"/>
                        </a:defRPr>
                      </a:lvl8pPr>
                      <a:lvl9pPr marL="3657326" algn="l" defTabSz="914332" rtl="0" eaLnBrk="1" latinLnBrk="0" hangingPunct="1">
                        <a:defRPr sz="1801" kern="1200">
                          <a:solidFill>
                            <a:schemeClr val="dk1"/>
                          </a:solidFill>
                          <a:latin typeface="Arial"/>
                        </a:defRPr>
                      </a:lvl9pPr>
                    </a:lstStyle>
                    <a:p>
                      <a:pPr>
                        <a:spcBef>
                          <a:spcPts val="300"/>
                        </a:spcBef>
                        <a:spcAft>
                          <a:spcPts val="600"/>
                        </a:spcAft>
                      </a:pPr>
                      <a:r>
                        <a:rPr lang="en-AU" sz="1200" kern="1200" dirty="0">
                          <a:solidFill>
                            <a:schemeClr val="tx1"/>
                          </a:solidFill>
                          <a:latin typeface="+mn-lt"/>
                          <a:ea typeface="+mn-ea"/>
                          <a:cs typeface="Arial" pitchFamily="34" charset="0"/>
                        </a:rPr>
                        <a:t>Investment update for financial advisers – January 2022</a:t>
                      </a:r>
                    </a:p>
                  </a:txBody>
                  <a:tcPr marL="72000" marR="72000" marT="72000" marB="72000" anchor="ctr">
                    <a:lnL w="12700" cap="flat" cmpd="sng" algn="ctr">
                      <a:solidFill>
                        <a:sysClr val="window" lastClr="FFFFFF"/>
                      </a:solidFill>
                      <a:prstDash val="solid"/>
                      <a:round/>
                      <a:headEnd type="none" w="med" len="med"/>
                      <a:tailEnd type="none" w="med" len="med"/>
                    </a:lnL>
                    <a:lnR w="12700" cmpd="sng">
                      <a:solidFill>
                        <a:sysClr val="window" lastClr="FFFFFF"/>
                      </a:solidFill>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chemeClr val="accent4">
                        <a:lumMod val="10000"/>
                        <a:lumOff val="90000"/>
                      </a:schemeClr>
                    </a:solidFill>
                  </a:tcPr>
                </a:tc>
                <a:tc>
                  <a:txBody>
                    <a:bodyPr/>
                    <a:lstStyle>
                      <a:lvl1pPr marL="0" algn="l" defTabSz="914332" rtl="0" eaLnBrk="1" latinLnBrk="0" hangingPunct="1">
                        <a:defRPr sz="1801" kern="1200">
                          <a:solidFill>
                            <a:schemeClr val="dk1"/>
                          </a:solidFill>
                          <a:latin typeface="Arial"/>
                        </a:defRPr>
                      </a:lvl1pPr>
                      <a:lvl2pPr marL="457166" algn="l" defTabSz="914332" rtl="0" eaLnBrk="1" latinLnBrk="0" hangingPunct="1">
                        <a:defRPr sz="1801" kern="1200">
                          <a:solidFill>
                            <a:schemeClr val="dk1"/>
                          </a:solidFill>
                          <a:latin typeface="Arial"/>
                        </a:defRPr>
                      </a:lvl2pPr>
                      <a:lvl3pPr marL="914332" algn="l" defTabSz="914332" rtl="0" eaLnBrk="1" latinLnBrk="0" hangingPunct="1">
                        <a:defRPr sz="1801" kern="1200">
                          <a:solidFill>
                            <a:schemeClr val="dk1"/>
                          </a:solidFill>
                          <a:latin typeface="Arial"/>
                        </a:defRPr>
                      </a:lvl3pPr>
                      <a:lvl4pPr marL="1371496" algn="l" defTabSz="914332" rtl="0" eaLnBrk="1" latinLnBrk="0" hangingPunct="1">
                        <a:defRPr sz="1801" kern="1200">
                          <a:solidFill>
                            <a:schemeClr val="dk1"/>
                          </a:solidFill>
                          <a:latin typeface="Arial"/>
                        </a:defRPr>
                      </a:lvl4pPr>
                      <a:lvl5pPr marL="1828664" algn="l" defTabSz="914332" rtl="0" eaLnBrk="1" latinLnBrk="0" hangingPunct="1">
                        <a:defRPr sz="1801" kern="1200">
                          <a:solidFill>
                            <a:schemeClr val="dk1"/>
                          </a:solidFill>
                          <a:latin typeface="Arial"/>
                        </a:defRPr>
                      </a:lvl5pPr>
                      <a:lvl6pPr marL="2285830" algn="l" defTabSz="914332" rtl="0" eaLnBrk="1" latinLnBrk="0" hangingPunct="1">
                        <a:defRPr sz="1801" kern="1200">
                          <a:solidFill>
                            <a:schemeClr val="dk1"/>
                          </a:solidFill>
                          <a:latin typeface="Arial"/>
                        </a:defRPr>
                      </a:lvl6pPr>
                      <a:lvl7pPr marL="2742994" algn="l" defTabSz="914332" rtl="0" eaLnBrk="1" latinLnBrk="0" hangingPunct="1">
                        <a:defRPr sz="1801" kern="1200">
                          <a:solidFill>
                            <a:schemeClr val="dk1"/>
                          </a:solidFill>
                          <a:latin typeface="Arial"/>
                        </a:defRPr>
                      </a:lvl7pPr>
                      <a:lvl8pPr marL="3200160" algn="l" defTabSz="914332" rtl="0" eaLnBrk="1" latinLnBrk="0" hangingPunct="1">
                        <a:defRPr sz="1801" kern="1200">
                          <a:solidFill>
                            <a:schemeClr val="dk1"/>
                          </a:solidFill>
                          <a:latin typeface="Arial"/>
                        </a:defRPr>
                      </a:lvl8pPr>
                      <a:lvl9pPr marL="3657326" algn="l" defTabSz="914332" rtl="0" eaLnBrk="1" latinLnBrk="0" hangingPunct="1">
                        <a:defRPr sz="1801" kern="1200">
                          <a:solidFill>
                            <a:schemeClr val="dk1"/>
                          </a:solidFill>
                          <a:latin typeface="Arial"/>
                        </a:defRPr>
                      </a:lvl9pPr>
                    </a:lstStyle>
                    <a:p>
                      <a:pPr marL="171450" marR="0" lvl="4" indent="-171450" algn="l" defTabSz="914400" rtl="0" eaLnBrk="1" fontAlgn="auto" latinLnBrk="0" hangingPunct="1">
                        <a:lnSpc>
                          <a:spcPct val="100000"/>
                        </a:lnSpc>
                        <a:spcBef>
                          <a:spcPts val="0"/>
                        </a:spcBef>
                        <a:spcAft>
                          <a:spcPts val="0"/>
                        </a:spcAft>
                        <a:buClr>
                          <a:schemeClr val="accent1"/>
                        </a:buClr>
                        <a:buSzTx/>
                        <a:buFont typeface="Arial" panose="020B0604020202020204" pitchFamily="34" charset="0"/>
                        <a:buChar char="•"/>
                        <a:tabLst/>
                        <a:defRPr/>
                      </a:pPr>
                      <a:r>
                        <a:rPr lang="en-AU" sz="1200" kern="1200" dirty="0">
                          <a:solidFill>
                            <a:schemeClr val="tx1"/>
                          </a:solidFill>
                          <a:latin typeface="Arial"/>
                          <a:ea typeface="+mn-ea"/>
                          <a:cs typeface="Arial" pitchFamily="34" charset="0"/>
                        </a:rPr>
                        <a:t>Included in Adviser Bulletin email to advisers</a:t>
                      </a:r>
                    </a:p>
                    <a:p>
                      <a:pPr marL="171450" marR="0" lvl="4" indent="-171450" algn="l" defTabSz="914400" rtl="0" eaLnBrk="1" fontAlgn="auto" latinLnBrk="0" hangingPunct="1">
                        <a:lnSpc>
                          <a:spcPct val="100000"/>
                        </a:lnSpc>
                        <a:spcBef>
                          <a:spcPts val="0"/>
                        </a:spcBef>
                        <a:spcAft>
                          <a:spcPts val="0"/>
                        </a:spcAft>
                        <a:buClr>
                          <a:schemeClr val="accent1"/>
                        </a:buClr>
                        <a:buSzTx/>
                        <a:buFont typeface="Arial" panose="020B0604020202020204" pitchFamily="34" charset="0"/>
                        <a:buChar char="•"/>
                        <a:tabLst/>
                        <a:defRPr/>
                      </a:pPr>
                      <a:r>
                        <a:rPr lang="en-AU" sz="1200" kern="1200" dirty="0">
                          <a:solidFill>
                            <a:schemeClr val="tx1"/>
                          </a:solidFill>
                          <a:latin typeface="Arial"/>
                          <a:ea typeface="+mn-ea"/>
                          <a:cs typeface="Arial" pitchFamily="34" charset="0"/>
                        </a:rPr>
                        <a:t>Published on </a:t>
                      </a:r>
                      <a:r>
                        <a:rPr lang="en-AU" sz="1200" kern="1200" dirty="0">
                          <a:solidFill>
                            <a:schemeClr val="tx1"/>
                          </a:solidFill>
                          <a:latin typeface="+mn-lt"/>
                          <a:ea typeface="+mn-ea"/>
                          <a:cs typeface="Arial" pitchFamily="34" charset="0"/>
                          <a:hlinkClick r:id="rId5"/>
                        </a:rPr>
                        <a:t>mlc.com.au</a:t>
                      </a:r>
                      <a:r>
                        <a:rPr lang="en-AU" sz="1200" kern="1200" dirty="0">
                          <a:solidFill>
                            <a:schemeClr val="tx1"/>
                          </a:solidFill>
                          <a:latin typeface="+mn-lt"/>
                          <a:ea typeface="+mn-ea"/>
                          <a:cs typeface="Arial" pitchFamily="34" charset="0"/>
                        </a:rPr>
                        <a:t> (in Fund Commentaries, under Prices and Performance accessed from Adviser tab) </a:t>
                      </a:r>
                      <a:r>
                        <a:rPr lang="en-AU" sz="1200" kern="1200" dirty="0">
                          <a:solidFill>
                            <a:schemeClr val="tx1"/>
                          </a:solidFill>
                          <a:latin typeface="Arial"/>
                          <a:ea typeface="+mn-ea"/>
                          <a:cs typeface="Arial" pitchFamily="34" charset="0"/>
                        </a:rPr>
                        <a:t>and </a:t>
                      </a:r>
                      <a:r>
                        <a:rPr lang="en-AU" sz="1200" kern="1200" dirty="0">
                          <a:solidFill>
                            <a:schemeClr val="tx1"/>
                          </a:solidFill>
                          <a:latin typeface="Arial"/>
                          <a:ea typeface="+mn-ea"/>
                          <a:cs typeface="Arial" pitchFamily="34" charset="0"/>
                          <a:hlinkClick r:id="rId4"/>
                        </a:rPr>
                        <a:t>mlcam.com.au</a:t>
                      </a:r>
                      <a:r>
                        <a:rPr lang="en-AU" sz="1200" kern="1200" dirty="0">
                          <a:solidFill>
                            <a:schemeClr val="tx1"/>
                          </a:solidFill>
                          <a:latin typeface="Arial"/>
                          <a:ea typeface="+mn-ea"/>
                          <a:cs typeface="Arial" pitchFamily="34" charset="0"/>
                        </a:rPr>
                        <a:t> (under ‘Latest quarterly reporting resources’ in ‘Adviser only’ section)</a:t>
                      </a:r>
                      <a:endParaRPr lang="en-AU" sz="1200" kern="1200" dirty="0">
                        <a:solidFill>
                          <a:schemeClr val="tx1"/>
                        </a:solidFill>
                        <a:latin typeface="+mn-lt"/>
                        <a:ea typeface="+mn-ea"/>
                        <a:cs typeface="Arial" pitchFamily="34" charset="0"/>
                      </a:endParaRPr>
                    </a:p>
                  </a:txBody>
                  <a:tcPr marL="72000" marR="72000" marT="72000" marB="72000" anchor="ctr">
                    <a:lnL w="12700" cap="flat" cmpd="sng" algn="ctr">
                      <a:solidFill>
                        <a:sysClr val="window" lastClr="FFFFFF"/>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chemeClr val="accent4">
                        <a:lumMod val="10000"/>
                        <a:lumOff val="90000"/>
                      </a:schemeClr>
                    </a:solidFill>
                  </a:tcPr>
                </a:tc>
                <a:extLst>
                  <a:ext uri="{0D108BD9-81ED-4DB2-BD59-A6C34878D82A}">
                    <a16:rowId xmlns:a16="http://schemas.microsoft.com/office/drawing/2014/main" val="1693179808"/>
                  </a:ext>
                </a:extLst>
              </a:tr>
              <a:tr h="842383">
                <a:tc>
                  <a:txBody>
                    <a:bodyPr/>
                    <a:lstStyle>
                      <a:lvl1pPr marL="0" algn="l" defTabSz="914332" rtl="0" eaLnBrk="1" latinLnBrk="0" hangingPunct="1">
                        <a:defRPr sz="1801" kern="1200">
                          <a:solidFill>
                            <a:schemeClr val="dk1"/>
                          </a:solidFill>
                          <a:latin typeface="Arial"/>
                        </a:defRPr>
                      </a:lvl1pPr>
                      <a:lvl2pPr marL="457166" algn="l" defTabSz="914332" rtl="0" eaLnBrk="1" latinLnBrk="0" hangingPunct="1">
                        <a:defRPr sz="1801" kern="1200">
                          <a:solidFill>
                            <a:schemeClr val="dk1"/>
                          </a:solidFill>
                          <a:latin typeface="Arial"/>
                        </a:defRPr>
                      </a:lvl2pPr>
                      <a:lvl3pPr marL="914332" algn="l" defTabSz="914332" rtl="0" eaLnBrk="1" latinLnBrk="0" hangingPunct="1">
                        <a:defRPr sz="1801" kern="1200">
                          <a:solidFill>
                            <a:schemeClr val="dk1"/>
                          </a:solidFill>
                          <a:latin typeface="Arial"/>
                        </a:defRPr>
                      </a:lvl3pPr>
                      <a:lvl4pPr marL="1371496" algn="l" defTabSz="914332" rtl="0" eaLnBrk="1" latinLnBrk="0" hangingPunct="1">
                        <a:defRPr sz="1801" kern="1200">
                          <a:solidFill>
                            <a:schemeClr val="dk1"/>
                          </a:solidFill>
                          <a:latin typeface="Arial"/>
                        </a:defRPr>
                      </a:lvl4pPr>
                      <a:lvl5pPr marL="1828664" algn="l" defTabSz="914332" rtl="0" eaLnBrk="1" latinLnBrk="0" hangingPunct="1">
                        <a:defRPr sz="1801" kern="1200">
                          <a:solidFill>
                            <a:schemeClr val="dk1"/>
                          </a:solidFill>
                          <a:latin typeface="Arial"/>
                        </a:defRPr>
                      </a:lvl5pPr>
                      <a:lvl6pPr marL="2285830" algn="l" defTabSz="914332" rtl="0" eaLnBrk="1" latinLnBrk="0" hangingPunct="1">
                        <a:defRPr sz="1801" kern="1200">
                          <a:solidFill>
                            <a:schemeClr val="dk1"/>
                          </a:solidFill>
                          <a:latin typeface="Arial"/>
                        </a:defRPr>
                      </a:lvl6pPr>
                      <a:lvl7pPr marL="2742994" algn="l" defTabSz="914332" rtl="0" eaLnBrk="1" latinLnBrk="0" hangingPunct="1">
                        <a:defRPr sz="1801" kern="1200">
                          <a:solidFill>
                            <a:schemeClr val="dk1"/>
                          </a:solidFill>
                          <a:latin typeface="Arial"/>
                        </a:defRPr>
                      </a:lvl7pPr>
                      <a:lvl8pPr marL="3200160" algn="l" defTabSz="914332" rtl="0" eaLnBrk="1" latinLnBrk="0" hangingPunct="1">
                        <a:defRPr sz="1801" kern="1200">
                          <a:solidFill>
                            <a:schemeClr val="dk1"/>
                          </a:solidFill>
                          <a:latin typeface="Arial"/>
                        </a:defRPr>
                      </a:lvl8pPr>
                      <a:lvl9pPr marL="3657326" algn="l" defTabSz="914332" rtl="0" eaLnBrk="1" latinLnBrk="0" hangingPunct="1">
                        <a:defRPr sz="1801" kern="1200">
                          <a:solidFill>
                            <a:schemeClr val="dk1"/>
                          </a:solidFill>
                          <a:latin typeface="Arial"/>
                        </a:defRPr>
                      </a:lvl9pPr>
                    </a:lstStyle>
                    <a:p>
                      <a:pPr marL="0" marR="0" lvl="0" indent="0" algn="l" defTabSz="914400" rtl="0" eaLnBrk="1" fontAlgn="t" latinLnBrk="0" hangingPunct="1">
                        <a:lnSpc>
                          <a:spcPct val="100000"/>
                        </a:lnSpc>
                        <a:spcBef>
                          <a:spcPts val="0"/>
                        </a:spcBef>
                        <a:spcAft>
                          <a:spcPts val="0"/>
                        </a:spcAft>
                        <a:buClrTx/>
                        <a:buSzTx/>
                        <a:buFontTx/>
                        <a:buNone/>
                        <a:tabLst/>
                        <a:defRPr/>
                      </a:pPr>
                      <a:r>
                        <a:rPr lang="en-AU" sz="1200" kern="1200" dirty="0">
                          <a:solidFill>
                            <a:schemeClr val="tx1"/>
                          </a:solidFill>
                          <a:latin typeface="Arial"/>
                          <a:ea typeface="+mn-ea"/>
                          <a:cs typeface="Arial" pitchFamily="34" charset="0"/>
                        </a:rPr>
                        <a:t>Late January</a:t>
                      </a:r>
                    </a:p>
                    <a:p>
                      <a:pPr marL="0" marR="0" lvl="0" indent="0" algn="l" defTabSz="914400" rtl="0" eaLnBrk="1" fontAlgn="t" latinLnBrk="0" hangingPunct="1">
                        <a:lnSpc>
                          <a:spcPct val="100000"/>
                        </a:lnSpc>
                        <a:spcBef>
                          <a:spcPts val="0"/>
                        </a:spcBef>
                        <a:spcAft>
                          <a:spcPts val="0"/>
                        </a:spcAft>
                        <a:buClrTx/>
                        <a:buSzTx/>
                        <a:buFontTx/>
                        <a:buNone/>
                        <a:tabLst/>
                        <a:defRPr/>
                      </a:pPr>
                      <a:endParaRPr lang="en-AU" sz="1200" kern="1200" dirty="0">
                        <a:solidFill>
                          <a:schemeClr val="tx1"/>
                        </a:solidFill>
                        <a:latin typeface="Arial"/>
                        <a:ea typeface="+mn-ea"/>
                        <a:cs typeface="Arial" pitchFamily="34" charset="0"/>
                      </a:endParaRPr>
                    </a:p>
                  </a:txBody>
                  <a:tcPr marL="72000" marR="72000" marT="72000" marB="72000" anchor="ctr">
                    <a:lnL w="12700" cap="flat" cmpd="sng" algn="ctr">
                      <a:solidFill>
                        <a:schemeClr val="bg1"/>
                      </a:solidFill>
                      <a:prstDash val="solid"/>
                      <a:round/>
                      <a:headEnd type="none" w="med" len="med"/>
                      <a:tailEnd type="none" w="med" len="med"/>
                    </a:lnL>
                    <a:lnR w="12700" cmpd="sng">
                      <a:solidFill>
                        <a:sysClr val="window" lastClr="FFFFFF"/>
                      </a:solidFill>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en-AU" sz="1200" kern="1200" dirty="0">
                          <a:solidFill>
                            <a:schemeClr val="tx1"/>
                          </a:solidFill>
                          <a:latin typeface="+mn-lt"/>
                          <a:ea typeface="+mn-ea"/>
                          <a:cs typeface="Arial" pitchFamily="34" charset="0"/>
                        </a:rPr>
                        <a:t>Advisers and clients</a:t>
                      </a:r>
                    </a:p>
                  </a:txBody>
                  <a:tcPr marL="72000" marR="72000" marT="72000" marB="72000" anchor="ct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mpd="sng">
                      <a:solidFill>
                        <a:sysClr val="window" lastClr="FFFFFF"/>
                      </a:solidFill>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lvl1pPr marL="0" algn="l" defTabSz="914332" rtl="0" eaLnBrk="1" latinLnBrk="0" hangingPunct="1">
                        <a:defRPr sz="1801" kern="1200">
                          <a:solidFill>
                            <a:schemeClr val="dk1"/>
                          </a:solidFill>
                          <a:latin typeface="Arial"/>
                        </a:defRPr>
                      </a:lvl1pPr>
                      <a:lvl2pPr marL="457166" algn="l" defTabSz="914332" rtl="0" eaLnBrk="1" latinLnBrk="0" hangingPunct="1">
                        <a:defRPr sz="1801" kern="1200">
                          <a:solidFill>
                            <a:schemeClr val="dk1"/>
                          </a:solidFill>
                          <a:latin typeface="Arial"/>
                        </a:defRPr>
                      </a:lvl2pPr>
                      <a:lvl3pPr marL="914332" algn="l" defTabSz="914332" rtl="0" eaLnBrk="1" latinLnBrk="0" hangingPunct="1">
                        <a:defRPr sz="1801" kern="1200">
                          <a:solidFill>
                            <a:schemeClr val="dk1"/>
                          </a:solidFill>
                          <a:latin typeface="Arial"/>
                        </a:defRPr>
                      </a:lvl3pPr>
                      <a:lvl4pPr marL="1371496" algn="l" defTabSz="914332" rtl="0" eaLnBrk="1" latinLnBrk="0" hangingPunct="1">
                        <a:defRPr sz="1801" kern="1200">
                          <a:solidFill>
                            <a:schemeClr val="dk1"/>
                          </a:solidFill>
                          <a:latin typeface="Arial"/>
                        </a:defRPr>
                      </a:lvl4pPr>
                      <a:lvl5pPr marL="1828664" algn="l" defTabSz="914332" rtl="0" eaLnBrk="1" latinLnBrk="0" hangingPunct="1">
                        <a:defRPr sz="1801" kern="1200">
                          <a:solidFill>
                            <a:schemeClr val="dk1"/>
                          </a:solidFill>
                          <a:latin typeface="Arial"/>
                        </a:defRPr>
                      </a:lvl5pPr>
                      <a:lvl6pPr marL="2285830" algn="l" defTabSz="914332" rtl="0" eaLnBrk="1" latinLnBrk="0" hangingPunct="1">
                        <a:defRPr sz="1801" kern="1200">
                          <a:solidFill>
                            <a:schemeClr val="dk1"/>
                          </a:solidFill>
                          <a:latin typeface="Arial"/>
                        </a:defRPr>
                      </a:lvl6pPr>
                      <a:lvl7pPr marL="2742994" algn="l" defTabSz="914332" rtl="0" eaLnBrk="1" latinLnBrk="0" hangingPunct="1">
                        <a:defRPr sz="1801" kern="1200">
                          <a:solidFill>
                            <a:schemeClr val="dk1"/>
                          </a:solidFill>
                          <a:latin typeface="Arial"/>
                        </a:defRPr>
                      </a:lvl7pPr>
                      <a:lvl8pPr marL="3200160" algn="l" defTabSz="914332" rtl="0" eaLnBrk="1" latinLnBrk="0" hangingPunct="1">
                        <a:defRPr sz="1801" kern="1200">
                          <a:solidFill>
                            <a:schemeClr val="dk1"/>
                          </a:solidFill>
                          <a:latin typeface="Arial"/>
                        </a:defRPr>
                      </a:lvl8pPr>
                      <a:lvl9pPr marL="3657326" algn="l" defTabSz="914332" rtl="0" eaLnBrk="1" latinLnBrk="0" hangingPunct="1">
                        <a:defRPr sz="1801" kern="1200">
                          <a:solidFill>
                            <a:schemeClr val="dk1"/>
                          </a:solidFill>
                          <a:latin typeface="Arial"/>
                        </a:defRPr>
                      </a:lvl9pPr>
                    </a:lstStyle>
                    <a:p>
                      <a:pPr>
                        <a:spcBef>
                          <a:spcPts val="300"/>
                        </a:spcBef>
                        <a:spcAft>
                          <a:spcPts val="600"/>
                        </a:spcAft>
                      </a:pPr>
                      <a:r>
                        <a:rPr lang="en-AU" sz="1200" kern="1200" dirty="0">
                          <a:solidFill>
                            <a:schemeClr val="tx1"/>
                          </a:solidFill>
                          <a:latin typeface="+mn-lt"/>
                          <a:ea typeface="+mn-ea"/>
                          <a:cs typeface="Arial" pitchFamily="34" charset="0"/>
                        </a:rPr>
                        <a:t>Fund commentaries</a:t>
                      </a:r>
                    </a:p>
                  </a:txBody>
                  <a:tcPr marL="72000" marR="72000" marT="72000" marB="72000" anchor="ctr">
                    <a:lnL w="12700" cap="flat" cmpd="sng" algn="ctr">
                      <a:solidFill>
                        <a:sysClr val="window" lastClr="FFFFFF"/>
                      </a:solidFill>
                      <a:prstDash val="solid"/>
                      <a:round/>
                      <a:headEnd type="none" w="med" len="med"/>
                      <a:tailEnd type="none" w="med" len="med"/>
                    </a:lnL>
                    <a:lnR w="12700" cmpd="sng">
                      <a:solidFill>
                        <a:sysClr val="window" lastClr="FFFFFF"/>
                      </a:solidFill>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lvl1pPr marL="0" algn="l" defTabSz="914332" rtl="0" eaLnBrk="1" latinLnBrk="0" hangingPunct="1">
                        <a:defRPr sz="1801" kern="1200">
                          <a:solidFill>
                            <a:schemeClr val="dk1"/>
                          </a:solidFill>
                          <a:latin typeface="Arial"/>
                        </a:defRPr>
                      </a:lvl1pPr>
                      <a:lvl2pPr marL="457166" algn="l" defTabSz="914332" rtl="0" eaLnBrk="1" latinLnBrk="0" hangingPunct="1">
                        <a:defRPr sz="1801" kern="1200">
                          <a:solidFill>
                            <a:schemeClr val="dk1"/>
                          </a:solidFill>
                          <a:latin typeface="Arial"/>
                        </a:defRPr>
                      </a:lvl2pPr>
                      <a:lvl3pPr marL="914332" algn="l" defTabSz="914332" rtl="0" eaLnBrk="1" latinLnBrk="0" hangingPunct="1">
                        <a:defRPr sz="1801" kern="1200">
                          <a:solidFill>
                            <a:schemeClr val="dk1"/>
                          </a:solidFill>
                          <a:latin typeface="Arial"/>
                        </a:defRPr>
                      </a:lvl3pPr>
                      <a:lvl4pPr marL="1371496" algn="l" defTabSz="914332" rtl="0" eaLnBrk="1" latinLnBrk="0" hangingPunct="1">
                        <a:defRPr sz="1801" kern="1200">
                          <a:solidFill>
                            <a:schemeClr val="dk1"/>
                          </a:solidFill>
                          <a:latin typeface="Arial"/>
                        </a:defRPr>
                      </a:lvl4pPr>
                      <a:lvl5pPr marL="1828664" algn="l" defTabSz="914332" rtl="0" eaLnBrk="1" latinLnBrk="0" hangingPunct="1">
                        <a:defRPr sz="1801" kern="1200">
                          <a:solidFill>
                            <a:schemeClr val="dk1"/>
                          </a:solidFill>
                          <a:latin typeface="Arial"/>
                        </a:defRPr>
                      </a:lvl5pPr>
                      <a:lvl6pPr marL="2285830" algn="l" defTabSz="914332" rtl="0" eaLnBrk="1" latinLnBrk="0" hangingPunct="1">
                        <a:defRPr sz="1801" kern="1200">
                          <a:solidFill>
                            <a:schemeClr val="dk1"/>
                          </a:solidFill>
                          <a:latin typeface="Arial"/>
                        </a:defRPr>
                      </a:lvl6pPr>
                      <a:lvl7pPr marL="2742994" algn="l" defTabSz="914332" rtl="0" eaLnBrk="1" latinLnBrk="0" hangingPunct="1">
                        <a:defRPr sz="1801" kern="1200">
                          <a:solidFill>
                            <a:schemeClr val="dk1"/>
                          </a:solidFill>
                          <a:latin typeface="Arial"/>
                        </a:defRPr>
                      </a:lvl7pPr>
                      <a:lvl8pPr marL="3200160" algn="l" defTabSz="914332" rtl="0" eaLnBrk="1" latinLnBrk="0" hangingPunct="1">
                        <a:defRPr sz="1801" kern="1200">
                          <a:solidFill>
                            <a:schemeClr val="dk1"/>
                          </a:solidFill>
                          <a:latin typeface="Arial"/>
                        </a:defRPr>
                      </a:lvl8pPr>
                      <a:lvl9pPr marL="3657326" algn="l" defTabSz="914332" rtl="0" eaLnBrk="1" latinLnBrk="0" hangingPunct="1">
                        <a:defRPr sz="1801" kern="1200">
                          <a:solidFill>
                            <a:schemeClr val="dk1"/>
                          </a:solidFill>
                          <a:latin typeface="Arial"/>
                        </a:defRPr>
                      </a:lvl9pPr>
                    </a:lstStyle>
                    <a:p>
                      <a:pPr marL="171450" marR="0" lvl="4" indent="-171450" algn="l" defTabSz="914400" rtl="0" eaLnBrk="1" fontAlgn="auto" latinLnBrk="0" hangingPunct="1">
                        <a:lnSpc>
                          <a:spcPct val="100000"/>
                        </a:lnSpc>
                        <a:spcBef>
                          <a:spcPts val="0"/>
                        </a:spcBef>
                        <a:spcAft>
                          <a:spcPts val="0"/>
                        </a:spcAft>
                        <a:buClr>
                          <a:schemeClr val="accent1"/>
                        </a:buClr>
                        <a:buSzTx/>
                        <a:buFont typeface="Arial" panose="020B0604020202020204" pitchFamily="34" charset="0"/>
                        <a:buChar char="•"/>
                        <a:tabLst/>
                        <a:defRPr/>
                      </a:pPr>
                      <a:r>
                        <a:rPr lang="en-AU" sz="1200" kern="1200" dirty="0">
                          <a:solidFill>
                            <a:schemeClr val="tx1"/>
                          </a:solidFill>
                          <a:latin typeface="+mn-lt"/>
                          <a:ea typeface="+mn-ea"/>
                          <a:cs typeface="Arial" pitchFamily="34" charset="0"/>
                          <a:hlinkClick r:id="rId6"/>
                        </a:rPr>
                        <a:t>mlc.com.au/fundprofiletool</a:t>
                      </a:r>
                      <a:endParaRPr lang="en-AU" sz="1200" kern="1200" dirty="0">
                        <a:solidFill>
                          <a:schemeClr val="tx1"/>
                        </a:solidFill>
                        <a:latin typeface="+mn-lt"/>
                        <a:ea typeface="+mn-ea"/>
                        <a:cs typeface="Arial" pitchFamily="34" charset="0"/>
                      </a:endParaRPr>
                    </a:p>
                    <a:p>
                      <a:pPr marL="171450" marR="0" lvl="4" indent="-171450" algn="l" defTabSz="914400" rtl="0" eaLnBrk="1" fontAlgn="auto" latinLnBrk="0" hangingPunct="1">
                        <a:lnSpc>
                          <a:spcPct val="100000"/>
                        </a:lnSpc>
                        <a:spcBef>
                          <a:spcPts val="0"/>
                        </a:spcBef>
                        <a:spcAft>
                          <a:spcPts val="0"/>
                        </a:spcAft>
                        <a:buClr>
                          <a:schemeClr val="accent1"/>
                        </a:buClr>
                        <a:buSzTx/>
                        <a:buFont typeface="Arial" panose="020B0604020202020204" pitchFamily="34" charset="0"/>
                        <a:buChar char="•"/>
                        <a:tabLst/>
                        <a:defRPr/>
                      </a:pPr>
                      <a:r>
                        <a:rPr lang="en-AU" sz="1200" kern="1200" dirty="0">
                          <a:solidFill>
                            <a:schemeClr val="tx1"/>
                          </a:solidFill>
                          <a:latin typeface="+mn-lt"/>
                          <a:ea typeface="+mn-ea"/>
                          <a:cs typeface="Arial" pitchFamily="34" charset="0"/>
                          <a:hlinkClick r:id="rId7"/>
                        </a:rPr>
                        <a:t>mlcam.com.au/MLCWholesale</a:t>
                      </a:r>
                      <a:r>
                        <a:rPr lang="en-AU" sz="1200" kern="1200" dirty="0">
                          <a:solidFill>
                            <a:schemeClr val="tx1"/>
                          </a:solidFill>
                          <a:latin typeface="+mn-lt"/>
                          <a:ea typeface="+mn-ea"/>
                          <a:cs typeface="Arial" pitchFamily="34" charset="0"/>
                        </a:rPr>
                        <a:t>, select </a:t>
                      </a:r>
                      <a:r>
                        <a:rPr lang="en-AU" sz="1200" kern="1200" dirty="0">
                          <a:solidFill>
                            <a:schemeClr val="tx1"/>
                          </a:solidFill>
                          <a:latin typeface="Arial"/>
                          <a:ea typeface="+mn-ea"/>
                          <a:cs typeface="Arial" pitchFamily="34" charset="0"/>
                        </a:rPr>
                        <a:t>Fund Profile Tool</a:t>
                      </a:r>
                      <a:endParaRPr lang="en-AU" sz="1200" kern="1200" dirty="0">
                        <a:solidFill>
                          <a:schemeClr val="tx1"/>
                        </a:solidFill>
                        <a:latin typeface="+mn-lt"/>
                        <a:ea typeface="+mn-ea"/>
                        <a:cs typeface="Arial" pitchFamily="34" charset="0"/>
                      </a:endParaRPr>
                    </a:p>
                  </a:txBody>
                  <a:tcPr marL="72000" marR="72000" marT="72000" marB="72000" anchor="ctr">
                    <a:lnL w="12700" cap="flat" cmpd="sng" algn="ctr">
                      <a:solidFill>
                        <a:sysClr val="window" lastClr="FFFFFF"/>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mpd="sng">
                      <a:solidFill>
                        <a:sysClr val="window" lastClr="FFFFFF"/>
                      </a:solidFill>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987441985"/>
                  </a:ext>
                </a:extLst>
              </a:tr>
            </a:tbl>
          </a:graphicData>
        </a:graphic>
      </p:graphicFrame>
      <p:sp>
        <p:nvSpPr>
          <p:cNvPr id="9" name="Footer Placeholder 1">
            <a:extLst>
              <a:ext uri="{FF2B5EF4-FFF2-40B4-BE49-F238E27FC236}">
                <a16:creationId xmlns:a16="http://schemas.microsoft.com/office/drawing/2014/main" id="{B3FD3142-84F5-48A7-9FEF-1791E57373C4}"/>
              </a:ext>
            </a:extLst>
          </p:cNvPr>
          <p:cNvSpPr txBox="1">
            <a:spLocks/>
          </p:cNvSpPr>
          <p:nvPr/>
        </p:nvSpPr>
        <p:spPr>
          <a:xfrm>
            <a:off x="383974" y="6599965"/>
            <a:ext cx="4567765" cy="191279"/>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685749">
              <a:defRPr/>
            </a:pPr>
            <a:r>
              <a:rPr lang="en-AU" sz="800" dirty="0"/>
              <a:t>Addition of insurance-related investments to MLC Horizon portfolios</a:t>
            </a:r>
            <a:r>
              <a:rPr lang="en-AU" sz="800" dirty="0">
                <a:solidFill>
                  <a:prstClr val="black"/>
                </a:solidFill>
                <a:latin typeface="Arial" panose="020B0604020202020204"/>
              </a:rPr>
              <a:t>, for financial advisers</a:t>
            </a:r>
          </a:p>
        </p:txBody>
      </p:sp>
      <p:sp>
        <p:nvSpPr>
          <p:cNvPr id="2" name="Rectangle 1">
            <a:extLst>
              <a:ext uri="{FF2B5EF4-FFF2-40B4-BE49-F238E27FC236}">
                <a16:creationId xmlns:a16="http://schemas.microsoft.com/office/drawing/2014/main" id="{F8A2CB0B-3198-4FE5-8F0A-786E13F6FA1D}"/>
              </a:ext>
            </a:extLst>
          </p:cNvPr>
          <p:cNvSpPr/>
          <p:nvPr/>
        </p:nvSpPr>
        <p:spPr>
          <a:xfrm>
            <a:off x="1095374" y="5456818"/>
            <a:ext cx="9601577" cy="307777"/>
          </a:xfrm>
          <a:prstGeom prst="rect">
            <a:avLst/>
          </a:prstGeom>
          <a:solidFill>
            <a:schemeClr val="accent2"/>
          </a:solidFill>
        </p:spPr>
        <p:txBody>
          <a:bodyPr wrap="square">
            <a:spAutoFit/>
          </a:bodyPr>
          <a:lstStyle/>
          <a:p>
            <a:pPr algn="ctr">
              <a:spcBef>
                <a:spcPts val="600"/>
              </a:spcBef>
              <a:spcAft>
                <a:spcPts val="1200"/>
              </a:spcAft>
            </a:pPr>
            <a:r>
              <a:rPr lang="en-AU" sz="1400" dirty="0">
                <a:solidFill>
                  <a:schemeClr val="bg1"/>
                </a:solidFill>
                <a:latin typeface="Arial" panose="020B0604020202020204" pitchFamily="34" charset="0"/>
                <a:ea typeface="Calibri" panose="020F0502020204030204" pitchFamily="34" charset="0"/>
              </a:rPr>
              <a:t>More information on insurance-related investments is available in an update we produce each quarter, available </a:t>
            </a:r>
            <a:r>
              <a:rPr lang="en-AU" sz="1400" b="1" u="sng" dirty="0">
                <a:solidFill>
                  <a:schemeClr val="bg1"/>
                </a:solidFill>
                <a:latin typeface="Arial" panose="020B0604020202020204" pitchFamily="34" charset="0"/>
                <a:ea typeface="Calibri" panose="020F0502020204030204" pitchFamily="34" charset="0"/>
                <a:hlinkClick r:id="rId8">
                  <a:extLst>
                    <a:ext uri="{A12FA001-AC4F-418D-AE19-62706E023703}">
                      <ahyp:hlinkClr xmlns:ahyp="http://schemas.microsoft.com/office/drawing/2018/hyperlinkcolor" val="tx"/>
                    </a:ext>
                  </a:extLst>
                </a:hlinkClick>
              </a:rPr>
              <a:t>here</a:t>
            </a:r>
            <a:r>
              <a:rPr lang="en-AU" sz="1400" dirty="0">
                <a:solidFill>
                  <a:schemeClr val="bg1"/>
                </a:solidFill>
                <a:latin typeface="Arial" panose="020B0604020202020204" pitchFamily="34" charset="0"/>
                <a:ea typeface="Calibri" panose="020F0502020204030204" pitchFamily="34" charset="0"/>
              </a:rPr>
              <a:t>.</a:t>
            </a:r>
            <a:endParaRPr lang="en-AU" dirty="0">
              <a:solidFill>
                <a:schemeClr val="bg1"/>
              </a:solidFill>
              <a:effectLst/>
              <a:latin typeface="Calibri" panose="020F0502020204030204" pitchFamily="34" charset="0"/>
              <a:ea typeface="Calibri" panose="020F0502020204030204" pitchFamily="34" charset="0"/>
            </a:endParaRPr>
          </a:p>
        </p:txBody>
      </p:sp>
    </p:spTree>
    <p:extLst>
      <p:ext uri="{BB962C8B-B14F-4D97-AF65-F5344CB8AC3E}">
        <p14:creationId xmlns:p14="http://schemas.microsoft.com/office/powerpoint/2010/main" val="174560268"/>
      </p:ext>
    </p:extLst>
  </p:cSld>
  <p:clrMapOvr>
    <a:masterClrMapping/>
  </p:clrMapOvr>
</p:sld>
</file>

<file path=ppt/theme/theme1.xml><?xml version="1.0" encoding="utf-8"?>
<a:theme xmlns:a="http://schemas.openxmlformats.org/drawingml/2006/main" name="Slide Layouts">
  <a:themeElements>
    <a:clrScheme name="MLC PPT">
      <a:dk1>
        <a:sysClr val="windowText" lastClr="000000"/>
      </a:dk1>
      <a:lt1>
        <a:sysClr val="window" lastClr="FFFFFF"/>
      </a:lt1>
      <a:dk2>
        <a:srgbClr val="60003A"/>
      </a:dk2>
      <a:lt2>
        <a:srgbClr val="E40571"/>
      </a:lt2>
      <a:accent1>
        <a:srgbClr val="D86018"/>
      </a:accent1>
      <a:accent2>
        <a:srgbClr val="81312F"/>
      </a:accent2>
      <a:accent3>
        <a:srgbClr val="473F3A"/>
      </a:accent3>
      <a:accent4>
        <a:srgbClr val="161818"/>
      </a:accent4>
      <a:accent5>
        <a:srgbClr val="01838C"/>
      </a:accent5>
      <a:accent6>
        <a:srgbClr val="004651"/>
      </a:accent6>
      <a:hlink>
        <a:srgbClr val="000000"/>
      </a:hlink>
      <a:folHlink>
        <a:srgbClr val="000000"/>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solidFill>
            <a:schemeClr val="accent1"/>
          </a:solid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MLC_AM_PPT_16x9" id="{B31C087E-3262-D04B-B0E3-DC361036EC21}" vid="{EFF4D2B6-EA25-9646-9075-C5F3362747B7}"/>
    </a:ext>
  </a:extLst>
</a:theme>
</file>

<file path=ppt/theme/theme2.xml><?xml version="1.0" encoding="utf-8"?>
<a:theme xmlns:a="http://schemas.openxmlformats.org/drawingml/2006/main" name="Title Slides">
  <a:themeElements>
    <a:clrScheme name="MLC PPT">
      <a:dk1>
        <a:sysClr val="windowText" lastClr="000000"/>
      </a:dk1>
      <a:lt1>
        <a:sysClr val="window" lastClr="FFFFFF"/>
      </a:lt1>
      <a:dk2>
        <a:srgbClr val="60003A"/>
      </a:dk2>
      <a:lt2>
        <a:srgbClr val="E40571"/>
      </a:lt2>
      <a:accent1>
        <a:srgbClr val="D86018"/>
      </a:accent1>
      <a:accent2>
        <a:srgbClr val="81312F"/>
      </a:accent2>
      <a:accent3>
        <a:srgbClr val="473F3A"/>
      </a:accent3>
      <a:accent4>
        <a:srgbClr val="161818"/>
      </a:accent4>
      <a:accent5>
        <a:srgbClr val="01838C"/>
      </a:accent5>
      <a:accent6>
        <a:srgbClr val="004651"/>
      </a:accent6>
      <a:hlink>
        <a:srgbClr val="000000"/>
      </a:hlink>
      <a:folHlink>
        <a:srgbClr val="000000"/>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solidFill>
            <a:schemeClr val="accent1"/>
          </a:solid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MLC_AM_PPT_16x9" id="{B31C087E-3262-D04B-B0E3-DC361036EC21}" vid="{75A2C6A5-5F7D-E04A-A522-80C333743238}"/>
    </a:ext>
  </a:extLst>
</a:theme>
</file>

<file path=ppt/theme/theme3.xml><?xml version="1.0" encoding="utf-8"?>
<a:theme xmlns:a="http://schemas.openxmlformats.org/drawingml/2006/main" name="Contents Slides">
  <a:themeElements>
    <a:clrScheme name="MLC PPT">
      <a:dk1>
        <a:sysClr val="windowText" lastClr="000000"/>
      </a:dk1>
      <a:lt1>
        <a:sysClr val="window" lastClr="FFFFFF"/>
      </a:lt1>
      <a:dk2>
        <a:srgbClr val="60003A"/>
      </a:dk2>
      <a:lt2>
        <a:srgbClr val="E40571"/>
      </a:lt2>
      <a:accent1>
        <a:srgbClr val="D86018"/>
      </a:accent1>
      <a:accent2>
        <a:srgbClr val="81312F"/>
      </a:accent2>
      <a:accent3>
        <a:srgbClr val="473F3A"/>
      </a:accent3>
      <a:accent4>
        <a:srgbClr val="161818"/>
      </a:accent4>
      <a:accent5>
        <a:srgbClr val="01838C"/>
      </a:accent5>
      <a:accent6>
        <a:srgbClr val="004651"/>
      </a:accent6>
      <a:hlink>
        <a:srgbClr val="000000"/>
      </a:hlink>
      <a:folHlink>
        <a:srgbClr val="000000"/>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solidFill>
            <a:schemeClr val="accent1"/>
          </a:solid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MLC_AM_PPT_16x9" id="{B31C087E-3262-D04B-B0E3-DC361036EC21}" vid="{3D68D439-D31B-7346-B6C2-96D4096C8994}"/>
    </a:ext>
  </a:extLst>
</a:theme>
</file>

<file path=ppt/theme/theme4.xml><?xml version="1.0" encoding="utf-8"?>
<a:theme xmlns:a="http://schemas.openxmlformats.org/drawingml/2006/main" name="Divider or End Slides">
  <a:themeElements>
    <a:clrScheme name="MLC PPT">
      <a:dk1>
        <a:sysClr val="windowText" lastClr="000000"/>
      </a:dk1>
      <a:lt1>
        <a:sysClr val="window" lastClr="FFFFFF"/>
      </a:lt1>
      <a:dk2>
        <a:srgbClr val="60003A"/>
      </a:dk2>
      <a:lt2>
        <a:srgbClr val="E40571"/>
      </a:lt2>
      <a:accent1>
        <a:srgbClr val="D86018"/>
      </a:accent1>
      <a:accent2>
        <a:srgbClr val="81312F"/>
      </a:accent2>
      <a:accent3>
        <a:srgbClr val="473F3A"/>
      </a:accent3>
      <a:accent4>
        <a:srgbClr val="161818"/>
      </a:accent4>
      <a:accent5>
        <a:srgbClr val="01838C"/>
      </a:accent5>
      <a:accent6>
        <a:srgbClr val="004651"/>
      </a:accent6>
      <a:hlink>
        <a:srgbClr val="000000"/>
      </a:hlink>
      <a:folHlink>
        <a:srgbClr val="000000"/>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solidFill>
            <a:schemeClr val="accent1"/>
          </a:solid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MLC_AM_PPT_16x9" id="{B31C087E-3262-D04B-B0E3-DC361036EC21}" vid="{5A5D7E41-1580-6E49-BC6C-BAEC94275AB8}"/>
    </a:ext>
  </a:extLst>
</a:theme>
</file>

<file path=ppt/theme/theme5.xml><?xml version="1.0" encoding="utf-8"?>
<a:theme xmlns:a="http://schemas.openxmlformats.org/drawingml/2006/main" name="1_Divider or End Slides">
  <a:themeElements>
    <a:clrScheme name="MLC PPT">
      <a:dk1>
        <a:sysClr val="windowText" lastClr="000000"/>
      </a:dk1>
      <a:lt1>
        <a:sysClr val="window" lastClr="FFFFFF"/>
      </a:lt1>
      <a:dk2>
        <a:srgbClr val="60003A"/>
      </a:dk2>
      <a:lt2>
        <a:srgbClr val="E40571"/>
      </a:lt2>
      <a:accent1>
        <a:srgbClr val="D86018"/>
      </a:accent1>
      <a:accent2>
        <a:srgbClr val="81312F"/>
      </a:accent2>
      <a:accent3>
        <a:srgbClr val="473F3A"/>
      </a:accent3>
      <a:accent4>
        <a:srgbClr val="161818"/>
      </a:accent4>
      <a:accent5>
        <a:srgbClr val="01838C"/>
      </a:accent5>
      <a:accent6>
        <a:srgbClr val="004651"/>
      </a:accent6>
      <a:hlink>
        <a:srgbClr val="000000"/>
      </a:hlink>
      <a:folHlink>
        <a:srgbClr val="000000"/>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solidFill>
            <a:schemeClr val="accent1"/>
          </a:solid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MLC_Premium_Tone_Nov19_PPT_16x9" id="{F7A8D8E8-46B9-6943-BC93-A2128DFA4823}" vid="{40C7FB60-EBB6-B943-AC63-380AA248A116}"/>
    </a:ext>
  </a:ext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F16B77B5B1EA8A40B65A4EDC01FBA928" ma:contentTypeVersion="13" ma:contentTypeDescription="Create a new document." ma:contentTypeScope="" ma:versionID="7478791c4b2f1beaa97560c1bc36c6bc">
  <xsd:schema xmlns:xsd="http://www.w3.org/2001/XMLSchema" xmlns:xs="http://www.w3.org/2001/XMLSchema" xmlns:p="http://schemas.microsoft.com/office/2006/metadata/properties" xmlns:ns3="869ef1c9-4619-4610-929c-8b7e207c46ba" xmlns:ns4="dafe9f3a-e175-4a62-b179-256e958007df" targetNamespace="http://schemas.microsoft.com/office/2006/metadata/properties" ma:root="true" ma:fieldsID="b3890ab7f8b3ffd1e06ef82c1244acd2" ns3:_="" ns4:_="">
    <xsd:import namespace="869ef1c9-4619-4610-929c-8b7e207c46ba"/>
    <xsd:import namespace="dafe9f3a-e175-4a62-b179-256e958007df"/>
    <xsd:element name="properties">
      <xsd:complexType>
        <xsd:sequence>
          <xsd:element name="documentManagement">
            <xsd:complexType>
              <xsd:all>
                <xsd:element ref="ns3:MediaServiceMetadata" minOccurs="0"/>
                <xsd:element ref="ns3:MediaServiceFastMetadata" minOccurs="0"/>
                <xsd:element ref="ns4:SharedWithUsers" minOccurs="0"/>
                <xsd:element ref="ns4:SharedWithDetails" minOccurs="0"/>
                <xsd:element ref="ns4:SharingHintHash" minOccurs="0"/>
                <xsd:element ref="ns3:MediaServiceAutoKeyPoints" minOccurs="0"/>
                <xsd:element ref="ns3:MediaServiceKeyPoints" minOccurs="0"/>
                <xsd:element ref="ns3:MediaServiceAutoTags" minOccurs="0"/>
                <xsd:element ref="ns3:MediaServiceOCR" minOccurs="0"/>
                <xsd:element ref="ns3:MediaServiceGenerationTime" minOccurs="0"/>
                <xsd:element ref="ns3:MediaServiceEventHashCode" minOccurs="0"/>
                <xsd:element ref="ns3:MediaServiceDateTaken" minOccurs="0"/>
                <xsd:element ref="ns3: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869ef1c9-4619-4610-929c-8b7e207c46ba"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3" nillable="true" ma:displayName="MediaServiceAutoKeyPoints" ma:hidden="true" ma:internalName="MediaServiceAutoKeyPoints" ma:readOnly="true">
      <xsd:simpleType>
        <xsd:restriction base="dms:Note"/>
      </xsd:simpleType>
    </xsd:element>
    <xsd:element name="MediaServiceKeyPoints" ma:index="14" nillable="true" ma:displayName="KeyPoints" ma:internalName="MediaServiceKeyPoints" ma:readOnly="true">
      <xsd:simpleType>
        <xsd:restriction base="dms:Note">
          <xsd:maxLength value="255"/>
        </xsd:restriction>
      </xsd:simpleType>
    </xsd:element>
    <xsd:element name="MediaServiceAutoTags" ma:index="15" nillable="true" ma:displayName="Tags" ma:internalName="MediaServiceAutoTags"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ServiceDateTaken" ma:index="19" nillable="true" ma:displayName="MediaServiceDateTaken" ma:hidden="true" ma:internalName="MediaServiceDateTaken" ma:readOnly="true">
      <xsd:simpleType>
        <xsd:restriction base="dms:Text"/>
      </xsd:simpleType>
    </xsd:element>
    <xsd:element name="MediaServiceLocation" ma:index="20" nillable="true" ma:displayName="Location"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dafe9f3a-e175-4a62-b179-256e958007df"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element name="SharingHintHash" ma:index="12"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A35DBF83-7653-4379-B545-9476ED56CFE4}">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869ef1c9-4619-4610-929c-8b7e207c46ba"/>
    <ds:schemaRef ds:uri="dafe9f3a-e175-4a62-b179-256e958007df"/>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6DF8EE96-1EDC-4127-85C9-B07C1EA72A6B}">
  <ds:schemaRefs>
    <ds:schemaRef ds:uri="http://schemas.microsoft.com/office/2006/metadata/properties"/>
    <ds:schemaRef ds:uri="http://schemas.microsoft.com/office/infopath/2007/PartnerControls"/>
  </ds:schemaRefs>
</ds:datastoreItem>
</file>

<file path=customXml/itemProps3.xml><?xml version="1.0" encoding="utf-8"?>
<ds:datastoreItem xmlns:ds="http://schemas.openxmlformats.org/officeDocument/2006/customXml" ds:itemID="{23D677FB-7108-4DAC-BF57-7FD9D6C03B62}">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MLC_AM_PPT_16x9</Template>
  <TotalTime>0</TotalTime>
  <Words>1953</Words>
  <Application>Microsoft Office PowerPoint</Application>
  <PresentationFormat>Widescreen</PresentationFormat>
  <Paragraphs>95</Paragraphs>
  <Slides>6</Slides>
  <Notes>6</Notes>
  <HiddenSlides>0</HiddenSlides>
  <MMClips>0</MMClips>
  <ScaleCrop>false</ScaleCrop>
  <HeadingPairs>
    <vt:vector size="6" baseType="variant">
      <vt:variant>
        <vt:lpstr>Fonts Used</vt:lpstr>
      </vt:variant>
      <vt:variant>
        <vt:i4>2</vt:i4>
      </vt:variant>
      <vt:variant>
        <vt:lpstr>Theme</vt:lpstr>
      </vt:variant>
      <vt:variant>
        <vt:i4>5</vt:i4>
      </vt:variant>
      <vt:variant>
        <vt:lpstr>Slide Titles</vt:lpstr>
      </vt:variant>
      <vt:variant>
        <vt:i4>6</vt:i4>
      </vt:variant>
    </vt:vector>
  </HeadingPairs>
  <TitlesOfParts>
    <vt:vector size="13" baseType="lpstr">
      <vt:lpstr>Arial</vt:lpstr>
      <vt:lpstr>Calibri</vt:lpstr>
      <vt:lpstr>Slide Layouts</vt:lpstr>
      <vt:lpstr>Title Slides</vt:lpstr>
      <vt:lpstr>Contents Slides</vt:lpstr>
      <vt:lpstr>Divider or End Slides</vt:lpstr>
      <vt:lpstr>1_Divider or End Slides</vt:lpstr>
      <vt:lpstr>Addition of insurance-related investments to MLC Horizon portfolios</vt:lpstr>
      <vt:lpstr>Important information</vt:lpstr>
      <vt:lpstr>PowerPoint Presentation</vt:lpstr>
      <vt:lpstr>PowerPoint Presentation</vt:lpstr>
      <vt:lpstr>PowerPoint Presentation</vt:lpstr>
      <vt:lpstr>Communication plan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2020-09-16T07:25:10Z</dcterms:created>
  <dcterms:modified xsi:type="dcterms:W3CDTF">2022-01-24T04:32:32Z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b00d377c-712a-4212-ac8f-67d0339a635d_Enabled">
    <vt:lpwstr>true</vt:lpwstr>
  </property>
  <property fmtid="{D5CDD505-2E9C-101B-9397-08002B2CF9AE}" pid="3" name="MSIP_Label_b00d377c-712a-4212-ac8f-67d0339a635d_SetDate">
    <vt:lpwstr>2020-10-14T11:34:59Z</vt:lpwstr>
  </property>
  <property fmtid="{D5CDD505-2E9C-101B-9397-08002B2CF9AE}" pid="4" name="MSIP_Label_b00d377c-712a-4212-ac8f-67d0339a635d_Method">
    <vt:lpwstr>Privileged</vt:lpwstr>
  </property>
  <property fmtid="{D5CDD505-2E9C-101B-9397-08002B2CF9AE}" pid="5" name="MSIP_Label_b00d377c-712a-4212-ac8f-67d0339a635d_Name">
    <vt:lpwstr>b00d377c-712a-4212-ac8f-67d0339a635d</vt:lpwstr>
  </property>
  <property fmtid="{D5CDD505-2E9C-101B-9397-08002B2CF9AE}" pid="6" name="MSIP_Label_b00d377c-712a-4212-ac8f-67d0339a635d_SiteId">
    <vt:lpwstr>48d6943f-580e-40b1-a0e1-c07fa3707873</vt:lpwstr>
  </property>
  <property fmtid="{D5CDD505-2E9C-101B-9397-08002B2CF9AE}" pid="7" name="MSIP_Label_b00d377c-712a-4212-ac8f-67d0339a635d_ActionId">
    <vt:lpwstr>3ae75281-10c9-4c77-bd8f-00000c2cbdc7</vt:lpwstr>
  </property>
  <property fmtid="{D5CDD505-2E9C-101B-9397-08002B2CF9AE}" pid="8" name="MSIP_Label_b00d377c-712a-4212-ac8f-67d0339a635d_ContentBits">
    <vt:lpwstr>0</vt:lpwstr>
  </property>
  <property fmtid="{D5CDD505-2E9C-101B-9397-08002B2CF9AE}" pid="9" name="ContentTypeId">
    <vt:lpwstr>0x010100F16B77B5B1EA8A40B65A4EDC01FBA928</vt:lpwstr>
  </property>
</Properties>
</file>