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1b6a40b4697c4a76" Type="http://schemas.microsoft.com/office/2006/relationships/ui/extensibility" Target="customUI/customUI.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 id="2147483724" r:id="rId5"/>
    <p:sldMasterId id="2147483730" r:id="rId6"/>
    <p:sldMasterId id="2147483751" r:id="rId7"/>
    <p:sldMasterId id="2147483754" r:id="rId8"/>
  </p:sldMasterIdLst>
  <p:notesMasterIdLst>
    <p:notesMasterId r:id="rId26"/>
  </p:notesMasterIdLst>
  <p:handoutMasterIdLst>
    <p:handoutMasterId r:id="rId27"/>
  </p:handoutMasterIdLst>
  <p:sldIdLst>
    <p:sldId id="272" r:id="rId9"/>
    <p:sldId id="343" r:id="rId10"/>
    <p:sldId id="257" r:id="rId11"/>
    <p:sldId id="329" r:id="rId12"/>
    <p:sldId id="330" r:id="rId13"/>
    <p:sldId id="331" r:id="rId14"/>
    <p:sldId id="332" r:id="rId15"/>
    <p:sldId id="347" r:id="rId16"/>
    <p:sldId id="349" r:id="rId17"/>
    <p:sldId id="335" r:id="rId18"/>
    <p:sldId id="336" r:id="rId19"/>
    <p:sldId id="337" r:id="rId20"/>
    <p:sldId id="338" r:id="rId21"/>
    <p:sldId id="344" r:id="rId22"/>
    <p:sldId id="350" r:id="rId23"/>
    <p:sldId id="342"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ight click for options" id="{5C661DC1-D038-4612-9AFE-4506515A23D4}">
          <p14:sldIdLst>
            <p14:sldId id="272"/>
            <p14:sldId id="343"/>
            <p14:sldId id="257"/>
            <p14:sldId id="329"/>
            <p14:sldId id="330"/>
            <p14:sldId id="331"/>
            <p14:sldId id="332"/>
            <p14:sldId id="347"/>
            <p14:sldId id="349"/>
            <p14:sldId id="335"/>
            <p14:sldId id="336"/>
            <p14:sldId id="337"/>
            <p14:sldId id="338"/>
            <p14:sldId id="344"/>
            <p14:sldId id="350"/>
            <p14:sldId id="342"/>
            <p14:sldId id="281"/>
          </p14:sldIdLst>
        </p14:section>
      </p14:sectionLst>
    </p:ext>
    <p:ext uri="{EFAFB233-063F-42B5-8137-9DF3F51BA10A}">
      <p15:sldGuideLst xmlns:p15="http://schemas.microsoft.com/office/powerpoint/2012/main">
        <p15:guide id="2" orient="horz" pos="3475" userDrawn="1">
          <p15:clr>
            <a:srgbClr val="A4A3A4"/>
          </p15:clr>
        </p15:guide>
        <p15:guide id="8" pos="340" userDrawn="1">
          <p15:clr>
            <a:srgbClr val="A4A3A4"/>
          </p15:clr>
        </p15:guide>
        <p15:guide id="13" orient="horz" pos="391" userDrawn="1">
          <p15:clr>
            <a:srgbClr val="A4A3A4"/>
          </p15:clr>
        </p15:guide>
        <p15:guide id="14" pos="197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8D0F46-8B9F-C942-86D0-60BC463E8BBB}" name="Michelle T Jess (MLC - External)" initials="MTJ(E" userId="S::Michelle.Jess@mlc.com.au::ef033f25-e1f7-4784-8af5-80b11af763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 id="2" name="Annick Kinsella" initials="AK" lastIdx="11" clrIdx="2">
    <p:extLst>
      <p:ext uri="{19B8F6BF-5375-455C-9EA6-DF929625EA0E}">
        <p15:presenceInfo xmlns:p15="http://schemas.microsoft.com/office/powerpoint/2012/main" userId="S::Annick.Kinsella@mlc.com.au::890ee8bc-a943-47ee-a1c2-1f3c8679929f" providerId="AD"/>
      </p:ext>
    </p:extLst>
  </p:cmAuthor>
  <p:cmAuthor id="3" name="Johnny Cheng" initials="JC" lastIdx="1" clrIdx="3">
    <p:extLst>
      <p:ext uri="{19B8F6BF-5375-455C-9EA6-DF929625EA0E}">
        <p15:presenceInfo xmlns:p15="http://schemas.microsoft.com/office/powerpoint/2012/main" userId="Johnny Cheng" providerId="None"/>
      </p:ext>
    </p:extLst>
  </p:cmAuthor>
  <p:cmAuthor id="4" name="Michelle T Jess" initials="MTJ" lastIdx="1" clrIdx="4">
    <p:extLst>
      <p:ext uri="{19B8F6BF-5375-455C-9EA6-DF929625EA0E}">
        <p15:presenceInfo xmlns:p15="http://schemas.microsoft.com/office/powerpoint/2012/main" userId="S::Michelle.Jess@mlc.com.au::ef033f25-e1f7-4784-8af5-80b11af763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0C4649"/>
    <a:srgbClr val="5A203A"/>
    <a:srgbClr val="5A213A"/>
    <a:srgbClr val="DF2F6C"/>
    <a:srgbClr val="F0EEEA"/>
    <a:srgbClr val="004651"/>
    <a:srgbClr val="000000"/>
    <a:srgbClr val="2C2A29"/>
    <a:srgbClr val="6961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69F277-9F9D-4B10-A063-33BF609AB186}">
  <a:tblStyle styleId="{CF69F277-9F9D-4B10-A063-33BF609AB186}" styleName="MLC - Rubine Red">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noFill/>
        </a:fill>
      </a:tcStyle>
    </a:wholeTbl>
    <a:band1H>
      <a:tcStyle>
        <a:tcBdr/>
        <a:fill>
          <a:solidFill>
            <a:srgbClr val="E1D3DA"/>
          </a:solidFill>
        </a:fill>
      </a:tcStyle>
    </a:band1H>
    <a:band2H>
      <a:tcStyle>
        <a:tcBdr/>
        <a:fill>
          <a:solidFill>
            <a:srgbClr val="F0E9EC"/>
          </a:solidFill>
        </a:fill>
      </a:tcStyle>
    </a:band2H>
    <a:band1V>
      <a:tcStyle>
        <a:tcBdr/>
        <a:fill>
          <a:solidFill>
            <a:srgbClr val="E1D3DA"/>
          </a:solidFill>
        </a:fill>
      </a:tcStyle>
    </a:band1V>
    <a:band2V>
      <a:tcStyle>
        <a:tcBdr/>
        <a:fill>
          <a:solidFill>
            <a:srgbClr val="F0E9EC"/>
          </a:solidFill>
        </a:fill>
      </a:tcStyle>
    </a:band2V>
    <a:lastCol>
      <a:tcTxStyle b="on">
        <a:fontRef idx="minor">
          <a:prstClr val="black"/>
        </a:fontRef>
        <a:schemeClr val="lt1"/>
      </a:tcTxStyle>
      <a:tcStyle>
        <a:tcBdr/>
        <a:fill>
          <a:solidFill>
            <a:srgbClr val="672146"/>
          </a:solidFill>
        </a:fill>
      </a:tcStyle>
    </a:lastCol>
    <a:firstCol>
      <a:tcTxStyle b="on">
        <a:fontRef idx="minor">
          <a:prstClr val="black"/>
        </a:fontRef>
        <a:schemeClr val="lt1"/>
      </a:tcTxStyle>
      <a:tcStyle>
        <a:tcBdr/>
        <a:fill>
          <a:solidFill>
            <a:srgbClr val="672146"/>
          </a:solidFill>
        </a:fill>
      </a:tcStyle>
    </a:firstCol>
    <a:lastRow>
      <a:tcTxStyle b="on">
        <a:fontRef idx="minor">
          <a:prstClr val="black"/>
        </a:fontRef>
        <a:schemeClr val="lt1"/>
      </a:tcTxStyle>
      <a:tcStyle>
        <a:tcBdr>
          <a:top>
            <a:ln w="12700" cmpd="sng">
              <a:solidFill>
                <a:schemeClr val="lt1"/>
              </a:solidFill>
            </a:ln>
          </a:top>
        </a:tcBdr>
        <a:fill>
          <a:solidFill>
            <a:srgbClr val="672146"/>
          </a:solidFill>
        </a:fill>
      </a:tcStyle>
    </a:lastRow>
    <a:firstRow>
      <a:tcTxStyle b="on">
        <a:fontRef idx="minor">
          <a:prstClr val="black"/>
        </a:fontRef>
        <a:schemeClr val="lt1"/>
      </a:tcTxStyle>
      <a:tcStyle>
        <a:tcBdr>
          <a:bottom>
            <a:ln w="38100" cmpd="sng">
              <a:solidFill>
                <a:schemeClr val="lt1"/>
              </a:solidFill>
            </a:ln>
          </a:bottom>
        </a:tcBdr>
        <a:fill>
          <a:solidFill>
            <a:srgbClr val="CE0058"/>
          </a:solidFill>
        </a:fill>
      </a:tcStyle>
    </a:firstRow>
  </a:tblStyle>
  <a:tblStyle styleId="{4B3590A7-B5A5-4866-87B0-48876E181FA9}" styleName="MLC - Orang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noFill/>
        </a:fill>
      </a:tcStyle>
    </a:wholeTbl>
    <a:band1H>
      <a:tcStyle>
        <a:tcBdr/>
        <a:fill>
          <a:solidFill>
            <a:srgbClr val="E6D6D5"/>
          </a:solidFill>
        </a:fill>
      </a:tcStyle>
    </a:band1H>
    <a:band2H>
      <a:tcStyle>
        <a:tcBdr/>
        <a:fill>
          <a:solidFill>
            <a:srgbClr val="F2EAEA"/>
          </a:solidFill>
        </a:fill>
      </a:tcStyle>
    </a:band2H>
    <a:band1V>
      <a:tcStyle>
        <a:tcBdr/>
        <a:fill>
          <a:solidFill>
            <a:srgbClr val="E6D6D5"/>
          </a:solidFill>
        </a:fill>
      </a:tcStyle>
    </a:band1V>
    <a:band2V>
      <a:tcStyle>
        <a:tcBdr/>
        <a:fill>
          <a:solidFill>
            <a:srgbClr val="F2EAEA"/>
          </a:solidFill>
        </a:fill>
      </a:tcStyle>
    </a:band2V>
    <a:lastCol>
      <a:tcTxStyle b="on">
        <a:fontRef idx="minor">
          <a:prstClr val="black"/>
        </a:fontRef>
        <a:schemeClr val="lt1"/>
      </a:tcTxStyle>
      <a:tcStyle>
        <a:tcBdr/>
        <a:fill>
          <a:solidFill>
            <a:srgbClr val="81312F"/>
          </a:solidFill>
        </a:fill>
      </a:tcStyle>
    </a:lastCol>
    <a:firstCol>
      <a:tcTxStyle b="on">
        <a:fontRef idx="minor">
          <a:prstClr val="black"/>
        </a:fontRef>
        <a:schemeClr val="lt1"/>
      </a:tcTxStyle>
      <a:tcStyle>
        <a:tcBdr/>
        <a:fill>
          <a:solidFill>
            <a:srgbClr val="81312F"/>
          </a:solidFill>
        </a:fill>
      </a:tcStyle>
    </a:firstCol>
    <a:lastRow>
      <a:tcTxStyle b="on">
        <a:fontRef idx="minor">
          <a:prstClr val="black"/>
        </a:fontRef>
        <a:schemeClr val="lt1"/>
      </a:tcTxStyle>
      <a:tcStyle>
        <a:tcBdr>
          <a:top>
            <a:ln w="12700" cmpd="sng">
              <a:solidFill>
                <a:schemeClr val="lt1"/>
              </a:solidFill>
            </a:ln>
          </a:top>
        </a:tcBdr>
        <a:fill>
          <a:solidFill>
            <a:srgbClr val="81312F"/>
          </a:solidFill>
        </a:fill>
      </a:tcStyle>
    </a:lastRow>
    <a:firstRow>
      <a:tcTxStyle b="on">
        <a:fontRef idx="minor">
          <a:prstClr val="black"/>
        </a:fontRef>
        <a:schemeClr val="lt1"/>
      </a:tcTxStyle>
      <a:tcStyle>
        <a:tcBdr>
          <a:bottom>
            <a:ln w="38100" cmpd="sng">
              <a:solidFill>
                <a:schemeClr val="lt1"/>
              </a:solidFill>
            </a:ln>
          </a:bottom>
        </a:tcBdr>
        <a:fill>
          <a:solidFill>
            <a:srgbClr val="D86018"/>
          </a:solidFill>
        </a:fill>
      </a:tcStyle>
    </a:firstRow>
  </a:tblStyle>
  <a:tblStyle styleId="{64143AEB-D88A-4235-B7F5-65CC395101BD}" styleName="MLC - Aqua">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noFill/>
        </a:fill>
      </a:tcStyle>
    </a:wholeTbl>
    <a:band1H>
      <a:tcStyle>
        <a:tcBdr/>
        <a:fill>
          <a:solidFill>
            <a:srgbClr val="CCDCE8"/>
          </a:solidFill>
        </a:fill>
      </a:tcStyle>
    </a:band1H>
    <a:band2H>
      <a:tcStyle>
        <a:tcBdr/>
        <a:fill>
          <a:solidFill>
            <a:srgbClr val="E5EDEE"/>
          </a:solidFill>
        </a:fill>
      </a:tcStyle>
    </a:band2H>
    <a:band1V>
      <a:tcStyle>
        <a:tcBdr/>
        <a:fill>
          <a:solidFill>
            <a:srgbClr val="CCDCE8"/>
          </a:solidFill>
        </a:fill>
      </a:tcStyle>
    </a:band1V>
    <a:band2V>
      <a:tcStyle>
        <a:tcBdr/>
        <a:fill>
          <a:solidFill>
            <a:srgbClr val="E5EDEE"/>
          </a:solidFill>
        </a:fill>
      </a:tcStyle>
    </a:band2V>
    <a:lastCol>
      <a:tcTxStyle b="on">
        <a:fontRef idx="minor">
          <a:prstClr val="black"/>
        </a:fontRef>
        <a:schemeClr val="lt1"/>
      </a:tcTxStyle>
      <a:tcStyle>
        <a:tcBdr/>
        <a:fill>
          <a:solidFill>
            <a:srgbClr val="004F59"/>
          </a:solidFill>
        </a:fill>
      </a:tcStyle>
    </a:lastCol>
    <a:firstCol>
      <a:tcTxStyle b="on">
        <a:fontRef idx="minor">
          <a:prstClr val="black"/>
        </a:fontRef>
        <a:schemeClr val="lt1"/>
      </a:tcTxStyle>
      <a:tcStyle>
        <a:tcBdr/>
        <a:fill>
          <a:solidFill>
            <a:srgbClr val="004F59"/>
          </a:solidFill>
        </a:fill>
      </a:tcStyle>
    </a:firstCol>
    <a:lastRow>
      <a:tcTxStyle b="on">
        <a:fontRef idx="minor">
          <a:prstClr val="black"/>
        </a:fontRef>
        <a:schemeClr val="lt1"/>
      </a:tcTxStyle>
      <a:tcStyle>
        <a:tcBdr>
          <a:top>
            <a:ln w="12700" cmpd="sng">
              <a:solidFill>
                <a:schemeClr val="lt1"/>
              </a:solidFill>
            </a:ln>
          </a:top>
        </a:tcBdr>
        <a:fill>
          <a:solidFill>
            <a:srgbClr val="004F59"/>
          </a:solidFill>
        </a:fill>
      </a:tcStyle>
    </a:lastRow>
    <a:firstRow>
      <a:tcTxStyle b="on">
        <a:fontRef idx="minor">
          <a:prstClr val="black"/>
        </a:fontRef>
        <a:schemeClr val="lt1"/>
      </a:tcTxStyle>
      <a:tcStyle>
        <a:tcBdr>
          <a:bottom>
            <a:ln w="38100" cmpd="sng">
              <a:solidFill>
                <a:schemeClr val="lt1"/>
              </a:solidFill>
            </a:ln>
          </a:bottom>
        </a:tcBdr>
        <a:fill>
          <a:solidFill>
            <a:srgbClr val="00B0B9"/>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0201" autoAdjust="0"/>
  </p:normalViewPr>
  <p:slideViewPr>
    <p:cSldViewPr snapToObjects="1">
      <p:cViewPr varScale="1">
        <p:scale>
          <a:sx n="101" d="100"/>
          <a:sy n="101" d="100"/>
        </p:scale>
        <p:origin x="2172" y="96"/>
      </p:cViewPr>
      <p:guideLst>
        <p:guide orient="horz" pos="3475"/>
        <p:guide pos="340"/>
        <p:guide orient="horz" pos="391"/>
        <p:guide pos="1973"/>
      </p:guideLst>
    </p:cSldViewPr>
  </p:slideViewPr>
  <p:notesTextViewPr>
    <p:cViewPr>
      <p:scale>
        <a:sx n="3" d="2"/>
        <a:sy n="3" d="2"/>
      </p:scale>
      <p:origin x="0" y="0"/>
    </p:cViewPr>
  </p:notesTextViewPr>
  <p:sorterViewPr>
    <p:cViewPr>
      <p:scale>
        <a:sx n="100" d="100"/>
        <a:sy n="100" d="100"/>
      </p:scale>
      <p:origin x="0" y="0"/>
    </p:cViewPr>
  </p:sorterViewPr>
  <p:notesViewPr>
    <p:cSldViewPr snapToObjects="1" showGuides="1">
      <p:cViewPr varScale="1">
        <p:scale>
          <a:sx n="83" d="100"/>
          <a:sy n="83" d="100"/>
        </p:scale>
        <p:origin x="-3828"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2542450665442"/>
          <c:y val="5.0234999437127094E-2"/>
          <c:w val="0.89505755217878857"/>
          <c:h val="0.75173426020492207"/>
        </c:manualLayout>
      </c:layout>
      <c:lineChart>
        <c:grouping val="standard"/>
        <c:varyColors val="0"/>
        <c:ser>
          <c:idx val="1"/>
          <c:order val="0"/>
          <c:tx>
            <c:strRef>
              <c:f>'CALC value'!$J$2</c:f>
              <c:strCache>
                <c:ptCount val="1"/>
                <c:pt idx="0">
                  <c:v>Australian Shares</c:v>
                </c:pt>
              </c:strCache>
            </c:strRef>
          </c:tx>
          <c:spPr>
            <a:ln>
              <a:solidFill>
                <a:srgbClr val="DF2F6C"/>
              </a:solidFill>
            </a:ln>
          </c:spPr>
          <c:marker>
            <c:symbol val="none"/>
          </c:marker>
          <c:cat>
            <c:numRef>
              <c:f>'CALC value'!$A$549:$A$1503</c:f>
              <c:numCache>
                <c:formatCode>[$-F800]dddd\,\ mmmm\ dd\,\ yyyy</c:formatCode>
                <c:ptCount val="955"/>
                <c:pt idx="0">
                  <c:v>16618</c:v>
                </c:pt>
                <c:pt idx="1">
                  <c:v>16649</c:v>
                </c:pt>
                <c:pt idx="2">
                  <c:v>16680</c:v>
                </c:pt>
                <c:pt idx="3">
                  <c:v>16710</c:v>
                </c:pt>
                <c:pt idx="4">
                  <c:v>16741</c:v>
                </c:pt>
                <c:pt idx="5">
                  <c:v>16771</c:v>
                </c:pt>
                <c:pt idx="6">
                  <c:v>16802</c:v>
                </c:pt>
                <c:pt idx="7">
                  <c:v>16833</c:v>
                </c:pt>
                <c:pt idx="8">
                  <c:v>16861</c:v>
                </c:pt>
                <c:pt idx="9">
                  <c:v>16892</c:v>
                </c:pt>
                <c:pt idx="10">
                  <c:v>16922</c:v>
                </c:pt>
                <c:pt idx="11">
                  <c:v>16953</c:v>
                </c:pt>
                <c:pt idx="12">
                  <c:v>16983</c:v>
                </c:pt>
                <c:pt idx="13">
                  <c:v>17014</c:v>
                </c:pt>
                <c:pt idx="14">
                  <c:v>17045</c:v>
                </c:pt>
                <c:pt idx="15">
                  <c:v>17075</c:v>
                </c:pt>
                <c:pt idx="16">
                  <c:v>17106</c:v>
                </c:pt>
                <c:pt idx="17">
                  <c:v>17136</c:v>
                </c:pt>
                <c:pt idx="18">
                  <c:v>17167</c:v>
                </c:pt>
                <c:pt idx="19">
                  <c:v>17198</c:v>
                </c:pt>
                <c:pt idx="20">
                  <c:v>17226</c:v>
                </c:pt>
                <c:pt idx="21">
                  <c:v>17257</c:v>
                </c:pt>
                <c:pt idx="22">
                  <c:v>17287</c:v>
                </c:pt>
                <c:pt idx="23">
                  <c:v>17318</c:v>
                </c:pt>
                <c:pt idx="24">
                  <c:v>17348</c:v>
                </c:pt>
                <c:pt idx="25">
                  <c:v>17379</c:v>
                </c:pt>
                <c:pt idx="26">
                  <c:v>17410</c:v>
                </c:pt>
                <c:pt idx="27">
                  <c:v>17440</c:v>
                </c:pt>
                <c:pt idx="28">
                  <c:v>17471</c:v>
                </c:pt>
                <c:pt idx="29">
                  <c:v>17501</c:v>
                </c:pt>
                <c:pt idx="30">
                  <c:v>17532</c:v>
                </c:pt>
                <c:pt idx="31">
                  <c:v>17563</c:v>
                </c:pt>
                <c:pt idx="32">
                  <c:v>17592</c:v>
                </c:pt>
                <c:pt idx="33">
                  <c:v>17623</c:v>
                </c:pt>
                <c:pt idx="34">
                  <c:v>17653</c:v>
                </c:pt>
                <c:pt idx="35">
                  <c:v>17684</c:v>
                </c:pt>
                <c:pt idx="36">
                  <c:v>17714</c:v>
                </c:pt>
                <c:pt idx="37">
                  <c:v>17745</c:v>
                </c:pt>
                <c:pt idx="38">
                  <c:v>17776</c:v>
                </c:pt>
                <c:pt idx="39">
                  <c:v>17806</c:v>
                </c:pt>
                <c:pt idx="40">
                  <c:v>17837</c:v>
                </c:pt>
                <c:pt idx="41">
                  <c:v>17867</c:v>
                </c:pt>
                <c:pt idx="42">
                  <c:v>17898</c:v>
                </c:pt>
                <c:pt idx="43">
                  <c:v>17929</c:v>
                </c:pt>
                <c:pt idx="44">
                  <c:v>17957</c:v>
                </c:pt>
                <c:pt idx="45">
                  <c:v>17988</c:v>
                </c:pt>
                <c:pt idx="46">
                  <c:v>18018</c:v>
                </c:pt>
                <c:pt idx="47">
                  <c:v>18049</c:v>
                </c:pt>
                <c:pt idx="48">
                  <c:v>18079</c:v>
                </c:pt>
                <c:pt idx="49">
                  <c:v>18110</c:v>
                </c:pt>
                <c:pt idx="50">
                  <c:v>18141</c:v>
                </c:pt>
                <c:pt idx="51">
                  <c:v>18171</c:v>
                </c:pt>
                <c:pt idx="52">
                  <c:v>18202</c:v>
                </c:pt>
                <c:pt idx="53">
                  <c:v>18232</c:v>
                </c:pt>
                <c:pt idx="54">
                  <c:v>18263</c:v>
                </c:pt>
                <c:pt idx="55">
                  <c:v>18294</c:v>
                </c:pt>
                <c:pt idx="56">
                  <c:v>18322</c:v>
                </c:pt>
                <c:pt idx="57">
                  <c:v>18353</c:v>
                </c:pt>
                <c:pt idx="58">
                  <c:v>18383</c:v>
                </c:pt>
                <c:pt idx="59">
                  <c:v>18414</c:v>
                </c:pt>
                <c:pt idx="60">
                  <c:v>18444</c:v>
                </c:pt>
                <c:pt idx="61">
                  <c:v>18475</c:v>
                </c:pt>
                <c:pt idx="62">
                  <c:v>18506</c:v>
                </c:pt>
                <c:pt idx="63">
                  <c:v>18536</c:v>
                </c:pt>
                <c:pt idx="64">
                  <c:v>18567</c:v>
                </c:pt>
                <c:pt idx="65">
                  <c:v>18597</c:v>
                </c:pt>
                <c:pt idx="66">
                  <c:v>18628</c:v>
                </c:pt>
                <c:pt idx="67">
                  <c:v>18659</c:v>
                </c:pt>
                <c:pt idx="68">
                  <c:v>18687</c:v>
                </c:pt>
                <c:pt idx="69">
                  <c:v>18718</c:v>
                </c:pt>
                <c:pt idx="70">
                  <c:v>18748</c:v>
                </c:pt>
                <c:pt idx="71">
                  <c:v>18779</c:v>
                </c:pt>
                <c:pt idx="72">
                  <c:v>18809</c:v>
                </c:pt>
                <c:pt idx="73">
                  <c:v>18840</c:v>
                </c:pt>
                <c:pt idx="74">
                  <c:v>18871</c:v>
                </c:pt>
                <c:pt idx="75">
                  <c:v>18901</c:v>
                </c:pt>
                <c:pt idx="76">
                  <c:v>18932</c:v>
                </c:pt>
                <c:pt idx="77">
                  <c:v>18962</c:v>
                </c:pt>
                <c:pt idx="78">
                  <c:v>18993</c:v>
                </c:pt>
                <c:pt idx="79">
                  <c:v>19024</c:v>
                </c:pt>
                <c:pt idx="80">
                  <c:v>19053</c:v>
                </c:pt>
                <c:pt idx="81">
                  <c:v>19084</c:v>
                </c:pt>
                <c:pt idx="82">
                  <c:v>19114</c:v>
                </c:pt>
                <c:pt idx="83">
                  <c:v>19145</c:v>
                </c:pt>
                <c:pt idx="84">
                  <c:v>19175</c:v>
                </c:pt>
                <c:pt idx="85">
                  <c:v>19206</c:v>
                </c:pt>
                <c:pt idx="86">
                  <c:v>19237</c:v>
                </c:pt>
                <c:pt idx="87">
                  <c:v>19267</c:v>
                </c:pt>
                <c:pt idx="88">
                  <c:v>19298</c:v>
                </c:pt>
                <c:pt idx="89">
                  <c:v>19328</c:v>
                </c:pt>
                <c:pt idx="90">
                  <c:v>19359</c:v>
                </c:pt>
                <c:pt idx="91">
                  <c:v>19390</c:v>
                </c:pt>
                <c:pt idx="92">
                  <c:v>19418</c:v>
                </c:pt>
                <c:pt idx="93">
                  <c:v>19449</c:v>
                </c:pt>
                <c:pt idx="94">
                  <c:v>19479</c:v>
                </c:pt>
                <c:pt idx="95">
                  <c:v>19510</c:v>
                </c:pt>
                <c:pt idx="96">
                  <c:v>19540</c:v>
                </c:pt>
                <c:pt idx="97">
                  <c:v>19571</c:v>
                </c:pt>
                <c:pt idx="98">
                  <c:v>19602</c:v>
                </c:pt>
                <c:pt idx="99">
                  <c:v>19632</c:v>
                </c:pt>
                <c:pt idx="100">
                  <c:v>19663</c:v>
                </c:pt>
                <c:pt idx="101">
                  <c:v>19693</c:v>
                </c:pt>
                <c:pt idx="102">
                  <c:v>19724</c:v>
                </c:pt>
                <c:pt idx="103">
                  <c:v>19755</c:v>
                </c:pt>
                <c:pt idx="104">
                  <c:v>19783</c:v>
                </c:pt>
                <c:pt idx="105">
                  <c:v>19814</c:v>
                </c:pt>
                <c:pt idx="106">
                  <c:v>19844</c:v>
                </c:pt>
                <c:pt idx="107">
                  <c:v>19875</c:v>
                </c:pt>
                <c:pt idx="108">
                  <c:v>19905</c:v>
                </c:pt>
                <c:pt idx="109">
                  <c:v>19936</c:v>
                </c:pt>
                <c:pt idx="110">
                  <c:v>19967</c:v>
                </c:pt>
                <c:pt idx="111">
                  <c:v>19997</c:v>
                </c:pt>
                <c:pt idx="112">
                  <c:v>20028</c:v>
                </c:pt>
                <c:pt idx="113">
                  <c:v>20058</c:v>
                </c:pt>
                <c:pt idx="114">
                  <c:v>20089</c:v>
                </c:pt>
                <c:pt idx="115">
                  <c:v>20120</c:v>
                </c:pt>
                <c:pt idx="116">
                  <c:v>20148</c:v>
                </c:pt>
                <c:pt idx="117">
                  <c:v>20179</c:v>
                </c:pt>
                <c:pt idx="118">
                  <c:v>20209</c:v>
                </c:pt>
                <c:pt idx="119">
                  <c:v>20240</c:v>
                </c:pt>
                <c:pt idx="120">
                  <c:v>20270</c:v>
                </c:pt>
                <c:pt idx="121">
                  <c:v>20301</c:v>
                </c:pt>
                <c:pt idx="122">
                  <c:v>20332</c:v>
                </c:pt>
                <c:pt idx="123">
                  <c:v>20362</c:v>
                </c:pt>
                <c:pt idx="124">
                  <c:v>20393</c:v>
                </c:pt>
                <c:pt idx="125">
                  <c:v>20423</c:v>
                </c:pt>
                <c:pt idx="126">
                  <c:v>20454</c:v>
                </c:pt>
                <c:pt idx="127">
                  <c:v>20485</c:v>
                </c:pt>
                <c:pt idx="128">
                  <c:v>20514</c:v>
                </c:pt>
                <c:pt idx="129">
                  <c:v>20545</c:v>
                </c:pt>
                <c:pt idx="130">
                  <c:v>20575</c:v>
                </c:pt>
                <c:pt idx="131">
                  <c:v>20606</c:v>
                </c:pt>
                <c:pt idx="132">
                  <c:v>20636</c:v>
                </c:pt>
                <c:pt idx="133">
                  <c:v>20667</c:v>
                </c:pt>
                <c:pt idx="134">
                  <c:v>20698</c:v>
                </c:pt>
                <c:pt idx="135">
                  <c:v>20728</c:v>
                </c:pt>
                <c:pt idx="136">
                  <c:v>20759</c:v>
                </c:pt>
                <c:pt idx="137">
                  <c:v>20789</c:v>
                </c:pt>
                <c:pt idx="138">
                  <c:v>20820</c:v>
                </c:pt>
                <c:pt idx="139">
                  <c:v>20851</c:v>
                </c:pt>
                <c:pt idx="140">
                  <c:v>20879</c:v>
                </c:pt>
                <c:pt idx="141">
                  <c:v>20910</c:v>
                </c:pt>
                <c:pt idx="142">
                  <c:v>20940</c:v>
                </c:pt>
                <c:pt idx="143">
                  <c:v>20971</c:v>
                </c:pt>
                <c:pt idx="144">
                  <c:v>21001</c:v>
                </c:pt>
                <c:pt idx="145">
                  <c:v>21032</c:v>
                </c:pt>
                <c:pt idx="146">
                  <c:v>21063</c:v>
                </c:pt>
                <c:pt idx="147">
                  <c:v>21093</c:v>
                </c:pt>
                <c:pt idx="148">
                  <c:v>21124</c:v>
                </c:pt>
                <c:pt idx="149">
                  <c:v>21154</c:v>
                </c:pt>
                <c:pt idx="150">
                  <c:v>21185</c:v>
                </c:pt>
                <c:pt idx="151">
                  <c:v>21216</c:v>
                </c:pt>
                <c:pt idx="152">
                  <c:v>21244</c:v>
                </c:pt>
                <c:pt idx="153">
                  <c:v>21275</c:v>
                </c:pt>
                <c:pt idx="154">
                  <c:v>21305</c:v>
                </c:pt>
                <c:pt idx="155">
                  <c:v>21336</c:v>
                </c:pt>
                <c:pt idx="156">
                  <c:v>21366</c:v>
                </c:pt>
                <c:pt idx="157">
                  <c:v>21397</c:v>
                </c:pt>
                <c:pt idx="158">
                  <c:v>21428</c:v>
                </c:pt>
                <c:pt idx="159">
                  <c:v>21458</c:v>
                </c:pt>
                <c:pt idx="160">
                  <c:v>21489</c:v>
                </c:pt>
                <c:pt idx="161">
                  <c:v>21519</c:v>
                </c:pt>
                <c:pt idx="162">
                  <c:v>21550</c:v>
                </c:pt>
                <c:pt idx="163">
                  <c:v>21581</c:v>
                </c:pt>
                <c:pt idx="164">
                  <c:v>21609</c:v>
                </c:pt>
                <c:pt idx="165">
                  <c:v>21640</c:v>
                </c:pt>
                <c:pt idx="166">
                  <c:v>21670</c:v>
                </c:pt>
                <c:pt idx="167">
                  <c:v>21701</c:v>
                </c:pt>
                <c:pt idx="168">
                  <c:v>21731</c:v>
                </c:pt>
                <c:pt idx="169">
                  <c:v>21762</c:v>
                </c:pt>
                <c:pt idx="170">
                  <c:v>21793</c:v>
                </c:pt>
                <c:pt idx="171">
                  <c:v>21823</c:v>
                </c:pt>
                <c:pt idx="172">
                  <c:v>21854</c:v>
                </c:pt>
                <c:pt idx="173">
                  <c:v>21884</c:v>
                </c:pt>
                <c:pt idx="174">
                  <c:v>21915</c:v>
                </c:pt>
                <c:pt idx="175">
                  <c:v>21946</c:v>
                </c:pt>
                <c:pt idx="176">
                  <c:v>21975</c:v>
                </c:pt>
                <c:pt idx="177">
                  <c:v>22006</c:v>
                </c:pt>
                <c:pt idx="178">
                  <c:v>22036</c:v>
                </c:pt>
                <c:pt idx="179">
                  <c:v>22067</c:v>
                </c:pt>
                <c:pt idx="180">
                  <c:v>22097</c:v>
                </c:pt>
                <c:pt idx="181">
                  <c:v>22128</c:v>
                </c:pt>
                <c:pt idx="182">
                  <c:v>22159</c:v>
                </c:pt>
                <c:pt idx="183">
                  <c:v>22189</c:v>
                </c:pt>
                <c:pt idx="184">
                  <c:v>22220</c:v>
                </c:pt>
                <c:pt idx="185">
                  <c:v>22250</c:v>
                </c:pt>
                <c:pt idx="186">
                  <c:v>22281</c:v>
                </c:pt>
                <c:pt idx="187">
                  <c:v>22312</c:v>
                </c:pt>
                <c:pt idx="188">
                  <c:v>22340</c:v>
                </c:pt>
                <c:pt idx="189">
                  <c:v>22371</c:v>
                </c:pt>
                <c:pt idx="190">
                  <c:v>22401</c:v>
                </c:pt>
                <c:pt idx="191">
                  <c:v>22432</c:v>
                </c:pt>
                <c:pt idx="192">
                  <c:v>22462</c:v>
                </c:pt>
                <c:pt idx="193">
                  <c:v>22493</c:v>
                </c:pt>
                <c:pt idx="194">
                  <c:v>22524</c:v>
                </c:pt>
                <c:pt idx="195">
                  <c:v>22554</c:v>
                </c:pt>
                <c:pt idx="196">
                  <c:v>22585</c:v>
                </c:pt>
                <c:pt idx="197">
                  <c:v>22615</c:v>
                </c:pt>
                <c:pt idx="198">
                  <c:v>22646</c:v>
                </c:pt>
                <c:pt idx="199">
                  <c:v>22677</c:v>
                </c:pt>
                <c:pt idx="200">
                  <c:v>22705</c:v>
                </c:pt>
                <c:pt idx="201">
                  <c:v>22736</c:v>
                </c:pt>
                <c:pt idx="202">
                  <c:v>22766</c:v>
                </c:pt>
                <c:pt idx="203">
                  <c:v>22797</c:v>
                </c:pt>
                <c:pt idx="204">
                  <c:v>22827</c:v>
                </c:pt>
                <c:pt idx="205">
                  <c:v>22858</c:v>
                </c:pt>
                <c:pt idx="206">
                  <c:v>22889</c:v>
                </c:pt>
                <c:pt idx="207">
                  <c:v>22919</c:v>
                </c:pt>
                <c:pt idx="208">
                  <c:v>22950</c:v>
                </c:pt>
                <c:pt idx="209">
                  <c:v>22980</c:v>
                </c:pt>
                <c:pt idx="210">
                  <c:v>23011</c:v>
                </c:pt>
                <c:pt idx="211">
                  <c:v>23042</c:v>
                </c:pt>
                <c:pt idx="212">
                  <c:v>23070</c:v>
                </c:pt>
                <c:pt idx="213">
                  <c:v>23101</c:v>
                </c:pt>
                <c:pt idx="214">
                  <c:v>23131</c:v>
                </c:pt>
                <c:pt idx="215">
                  <c:v>23162</c:v>
                </c:pt>
                <c:pt idx="216">
                  <c:v>23192</c:v>
                </c:pt>
                <c:pt idx="217">
                  <c:v>23223</c:v>
                </c:pt>
                <c:pt idx="218">
                  <c:v>23254</c:v>
                </c:pt>
                <c:pt idx="219">
                  <c:v>23284</c:v>
                </c:pt>
                <c:pt idx="220">
                  <c:v>23315</c:v>
                </c:pt>
                <c:pt idx="221">
                  <c:v>23345</c:v>
                </c:pt>
                <c:pt idx="222">
                  <c:v>23376</c:v>
                </c:pt>
                <c:pt idx="223">
                  <c:v>23407</c:v>
                </c:pt>
                <c:pt idx="224">
                  <c:v>23436</c:v>
                </c:pt>
                <c:pt idx="225">
                  <c:v>23467</c:v>
                </c:pt>
                <c:pt idx="226">
                  <c:v>23497</c:v>
                </c:pt>
                <c:pt idx="227">
                  <c:v>23528</c:v>
                </c:pt>
                <c:pt idx="228">
                  <c:v>23558</c:v>
                </c:pt>
                <c:pt idx="229">
                  <c:v>23589</c:v>
                </c:pt>
                <c:pt idx="230">
                  <c:v>23620</c:v>
                </c:pt>
                <c:pt idx="231">
                  <c:v>23650</c:v>
                </c:pt>
                <c:pt idx="232">
                  <c:v>23681</c:v>
                </c:pt>
                <c:pt idx="233">
                  <c:v>23711</c:v>
                </c:pt>
                <c:pt idx="234">
                  <c:v>23742</c:v>
                </c:pt>
                <c:pt idx="235">
                  <c:v>23773</c:v>
                </c:pt>
                <c:pt idx="236">
                  <c:v>23801</c:v>
                </c:pt>
                <c:pt idx="237">
                  <c:v>23832</c:v>
                </c:pt>
                <c:pt idx="238">
                  <c:v>23862</c:v>
                </c:pt>
                <c:pt idx="239">
                  <c:v>23893</c:v>
                </c:pt>
                <c:pt idx="240">
                  <c:v>23923</c:v>
                </c:pt>
                <c:pt idx="241">
                  <c:v>23954</c:v>
                </c:pt>
                <c:pt idx="242">
                  <c:v>23985</c:v>
                </c:pt>
                <c:pt idx="243">
                  <c:v>24015</c:v>
                </c:pt>
                <c:pt idx="244">
                  <c:v>24046</c:v>
                </c:pt>
                <c:pt idx="245">
                  <c:v>24076</c:v>
                </c:pt>
                <c:pt idx="246">
                  <c:v>24107</c:v>
                </c:pt>
                <c:pt idx="247">
                  <c:v>24138</c:v>
                </c:pt>
                <c:pt idx="248">
                  <c:v>24166</c:v>
                </c:pt>
                <c:pt idx="249">
                  <c:v>24197</c:v>
                </c:pt>
                <c:pt idx="250">
                  <c:v>24227</c:v>
                </c:pt>
                <c:pt idx="251">
                  <c:v>24258</c:v>
                </c:pt>
                <c:pt idx="252">
                  <c:v>24288</c:v>
                </c:pt>
                <c:pt idx="253">
                  <c:v>24319</c:v>
                </c:pt>
                <c:pt idx="254">
                  <c:v>24350</c:v>
                </c:pt>
                <c:pt idx="255">
                  <c:v>24380</c:v>
                </c:pt>
                <c:pt idx="256">
                  <c:v>24411</c:v>
                </c:pt>
                <c:pt idx="257">
                  <c:v>24441</c:v>
                </c:pt>
                <c:pt idx="258">
                  <c:v>24472</c:v>
                </c:pt>
                <c:pt idx="259">
                  <c:v>24503</c:v>
                </c:pt>
                <c:pt idx="260">
                  <c:v>24531</c:v>
                </c:pt>
                <c:pt idx="261">
                  <c:v>24562</c:v>
                </c:pt>
                <c:pt idx="262">
                  <c:v>24592</c:v>
                </c:pt>
                <c:pt idx="263">
                  <c:v>24623</c:v>
                </c:pt>
                <c:pt idx="264">
                  <c:v>24653</c:v>
                </c:pt>
                <c:pt idx="265">
                  <c:v>24684</c:v>
                </c:pt>
                <c:pt idx="266">
                  <c:v>24715</c:v>
                </c:pt>
                <c:pt idx="267">
                  <c:v>24745</c:v>
                </c:pt>
                <c:pt idx="268">
                  <c:v>24776</c:v>
                </c:pt>
                <c:pt idx="269">
                  <c:v>24806</c:v>
                </c:pt>
                <c:pt idx="270">
                  <c:v>24837</c:v>
                </c:pt>
                <c:pt idx="271">
                  <c:v>24868</c:v>
                </c:pt>
                <c:pt idx="272">
                  <c:v>24897</c:v>
                </c:pt>
                <c:pt idx="273">
                  <c:v>24928</c:v>
                </c:pt>
                <c:pt idx="274">
                  <c:v>24958</c:v>
                </c:pt>
                <c:pt idx="275">
                  <c:v>24989</c:v>
                </c:pt>
                <c:pt idx="276">
                  <c:v>25019</c:v>
                </c:pt>
                <c:pt idx="277">
                  <c:v>25050</c:v>
                </c:pt>
                <c:pt idx="278">
                  <c:v>25081</c:v>
                </c:pt>
                <c:pt idx="279">
                  <c:v>25111</c:v>
                </c:pt>
                <c:pt idx="280">
                  <c:v>25142</c:v>
                </c:pt>
                <c:pt idx="281">
                  <c:v>25172</c:v>
                </c:pt>
                <c:pt idx="282">
                  <c:v>25203</c:v>
                </c:pt>
                <c:pt idx="283">
                  <c:v>25234</c:v>
                </c:pt>
                <c:pt idx="284">
                  <c:v>25262</c:v>
                </c:pt>
                <c:pt idx="285">
                  <c:v>25293</c:v>
                </c:pt>
                <c:pt idx="286">
                  <c:v>25323</c:v>
                </c:pt>
                <c:pt idx="287">
                  <c:v>25354</c:v>
                </c:pt>
                <c:pt idx="288">
                  <c:v>25384</c:v>
                </c:pt>
                <c:pt idx="289">
                  <c:v>25415</c:v>
                </c:pt>
                <c:pt idx="290">
                  <c:v>25446</c:v>
                </c:pt>
                <c:pt idx="291">
                  <c:v>25476</c:v>
                </c:pt>
                <c:pt idx="292">
                  <c:v>25507</c:v>
                </c:pt>
                <c:pt idx="293">
                  <c:v>25537</c:v>
                </c:pt>
                <c:pt idx="294">
                  <c:v>25568</c:v>
                </c:pt>
                <c:pt idx="295">
                  <c:v>25599</c:v>
                </c:pt>
                <c:pt idx="296">
                  <c:v>25627</c:v>
                </c:pt>
                <c:pt idx="297">
                  <c:v>25658</c:v>
                </c:pt>
                <c:pt idx="298">
                  <c:v>25688</c:v>
                </c:pt>
                <c:pt idx="299">
                  <c:v>25719</c:v>
                </c:pt>
                <c:pt idx="300">
                  <c:v>25749</c:v>
                </c:pt>
                <c:pt idx="301">
                  <c:v>25780</c:v>
                </c:pt>
                <c:pt idx="302">
                  <c:v>25811</c:v>
                </c:pt>
                <c:pt idx="303">
                  <c:v>25841</c:v>
                </c:pt>
                <c:pt idx="304">
                  <c:v>25872</c:v>
                </c:pt>
                <c:pt idx="305">
                  <c:v>25902</c:v>
                </c:pt>
                <c:pt idx="306">
                  <c:v>25933</c:v>
                </c:pt>
                <c:pt idx="307">
                  <c:v>25964</c:v>
                </c:pt>
                <c:pt idx="308">
                  <c:v>25992</c:v>
                </c:pt>
                <c:pt idx="309">
                  <c:v>26023</c:v>
                </c:pt>
                <c:pt idx="310">
                  <c:v>26053</c:v>
                </c:pt>
                <c:pt idx="311">
                  <c:v>26084</c:v>
                </c:pt>
                <c:pt idx="312">
                  <c:v>26114</c:v>
                </c:pt>
                <c:pt idx="313">
                  <c:v>26145</c:v>
                </c:pt>
                <c:pt idx="314">
                  <c:v>26176</c:v>
                </c:pt>
                <c:pt idx="315">
                  <c:v>26206</c:v>
                </c:pt>
                <c:pt idx="316">
                  <c:v>26237</c:v>
                </c:pt>
                <c:pt idx="317">
                  <c:v>26267</c:v>
                </c:pt>
                <c:pt idx="318">
                  <c:v>26298</c:v>
                </c:pt>
                <c:pt idx="319">
                  <c:v>26329</c:v>
                </c:pt>
                <c:pt idx="320">
                  <c:v>26358</c:v>
                </c:pt>
                <c:pt idx="321">
                  <c:v>26389</c:v>
                </c:pt>
                <c:pt idx="322">
                  <c:v>26419</c:v>
                </c:pt>
                <c:pt idx="323">
                  <c:v>26450</c:v>
                </c:pt>
                <c:pt idx="324">
                  <c:v>26480</c:v>
                </c:pt>
                <c:pt idx="325">
                  <c:v>26511</c:v>
                </c:pt>
                <c:pt idx="326">
                  <c:v>26542</c:v>
                </c:pt>
                <c:pt idx="327">
                  <c:v>26572</c:v>
                </c:pt>
                <c:pt idx="328">
                  <c:v>26603</c:v>
                </c:pt>
                <c:pt idx="329">
                  <c:v>26633</c:v>
                </c:pt>
                <c:pt idx="330">
                  <c:v>26664</c:v>
                </c:pt>
                <c:pt idx="331">
                  <c:v>26695</c:v>
                </c:pt>
                <c:pt idx="332">
                  <c:v>26723</c:v>
                </c:pt>
                <c:pt idx="333">
                  <c:v>26754</c:v>
                </c:pt>
                <c:pt idx="334">
                  <c:v>26784</c:v>
                </c:pt>
                <c:pt idx="335">
                  <c:v>26815</c:v>
                </c:pt>
                <c:pt idx="336">
                  <c:v>26845</c:v>
                </c:pt>
                <c:pt idx="337">
                  <c:v>26876</c:v>
                </c:pt>
                <c:pt idx="338">
                  <c:v>26907</c:v>
                </c:pt>
                <c:pt idx="339">
                  <c:v>26937</c:v>
                </c:pt>
                <c:pt idx="340">
                  <c:v>26968</c:v>
                </c:pt>
                <c:pt idx="341">
                  <c:v>26998</c:v>
                </c:pt>
                <c:pt idx="342">
                  <c:v>27029</c:v>
                </c:pt>
                <c:pt idx="343">
                  <c:v>27060</c:v>
                </c:pt>
                <c:pt idx="344">
                  <c:v>27088</c:v>
                </c:pt>
                <c:pt idx="345">
                  <c:v>27119</c:v>
                </c:pt>
                <c:pt idx="346">
                  <c:v>27149</c:v>
                </c:pt>
                <c:pt idx="347">
                  <c:v>27180</c:v>
                </c:pt>
                <c:pt idx="348">
                  <c:v>27210</c:v>
                </c:pt>
                <c:pt idx="349">
                  <c:v>27241</c:v>
                </c:pt>
                <c:pt idx="350">
                  <c:v>27272</c:v>
                </c:pt>
                <c:pt idx="351">
                  <c:v>27302</c:v>
                </c:pt>
                <c:pt idx="352">
                  <c:v>27333</c:v>
                </c:pt>
                <c:pt idx="353">
                  <c:v>27363</c:v>
                </c:pt>
                <c:pt idx="354">
                  <c:v>27394</c:v>
                </c:pt>
                <c:pt idx="355">
                  <c:v>27425</c:v>
                </c:pt>
                <c:pt idx="356">
                  <c:v>27453</c:v>
                </c:pt>
                <c:pt idx="357">
                  <c:v>27484</c:v>
                </c:pt>
                <c:pt idx="358">
                  <c:v>27514</c:v>
                </c:pt>
                <c:pt idx="359">
                  <c:v>27545</c:v>
                </c:pt>
                <c:pt idx="360">
                  <c:v>27575</c:v>
                </c:pt>
                <c:pt idx="361">
                  <c:v>27606</c:v>
                </c:pt>
                <c:pt idx="362">
                  <c:v>27637</c:v>
                </c:pt>
                <c:pt idx="363">
                  <c:v>27667</c:v>
                </c:pt>
                <c:pt idx="364">
                  <c:v>27698</c:v>
                </c:pt>
                <c:pt idx="365">
                  <c:v>27728</c:v>
                </c:pt>
                <c:pt idx="366">
                  <c:v>27759</c:v>
                </c:pt>
                <c:pt idx="367">
                  <c:v>27790</c:v>
                </c:pt>
                <c:pt idx="368">
                  <c:v>27819</c:v>
                </c:pt>
                <c:pt idx="369">
                  <c:v>27850</c:v>
                </c:pt>
                <c:pt idx="370">
                  <c:v>27880</c:v>
                </c:pt>
                <c:pt idx="371">
                  <c:v>27911</c:v>
                </c:pt>
                <c:pt idx="372">
                  <c:v>27941</c:v>
                </c:pt>
                <c:pt idx="373">
                  <c:v>27972</c:v>
                </c:pt>
                <c:pt idx="374">
                  <c:v>28003</c:v>
                </c:pt>
                <c:pt idx="375">
                  <c:v>28033</c:v>
                </c:pt>
                <c:pt idx="376">
                  <c:v>28064</c:v>
                </c:pt>
                <c:pt idx="377">
                  <c:v>28094</c:v>
                </c:pt>
                <c:pt idx="378">
                  <c:v>28125</c:v>
                </c:pt>
                <c:pt idx="379">
                  <c:v>28156</c:v>
                </c:pt>
                <c:pt idx="380">
                  <c:v>28184</c:v>
                </c:pt>
                <c:pt idx="381">
                  <c:v>28215</c:v>
                </c:pt>
                <c:pt idx="382">
                  <c:v>28245</c:v>
                </c:pt>
                <c:pt idx="383">
                  <c:v>28276</c:v>
                </c:pt>
                <c:pt idx="384">
                  <c:v>28306</c:v>
                </c:pt>
                <c:pt idx="385">
                  <c:v>28337</c:v>
                </c:pt>
                <c:pt idx="386">
                  <c:v>28368</c:v>
                </c:pt>
                <c:pt idx="387">
                  <c:v>28398</c:v>
                </c:pt>
                <c:pt idx="388">
                  <c:v>28429</c:v>
                </c:pt>
                <c:pt idx="389">
                  <c:v>28459</c:v>
                </c:pt>
                <c:pt idx="390">
                  <c:v>28490</c:v>
                </c:pt>
                <c:pt idx="391">
                  <c:v>28521</c:v>
                </c:pt>
                <c:pt idx="392">
                  <c:v>28549</c:v>
                </c:pt>
                <c:pt idx="393">
                  <c:v>28580</c:v>
                </c:pt>
                <c:pt idx="394">
                  <c:v>28610</c:v>
                </c:pt>
                <c:pt idx="395">
                  <c:v>28641</c:v>
                </c:pt>
                <c:pt idx="396">
                  <c:v>28671</c:v>
                </c:pt>
                <c:pt idx="397">
                  <c:v>28702</c:v>
                </c:pt>
                <c:pt idx="398">
                  <c:v>28733</c:v>
                </c:pt>
                <c:pt idx="399">
                  <c:v>28763</c:v>
                </c:pt>
                <c:pt idx="400">
                  <c:v>28794</c:v>
                </c:pt>
                <c:pt idx="401">
                  <c:v>28824</c:v>
                </c:pt>
                <c:pt idx="402">
                  <c:v>28855</c:v>
                </c:pt>
                <c:pt idx="403">
                  <c:v>28886</c:v>
                </c:pt>
                <c:pt idx="404">
                  <c:v>28914</c:v>
                </c:pt>
                <c:pt idx="405">
                  <c:v>28945</c:v>
                </c:pt>
                <c:pt idx="406">
                  <c:v>28975</c:v>
                </c:pt>
                <c:pt idx="407">
                  <c:v>29006</c:v>
                </c:pt>
                <c:pt idx="408">
                  <c:v>29036</c:v>
                </c:pt>
                <c:pt idx="409">
                  <c:v>29067</c:v>
                </c:pt>
                <c:pt idx="410">
                  <c:v>29098</c:v>
                </c:pt>
                <c:pt idx="411">
                  <c:v>29128</c:v>
                </c:pt>
                <c:pt idx="412">
                  <c:v>29159</c:v>
                </c:pt>
                <c:pt idx="413">
                  <c:v>29189</c:v>
                </c:pt>
                <c:pt idx="414">
                  <c:v>29220</c:v>
                </c:pt>
                <c:pt idx="415">
                  <c:v>29251</c:v>
                </c:pt>
                <c:pt idx="416">
                  <c:v>29280</c:v>
                </c:pt>
                <c:pt idx="417">
                  <c:v>29311</c:v>
                </c:pt>
                <c:pt idx="418">
                  <c:v>29341</c:v>
                </c:pt>
                <c:pt idx="419">
                  <c:v>29372</c:v>
                </c:pt>
                <c:pt idx="420">
                  <c:v>29402</c:v>
                </c:pt>
                <c:pt idx="421">
                  <c:v>29433</c:v>
                </c:pt>
                <c:pt idx="422">
                  <c:v>29464</c:v>
                </c:pt>
                <c:pt idx="423">
                  <c:v>29494</c:v>
                </c:pt>
                <c:pt idx="424">
                  <c:v>29525</c:v>
                </c:pt>
                <c:pt idx="425">
                  <c:v>29555</c:v>
                </c:pt>
                <c:pt idx="426">
                  <c:v>29586</c:v>
                </c:pt>
                <c:pt idx="427">
                  <c:v>29617</c:v>
                </c:pt>
                <c:pt idx="428">
                  <c:v>29645</c:v>
                </c:pt>
                <c:pt idx="429">
                  <c:v>29676</c:v>
                </c:pt>
                <c:pt idx="430">
                  <c:v>29706</c:v>
                </c:pt>
                <c:pt idx="431">
                  <c:v>29737</c:v>
                </c:pt>
                <c:pt idx="432">
                  <c:v>29767</c:v>
                </c:pt>
                <c:pt idx="433">
                  <c:v>29798</c:v>
                </c:pt>
                <c:pt idx="434">
                  <c:v>29829</c:v>
                </c:pt>
                <c:pt idx="435">
                  <c:v>29859</c:v>
                </c:pt>
                <c:pt idx="436">
                  <c:v>29890</c:v>
                </c:pt>
                <c:pt idx="437">
                  <c:v>29920</c:v>
                </c:pt>
                <c:pt idx="438">
                  <c:v>29951</c:v>
                </c:pt>
                <c:pt idx="439">
                  <c:v>29982</c:v>
                </c:pt>
                <c:pt idx="440">
                  <c:v>30010</c:v>
                </c:pt>
                <c:pt idx="441">
                  <c:v>30041</c:v>
                </c:pt>
                <c:pt idx="442">
                  <c:v>30071</c:v>
                </c:pt>
                <c:pt idx="443">
                  <c:v>30102</c:v>
                </c:pt>
                <c:pt idx="444">
                  <c:v>30132</c:v>
                </c:pt>
                <c:pt idx="445">
                  <c:v>30163</c:v>
                </c:pt>
                <c:pt idx="446">
                  <c:v>30194</c:v>
                </c:pt>
                <c:pt idx="447">
                  <c:v>30224</c:v>
                </c:pt>
                <c:pt idx="448">
                  <c:v>30255</c:v>
                </c:pt>
                <c:pt idx="449">
                  <c:v>30285</c:v>
                </c:pt>
                <c:pt idx="450">
                  <c:v>30316</c:v>
                </c:pt>
                <c:pt idx="451">
                  <c:v>30347</c:v>
                </c:pt>
                <c:pt idx="452">
                  <c:v>30375</c:v>
                </c:pt>
                <c:pt idx="453">
                  <c:v>30406</c:v>
                </c:pt>
                <c:pt idx="454">
                  <c:v>30436</c:v>
                </c:pt>
                <c:pt idx="455">
                  <c:v>30467</c:v>
                </c:pt>
                <c:pt idx="456">
                  <c:v>30497</c:v>
                </c:pt>
                <c:pt idx="457">
                  <c:v>30528</c:v>
                </c:pt>
                <c:pt idx="458">
                  <c:v>30559</c:v>
                </c:pt>
                <c:pt idx="459">
                  <c:v>30589</c:v>
                </c:pt>
                <c:pt idx="460">
                  <c:v>30620</c:v>
                </c:pt>
                <c:pt idx="461">
                  <c:v>30650</c:v>
                </c:pt>
                <c:pt idx="462">
                  <c:v>30681</c:v>
                </c:pt>
                <c:pt idx="463">
                  <c:v>30712</c:v>
                </c:pt>
                <c:pt idx="464">
                  <c:v>30741</c:v>
                </c:pt>
                <c:pt idx="465">
                  <c:v>30772</c:v>
                </c:pt>
                <c:pt idx="466">
                  <c:v>30802</c:v>
                </c:pt>
                <c:pt idx="467">
                  <c:v>30833</c:v>
                </c:pt>
                <c:pt idx="468">
                  <c:v>30863</c:v>
                </c:pt>
                <c:pt idx="469">
                  <c:v>30894</c:v>
                </c:pt>
                <c:pt idx="470">
                  <c:v>30925</c:v>
                </c:pt>
                <c:pt idx="471">
                  <c:v>30955</c:v>
                </c:pt>
                <c:pt idx="472">
                  <c:v>30986</c:v>
                </c:pt>
                <c:pt idx="473">
                  <c:v>31016</c:v>
                </c:pt>
                <c:pt idx="474">
                  <c:v>31047</c:v>
                </c:pt>
                <c:pt idx="475">
                  <c:v>31078</c:v>
                </c:pt>
                <c:pt idx="476">
                  <c:v>31106</c:v>
                </c:pt>
                <c:pt idx="477">
                  <c:v>31137</c:v>
                </c:pt>
                <c:pt idx="478">
                  <c:v>31167</c:v>
                </c:pt>
                <c:pt idx="479">
                  <c:v>31198</c:v>
                </c:pt>
                <c:pt idx="480">
                  <c:v>31228</c:v>
                </c:pt>
                <c:pt idx="481">
                  <c:v>31259</c:v>
                </c:pt>
                <c:pt idx="482">
                  <c:v>31290</c:v>
                </c:pt>
                <c:pt idx="483">
                  <c:v>31320</c:v>
                </c:pt>
                <c:pt idx="484">
                  <c:v>31351</c:v>
                </c:pt>
                <c:pt idx="485">
                  <c:v>31381</c:v>
                </c:pt>
                <c:pt idx="486">
                  <c:v>31412</c:v>
                </c:pt>
                <c:pt idx="487">
                  <c:v>31443</c:v>
                </c:pt>
                <c:pt idx="488">
                  <c:v>31471</c:v>
                </c:pt>
                <c:pt idx="489">
                  <c:v>31502</c:v>
                </c:pt>
                <c:pt idx="490">
                  <c:v>31532</c:v>
                </c:pt>
                <c:pt idx="491">
                  <c:v>31563</c:v>
                </c:pt>
                <c:pt idx="492">
                  <c:v>31593</c:v>
                </c:pt>
                <c:pt idx="493">
                  <c:v>31624</c:v>
                </c:pt>
                <c:pt idx="494">
                  <c:v>31655</c:v>
                </c:pt>
                <c:pt idx="495">
                  <c:v>31685</c:v>
                </c:pt>
                <c:pt idx="496">
                  <c:v>31716</c:v>
                </c:pt>
                <c:pt idx="497">
                  <c:v>31746</c:v>
                </c:pt>
                <c:pt idx="498">
                  <c:v>31777</c:v>
                </c:pt>
                <c:pt idx="499">
                  <c:v>31808</c:v>
                </c:pt>
                <c:pt idx="500">
                  <c:v>31836</c:v>
                </c:pt>
                <c:pt idx="501">
                  <c:v>31867</c:v>
                </c:pt>
                <c:pt idx="502">
                  <c:v>31897</c:v>
                </c:pt>
                <c:pt idx="503">
                  <c:v>31928</c:v>
                </c:pt>
                <c:pt idx="504">
                  <c:v>31958</c:v>
                </c:pt>
                <c:pt idx="505">
                  <c:v>31989</c:v>
                </c:pt>
                <c:pt idx="506">
                  <c:v>32020</c:v>
                </c:pt>
                <c:pt idx="507">
                  <c:v>32050</c:v>
                </c:pt>
                <c:pt idx="508">
                  <c:v>32081</c:v>
                </c:pt>
                <c:pt idx="509">
                  <c:v>32111</c:v>
                </c:pt>
                <c:pt idx="510">
                  <c:v>32142</c:v>
                </c:pt>
                <c:pt idx="511">
                  <c:v>32173</c:v>
                </c:pt>
                <c:pt idx="512">
                  <c:v>32202</c:v>
                </c:pt>
                <c:pt idx="513">
                  <c:v>32233</c:v>
                </c:pt>
                <c:pt idx="514">
                  <c:v>32263</c:v>
                </c:pt>
                <c:pt idx="515">
                  <c:v>32294</c:v>
                </c:pt>
                <c:pt idx="516">
                  <c:v>32324</c:v>
                </c:pt>
                <c:pt idx="517">
                  <c:v>32355</c:v>
                </c:pt>
                <c:pt idx="518">
                  <c:v>32386</c:v>
                </c:pt>
                <c:pt idx="519">
                  <c:v>32416</c:v>
                </c:pt>
                <c:pt idx="520">
                  <c:v>32447</c:v>
                </c:pt>
                <c:pt idx="521">
                  <c:v>32477</c:v>
                </c:pt>
                <c:pt idx="522">
                  <c:v>32508</c:v>
                </c:pt>
                <c:pt idx="523">
                  <c:v>32539</c:v>
                </c:pt>
                <c:pt idx="524">
                  <c:v>32567</c:v>
                </c:pt>
                <c:pt idx="525">
                  <c:v>32598</c:v>
                </c:pt>
                <c:pt idx="526">
                  <c:v>32628</c:v>
                </c:pt>
                <c:pt idx="527">
                  <c:v>32659</c:v>
                </c:pt>
                <c:pt idx="528">
                  <c:v>32689</c:v>
                </c:pt>
                <c:pt idx="529">
                  <c:v>32720</c:v>
                </c:pt>
                <c:pt idx="530">
                  <c:v>32751</c:v>
                </c:pt>
                <c:pt idx="531">
                  <c:v>32781</c:v>
                </c:pt>
                <c:pt idx="532">
                  <c:v>32812</c:v>
                </c:pt>
                <c:pt idx="533">
                  <c:v>32842</c:v>
                </c:pt>
                <c:pt idx="534">
                  <c:v>32873</c:v>
                </c:pt>
                <c:pt idx="535">
                  <c:v>32904</c:v>
                </c:pt>
                <c:pt idx="536">
                  <c:v>32932</c:v>
                </c:pt>
                <c:pt idx="537">
                  <c:v>32963</c:v>
                </c:pt>
                <c:pt idx="538">
                  <c:v>32993</c:v>
                </c:pt>
                <c:pt idx="539">
                  <c:v>33024</c:v>
                </c:pt>
                <c:pt idx="540">
                  <c:v>33054</c:v>
                </c:pt>
                <c:pt idx="541">
                  <c:v>33085</c:v>
                </c:pt>
                <c:pt idx="542">
                  <c:v>33116</c:v>
                </c:pt>
                <c:pt idx="543">
                  <c:v>33146</c:v>
                </c:pt>
                <c:pt idx="544">
                  <c:v>33177</c:v>
                </c:pt>
                <c:pt idx="545">
                  <c:v>33207</c:v>
                </c:pt>
                <c:pt idx="546">
                  <c:v>33238</c:v>
                </c:pt>
                <c:pt idx="547">
                  <c:v>33269</c:v>
                </c:pt>
                <c:pt idx="548">
                  <c:v>33297</c:v>
                </c:pt>
                <c:pt idx="549">
                  <c:v>33328</c:v>
                </c:pt>
                <c:pt idx="550">
                  <c:v>33358</c:v>
                </c:pt>
                <c:pt idx="551">
                  <c:v>33389</c:v>
                </c:pt>
                <c:pt idx="552">
                  <c:v>33419</c:v>
                </c:pt>
                <c:pt idx="553">
                  <c:v>33450</c:v>
                </c:pt>
                <c:pt idx="554">
                  <c:v>33481</c:v>
                </c:pt>
                <c:pt idx="555">
                  <c:v>33511</c:v>
                </c:pt>
                <c:pt idx="556">
                  <c:v>33542</c:v>
                </c:pt>
                <c:pt idx="557">
                  <c:v>33572</c:v>
                </c:pt>
                <c:pt idx="558">
                  <c:v>33603</c:v>
                </c:pt>
                <c:pt idx="559">
                  <c:v>33634</c:v>
                </c:pt>
                <c:pt idx="560">
                  <c:v>33663</c:v>
                </c:pt>
                <c:pt idx="561">
                  <c:v>33694</c:v>
                </c:pt>
                <c:pt idx="562">
                  <c:v>33724</c:v>
                </c:pt>
                <c:pt idx="563">
                  <c:v>33755</c:v>
                </c:pt>
                <c:pt idx="564">
                  <c:v>33785</c:v>
                </c:pt>
                <c:pt idx="565">
                  <c:v>33816</c:v>
                </c:pt>
                <c:pt idx="566">
                  <c:v>33847</c:v>
                </c:pt>
                <c:pt idx="567">
                  <c:v>33877</c:v>
                </c:pt>
                <c:pt idx="568">
                  <c:v>33908</c:v>
                </c:pt>
                <c:pt idx="569">
                  <c:v>33938</c:v>
                </c:pt>
                <c:pt idx="570">
                  <c:v>33969</c:v>
                </c:pt>
                <c:pt idx="571">
                  <c:v>34000</c:v>
                </c:pt>
                <c:pt idx="572">
                  <c:v>34028</c:v>
                </c:pt>
                <c:pt idx="573">
                  <c:v>34059</c:v>
                </c:pt>
                <c:pt idx="574">
                  <c:v>34089</c:v>
                </c:pt>
                <c:pt idx="575">
                  <c:v>34120</c:v>
                </c:pt>
                <c:pt idx="576">
                  <c:v>34150</c:v>
                </c:pt>
                <c:pt idx="577">
                  <c:v>34181</c:v>
                </c:pt>
                <c:pt idx="578">
                  <c:v>34212</c:v>
                </c:pt>
                <c:pt idx="579">
                  <c:v>34242</c:v>
                </c:pt>
                <c:pt idx="580">
                  <c:v>34273</c:v>
                </c:pt>
                <c:pt idx="581">
                  <c:v>34303</c:v>
                </c:pt>
                <c:pt idx="582">
                  <c:v>34334</c:v>
                </c:pt>
                <c:pt idx="583">
                  <c:v>34365</c:v>
                </c:pt>
                <c:pt idx="584">
                  <c:v>34393</c:v>
                </c:pt>
                <c:pt idx="585">
                  <c:v>34424</c:v>
                </c:pt>
                <c:pt idx="586">
                  <c:v>34454</c:v>
                </c:pt>
                <c:pt idx="587">
                  <c:v>34485</c:v>
                </c:pt>
                <c:pt idx="588">
                  <c:v>34515</c:v>
                </c:pt>
                <c:pt idx="589">
                  <c:v>34546</c:v>
                </c:pt>
                <c:pt idx="590">
                  <c:v>34577</c:v>
                </c:pt>
                <c:pt idx="591">
                  <c:v>34607</c:v>
                </c:pt>
                <c:pt idx="592">
                  <c:v>34638</c:v>
                </c:pt>
                <c:pt idx="593">
                  <c:v>34668</c:v>
                </c:pt>
                <c:pt idx="594">
                  <c:v>34699</c:v>
                </c:pt>
                <c:pt idx="595">
                  <c:v>34730</c:v>
                </c:pt>
                <c:pt idx="596">
                  <c:v>34758</c:v>
                </c:pt>
                <c:pt idx="597">
                  <c:v>34789</c:v>
                </c:pt>
                <c:pt idx="598">
                  <c:v>34819</c:v>
                </c:pt>
                <c:pt idx="599">
                  <c:v>34850</c:v>
                </c:pt>
                <c:pt idx="600">
                  <c:v>34880</c:v>
                </c:pt>
                <c:pt idx="601">
                  <c:v>34911</c:v>
                </c:pt>
                <c:pt idx="602">
                  <c:v>34942</c:v>
                </c:pt>
                <c:pt idx="603">
                  <c:v>34972</c:v>
                </c:pt>
                <c:pt idx="604">
                  <c:v>35003</c:v>
                </c:pt>
                <c:pt idx="605">
                  <c:v>35033</c:v>
                </c:pt>
                <c:pt idx="606">
                  <c:v>35064</c:v>
                </c:pt>
                <c:pt idx="607">
                  <c:v>35095</c:v>
                </c:pt>
                <c:pt idx="608">
                  <c:v>35124</c:v>
                </c:pt>
                <c:pt idx="609">
                  <c:v>35155</c:v>
                </c:pt>
                <c:pt idx="610">
                  <c:v>35185</c:v>
                </c:pt>
                <c:pt idx="611">
                  <c:v>35216</c:v>
                </c:pt>
                <c:pt idx="612">
                  <c:v>35246</c:v>
                </c:pt>
                <c:pt idx="613">
                  <c:v>35277</c:v>
                </c:pt>
                <c:pt idx="614">
                  <c:v>35308</c:v>
                </c:pt>
                <c:pt idx="615">
                  <c:v>35338</c:v>
                </c:pt>
                <c:pt idx="616">
                  <c:v>35369</c:v>
                </c:pt>
                <c:pt idx="617">
                  <c:v>35399</c:v>
                </c:pt>
                <c:pt idx="618">
                  <c:v>35430</c:v>
                </c:pt>
                <c:pt idx="619">
                  <c:v>35461</c:v>
                </c:pt>
                <c:pt idx="620">
                  <c:v>35489</c:v>
                </c:pt>
                <c:pt idx="621">
                  <c:v>35520</c:v>
                </c:pt>
                <c:pt idx="622">
                  <c:v>35550</c:v>
                </c:pt>
                <c:pt idx="623">
                  <c:v>35581</c:v>
                </c:pt>
                <c:pt idx="624">
                  <c:v>35611</c:v>
                </c:pt>
                <c:pt idx="625">
                  <c:v>35642</c:v>
                </c:pt>
                <c:pt idx="626">
                  <c:v>35673</c:v>
                </c:pt>
                <c:pt idx="627">
                  <c:v>35703</c:v>
                </c:pt>
                <c:pt idx="628">
                  <c:v>35734</c:v>
                </c:pt>
                <c:pt idx="629">
                  <c:v>35764</c:v>
                </c:pt>
                <c:pt idx="630">
                  <c:v>35795</c:v>
                </c:pt>
                <c:pt idx="631">
                  <c:v>35826</c:v>
                </c:pt>
                <c:pt idx="632">
                  <c:v>35854</c:v>
                </c:pt>
                <c:pt idx="633">
                  <c:v>35885</c:v>
                </c:pt>
                <c:pt idx="634">
                  <c:v>35915</c:v>
                </c:pt>
                <c:pt idx="635">
                  <c:v>35946</c:v>
                </c:pt>
                <c:pt idx="636">
                  <c:v>35976</c:v>
                </c:pt>
                <c:pt idx="637">
                  <c:v>36007</c:v>
                </c:pt>
                <c:pt idx="638">
                  <c:v>36038</c:v>
                </c:pt>
                <c:pt idx="639">
                  <c:v>36068</c:v>
                </c:pt>
                <c:pt idx="640">
                  <c:v>36099</c:v>
                </c:pt>
                <c:pt idx="641">
                  <c:v>36129</c:v>
                </c:pt>
                <c:pt idx="642">
                  <c:v>36160</c:v>
                </c:pt>
                <c:pt idx="643">
                  <c:v>36191</c:v>
                </c:pt>
                <c:pt idx="644">
                  <c:v>36219</c:v>
                </c:pt>
                <c:pt idx="645">
                  <c:v>36250</c:v>
                </c:pt>
                <c:pt idx="646">
                  <c:v>36280</c:v>
                </c:pt>
                <c:pt idx="647">
                  <c:v>36311</c:v>
                </c:pt>
                <c:pt idx="648">
                  <c:v>36341</c:v>
                </c:pt>
                <c:pt idx="649">
                  <c:v>36372</c:v>
                </c:pt>
                <c:pt idx="650">
                  <c:v>36403</c:v>
                </c:pt>
                <c:pt idx="651">
                  <c:v>36433</c:v>
                </c:pt>
                <c:pt idx="652">
                  <c:v>36464</c:v>
                </c:pt>
                <c:pt idx="653">
                  <c:v>36494</c:v>
                </c:pt>
                <c:pt idx="654">
                  <c:v>36525</c:v>
                </c:pt>
                <c:pt idx="655">
                  <c:v>36556</c:v>
                </c:pt>
                <c:pt idx="656">
                  <c:v>36585</c:v>
                </c:pt>
                <c:pt idx="657">
                  <c:v>36616</c:v>
                </c:pt>
                <c:pt idx="658">
                  <c:v>36646</c:v>
                </c:pt>
                <c:pt idx="659">
                  <c:v>36677</c:v>
                </c:pt>
                <c:pt idx="660">
                  <c:v>36707</c:v>
                </c:pt>
                <c:pt idx="661">
                  <c:v>36738</c:v>
                </c:pt>
                <c:pt idx="662">
                  <c:v>36769</c:v>
                </c:pt>
                <c:pt idx="663">
                  <c:v>36799</c:v>
                </c:pt>
                <c:pt idx="664">
                  <c:v>36830</c:v>
                </c:pt>
                <c:pt idx="665">
                  <c:v>36860</c:v>
                </c:pt>
                <c:pt idx="666">
                  <c:v>36891</c:v>
                </c:pt>
                <c:pt idx="667">
                  <c:v>36922</c:v>
                </c:pt>
                <c:pt idx="668">
                  <c:v>36950</c:v>
                </c:pt>
                <c:pt idx="669">
                  <c:v>36981</c:v>
                </c:pt>
                <c:pt idx="670">
                  <c:v>37011</c:v>
                </c:pt>
                <c:pt idx="671">
                  <c:v>37042</c:v>
                </c:pt>
                <c:pt idx="672">
                  <c:v>37072</c:v>
                </c:pt>
                <c:pt idx="673">
                  <c:v>37103</c:v>
                </c:pt>
                <c:pt idx="674">
                  <c:v>37134</c:v>
                </c:pt>
                <c:pt idx="675">
                  <c:v>37164</c:v>
                </c:pt>
                <c:pt idx="676">
                  <c:v>37195</c:v>
                </c:pt>
                <c:pt idx="677">
                  <c:v>37225</c:v>
                </c:pt>
                <c:pt idx="678">
                  <c:v>37256</c:v>
                </c:pt>
                <c:pt idx="679">
                  <c:v>37287</c:v>
                </c:pt>
                <c:pt idx="680">
                  <c:v>37315</c:v>
                </c:pt>
                <c:pt idx="681">
                  <c:v>37346</c:v>
                </c:pt>
                <c:pt idx="682">
                  <c:v>37376</c:v>
                </c:pt>
                <c:pt idx="683">
                  <c:v>37407</c:v>
                </c:pt>
                <c:pt idx="684">
                  <c:v>37437</c:v>
                </c:pt>
                <c:pt idx="685">
                  <c:v>37468</c:v>
                </c:pt>
                <c:pt idx="686">
                  <c:v>37499</c:v>
                </c:pt>
                <c:pt idx="687">
                  <c:v>37529</c:v>
                </c:pt>
                <c:pt idx="688">
                  <c:v>37560</c:v>
                </c:pt>
                <c:pt idx="689">
                  <c:v>37590</c:v>
                </c:pt>
                <c:pt idx="690">
                  <c:v>37621</c:v>
                </c:pt>
                <c:pt idx="691">
                  <c:v>37652</c:v>
                </c:pt>
                <c:pt idx="692">
                  <c:v>37680</c:v>
                </c:pt>
                <c:pt idx="693">
                  <c:v>37711</c:v>
                </c:pt>
                <c:pt idx="694">
                  <c:v>37741</c:v>
                </c:pt>
                <c:pt idx="695">
                  <c:v>37772</c:v>
                </c:pt>
                <c:pt idx="696">
                  <c:v>37802</c:v>
                </c:pt>
                <c:pt idx="697">
                  <c:v>37833</c:v>
                </c:pt>
                <c:pt idx="698">
                  <c:v>37864</c:v>
                </c:pt>
                <c:pt idx="699">
                  <c:v>37894</c:v>
                </c:pt>
                <c:pt idx="700">
                  <c:v>37925</c:v>
                </c:pt>
                <c:pt idx="701">
                  <c:v>37955</c:v>
                </c:pt>
                <c:pt idx="702">
                  <c:v>37986</c:v>
                </c:pt>
                <c:pt idx="703">
                  <c:v>38017</c:v>
                </c:pt>
                <c:pt idx="704">
                  <c:v>38046</c:v>
                </c:pt>
                <c:pt idx="705">
                  <c:v>38077</c:v>
                </c:pt>
                <c:pt idx="706">
                  <c:v>38107</c:v>
                </c:pt>
                <c:pt idx="707">
                  <c:v>38138</c:v>
                </c:pt>
                <c:pt idx="708">
                  <c:v>38168</c:v>
                </c:pt>
                <c:pt idx="709">
                  <c:v>38199</c:v>
                </c:pt>
                <c:pt idx="710">
                  <c:v>38230</c:v>
                </c:pt>
                <c:pt idx="711">
                  <c:v>38260</c:v>
                </c:pt>
                <c:pt idx="712">
                  <c:v>38291</c:v>
                </c:pt>
                <c:pt idx="713">
                  <c:v>38321</c:v>
                </c:pt>
                <c:pt idx="714">
                  <c:v>38352</c:v>
                </c:pt>
                <c:pt idx="715">
                  <c:v>38383</c:v>
                </c:pt>
                <c:pt idx="716">
                  <c:v>38411</c:v>
                </c:pt>
                <c:pt idx="717">
                  <c:v>38442</c:v>
                </c:pt>
                <c:pt idx="718">
                  <c:v>38472</c:v>
                </c:pt>
                <c:pt idx="719">
                  <c:v>38503</c:v>
                </c:pt>
                <c:pt idx="720">
                  <c:v>38533</c:v>
                </c:pt>
                <c:pt idx="721">
                  <c:v>38564</c:v>
                </c:pt>
                <c:pt idx="722">
                  <c:v>38595</c:v>
                </c:pt>
                <c:pt idx="723">
                  <c:v>38625</c:v>
                </c:pt>
                <c:pt idx="724">
                  <c:v>38656</c:v>
                </c:pt>
                <c:pt idx="725">
                  <c:v>38686</c:v>
                </c:pt>
                <c:pt idx="726">
                  <c:v>38717</c:v>
                </c:pt>
                <c:pt idx="727">
                  <c:v>38748</c:v>
                </c:pt>
                <c:pt idx="728">
                  <c:v>38776</c:v>
                </c:pt>
                <c:pt idx="729">
                  <c:v>38807</c:v>
                </c:pt>
                <c:pt idx="730">
                  <c:v>38837</c:v>
                </c:pt>
                <c:pt idx="731">
                  <c:v>38868</c:v>
                </c:pt>
                <c:pt idx="732">
                  <c:v>38898</c:v>
                </c:pt>
                <c:pt idx="733">
                  <c:v>38929</c:v>
                </c:pt>
                <c:pt idx="734">
                  <c:v>38960</c:v>
                </c:pt>
                <c:pt idx="735">
                  <c:v>38990</c:v>
                </c:pt>
                <c:pt idx="736">
                  <c:v>39021</c:v>
                </c:pt>
                <c:pt idx="737">
                  <c:v>39051</c:v>
                </c:pt>
                <c:pt idx="738">
                  <c:v>39082</c:v>
                </c:pt>
                <c:pt idx="739">
                  <c:v>39113</c:v>
                </c:pt>
                <c:pt idx="740">
                  <c:v>39141</c:v>
                </c:pt>
                <c:pt idx="741">
                  <c:v>39172</c:v>
                </c:pt>
                <c:pt idx="742">
                  <c:v>39202</c:v>
                </c:pt>
                <c:pt idx="743">
                  <c:v>39233</c:v>
                </c:pt>
                <c:pt idx="744">
                  <c:v>39263</c:v>
                </c:pt>
                <c:pt idx="745">
                  <c:v>39294</c:v>
                </c:pt>
                <c:pt idx="746">
                  <c:v>39325</c:v>
                </c:pt>
                <c:pt idx="747">
                  <c:v>39355</c:v>
                </c:pt>
                <c:pt idx="748">
                  <c:v>39386</c:v>
                </c:pt>
                <c:pt idx="749">
                  <c:v>39416</c:v>
                </c:pt>
                <c:pt idx="750">
                  <c:v>39447</c:v>
                </c:pt>
                <c:pt idx="751">
                  <c:v>39478</c:v>
                </c:pt>
                <c:pt idx="752">
                  <c:v>39507</c:v>
                </c:pt>
                <c:pt idx="753">
                  <c:v>39538</c:v>
                </c:pt>
                <c:pt idx="754">
                  <c:v>39568</c:v>
                </c:pt>
                <c:pt idx="755">
                  <c:v>39599</c:v>
                </c:pt>
                <c:pt idx="756">
                  <c:v>39629</c:v>
                </c:pt>
                <c:pt idx="757">
                  <c:v>39660</c:v>
                </c:pt>
                <c:pt idx="758">
                  <c:v>39691</c:v>
                </c:pt>
                <c:pt idx="759">
                  <c:v>39721</c:v>
                </c:pt>
                <c:pt idx="760">
                  <c:v>39752</c:v>
                </c:pt>
                <c:pt idx="761">
                  <c:v>39782</c:v>
                </c:pt>
                <c:pt idx="762">
                  <c:v>39813</c:v>
                </c:pt>
                <c:pt idx="763">
                  <c:v>39844</c:v>
                </c:pt>
                <c:pt idx="764">
                  <c:v>39872</c:v>
                </c:pt>
                <c:pt idx="765">
                  <c:v>39903</c:v>
                </c:pt>
                <c:pt idx="766">
                  <c:v>39933</c:v>
                </c:pt>
                <c:pt idx="767">
                  <c:v>39964</c:v>
                </c:pt>
                <c:pt idx="768">
                  <c:v>39994</c:v>
                </c:pt>
                <c:pt idx="769">
                  <c:v>40025</c:v>
                </c:pt>
                <c:pt idx="770">
                  <c:v>40056</c:v>
                </c:pt>
                <c:pt idx="771">
                  <c:v>40086</c:v>
                </c:pt>
                <c:pt idx="772">
                  <c:v>40117</c:v>
                </c:pt>
                <c:pt idx="773">
                  <c:v>40147</c:v>
                </c:pt>
                <c:pt idx="774">
                  <c:v>40178</c:v>
                </c:pt>
                <c:pt idx="775">
                  <c:v>40209</c:v>
                </c:pt>
                <c:pt idx="776">
                  <c:v>40237</c:v>
                </c:pt>
                <c:pt idx="777">
                  <c:v>40268</c:v>
                </c:pt>
                <c:pt idx="778">
                  <c:v>40298</c:v>
                </c:pt>
                <c:pt idx="779">
                  <c:v>40329</c:v>
                </c:pt>
                <c:pt idx="780">
                  <c:v>40359</c:v>
                </c:pt>
                <c:pt idx="781">
                  <c:v>40390</c:v>
                </c:pt>
                <c:pt idx="782">
                  <c:v>40421</c:v>
                </c:pt>
                <c:pt idx="783">
                  <c:v>40451</c:v>
                </c:pt>
                <c:pt idx="784">
                  <c:v>40482</c:v>
                </c:pt>
                <c:pt idx="785">
                  <c:v>40512</c:v>
                </c:pt>
                <c:pt idx="786">
                  <c:v>40543</c:v>
                </c:pt>
                <c:pt idx="787">
                  <c:v>40574</c:v>
                </c:pt>
                <c:pt idx="788">
                  <c:v>40602</c:v>
                </c:pt>
                <c:pt idx="789">
                  <c:v>40633</c:v>
                </c:pt>
                <c:pt idx="790">
                  <c:v>40663</c:v>
                </c:pt>
                <c:pt idx="791">
                  <c:v>40694</c:v>
                </c:pt>
                <c:pt idx="792">
                  <c:v>40724</c:v>
                </c:pt>
                <c:pt idx="793">
                  <c:v>40755</c:v>
                </c:pt>
                <c:pt idx="794">
                  <c:v>40786</c:v>
                </c:pt>
                <c:pt idx="795">
                  <c:v>40816</c:v>
                </c:pt>
                <c:pt idx="796">
                  <c:v>40847</c:v>
                </c:pt>
                <c:pt idx="797">
                  <c:v>40877</c:v>
                </c:pt>
                <c:pt idx="798">
                  <c:v>40908</c:v>
                </c:pt>
                <c:pt idx="799">
                  <c:v>40939</c:v>
                </c:pt>
                <c:pt idx="800">
                  <c:v>40968</c:v>
                </c:pt>
                <c:pt idx="801">
                  <c:v>40999</c:v>
                </c:pt>
                <c:pt idx="802">
                  <c:v>41029</c:v>
                </c:pt>
                <c:pt idx="803">
                  <c:v>41060</c:v>
                </c:pt>
                <c:pt idx="804">
                  <c:v>41090</c:v>
                </c:pt>
                <c:pt idx="805">
                  <c:v>41121</c:v>
                </c:pt>
                <c:pt idx="806">
                  <c:v>41152</c:v>
                </c:pt>
                <c:pt idx="807">
                  <c:v>41182</c:v>
                </c:pt>
                <c:pt idx="808">
                  <c:v>41213</c:v>
                </c:pt>
                <c:pt idx="809">
                  <c:v>41243</c:v>
                </c:pt>
                <c:pt idx="810">
                  <c:v>41274</c:v>
                </c:pt>
                <c:pt idx="811">
                  <c:v>41305</c:v>
                </c:pt>
                <c:pt idx="812">
                  <c:v>41333</c:v>
                </c:pt>
                <c:pt idx="813">
                  <c:v>41364</c:v>
                </c:pt>
                <c:pt idx="814">
                  <c:v>41394</c:v>
                </c:pt>
                <c:pt idx="815">
                  <c:v>41425</c:v>
                </c:pt>
                <c:pt idx="816">
                  <c:v>41455</c:v>
                </c:pt>
                <c:pt idx="817">
                  <c:v>41486</c:v>
                </c:pt>
                <c:pt idx="818">
                  <c:v>41517</c:v>
                </c:pt>
                <c:pt idx="819">
                  <c:v>41547</c:v>
                </c:pt>
                <c:pt idx="820">
                  <c:v>41578</c:v>
                </c:pt>
                <c:pt idx="821">
                  <c:v>41608</c:v>
                </c:pt>
                <c:pt idx="822">
                  <c:v>41639</c:v>
                </c:pt>
                <c:pt idx="823">
                  <c:v>41670</c:v>
                </c:pt>
                <c:pt idx="824">
                  <c:v>41698</c:v>
                </c:pt>
                <c:pt idx="825">
                  <c:v>41729</c:v>
                </c:pt>
                <c:pt idx="826">
                  <c:v>41759</c:v>
                </c:pt>
                <c:pt idx="827">
                  <c:v>41790</c:v>
                </c:pt>
                <c:pt idx="828">
                  <c:v>41820</c:v>
                </c:pt>
                <c:pt idx="829">
                  <c:v>41851</c:v>
                </c:pt>
                <c:pt idx="830">
                  <c:v>41882</c:v>
                </c:pt>
                <c:pt idx="831">
                  <c:v>41912</c:v>
                </c:pt>
                <c:pt idx="832">
                  <c:v>41943</c:v>
                </c:pt>
                <c:pt idx="833">
                  <c:v>41973</c:v>
                </c:pt>
                <c:pt idx="834">
                  <c:v>42004</c:v>
                </c:pt>
                <c:pt idx="835">
                  <c:v>42035</c:v>
                </c:pt>
                <c:pt idx="836">
                  <c:v>42063</c:v>
                </c:pt>
                <c:pt idx="837">
                  <c:v>42094</c:v>
                </c:pt>
                <c:pt idx="838">
                  <c:v>42124</c:v>
                </c:pt>
                <c:pt idx="839">
                  <c:v>42155</c:v>
                </c:pt>
                <c:pt idx="840">
                  <c:v>42185</c:v>
                </c:pt>
                <c:pt idx="841">
                  <c:v>42216</c:v>
                </c:pt>
                <c:pt idx="842">
                  <c:v>42247</c:v>
                </c:pt>
                <c:pt idx="843">
                  <c:v>42277</c:v>
                </c:pt>
                <c:pt idx="844">
                  <c:v>42308</c:v>
                </c:pt>
                <c:pt idx="845">
                  <c:v>42338</c:v>
                </c:pt>
                <c:pt idx="846">
                  <c:v>42369</c:v>
                </c:pt>
                <c:pt idx="847">
                  <c:v>42400</c:v>
                </c:pt>
                <c:pt idx="848">
                  <c:v>42429</c:v>
                </c:pt>
                <c:pt idx="849">
                  <c:v>42460</c:v>
                </c:pt>
                <c:pt idx="850">
                  <c:v>42490</c:v>
                </c:pt>
                <c:pt idx="851">
                  <c:v>42521</c:v>
                </c:pt>
                <c:pt idx="852">
                  <c:v>42551</c:v>
                </c:pt>
                <c:pt idx="853">
                  <c:v>42582</c:v>
                </c:pt>
                <c:pt idx="854">
                  <c:v>42613</c:v>
                </c:pt>
                <c:pt idx="855">
                  <c:v>42643</c:v>
                </c:pt>
                <c:pt idx="856">
                  <c:v>42674</c:v>
                </c:pt>
                <c:pt idx="857">
                  <c:v>42704</c:v>
                </c:pt>
                <c:pt idx="858">
                  <c:v>42735</c:v>
                </c:pt>
                <c:pt idx="859">
                  <c:v>42766</c:v>
                </c:pt>
                <c:pt idx="860">
                  <c:v>42794</c:v>
                </c:pt>
                <c:pt idx="861">
                  <c:v>42825</c:v>
                </c:pt>
                <c:pt idx="862">
                  <c:v>42855</c:v>
                </c:pt>
                <c:pt idx="863">
                  <c:v>42886</c:v>
                </c:pt>
                <c:pt idx="864">
                  <c:v>42916</c:v>
                </c:pt>
                <c:pt idx="865">
                  <c:v>42947</c:v>
                </c:pt>
                <c:pt idx="866">
                  <c:v>42978</c:v>
                </c:pt>
                <c:pt idx="867">
                  <c:v>43008</c:v>
                </c:pt>
                <c:pt idx="868">
                  <c:v>43039</c:v>
                </c:pt>
                <c:pt idx="869">
                  <c:v>43069</c:v>
                </c:pt>
                <c:pt idx="870">
                  <c:v>43100</c:v>
                </c:pt>
                <c:pt idx="871">
                  <c:v>43131</c:v>
                </c:pt>
                <c:pt idx="872">
                  <c:v>43159</c:v>
                </c:pt>
                <c:pt idx="873">
                  <c:v>43190</c:v>
                </c:pt>
                <c:pt idx="874">
                  <c:v>43220</c:v>
                </c:pt>
                <c:pt idx="875">
                  <c:v>43251</c:v>
                </c:pt>
                <c:pt idx="876">
                  <c:v>43281</c:v>
                </c:pt>
                <c:pt idx="877">
                  <c:v>43312</c:v>
                </c:pt>
                <c:pt idx="878">
                  <c:v>43343</c:v>
                </c:pt>
                <c:pt idx="879">
                  <c:v>43373</c:v>
                </c:pt>
                <c:pt idx="880">
                  <c:v>43404</c:v>
                </c:pt>
                <c:pt idx="881">
                  <c:v>43434</c:v>
                </c:pt>
                <c:pt idx="882">
                  <c:v>43465</c:v>
                </c:pt>
                <c:pt idx="883">
                  <c:v>43496</c:v>
                </c:pt>
                <c:pt idx="884">
                  <c:v>43524</c:v>
                </c:pt>
                <c:pt idx="885">
                  <c:v>43555</c:v>
                </c:pt>
                <c:pt idx="886">
                  <c:v>43585</c:v>
                </c:pt>
                <c:pt idx="887">
                  <c:v>43616</c:v>
                </c:pt>
                <c:pt idx="888">
                  <c:v>43646</c:v>
                </c:pt>
                <c:pt idx="889">
                  <c:v>43677</c:v>
                </c:pt>
                <c:pt idx="890">
                  <c:v>43708</c:v>
                </c:pt>
                <c:pt idx="891">
                  <c:v>43738</c:v>
                </c:pt>
                <c:pt idx="892">
                  <c:v>43769</c:v>
                </c:pt>
                <c:pt idx="893">
                  <c:v>43799</c:v>
                </c:pt>
                <c:pt idx="894">
                  <c:v>43830</c:v>
                </c:pt>
                <c:pt idx="895">
                  <c:v>43861</c:v>
                </c:pt>
                <c:pt idx="896">
                  <c:v>43890</c:v>
                </c:pt>
                <c:pt idx="897">
                  <c:v>43921</c:v>
                </c:pt>
                <c:pt idx="898">
                  <c:v>43951</c:v>
                </c:pt>
                <c:pt idx="899">
                  <c:v>43982</c:v>
                </c:pt>
                <c:pt idx="900">
                  <c:v>44012</c:v>
                </c:pt>
                <c:pt idx="901">
                  <c:v>44043</c:v>
                </c:pt>
                <c:pt idx="902">
                  <c:v>44074</c:v>
                </c:pt>
                <c:pt idx="903">
                  <c:v>44104</c:v>
                </c:pt>
                <c:pt idx="904">
                  <c:v>44135</c:v>
                </c:pt>
                <c:pt idx="905">
                  <c:v>44165</c:v>
                </c:pt>
                <c:pt idx="906">
                  <c:v>44196</c:v>
                </c:pt>
                <c:pt idx="907">
                  <c:v>44227</c:v>
                </c:pt>
                <c:pt idx="908">
                  <c:v>44255</c:v>
                </c:pt>
                <c:pt idx="909">
                  <c:v>44286</c:v>
                </c:pt>
                <c:pt idx="910">
                  <c:v>44316</c:v>
                </c:pt>
                <c:pt idx="911">
                  <c:v>44347</c:v>
                </c:pt>
                <c:pt idx="912">
                  <c:v>44377</c:v>
                </c:pt>
                <c:pt idx="913">
                  <c:v>44408</c:v>
                </c:pt>
                <c:pt idx="914">
                  <c:v>44439</c:v>
                </c:pt>
                <c:pt idx="915">
                  <c:v>44469</c:v>
                </c:pt>
                <c:pt idx="916">
                  <c:v>44500</c:v>
                </c:pt>
                <c:pt idx="917">
                  <c:v>44530</c:v>
                </c:pt>
                <c:pt idx="918">
                  <c:v>44561</c:v>
                </c:pt>
                <c:pt idx="919">
                  <c:v>44592</c:v>
                </c:pt>
                <c:pt idx="920">
                  <c:v>44620</c:v>
                </c:pt>
                <c:pt idx="921">
                  <c:v>44651</c:v>
                </c:pt>
                <c:pt idx="922">
                  <c:v>44681</c:v>
                </c:pt>
                <c:pt idx="923">
                  <c:v>44712</c:v>
                </c:pt>
                <c:pt idx="924">
                  <c:v>44742</c:v>
                </c:pt>
                <c:pt idx="925">
                  <c:v>44773</c:v>
                </c:pt>
                <c:pt idx="926">
                  <c:v>44804</c:v>
                </c:pt>
                <c:pt idx="927">
                  <c:v>44834</c:v>
                </c:pt>
                <c:pt idx="928">
                  <c:v>44865</c:v>
                </c:pt>
                <c:pt idx="929">
                  <c:v>44895</c:v>
                </c:pt>
                <c:pt idx="930">
                  <c:v>44926</c:v>
                </c:pt>
                <c:pt idx="931">
                  <c:v>44957</c:v>
                </c:pt>
                <c:pt idx="932">
                  <c:v>44985</c:v>
                </c:pt>
                <c:pt idx="933">
                  <c:v>45016</c:v>
                </c:pt>
                <c:pt idx="934">
                  <c:v>45046</c:v>
                </c:pt>
                <c:pt idx="935">
                  <c:v>45077</c:v>
                </c:pt>
                <c:pt idx="936">
                  <c:v>45107</c:v>
                </c:pt>
                <c:pt idx="937">
                  <c:v>45138</c:v>
                </c:pt>
                <c:pt idx="938">
                  <c:v>45169</c:v>
                </c:pt>
                <c:pt idx="939">
                  <c:v>45199</c:v>
                </c:pt>
                <c:pt idx="940">
                  <c:v>45230</c:v>
                </c:pt>
                <c:pt idx="941">
                  <c:v>45260</c:v>
                </c:pt>
                <c:pt idx="942">
                  <c:v>45291</c:v>
                </c:pt>
                <c:pt idx="943">
                  <c:v>45322</c:v>
                </c:pt>
                <c:pt idx="944">
                  <c:v>45351</c:v>
                </c:pt>
                <c:pt idx="945">
                  <c:v>45382</c:v>
                </c:pt>
                <c:pt idx="946">
                  <c:v>45412</c:v>
                </c:pt>
                <c:pt idx="947">
                  <c:v>45443</c:v>
                </c:pt>
                <c:pt idx="948">
                  <c:v>45473</c:v>
                </c:pt>
              </c:numCache>
            </c:numRef>
          </c:cat>
          <c:val>
            <c:numRef>
              <c:f>'CALC value'!$J$549:$J$1503</c:f>
              <c:numCache>
                <c:formatCode>General</c:formatCode>
                <c:ptCount val="955"/>
                <c:pt idx="60" formatCode="_-&quot;$&quot;* #,##0_-;\-&quot;$&quot;* #,##0_-;_-&quot;$&quot;* &quot;-&quot;??_-;_-@_-">
                  <c:v>10000</c:v>
                </c:pt>
                <c:pt idx="61" formatCode="_-&quot;$&quot;* #,##0_-;\-&quot;$&quot;* #,##0_-;_-&quot;$&quot;* &quot;-&quot;??_-;_-@_-">
                  <c:v>9846.2929759501112</c:v>
                </c:pt>
                <c:pt idx="62" formatCode="_-&quot;$&quot;* #,##0_-;\-&quot;$&quot;* #,##0_-;_-&quot;$&quot;* &quot;-&quot;??_-;_-@_-">
                  <c:v>10333.696536175317</c:v>
                </c:pt>
                <c:pt idx="63" formatCode="_-&quot;$&quot;* #,##0_-;\-&quot;$&quot;* #,##0_-;_-&quot;$&quot;* &quot;-&quot;??_-;_-@_-">
                  <c:v>10847.382584476061</c:v>
                </c:pt>
                <c:pt idx="64" formatCode="_-&quot;$&quot;* #,##0_-;\-&quot;$&quot;* #,##0_-;_-&quot;$&quot;* &quot;-&quot;??_-;_-@_-">
                  <c:v>11184.65881436776</c:v>
                </c:pt>
                <c:pt idx="65" formatCode="_-&quot;$&quot;* #,##0_-;\-&quot;$&quot;* #,##0_-;_-&quot;$&quot;* &quot;-&quot;??_-;_-@_-">
                  <c:v>11799.895121254274</c:v>
                </c:pt>
                <c:pt idx="66" formatCode="_-&quot;$&quot;* #,##0_-;\-&quot;$&quot;* #,##0_-;_-&quot;$&quot;* &quot;-&quot;??_-;_-@_-">
                  <c:v>11911.525043725644</c:v>
                </c:pt>
                <c:pt idx="67" formatCode="_-&quot;$&quot;* #,##0_-;\-&quot;$&quot;* #,##0_-;_-&quot;$&quot;* &quot;-&quot;??_-;_-@_-">
                  <c:v>12586.360110907704</c:v>
                </c:pt>
                <c:pt idx="68" formatCode="_-&quot;$&quot;* #,##0_-;\-&quot;$&quot;* #,##0_-;_-&quot;$&quot;* &quot;-&quot;??_-;_-@_-">
                  <c:v>12566.860200400046</c:v>
                </c:pt>
                <c:pt idx="69" formatCode="_-&quot;$&quot;* #,##0_-;\-&quot;$&quot;* #,##0_-;_-&quot;$&quot;* &quot;-&quot;??_-;_-@_-">
                  <c:v>12713.062427974364</c:v>
                </c:pt>
                <c:pt idx="70" formatCode="_-&quot;$&quot;* #,##0_-;\-&quot;$&quot;* #,##0_-;_-&quot;$&quot;* &quot;-&quot;??_-;_-@_-">
                  <c:v>13297.274722652237</c:v>
                </c:pt>
                <c:pt idx="71" formatCode="_-&quot;$&quot;* #,##0_-;\-&quot;$&quot;* #,##0_-;_-&quot;$&quot;* &quot;-&quot;??_-;_-@_-">
                  <c:v>13832.250528318831</c:v>
                </c:pt>
                <c:pt idx="72" formatCode="_-&quot;$&quot;* #,##0_-;\-&quot;$&quot;* #,##0_-;_-&quot;$&quot;* &quot;-&quot;??_-;_-@_-">
                  <c:v>13662.120874324488</c:v>
                </c:pt>
                <c:pt idx="73" formatCode="_-&quot;$&quot;* #,##0_-;\-&quot;$&quot;* #,##0_-;_-&quot;$&quot;* &quot;-&quot;??_-;_-@_-">
                  <c:v>13464.138691150933</c:v>
                </c:pt>
                <c:pt idx="74" formatCode="_-&quot;$&quot;* #,##0_-;\-&quot;$&quot;* #,##0_-;_-&quot;$&quot;* &quot;-&quot;??_-;_-@_-">
                  <c:v>12975.008085711681</c:v>
                </c:pt>
                <c:pt idx="75" formatCode="_-&quot;$&quot;* #,##0_-;\-&quot;$&quot;* #,##0_-;_-&quot;$&quot;* &quot;-&quot;??_-;_-@_-">
                  <c:v>12484.338839990829</c:v>
                </c:pt>
                <c:pt idx="76" formatCode="_-&quot;$&quot;* #,##0_-;\-&quot;$&quot;* #,##0_-;_-&quot;$&quot;* &quot;-&quot;??_-;_-@_-">
                  <c:v>12645.111049007261</c:v>
                </c:pt>
                <c:pt idx="77" formatCode="_-&quot;$&quot;* #,##0_-;\-&quot;$&quot;* #,##0_-;_-&quot;$&quot;* &quot;-&quot;??_-;_-@_-">
                  <c:v>12047.239396727402</c:v>
                </c:pt>
                <c:pt idx="78" formatCode="_-&quot;$&quot;* #,##0_-;\-&quot;$&quot;* #,##0_-;_-&quot;$&quot;* &quot;-&quot;??_-;_-@_-">
                  <c:v>11524.29010591497</c:v>
                </c:pt>
                <c:pt idx="79" formatCode="_-&quot;$&quot;* #,##0_-;\-&quot;$&quot;* #,##0_-;_-&quot;$&quot;* &quot;-&quot;??_-;_-@_-">
                  <c:v>11542.502582717614</c:v>
                </c:pt>
                <c:pt idx="80" formatCode="_-&quot;$&quot;* #,##0_-;\-&quot;$&quot;* #,##0_-;_-&quot;$&quot;* &quot;-&quot;??_-;_-@_-">
                  <c:v>10802.824817953731</c:v>
                </c:pt>
                <c:pt idx="81" formatCode="_-&quot;$&quot;* #,##0_-;\-&quot;$&quot;* #,##0_-;_-&quot;$&quot;* &quot;-&quot;??_-;_-@_-">
                  <c:v>10520.091816003742</c:v>
                </c:pt>
                <c:pt idx="82" formatCode="_-&quot;$&quot;* #,##0_-;\-&quot;$&quot;* #,##0_-;_-&quot;$&quot;* &quot;-&quot;??_-;_-@_-">
                  <c:v>9875.903951165441</c:v>
                </c:pt>
                <c:pt idx="83" formatCode="_-&quot;$&quot;* #,##0_-;\-&quot;$&quot;* #,##0_-;_-&quot;$&quot;* &quot;-&quot;??_-;_-@_-">
                  <c:v>10009.35744497791</c:v>
                </c:pt>
                <c:pt idx="84" formatCode="_-&quot;$&quot;* #,##0_-;\-&quot;$&quot;* #,##0_-;_-&quot;$&quot;* &quot;-&quot;??_-;_-@_-">
                  <c:v>9887.4594536884979</c:v>
                </c:pt>
                <c:pt idx="85" formatCode="_-&quot;$&quot;* #,##0_-;\-&quot;$&quot;* #,##0_-;_-&quot;$&quot;* &quot;-&quot;??_-;_-@_-">
                  <c:v>10248.097895202896</c:v>
                </c:pt>
                <c:pt idx="86" formatCode="_-&quot;$&quot;* #,##0_-;\-&quot;$&quot;* #,##0_-;_-&quot;$&quot;* &quot;-&quot;??_-;_-@_-">
                  <c:v>10088.832925645991</c:v>
                </c:pt>
                <c:pt idx="87" formatCode="_-&quot;$&quot;* #,##0_-;\-&quot;$&quot;* #,##0_-;_-&quot;$&quot;* &quot;-&quot;??_-;_-@_-">
                  <c:v>10034.352499348432</c:v>
                </c:pt>
                <c:pt idx="88" formatCode="_-&quot;$&quot;* #,##0_-;\-&quot;$&quot;* #,##0_-;_-&quot;$&quot;* &quot;-&quot;??_-;_-@_-">
                  <c:v>10070.400643088835</c:v>
                </c:pt>
                <c:pt idx="89" formatCode="_-&quot;$&quot;* #,##0_-;\-&quot;$&quot;* #,##0_-;_-&quot;$&quot;* &quot;-&quot;??_-;_-@_-">
                  <c:v>10197.95078235148</c:v>
                </c:pt>
                <c:pt idx="90" formatCode="_-&quot;$&quot;* #,##0_-;\-&quot;$&quot;* #,##0_-;_-&quot;$&quot;* &quot;-&quot;??_-;_-@_-">
                  <c:v>10164.414704376959</c:v>
                </c:pt>
                <c:pt idx="91" formatCode="_-&quot;$&quot;* #,##0_-;\-&quot;$&quot;* #,##0_-;_-&quot;$&quot;* &quot;-&quot;??_-;_-@_-">
                  <c:v>10712.359049559915</c:v>
                </c:pt>
                <c:pt idx="92" formatCode="_-&quot;$&quot;* #,##0_-;\-&quot;$&quot;* #,##0_-;_-&quot;$&quot;* &quot;-&quot;??_-;_-@_-">
                  <c:v>10812.496271152375</c:v>
                </c:pt>
                <c:pt idx="93" formatCode="_-&quot;$&quot;* #,##0_-;\-&quot;$&quot;* #,##0_-;_-&quot;$&quot;* &quot;-&quot;??_-;_-@_-">
                  <c:v>10721.025676452206</c:v>
                </c:pt>
                <c:pt idx="94" formatCode="_-&quot;$&quot;* #,##0_-;\-&quot;$&quot;* #,##0_-;_-&quot;$&quot;* &quot;-&quot;??_-;_-@_-">
                  <c:v>10476.75868154228</c:v>
                </c:pt>
                <c:pt idx="95" formatCode="_-&quot;$&quot;* #,##0_-;\-&quot;$&quot;* #,##0_-;_-&quot;$&quot;* &quot;-&quot;??_-;_-@_-">
                  <c:v>10610.777390152072</c:v>
                </c:pt>
                <c:pt idx="96" formatCode="_-&quot;$&quot;* #,##0_-;\-&quot;$&quot;* #,##0_-;_-&quot;$&quot;* &quot;-&quot;??_-;_-@_-">
                  <c:v>10729.912109099014</c:v>
                </c:pt>
                <c:pt idx="97" formatCode="_-&quot;$&quot;* #,##0_-;\-&quot;$&quot;* #,##0_-;_-&quot;$&quot;* &quot;-&quot;??_-;_-@_-">
                  <c:v>11034.562884856323</c:v>
                </c:pt>
                <c:pt idx="98" formatCode="_-&quot;$&quot;* #,##0_-;\-&quot;$&quot;* #,##0_-;_-&quot;$&quot;* &quot;-&quot;??_-;_-@_-">
                  <c:v>11380.945353149344</c:v>
                </c:pt>
                <c:pt idx="99" formatCode="_-&quot;$&quot;* #,##0_-;\-&quot;$&quot;* #,##0_-;_-&quot;$&quot;* &quot;-&quot;??_-;_-@_-">
                  <c:v>11563.980745015902</c:v>
                </c:pt>
                <c:pt idx="100" formatCode="_-&quot;$&quot;* #,##0_-;\-&quot;$&quot;* #,##0_-;_-&quot;$&quot;* &quot;-&quot;??_-;_-@_-">
                  <c:v>11403.020131067031</c:v>
                </c:pt>
                <c:pt idx="101" formatCode="_-&quot;$&quot;* #,##0_-;\-&quot;$&quot;* #,##0_-;_-&quot;$&quot;* &quot;-&quot;??_-;_-@_-">
                  <c:v>11446.541670460932</c:v>
                </c:pt>
                <c:pt idx="102" formatCode="_-&quot;$&quot;* #,##0_-;\-&quot;$&quot;* #,##0_-;_-&quot;$&quot;* &quot;-&quot;??_-;_-@_-">
                  <c:v>11672.470585279922</c:v>
                </c:pt>
                <c:pt idx="103" formatCode="_-&quot;$&quot;* #,##0_-;\-&quot;$&quot;* #,##0_-;_-&quot;$&quot;* &quot;-&quot;??_-;_-@_-">
                  <c:v>11763.689973403503</c:v>
                </c:pt>
                <c:pt idx="104" formatCode="_-&quot;$&quot;* #,##0_-;\-&quot;$&quot;* #,##0_-;_-&quot;$&quot;* &quot;-&quot;??_-;_-@_-">
                  <c:v>12112.615908284477</c:v>
                </c:pt>
                <c:pt idx="105" formatCode="_-&quot;$&quot;* #,##0_-;\-&quot;$&quot;* #,##0_-;_-&quot;$&quot;* &quot;-&quot;??_-;_-@_-">
                  <c:v>12194.823260472956</c:v>
                </c:pt>
                <c:pt idx="106" formatCode="_-&quot;$&quot;* #,##0_-;\-&quot;$&quot;* #,##0_-;_-&quot;$&quot;* &quot;-&quot;??_-;_-@_-">
                  <c:v>12266.26013069022</c:v>
                </c:pt>
                <c:pt idx="107" formatCode="_-&quot;$&quot;* #,##0_-;\-&quot;$&quot;* #,##0_-;_-&quot;$&quot;* &quot;-&quot;??_-;_-@_-">
                  <c:v>12596.282770682936</c:v>
                </c:pt>
                <c:pt idx="108" formatCode="_-&quot;$&quot;* #,##0_-;\-&quot;$&quot;* #,##0_-;_-&quot;$&quot;* &quot;-&quot;??_-;_-@_-">
                  <c:v>13060.920734904839</c:v>
                </c:pt>
                <c:pt idx="109" formatCode="_-&quot;$&quot;* #,##0_-;\-&quot;$&quot;* #,##0_-;_-&quot;$&quot;* &quot;-&quot;??_-;_-@_-">
                  <c:v>13699.927464101009</c:v>
                </c:pt>
                <c:pt idx="110" formatCode="_-&quot;$&quot;* #,##0_-;\-&quot;$&quot;* #,##0_-;_-&quot;$&quot;* &quot;-&quot;??_-;_-@_-">
                  <c:v>14047.534564454896</c:v>
                </c:pt>
                <c:pt idx="111" formatCode="_-&quot;$&quot;* #,##0_-;\-&quot;$&quot;* #,##0_-;_-&quot;$&quot;* &quot;-&quot;??_-;_-@_-">
                  <c:v>14113.72749738588</c:v>
                </c:pt>
                <c:pt idx="112" formatCode="_-&quot;$&quot;* #,##0_-;\-&quot;$&quot;* #,##0_-;_-&quot;$&quot;* &quot;-&quot;??_-;_-@_-">
                  <c:v>14112.000452171835</c:v>
                </c:pt>
                <c:pt idx="113" formatCode="_-&quot;$&quot;* #,##0_-;\-&quot;$&quot;* #,##0_-;_-&quot;$&quot;* &quot;-&quot;??_-;_-@_-">
                  <c:v>14046.529738148542</c:v>
                </c:pt>
                <c:pt idx="114" formatCode="_-&quot;$&quot;* #,##0_-;\-&quot;$&quot;* #,##0_-;_-&quot;$&quot;* &quot;-&quot;??_-;_-@_-">
                  <c:v>14080.3798243438</c:v>
                </c:pt>
                <c:pt idx="115" formatCode="_-&quot;$&quot;* #,##0_-;\-&quot;$&quot;* #,##0_-;_-&quot;$&quot;* &quot;-&quot;??_-;_-@_-">
                  <c:v>14415.929009021453</c:v>
                </c:pt>
                <c:pt idx="116" formatCode="_-&quot;$&quot;* #,##0_-;\-&quot;$&quot;* #,##0_-;_-&quot;$&quot;* &quot;-&quot;??_-;_-@_-">
                  <c:v>14657.652537343427</c:v>
                </c:pt>
                <c:pt idx="117" formatCode="_-&quot;$&quot;* #,##0_-;\-&quot;$&quot;* #,##0_-;_-&quot;$&quot;* &quot;-&quot;??_-;_-@_-">
                  <c:v>14757.978163868329</c:v>
                </c:pt>
                <c:pt idx="118" formatCode="_-&quot;$&quot;* #,##0_-;\-&quot;$&quot;* #,##0_-;_-&quot;$&quot;* &quot;-&quot;??_-;_-@_-">
                  <c:v>14856.827951755775</c:v>
                </c:pt>
                <c:pt idx="119" formatCode="_-&quot;$&quot;* #,##0_-;\-&quot;$&quot;* #,##0_-;_-&quot;$&quot;* &quot;-&quot;??_-;_-@_-">
                  <c:v>15215.990554632719</c:v>
                </c:pt>
                <c:pt idx="120" formatCode="_-&quot;$&quot;* #,##0_-;\-&quot;$&quot;* #,##0_-;_-&quot;$&quot;* &quot;-&quot;??_-;_-@_-">
                  <c:v>15576.377789570532</c:v>
                </c:pt>
                <c:pt idx="121" formatCode="_-&quot;$&quot;* #,##0_-;\-&quot;$&quot;* #,##0_-;_-&quot;$&quot;* &quot;-&quot;??_-;_-@_-">
                  <c:v>16195.978810725268</c:v>
                </c:pt>
                <c:pt idx="122" formatCode="_-&quot;$&quot;* #,##0_-;\-&quot;$&quot;* #,##0_-;_-&quot;$&quot;* &quot;-&quot;??_-;_-@_-">
                  <c:v>16177.483726523962</c:v>
                </c:pt>
                <c:pt idx="123" formatCode="_-&quot;$&quot;* #,##0_-;\-&quot;$&quot;* #,##0_-;_-&quot;$&quot;* &quot;-&quot;??_-;_-@_-">
                  <c:v>15790.939606798907</c:v>
                </c:pt>
                <c:pt idx="124" formatCode="_-&quot;$&quot;* #,##0_-;\-&quot;$&quot;* #,##0_-;_-&quot;$&quot;* &quot;-&quot;??_-;_-@_-">
                  <c:v>15854.620473964012</c:v>
                </c:pt>
                <c:pt idx="125" formatCode="_-&quot;$&quot;* #,##0_-;\-&quot;$&quot;* #,##0_-;_-&quot;$&quot;* &quot;-&quot;??_-;_-@_-">
                  <c:v>15521.991565739196</c:v>
                </c:pt>
                <c:pt idx="126" formatCode="_-&quot;$&quot;* #,##0_-;\-&quot;$&quot;* #,##0_-;_-&quot;$&quot;* &quot;-&quot;??_-;_-@_-">
                  <c:v>15789.997582136702</c:v>
                </c:pt>
                <c:pt idx="127" formatCode="_-&quot;$&quot;* #,##0_-;\-&quot;$&quot;* #,##0_-;_-&quot;$&quot;* &quot;-&quot;??_-;_-@_-">
                  <c:v>16193.655149891825</c:v>
                </c:pt>
                <c:pt idx="128" formatCode="_-&quot;$&quot;* #,##0_-;\-&quot;$&quot;* #,##0_-;_-&quot;$&quot;* &quot;-&quot;??_-;_-@_-">
                  <c:v>16243.017242191401</c:v>
                </c:pt>
                <c:pt idx="129" formatCode="_-&quot;$&quot;* #,##0_-;\-&quot;$&quot;* #,##0_-;_-&quot;$&quot;* &quot;-&quot;??_-;_-@_-">
                  <c:v>15961.791479700938</c:v>
                </c:pt>
                <c:pt idx="130" formatCode="_-&quot;$&quot;* #,##0_-;\-&quot;$&quot;* #,##0_-;_-&quot;$&quot;* &quot;-&quot;??_-;_-@_-">
                  <c:v>15993.506309995193</c:v>
                </c:pt>
                <c:pt idx="131" formatCode="_-&quot;$&quot;* #,##0_-;\-&quot;$&quot;* #,##0_-;_-&quot;$&quot;* &quot;-&quot;??_-;_-@_-">
                  <c:v>15913.811023572596</c:v>
                </c:pt>
                <c:pt idx="132" formatCode="_-&quot;$&quot;* #,##0_-;\-&quot;$&quot;* #,##0_-;_-&quot;$&quot;* &quot;-&quot;??_-;_-@_-">
                  <c:v>15575.184558331735</c:v>
                </c:pt>
                <c:pt idx="133" formatCode="_-&quot;$&quot;* #,##0_-;\-&quot;$&quot;* #,##0_-;_-&quot;$&quot;* &quot;-&quot;??_-;_-@_-">
                  <c:v>15829.719622059703</c:v>
                </c:pt>
                <c:pt idx="134" formatCode="_-&quot;$&quot;* #,##0_-;\-&quot;$&quot;* #,##0_-;_-&quot;$&quot;* &quot;-&quot;??_-;_-@_-">
                  <c:v>16376.816145046676</c:v>
                </c:pt>
                <c:pt idx="135" formatCode="_-&quot;$&quot;* #,##0_-;\-&quot;$&quot;* #,##0_-;_-&quot;$&quot;* &quot;-&quot;??_-;_-@_-">
                  <c:v>16845.222207917403</c:v>
                </c:pt>
                <c:pt idx="136" formatCode="_-&quot;$&quot;* #,##0_-;\-&quot;$&quot;* #,##0_-;_-&quot;$&quot;* &quot;-&quot;??_-;_-@_-">
                  <c:v>17167.300439925515</c:v>
                </c:pt>
                <c:pt idx="137" formatCode="_-&quot;$&quot;* #,##0_-;\-&quot;$&quot;* #,##0_-;_-&quot;$&quot;* &quot;-&quot;??_-;_-@_-">
                  <c:v>17178.510533405763</c:v>
                </c:pt>
                <c:pt idx="138" formatCode="_-&quot;$&quot;* #,##0_-;\-&quot;$&quot;* #,##0_-;_-&quot;$&quot;* &quot;-&quot;??_-;_-@_-">
                  <c:v>17416.62296718928</c:v>
                </c:pt>
                <c:pt idx="139" formatCode="_-&quot;$&quot;* #,##0_-;\-&quot;$&quot;* #,##0_-;_-&quot;$&quot;* &quot;-&quot;??_-;_-@_-">
                  <c:v>18113.218804068289</c:v>
                </c:pt>
                <c:pt idx="140" formatCode="_-&quot;$&quot;* #,##0_-;\-&quot;$&quot;* #,##0_-;_-&quot;$&quot;* &quot;-&quot;??_-;_-@_-">
                  <c:v>18535.026046981908</c:v>
                </c:pt>
                <c:pt idx="141" formatCode="_-&quot;$&quot;* #,##0_-;\-&quot;$&quot;* #,##0_-;_-&quot;$&quot;* &quot;-&quot;??_-;_-@_-">
                  <c:v>18643.327482313485</c:v>
                </c:pt>
                <c:pt idx="142" formatCode="_-&quot;$&quot;* #,##0_-;\-&quot;$&quot;* #,##0_-;_-&quot;$&quot;* &quot;-&quot;??_-;_-@_-">
                  <c:v>19287.735152906298</c:v>
                </c:pt>
                <c:pt idx="143" formatCode="_-&quot;$&quot;* #,##0_-;\-&quot;$&quot;* #,##0_-;_-&quot;$&quot;* &quot;-&quot;??_-;_-@_-">
                  <c:v>19585.132338764626</c:v>
                </c:pt>
                <c:pt idx="144" formatCode="_-&quot;$&quot;* #,##0_-;\-&quot;$&quot;* #,##0_-;_-&quot;$&quot;* &quot;-&quot;??_-;_-@_-">
                  <c:v>19818.346244304674</c:v>
                </c:pt>
                <c:pt idx="145" formatCode="_-&quot;$&quot;* #,##0_-;\-&quot;$&quot;* #,##0_-;_-&quot;$&quot;* &quot;-&quot;??_-;_-@_-">
                  <c:v>20354.421078743835</c:v>
                </c:pt>
                <c:pt idx="146" formatCode="_-&quot;$&quot;* #,##0_-;\-&quot;$&quot;* #,##0_-;_-&quot;$&quot;* &quot;-&quot;??_-;_-@_-">
                  <c:v>21036.164326782073</c:v>
                </c:pt>
                <c:pt idx="147" formatCode="_-&quot;$&quot;* #,##0_-;\-&quot;$&quot;* #,##0_-;_-&quot;$&quot;* &quot;-&quot;??_-;_-@_-">
                  <c:v>21325.208893968836</c:v>
                </c:pt>
                <c:pt idx="148" formatCode="_-&quot;$&quot;* #,##0_-;\-&quot;$&quot;* #,##0_-;_-&quot;$&quot;* &quot;-&quot;??_-;_-@_-">
                  <c:v>20416.280698228675</c:v>
                </c:pt>
                <c:pt idx="149" formatCode="_-&quot;$&quot;* #,##0_-;\-&quot;$&quot;* #,##0_-;_-&quot;$&quot;* &quot;-&quot;??_-;_-@_-">
                  <c:v>20744.670495473569</c:v>
                </c:pt>
                <c:pt idx="150" formatCode="_-&quot;$&quot;* #,##0_-;\-&quot;$&quot;* #,##0_-;_-&quot;$&quot;* &quot;-&quot;??_-;_-@_-">
                  <c:v>20603.052787921988</c:v>
                </c:pt>
                <c:pt idx="151" formatCode="_-&quot;$&quot;* #,##0_-;\-&quot;$&quot;* #,##0_-;_-&quot;$&quot;* &quot;-&quot;??_-;_-@_-">
                  <c:v>21445.474042510432</c:v>
                </c:pt>
                <c:pt idx="152" formatCode="_-&quot;$&quot;* #,##0_-;\-&quot;$&quot;* #,##0_-;_-&quot;$&quot;* &quot;-&quot;??_-;_-@_-">
                  <c:v>22193.630029234166</c:v>
                </c:pt>
                <c:pt idx="153" formatCode="_-&quot;$&quot;* #,##0_-;\-&quot;$&quot;* #,##0_-;_-&quot;$&quot;* &quot;-&quot;??_-;_-@_-">
                  <c:v>21859.619484838113</c:v>
                </c:pt>
                <c:pt idx="154" formatCode="_-&quot;$&quot;* #,##0_-;\-&quot;$&quot;* #,##0_-;_-&quot;$&quot;* &quot;-&quot;??_-;_-@_-">
                  <c:v>22124.987832181443</c:v>
                </c:pt>
                <c:pt idx="155" formatCode="_-&quot;$&quot;* #,##0_-;\-&quot;$&quot;* #,##0_-;_-&quot;$&quot;* &quot;-&quot;??_-;_-@_-">
                  <c:v>22194.823260472956</c:v>
                </c:pt>
                <c:pt idx="156" formatCode="_-&quot;$&quot;* #,##0_-;\-&quot;$&quot;* #,##0_-;_-&quot;$&quot;* &quot;-&quot;??_-;_-@_-">
                  <c:v>23214.816163887172</c:v>
                </c:pt>
                <c:pt idx="157" formatCode="_-&quot;$&quot;* #,##0_-;\-&quot;$&quot;* #,##0_-;_-&quot;$&quot;* &quot;-&quot;??_-;_-@_-">
                  <c:v>23659.169197049578</c:v>
                </c:pt>
                <c:pt idx="158" formatCode="_-&quot;$&quot;* #,##0_-;\-&quot;$&quot;* #,##0_-;_-&quot;$&quot;* &quot;-&quot;??_-;_-@_-">
                  <c:v>24333.313446146021</c:v>
                </c:pt>
                <c:pt idx="159" formatCode="_-&quot;$&quot;* #,##0_-;\-&quot;$&quot;* #,##0_-;_-&quot;$&quot;* &quot;-&quot;??_-;_-@_-">
                  <c:v>23961.182303752717</c:v>
                </c:pt>
                <c:pt idx="160" formatCode="_-&quot;$&quot;* #,##0_-;\-&quot;$&quot;* #,##0_-;_-&quot;$&quot;* &quot;-&quot;??_-;_-@_-">
                  <c:v>23986.114556479093</c:v>
                </c:pt>
                <c:pt idx="161" formatCode="_-&quot;$&quot;* #,##0_-;\-&quot;$&quot;* #,##0_-;_-&quot;$&quot;* &quot;-&quot;??_-;_-@_-">
                  <c:v>24640.256481914701</c:v>
                </c:pt>
                <c:pt idx="162" formatCode="_-&quot;$&quot;* #,##0_-;\-&quot;$&quot;* #,##0_-;_-&quot;$&quot;* &quot;-&quot;??_-;_-@_-">
                  <c:v>25302.719625199792</c:v>
                </c:pt>
                <c:pt idx="163" formatCode="_-&quot;$&quot;* #,##0_-;\-&quot;$&quot;* #,##0_-;_-&quot;$&quot;* &quot;-&quot;??_-;_-@_-">
                  <c:v>26318.630421744441</c:v>
                </c:pt>
                <c:pt idx="164" formatCode="_-&quot;$&quot;* #,##0_-;\-&quot;$&quot;* #,##0_-;_-&quot;$&quot;* &quot;-&quot;??_-;_-@_-">
                  <c:v>26454.941390365602</c:v>
                </c:pt>
                <c:pt idx="165" formatCode="_-&quot;$&quot;* #,##0_-;\-&quot;$&quot;* #,##0_-;_-&quot;$&quot;* &quot;-&quot;??_-;_-@_-">
                  <c:v>26643.283521162586</c:v>
                </c:pt>
                <c:pt idx="166" formatCode="_-&quot;$&quot;* #,##0_-;\-&quot;$&quot;* #,##0_-;_-&quot;$&quot;* &quot;-&quot;??_-;_-@_-">
                  <c:v>27817.64286589023</c:v>
                </c:pt>
                <c:pt idx="167" formatCode="_-&quot;$&quot;* #,##0_-;\-&quot;$&quot;* #,##0_-;_-&quot;$&quot;* &quot;-&quot;??_-;_-@_-">
                  <c:v>28879.367461840153</c:v>
                </c:pt>
                <c:pt idx="168" formatCode="_-&quot;$&quot;* #,##0_-;\-&quot;$&quot;* #,##0_-;_-&quot;$&quot;* &quot;-&quot;??_-;_-@_-">
                  <c:v>29774.856105732848</c:v>
                </c:pt>
                <c:pt idx="169" formatCode="_-&quot;$&quot;* #,##0_-;\-&quot;$&quot;* #,##0_-;_-&quot;$&quot;* &quot;-&quot;??_-;_-@_-">
                  <c:v>32221.011546082278</c:v>
                </c:pt>
                <c:pt idx="170" formatCode="_-&quot;$&quot;* #,##0_-;\-&quot;$&quot;* #,##0_-;_-&quot;$&quot;* &quot;-&quot;??_-;_-@_-">
                  <c:v>33085.476177766337</c:v>
                </c:pt>
                <c:pt idx="171" formatCode="_-&quot;$&quot;* #,##0_-;\-&quot;$&quot;* #,##0_-;_-&quot;$&quot;* &quot;-&quot;??_-;_-@_-">
                  <c:v>34643.898977275232</c:v>
                </c:pt>
                <c:pt idx="172" formatCode="_-&quot;$&quot;* #,##0_-;\-&quot;$&quot;* #,##0_-;_-&quot;$&quot;* &quot;-&quot;??_-;_-@_-">
                  <c:v>36231.524541312494</c:v>
                </c:pt>
                <c:pt idx="173" formatCode="_-&quot;$&quot;* #,##0_-;\-&quot;$&quot;* #,##0_-;_-&quot;$&quot;* &quot;-&quot;??_-;_-@_-">
                  <c:v>36193.529546603531</c:v>
                </c:pt>
                <c:pt idx="174" formatCode="_-&quot;$&quot;* #,##0_-;\-&quot;$&quot;* #,##0_-;_-&quot;$&quot;* &quot;-&quot;??_-;_-@_-">
                  <c:v>37228.186633926081</c:v>
                </c:pt>
                <c:pt idx="175" formatCode="_-&quot;$&quot;* #,##0_-;\-&quot;$&quot;* #,##0_-;_-&quot;$&quot;* &quot;-&quot;??_-;_-@_-">
                  <c:v>39486.53375745377</c:v>
                </c:pt>
                <c:pt idx="176" formatCode="_-&quot;$&quot;* #,##0_-;\-&quot;$&quot;* #,##0_-;_-&quot;$&quot;* &quot;-&quot;??_-;_-@_-">
                  <c:v>38040.525900968089</c:v>
                </c:pt>
                <c:pt idx="177" formatCode="_-&quot;$&quot;* #,##0_-;\-&quot;$&quot;* #,##0_-;_-&quot;$&quot;* &quot;-&quot;??_-;_-@_-">
                  <c:v>38238.665088252012</c:v>
                </c:pt>
                <c:pt idx="178" formatCode="_-&quot;$&quot;* #,##0_-;\-&quot;$&quot;* #,##0_-;_-&quot;$&quot;* &quot;-&quot;??_-;_-@_-">
                  <c:v>39958.17410499807</c:v>
                </c:pt>
                <c:pt idx="179" formatCode="_-&quot;$&quot;* #,##0_-;\-&quot;$&quot;* #,##0_-;_-&quot;$&quot;* &quot;-&quot;??_-;_-@_-">
                  <c:v>40675.054872936569</c:v>
                </c:pt>
                <c:pt idx="180" formatCode="_-&quot;$&quot;* #,##0_-;\-&quot;$&quot;* #,##0_-;_-&quot;$&quot;* &quot;-&quot;??_-;_-@_-">
                  <c:v>40708.025736113763</c:v>
                </c:pt>
                <c:pt idx="181" formatCode="_-&quot;$&quot;* #,##0_-;\-&quot;$&quot;* #,##0_-;_-&quot;$&quot;* &quot;-&quot;??_-;_-@_-">
                  <c:v>41913.189287295536</c:v>
                </c:pt>
                <c:pt idx="182" formatCode="_-&quot;$&quot;* #,##0_-;\-&quot;$&quot;* #,##0_-;_-&quot;$&quot;* &quot;-&quot;??_-;_-@_-">
                  <c:v>42029.686337188301</c:v>
                </c:pt>
                <c:pt idx="183" formatCode="_-&quot;$&quot;* #,##0_-;\-&quot;$&quot;* #,##0_-;_-&quot;$&quot;* &quot;-&quot;??_-;_-@_-">
                  <c:v>40918.725252227101</c:v>
                </c:pt>
                <c:pt idx="184" formatCode="_-&quot;$&quot;* #,##0_-;\-&quot;$&quot;* #,##0_-;_-&quot;$&quot;* &quot;-&quot;??_-;_-@_-">
                  <c:v>38596.320451669424</c:v>
                </c:pt>
                <c:pt idx="185" formatCode="_-&quot;$&quot;* #,##0_-;\-&quot;$&quot;* #,##0_-;_-&quot;$&quot;* &quot;-&quot;??_-;_-@_-">
                  <c:v>34662.111454077865</c:v>
                </c:pt>
                <c:pt idx="186" formatCode="_-&quot;$&quot;* #,##0_-;\-&quot;$&quot;* #,##0_-;_-&quot;$&quot;* &quot;-&quot;??_-;_-@_-">
                  <c:v>34493.489039543056</c:v>
                </c:pt>
                <c:pt idx="187" formatCode="_-&quot;$&quot;* #,##0_-;\-&quot;$&quot;* #,##0_-;_-&quot;$&quot;* &quot;-&quot;??_-;_-@_-">
                  <c:v>36044.375641754305</c:v>
                </c:pt>
                <c:pt idx="188" formatCode="_-&quot;$&quot;* #,##0_-;\-&quot;$&quot;* #,##0_-;_-&quot;$&quot;* &quot;-&quot;??_-;_-@_-">
                  <c:v>36700.338814870178</c:v>
                </c:pt>
                <c:pt idx="189" formatCode="_-&quot;$&quot;* #,##0_-;\-&quot;$&quot;* #,##0_-;_-&quot;$&quot;* &quot;-&quot;??_-;_-@_-">
                  <c:v>36313.794695145123</c:v>
                </c:pt>
                <c:pt idx="190" formatCode="_-&quot;$&quot;* #,##0_-;\-&quot;$&quot;* #,##0_-;_-&quot;$&quot;* &quot;-&quot;??_-;_-@_-">
                  <c:v>38413.567667201525</c:v>
                </c:pt>
                <c:pt idx="191" formatCode="_-&quot;$&quot;* #,##0_-;\-&quot;$&quot;* #,##0_-;_-&quot;$&quot;* &quot;-&quot;??_-;_-@_-">
                  <c:v>39823.150570081925</c:v>
                </c:pt>
                <c:pt idx="192" formatCode="_-&quot;$&quot;* #,##0_-;\-&quot;$&quot;* #,##0_-;_-&quot;$&quot;* &quot;-&quot;??_-;_-@_-">
                  <c:v>39896.314485513227</c:v>
                </c:pt>
                <c:pt idx="193" formatCode="_-&quot;$&quot;* #,##0_-;\-&quot;$&quot;* #,##0_-;_-&quot;$&quot;* &quot;-&quot;??_-;_-@_-">
                  <c:v>40058.028719191861</c:v>
                </c:pt>
                <c:pt idx="194" formatCode="_-&quot;$&quot;* #,##0_-;\-&quot;$&quot;* #,##0_-;_-&quot;$&quot;* &quot;-&quot;??_-;_-@_-">
                  <c:v>39446.340705199655</c:v>
                </c:pt>
                <c:pt idx="195" formatCode="_-&quot;$&quot;* #,##0_-;\-&quot;$&quot;* #,##0_-;_-&quot;$&quot;* &quot;-&quot;??_-;_-@_-">
                  <c:v>38963.396061708889</c:v>
                </c:pt>
                <c:pt idx="196" formatCode="_-&quot;$&quot;* #,##0_-;\-&quot;$&quot;* #,##0_-;_-&quot;$&quot;* &quot;-&quot;??_-;_-@_-">
                  <c:v>39463.611157340092</c:v>
                </c:pt>
                <c:pt idx="197" formatCode="_-&quot;$&quot;* #,##0_-;\-&quot;$&quot;* #,##0_-;_-&quot;$&quot;* &quot;-&quot;??_-;_-@_-">
                  <c:v>39059.7965854746</c:v>
                </c:pt>
                <c:pt idx="198" formatCode="_-&quot;$&quot;* #,##0_-;\-&quot;$&quot;* #,##0_-;_-&quot;$&quot;* &quot;-&quot;??_-;_-@_-">
                  <c:v>40002.135255900983</c:v>
                </c:pt>
                <c:pt idx="199" formatCode="_-&quot;$&quot;* #,##0_-;\-&quot;$&quot;* #,##0_-;_-&quot;$&quot;* &quot;-&quot;??_-;_-@_-">
                  <c:v>41628.383831088679</c:v>
                </c:pt>
                <c:pt idx="200" formatCode="_-&quot;$&quot;* #,##0_-;\-&quot;$&quot;* #,##0_-;_-&quot;$&quot;* &quot;-&quot;??_-;_-@_-">
                  <c:v>43237.989970577415</c:v>
                </c:pt>
                <c:pt idx="201" formatCode="_-&quot;$&quot;* #,##0_-;\-&quot;$&quot;* #,##0_-;_-&quot;$&quot;* &quot;-&quot;??_-;_-@_-">
                  <c:v>41661.040686045148</c:v>
                </c:pt>
                <c:pt idx="202" formatCode="_-&quot;$&quot;* #,##0_-;\-&quot;$&quot;* #,##0_-;_-&quot;$&quot;* &quot;-&quot;??_-;_-@_-">
                  <c:v>41475.147819369893</c:v>
                </c:pt>
                <c:pt idx="203" formatCode="_-&quot;$&quot;* #,##0_-;\-&quot;$&quot;* #,##0_-;_-&quot;$&quot;* &quot;-&quot;??_-;_-@_-">
                  <c:v>41201.646659109516</c:v>
                </c:pt>
                <c:pt idx="204" formatCode="_-&quot;$&quot;* #,##0_-;\-&quot;$&quot;* #,##0_-;_-&quot;$&quot;* &quot;-&quot;??_-;_-@_-">
                  <c:v>40372.978964589282</c:v>
                </c:pt>
                <c:pt idx="205" formatCode="_-&quot;$&quot;* #,##0_-;\-&quot;$&quot;* #,##0_-;_-&quot;$&quot;* &quot;-&quot;??_-;_-@_-">
                  <c:v>40059.598760295536</c:v>
                </c:pt>
                <c:pt idx="206" formatCode="_-&quot;$&quot;* #,##0_-;\-&quot;$&quot;* #,##0_-;_-&quot;$&quot;* &quot;-&quot;??_-;_-@_-">
                  <c:v>40576.770299846445</c:v>
                </c:pt>
                <c:pt idx="207" formatCode="_-&quot;$&quot;* #,##0_-;\-&quot;$&quot;* #,##0_-;_-&quot;$&quot;* &quot;-&quot;??_-;_-@_-">
                  <c:v>39715.131742149002</c:v>
                </c:pt>
                <c:pt idx="208" formatCode="_-&quot;$&quot;* #,##0_-;\-&quot;$&quot;* #,##0_-;_-&quot;$&quot;* &quot;-&quot;??_-;_-@_-">
                  <c:v>41236.501571611145</c:v>
                </c:pt>
                <c:pt idx="209" formatCode="_-&quot;$&quot;* #,##0_-;\-&quot;$&quot;* #,##0_-;_-&quot;$&quot;* &quot;-&quot;??_-;_-@_-">
                  <c:v>40841.165221705502</c:v>
                </c:pt>
                <c:pt idx="210" formatCode="_-&quot;$&quot;* #,##0_-;\-&quot;$&quot;* #,##0_-;_-&quot;$&quot;* &quot;-&quot;??_-;_-@_-">
                  <c:v>42009.903819281986</c:v>
                </c:pt>
                <c:pt idx="211" formatCode="_-&quot;$&quot;* #,##0_-;\-&quot;$&quot;* #,##0_-;_-&quot;$&quot;* &quot;-&quot;??_-;_-@_-">
                  <c:v>42886.928779795453</c:v>
                </c:pt>
                <c:pt idx="212" formatCode="_-&quot;$&quot;* #,##0_-;\-&quot;$&quot;* #,##0_-;_-&quot;$&quot;* &quot;-&quot;??_-;_-@_-">
                  <c:v>43457.16770865061</c:v>
                </c:pt>
                <c:pt idx="213" formatCode="_-&quot;$&quot;* #,##0_-;\-&quot;$&quot;* #,##0_-;_-&quot;$&quot;* &quot;-&quot;??_-;_-@_-">
                  <c:v>44007.624119599444</c:v>
                </c:pt>
                <c:pt idx="214" formatCode="_-&quot;$&quot;* #,##0_-;\-&quot;$&quot;* #,##0_-;_-&quot;$&quot;* &quot;-&quot;??_-;_-@_-">
                  <c:v>45222.20791740327</c:v>
                </c:pt>
                <c:pt idx="215" formatCode="_-&quot;$&quot;* #,##0_-;\-&quot;$&quot;* #,##0_-;_-&quot;$&quot;* &quot;-&quot;??_-;_-@_-">
                  <c:v>45439.815614372776</c:v>
                </c:pt>
                <c:pt idx="216" formatCode="_-&quot;$&quot;* #,##0_-;\-&quot;$&quot;* #,##0_-;_-&quot;$&quot;* &quot;-&quot;??_-;_-@_-">
                  <c:v>46473.216668812376</c:v>
                </c:pt>
                <c:pt idx="217" formatCode="_-&quot;$&quot;* #,##0_-;\-&quot;$&quot;* #,##0_-;_-&quot;$&quot;* &quot;-&quot;??_-;_-@_-">
                  <c:v>49876.437765140676</c:v>
                </c:pt>
                <c:pt idx="218" formatCode="_-&quot;$&quot;* #,##0_-;\-&quot;$&quot;* #,##0_-;_-&quot;$&quot;* &quot;-&quot;??_-;_-@_-">
                  <c:v>51505.82642253572</c:v>
                </c:pt>
                <c:pt idx="219" formatCode="_-&quot;$&quot;* #,##0_-;\-&quot;$&quot;* #,##0_-;_-&quot;$&quot;* &quot;-&quot;??_-;_-@_-">
                  <c:v>50529.888872490672</c:v>
                </c:pt>
                <c:pt idx="220" formatCode="_-&quot;$&quot;* #,##0_-;\-&quot;$&quot;* #,##0_-;_-&quot;$&quot;* &quot;-&quot;??_-;_-@_-">
                  <c:v>50727.714051553856</c:v>
                </c:pt>
                <c:pt idx="221" formatCode="_-&quot;$&quot;* #,##0_-;\-&quot;$&quot;* #,##0_-;_-&quot;$&quot;* &quot;-&quot;??_-;_-@_-">
                  <c:v>52533.575329002102</c:v>
                </c:pt>
                <c:pt idx="222" formatCode="_-&quot;$&quot;* #,##0_-;\-&quot;$&quot;* #,##0_-;_-&quot;$&quot;* &quot;-&quot;??_-;_-@_-">
                  <c:v>54045.210903621439</c:v>
                </c:pt>
                <c:pt idx="223" formatCode="_-&quot;$&quot;* #,##0_-;\-&quot;$&quot;* #,##0_-;_-&quot;$&quot;* &quot;-&quot;??_-;_-@_-">
                  <c:v>55671.145470588395</c:v>
                </c:pt>
                <c:pt idx="224" formatCode="_-&quot;$&quot;* #,##0_-;\-&quot;$&quot;* #,##0_-;_-&quot;$&quot;* &quot;-&quot;??_-;_-@_-">
                  <c:v>56937.226616592801</c:v>
                </c:pt>
                <c:pt idx="225" formatCode="_-&quot;$&quot;* #,##0_-;\-&quot;$&quot;* #,##0_-;_-&quot;$&quot;* &quot;-&quot;??_-;_-@_-">
                  <c:v>56461.504162178942</c:v>
                </c:pt>
                <c:pt idx="226" formatCode="_-&quot;$&quot;* #,##0_-;\-&quot;$&quot;* #,##0_-;_-&quot;$&quot;* &quot;-&quot;??_-;_-@_-">
                  <c:v>55823.43945764497</c:v>
                </c:pt>
                <c:pt idx="227" formatCode="_-&quot;$&quot;* #,##0_-;\-&quot;$&quot;* #,##0_-;_-&quot;$&quot;* &quot;-&quot;??_-;_-@_-">
                  <c:v>55543.972141190628</c:v>
                </c:pt>
                <c:pt idx="228" formatCode="_-&quot;$&quot;* #,##0_-;\-&quot;$&quot;* #,##0_-;_-&quot;$&quot;* &quot;-&quot;??_-;_-@_-">
                  <c:v>56710.8266894427</c:v>
                </c:pt>
                <c:pt idx="229" formatCode="_-&quot;$&quot;* #,##0_-;\-&quot;$&quot;* #,##0_-;_-&quot;$&quot;* &quot;-&quot;??_-;_-@_-">
                  <c:v>57685.50820660482</c:v>
                </c:pt>
                <c:pt idx="230" formatCode="_-&quot;$&quot;* #,##0_-;\-&quot;$&quot;* #,##0_-;_-&quot;$&quot;* &quot;-&quot;??_-;_-@_-">
                  <c:v>57746.42580142746</c:v>
                </c:pt>
                <c:pt idx="231" formatCode="_-&quot;$&quot;* #,##0_-;\-&quot;$&quot;* #,##0_-;_-&quot;$&quot;* &quot;-&quot;??_-;_-@_-">
                  <c:v>56181.408829283129</c:v>
                </c:pt>
                <c:pt idx="232" formatCode="_-&quot;$&quot;* #,##0_-;\-&quot;$&quot;* #,##0_-;_-&quot;$&quot;* &quot;-&quot;??_-;_-@_-">
                  <c:v>55345.204937465242</c:v>
                </c:pt>
                <c:pt idx="233" formatCode="_-&quot;$&quot;* #,##0_-;\-&quot;$&quot;* #,##0_-;_-&quot;$&quot;* &quot;-&quot;??_-;_-@_-">
                  <c:v>55651.676960902812</c:v>
                </c:pt>
                <c:pt idx="234" formatCode="_-&quot;$&quot;* #,##0_-;\-&quot;$&quot;* #,##0_-;_-&quot;$&quot;* &quot;-&quot;??_-;_-@_-">
                  <c:v>57618.938463808954</c:v>
                </c:pt>
                <c:pt idx="235" formatCode="_-&quot;$&quot;* #,##0_-;\-&quot;$&quot;* #,##0_-;_-&quot;$&quot;* &quot;-&quot;??_-;_-@_-">
                  <c:v>55654.817043110161</c:v>
                </c:pt>
                <c:pt idx="236" formatCode="_-&quot;$&quot;* #,##0_-;\-&quot;$&quot;* #,##0_-;_-&quot;$&quot;* &quot;-&quot;??_-;_-@_-">
                  <c:v>54374.605527172673</c:v>
                </c:pt>
                <c:pt idx="237" formatCode="_-&quot;$&quot;* #,##0_-;\-&quot;$&quot;* #,##0_-;_-&quot;$&quot;* &quot;-&quot;??_-;_-@_-">
                  <c:v>51805.390265117108</c:v>
                </c:pt>
                <c:pt idx="238" formatCode="_-&quot;$&quot;* #,##0_-;\-&quot;$&quot;* #,##0_-;_-&quot;$&quot;* &quot;-&quot;??_-;_-@_-">
                  <c:v>49962.790025842849</c:v>
                </c:pt>
                <c:pt idx="239" formatCode="_-&quot;$&quot;* #,##0_-;\-&quot;$&quot;* #,##0_-;_-&quot;$&quot;* &quot;-&quot;??_-;_-@_-">
                  <c:v>51652.468261619062</c:v>
                </c:pt>
                <c:pt idx="240" formatCode="_-&quot;$&quot;* #,##0_-;\-&quot;$&quot;* #,##0_-;_-&quot;$&quot;* &quot;-&quot;??_-;_-@_-">
                  <c:v>48902.384264420012</c:v>
                </c:pt>
                <c:pt idx="241" formatCode="_-&quot;$&quot;* #,##0_-;\-&quot;$&quot;* #,##0_-;_-&quot;$&quot;* &quot;-&quot;??_-;_-@_-">
                  <c:v>51661.888508241122</c:v>
                </c:pt>
                <c:pt idx="242" formatCode="_-&quot;$&quot;* #,##0_-;\-&quot;$&quot;* #,##0_-;_-&quot;$&quot;* &quot;-&quot;??_-;_-@_-">
                  <c:v>52181.258105337169</c:v>
                </c:pt>
                <c:pt idx="243" formatCode="_-&quot;$&quot;* #,##0_-;\-&quot;$&quot;* #,##0_-;_-&quot;$&quot;* &quot;-&quot;??_-;_-@_-">
                  <c:v>49952.741762779318</c:v>
                </c:pt>
                <c:pt idx="244" formatCode="_-&quot;$&quot;* #,##0_-;\-&quot;$&quot;* #,##0_-;_-&quot;$&quot;* &quot;-&quot;??_-;_-@_-">
                  <c:v>52803.936407055109</c:v>
                </c:pt>
                <c:pt idx="245" formatCode="_-&quot;$&quot;* #,##0_-;\-&quot;$&quot;* #,##0_-;_-&quot;$&quot;* &quot;-&quot;??_-;_-@_-">
                  <c:v>51873.530049016663</c:v>
                </c:pt>
                <c:pt idx="246" formatCode="_-&quot;$&quot;* #,##0_-;\-&quot;$&quot;* #,##0_-;_-&quot;$&quot;* &quot;-&quot;??_-;_-@_-">
                  <c:v>53525.527298304653</c:v>
                </c:pt>
                <c:pt idx="247" formatCode="_-&quot;$&quot;* #,##0_-;\-&quot;$&quot;* #,##0_-;_-&quot;$&quot;* &quot;-&quot;??_-;_-@_-">
                  <c:v>54667.261188897901</c:v>
                </c:pt>
                <c:pt idx="248" formatCode="_-&quot;$&quot;* #,##0_-;\-&quot;$&quot;* #,##0_-;_-&quot;$&quot;* &quot;-&quot;??_-;_-@_-">
                  <c:v>54024.800369273646</c:v>
                </c:pt>
                <c:pt idx="249" formatCode="_-&quot;$&quot;* #,##0_-;\-&quot;$&quot;* #,##0_-;_-&quot;$&quot;* &quot;-&quot;??_-;_-@_-">
                  <c:v>53083.403723509451</c:v>
                </c:pt>
                <c:pt idx="250" formatCode="_-&quot;$&quot;* #,##0_-;\-&quot;$&quot;* #,##0_-;_-&quot;$&quot;* &quot;-&quot;??_-;_-@_-">
                  <c:v>55619.962130608546</c:v>
                </c:pt>
                <c:pt idx="251" formatCode="_-&quot;$&quot;* #,##0_-;\-&quot;$&quot;* #,##0_-;_-&quot;$&quot;* &quot;-&quot;??_-;_-@_-">
                  <c:v>53878.472538411028</c:v>
                </c:pt>
                <c:pt idx="252" formatCode="_-&quot;$&quot;* #,##0_-;\-&quot;$&quot;* #,##0_-;_-&quot;$&quot;* &quot;-&quot;??_-;_-@_-">
                  <c:v>56247.036547416785</c:v>
                </c:pt>
                <c:pt idx="253" formatCode="_-&quot;$&quot;* #,##0_-;\-&quot;$&quot;* #,##0_-;_-&quot;$&quot;* &quot;-&quot;??_-;_-@_-">
                  <c:v>56992.806071662933</c:v>
                </c:pt>
                <c:pt idx="254" formatCode="_-&quot;$&quot;* #,##0_-;\-&quot;$&quot;* #,##0_-;_-&quot;$&quot;* &quot;-&quot;??_-;_-@_-">
                  <c:v>54749.845350951269</c:v>
                </c:pt>
                <c:pt idx="255" formatCode="_-&quot;$&quot;* #,##0_-;\-&quot;$&quot;* #,##0_-;_-&quot;$&quot;* &quot;-&quot;??_-;_-@_-">
                  <c:v>54666.319164235705</c:v>
                </c:pt>
                <c:pt idx="256" formatCode="_-&quot;$&quot;* #,##0_-;\-&quot;$&quot;* #,##0_-;_-&quot;$&quot;* &quot;-&quot;??_-;_-@_-">
                  <c:v>55141.099593987361</c:v>
                </c:pt>
                <c:pt idx="257" formatCode="_-&quot;$&quot;* #,##0_-;\-&quot;$&quot;* #,##0_-;_-&quot;$&quot;* &quot;-&quot;??_-;_-@_-">
                  <c:v>55536.121935672258</c:v>
                </c:pt>
                <c:pt idx="258" formatCode="_-&quot;$&quot;* #,##0_-;\-&quot;$&quot;* #,##0_-;_-&quot;$&quot;* &quot;-&quot;??_-;_-@_-">
                  <c:v>58984.246207565688</c:v>
                </c:pt>
                <c:pt idx="259" formatCode="_-&quot;$&quot;* #,##0_-;\-&quot;$&quot;* #,##0_-;_-&quot;$&quot;* &quot;-&quot;??_-;_-@_-">
                  <c:v>59324.003102401199</c:v>
                </c:pt>
                <c:pt idx="260" formatCode="_-&quot;$&quot;* #,##0_-;\-&quot;$&quot;* #,##0_-;_-&quot;$&quot;* &quot;-&quot;??_-;_-@_-">
                  <c:v>57898.719788484035</c:v>
                </c:pt>
                <c:pt idx="261" formatCode="_-&quot;$&quot;* #,##0_-;\-&quot;$&quot;* #,##0_-;_-&quot;$&quot;* &quot;-&quot;??_-;_-@_-">
                  <c:v>57934.202717427106</c:v>
                </c:pt>
                <c:pt idx="262" formatCode="_-&quot;$&quot;* #,##0_-;\-&quot;$&quot;* #,##0_-;_-&quot;$&quot;* &quot;-&quot;??_-;_-@_-">
                  <c:v>60784.769345261426</c:v>
                </c:pt>
                <c:pt idx="263" formatCode="_-&quot;$&quot;* #,##0_-;\-&quot;$&quot;* #,##0_-;_-&quot;$&quot;* &quot;-&quot;??_-;_-@_-">
                  <c:v>62527.514970341901</c:v>
                </c:pt>
                <c:pt idx="264" formatCode="_-&quot;$&quot;* #,##0_-;\-&quot;$&quot;* #,##0_-;_-&quot;$&quot;* &quot;-&quot;??_-;_-@_-">
                  <c:v>66318.850227498915</c:v>
                </c:pt>
                <c:pt idx="265" formatCode="_-&quot;$&quot;* #,##0_-;\-&quot;$&quot;* #,##0_-;_-&quot;$&quot;* &quot;-&quot;??_-;_-@_-">
                  <c:v>72322.373399735559</c:v>
                </c:pt>
                <c:pt idx="266" formatCode="_-&quot;$&quot;* #,##0_-;\-&quot;$&quot;* #,##0_-;_-&quot;$&quot;* &quot;-&quot;??_-;_-@_-">
                  <c:v>73397.22353931221</c:v>
                </c:pt>
                <c:pt idx="267" formatCode="_-&quot;$&quot;* #,##0_-;\-&quot;$&quot;* #,##0_-;_-&quot;$&quot;* &quot;-&quot;??_-;_-@_-">
                  <c:v>76619.889908717756</c:v>
                </c:pt>
                <c:pt idx="268" formatCode="_-&quot;$&quot;* #,##0_-;\-&quot;$&quot;* #,##0_-;_-&quot;$&quot;* &quot;-&quot;??_-;_-@_-">
                  <c:v>81673.852221451103</c:v>
                </c:pt>
                <c:pt idx="269" formatCode="_-&quot;$&quot;* #,##0_-;\-&quot;$&quot;* #,##0_-;_-&quot;$&quot;* &quot;-&quot;??_-;_-@_-">
                  <c:v>82957.831836037411</c:v>
                </c:pt>
                <c:pt idx="270" formatCode="_-&quot;$&quot;* #,##0_-;\-&quot;$&quot;* #,##0_-;_-&quot;$&quot;* &quot;-&quot;??_-;_-@_-">
                  <c:v>84298.6469385768</c:v>
                </c:pt>
                <c:pt idx="271" formatCode="_-&quot;$&quot;* #,##0_-;\-&quot;$&quot;* #,##0_-;_-&quot;$&quot;* &quot;-&quot;??_-;_-@_-">
                  <c:v>90901.925812417699</c:v>
                </c:pt>
                <c:pt idx="272" formatCode="_-&quot;$&quot;* #,##0_-;\-&quot;$&quot;* #,##0_-;_-&quot;$&quot;* &quot;-&quot;??_-;_-@_-">
                  <c:v>87313.125857634892</c:v>
                </c:pt>
                <c:pt idx="273" formatCode="_-&quot;$&quot;* #,##0_-;\-&quot;$&quot;* #,##0_-;_-&quot;$&quot;* &quot;-&quot;??_-;_-@_-">
                  <c:v>90609.898167133957</c:v>
                </c:pt>
                <c:pt idx="274" formatCode="_-&quot;$&quot;* #,##0_-;\-&quot;$&quot;* #,##0_-;_-&quot;$&quot;* &quot;-&quot;??_-;_-@_-">
                  <c:v>103959.32965525029</c:v>
                </c:pt>
                <c:pt idx="275" formatCode="_-&quot;$&quot;* #,##0_-;\-&quot;$&quot;* #,##0_-;_-&quot;$&quot;* &quot;-&quot;??_-;_-@_-">
                  <c:v>113336.55715106612</c:v>
                </c:pt>
                <c:pt idx="276" formatCode="_-&quot;$&quot;* #,##0_-;\-&quot;$&quot;* #,##0_-;_-&quot;$&quot;* &quot;-&quot;??_-;_-@_-">
                  <c:v>117061.63667364801</c:v>
                </c:pt>
                <c:pt idx="277" formatCode="_-&quot;$&quot;* #,##0_-;\-&quot;$&quot;* #,##0_-;_-&quot;$&quot;* &quot;-&quot;??_-;_-@_-">
                  <c:v>117960.01419317148</c:v>
                </c:pt>
                <c:pt idx="278" formatCode="_-&quot;$&quot;* #,##0_-;\-&quot;$&quot;* #,##0_-;_-&quot;$&quot;* &quot;-&quot;??_-;_-@_-">
                  <c:v>119232.37550359059</c:v>
                </c:pt>
                <c:pt idx="279" formatCode="_-&quot;$&quot;* #,##0_-;\-&quot;$&quot;* #,##0_-;_-&quot;$&quot;* &quot;-&quot;??_-;_-@_-">
                  <c:v>103846.91471222708</c:v>
                </c:pt>
                <c:pt idx="280" formatCode="_-&quot;$&quot;* #,##0_-;\-&quot;$&quot;* #,##0_-;_-&quot;$&quot;* &quot;-&quot;??_-;_-@_-">
                  <c:v>104227.17866753743</c:v>
                </c:pt>
                <c:pt idx="281" formatCode="_-&quot;$&quot;* #,##0_-;\-&quot;$&quot;* #,##0_-;_-&quot;$&quot;* &quot;-&quot;??_-;_-@_-">
                  <c:v>112494.70111127502</c:v>
                </c:pt>
                <c:pt idx="282" formatCode="_-&quot;$&quot;* #,##0_-;\-&quot;$&quot;* #,##0_-;_-&quot;$&quot;* &quot;-&quot;??_-;_-@_-">
                  <c:v>120130.75302311407</c:v>
                </c:pt>
                <c:pt idx="283" formatCode="_-&quot;$&quot;* #,##0_-;\-&quot;$&quot;* #,##0_-;_-&quot;$&quot;* &quot;-&quot;??_-;_-@_-">
                  <c:v>124859.71682738645</c:v>
                </c:pt>
                <c:pt idx="284" formatCode="_-&quot;$&quot;* #,##0_-;\-&quot;$&quot;* #,##0_-;_-&quot;$&quot;* &quot;-&quot;??_-;_-@_-">
                  <c:v>123175.37673136273</c:v>
                </c:pt>
                <c:pt idx="285" formatCode="_-&quot;$&quot;* #,##0_-;\-&quot;$&quot;* #,##0_-;_-&quot;$&quot;* &quot;-&quot;??_-;_-@_-">
                  <c:v>126198.01986415996</c:v>
                </c:pt>
                <c:pt idx="286" formatCode="_-&quot;$&quot;* #,##0_-;\-&quot;$&quot;* #,##0_-;_-&quot;$&quot;* &quot;-&quot;??_-;_-@_-">
                  <c:v>128974.16654368002</c:v>
                </c:pt>
                <c:pt idx="287" formatCode="_-&quot;$&quot;* #,##0_-;\-&quot;$&quot;* #,##0_-;_-&quot;$&quot;* &quot;-&quot;??_-;_-@_-">
                  <c:v>121805.04485607424</c:v>
                </c:pt>
                <c:pt idx="288" formatCode="_-&quot;$&quot;* #,##0_-;\-&quot;$&quot;* #,##0_-;_-&quot;$&quot;* &quot;-&quot;??_-;_-@_-">
                  <c:v>118768.89936978542</c:v>
                </c:pt>
                <c:pt idx="289" formatCode="_-&quot;$&quot;* #,##0_-;\-&quot;$&quot;* #,##0_-;_-&quot;$&quot;* &quot;-&quot;??_-;_-@_-">
                  <c:v>113628.89880457061</c:v>
                </c:pt>
                <c:pt idx="290" formatCode="_-&quot;$&quot;* #,##0_-;\-&quot;$&quot;* #,##0_-;_-&quot;$&quot;* &quot;-&quot;??_-;_-@_-">
                  <c:v>114199.13773342578</c:v>
                </c:pt>
                <c:pt idx="291" formatCode="_-&quot;$&quot;* #,##0_-;\-&quot;$&quot;* #,##0_-;_-&quot;$&quot;* &quot;-&quot;??_-;_-@_-">
                  <c:v>117017.36151452437</c:v>
                </c:pt>
                <c:pt idx="292" formatCode="_-&quot;$&quot;* #,##0_-;\-&quot;$&quot;* #,##0_-;_-&quot;$&quot;* &quot;-&quot;??_-;_-@_-">
                  <c:v>122634.02655881523</c:v>
                </c:pt>
                <c:pt idx="293" formatCode="_-&quot;$&quot;* #,##0_-;\-&quot;$&quot;* #,##0_-;_-&quot;$&quot;* &quot;-&quot;??_-;_-@_-">
                  <c:v>125384.73857245574</c:v>
                </c:pt>
                <c:pt idx="294" formatCode="_-&quot;$&quot;* #,##0_-;\-&quot;$&quot;* #,##0_-;_-&quot;$&quot;* &quot;-&quot;??_-;_-@_-">
                  <c:v>137843.32873834629</c:v>
                </c:pt>
                <c:pt idx="295" formatCode="_-&quot;$&quot;* #,##0_-;\-&quot;$&quot;* #,##0_-;_-&quot;$&quot;* &quot;-&quot;??_-;_-@_-">
                  <c:v>132988.44763755906</c:v>
                </c:pt>
                <c:pt idx="296" formatCode="_-&quot;$&quot;* #,##0_-;\-&quot;$&quot;* #,##0_-;_-&quot;$&quot;* &quot;-&quot;??_-;_-@_-">
                  <c:v>129929.06554293583</c:v>
                </c:pt>
                <c:pt idx="297" formatCode="_-&quot;$&quot;* #,##0_-;\-&quot;$&quot;* #,##0_-;_-&quot;$&quot;* &quot;-&quot;??_-;_-@_-">
                  <c:v>128386.65716268442</c:v>
                </c:pt>
                <c:pt idx="298" formatCode="_-&quot;$&quot;* #,##0_-;\-&quot;$&quot;* #,##0_-;_-&quot;$&quot;* &quot;-&quot;??_-;_-@_-">
                  <c:v>120317.58791445152</c:v>
                </c:pt>
                <c:pt idx="299" formatCode="_-&quot;$&quot;* #,##0_-;\-&quot;$&quot;* #,##0_-;_-&quot;$&quot;* &quot;-&quot;??_-;_-@_-">
                  <c:v>108116.79849778461</c:v>
                </c:pt>
                <c:pt idx="300" formatCode="_-&quot;$&quot;* #,##0_-;\-&quot;$&quot;* #,##0_-;_-&quot;$&quot;* &quot;-&quot;??_-;_-@_-">
                  <c:v>121587.43715910475</c:v>
                </c:pt>
                <c:pt idx="301" formatCode="_-&quot;$&quot;* #,##0_-;\-&quot;$&quot;* #,##0_-;_-&quot;$&quot;* &quot;-&quot;??_-;_-@_-">
                  <c:v>126842.0507248879</c:v>
                </c:pt>
                <c:pt idx="302" formatCode="_-&quot;$&quot;* #,##0_-;\-&quot;$&quot;* #,##0_-;_-&quot;$&quot;* &quot;-&quot;??_-;_-@_-">
                  <c:v>127375.86470013778</c:v>
                </c:pt>
                <c:pt idx="303" formatCode="_-&quot;$&quot;* #,##0_-;\-&quot;$&quot;* #,##0_-;_-&quot;$&quot;* &quot;-&quot;??_-;_-@_-">
                  <c:v>129263.99613141865</c:v>
                </c:pt>
                <c:pt idx="304" formatCode="_-&quot;$&quot;* #,##0_-;\-&quot;$&quot;* #,##0_-;_-&quot;$&quot;* &quot;-&quot;??_-;_-@_-">
                  <c:v>118130.52065703072</c:v>
                </c:pt>
                <c:pt idx="305" formatCode="_-&quot;$&quot;* #,##0_-;\-&quot;$&quot;* #,##0_-;_-&quot;$&quot;* &quot;-&quot;??_-;_-@_-">
                  <c:v>115018.07117310324</c:v>
                </c:pt>
                <c:pt idx="306" formatCode="_-&quot;$&quot;* #,##0_-;\-&quot;$&quot;* #,##0_-;_-&quot;$&quot;* &quot;-&quot;??_-;_-@_-">
                  <c:v>115477.46520003885</c:v>
                </c:pt>
                <c:pt idx="307" formatCode="_-&quot;$&quot;* #,##0_-;\-&quot;$&quot;* #,##0_-;_-&quot;$&quot;* &quot;-&quot;??_-;_-@_-">
                  <c:v>112479.94272490045</c:v>
                </c:pt>
                <c:pt idx="308" formatCode="_-&quot;$&quot;* #,##0_-;\-&quot;$&quot;* #,##0_-;_-&quot;$&quot;* &quot;-&quot;??_-;_-@_-">
                  <c:v>110151.88577636954</c:v>
                </c:pt>
                <c:pt idx="309" formatCode="_-&quot;$&quot;* #,##0_-;\-&quot;$&quot;* #,##0_-;_-&quot;$&quot;* &quot;-&quot;??_-;_-@_-">
                  <c:v>114333.53325190046</c:v>
                </c:pt>
                <c:pt idx="310" formatCode="_-&quot;$&quot;* #,##0_-;\-&quot;$&quot;* #,##0_-;_-&quot;$&quot;* &quot;-&quot;??_-;_-@_-">
                  <c:v>114368.07415618133</c:v>
                </c:pt>
                <c:pt idx="311" formatCode="_-&quot;$&quot;* #,##0_-;\-&quot;$&quot;* #,##0_-;_-&quot;$&quot;* &quot;-&quot;??_-;_-@_-">
                  <c:v>113485.0830394739</c:v>
                </c:pt>
                <c:pt idx="312" formatCode="_-&quot;$&quot;* #,##0_-;\-&quot;$&quot;* #,##0_-;_-&quot;$&quot;* &quot;-&quot;??_-;_-@_-">
                  <c:v>114358.96791778001</c:v>
                </c:pt>
                <c:pt idx="313" formatCode="_-&quot;$&quot;* #,##0_-;\-&quot;$&quot;* #,##0_-;_-&quot;$&quot;* &quot;-&quot;??_-;_-@_-">
                  <c:v>111560.52665458775</c:v>
                </c:pt>
                <c:pt idx="314" formatCode="_-&quot;$&quot;* #,##0_-;\-&quot;$&quot;* #,##0_-;_-&quot;$&quot;* &quot;-&quot;??_-;_-@_-">
                  <c:v>108360.78288529588</c:v>
                </c:pt>
                <c:pt idx="315" formatCode="_-&quot;$&quot;* #,##0_-;\-&quot;$&quot;* #,##0_-;_-&quot;$&quot;* &quot;-&quot;??_-;_-@_-">
                  <c:v>101948.10700144123</c:v>
                </c:pt>
                <c:pt idx="316" formatCode="_-&quot;$&quot;* #,##0_-;\-&quot;$&quot;* #,##0_-;_-&quot;$&quot;* &quot;-&quot;??_-;_-@_-">
                  <c:v>101540.83833914767</c:v>
                </c:pt>
                <c:pt idx="317" formatCode="_-&quot;$&quot;* #,##0_-;\-&quot;$&quot;* #,##0_-;_-&quot;$&quot;* &quot;-&quot;??_-;_-@_-">
                  <c:v>101363.10968621152</c:v>
                </c:pt>
                <c:pt idx="318" formatCode="_-&quot;$&quot;* #,##0_-;\-&quot;$&quot;* #,##0_-;_-&quot;$&quot;* &quot;-&quot;??_-;_-@_-">
                  <c:v>120435.34099722723</c:v>
                </c:pt>
                <c:pt idx="319" formatCode="_-&quot;$&quot;* #,##0_-;\-&quot;$&quot;* #,##0_-;_-&quot;$&quot;* &quot;-&quot;??_-;_-@_-">
                  <c:v>118503.56242326417</c:v>
                </c:pt>
                <c:pt idx="320" formatCode="_-&quot;$&quot;* #,##0_-;\-&quot;$&quot;* #,##0_-;_-&quot;$&quot;* &quot;-&quot;??_-;_-@_-">
                  <c:v>128978.87666699107</c:v>
                </c:pt>
                <c:pt idx="321" formatCode="_-&quot;$&quot;* #,##0_-;\-&quot;$&quot;* #,##0_-;_-&quot;$&quot;* &quot;-&quot;??_-;_-@_-">
                  <c:v>138583.4461146192</c:v>
                </c:pt>
                <c:pt idx="322" formatCode="_-&quot;$&quot;* #,##0_-;\-&quot;$&quot;* #,##0_-;_-&quot;$&quot;* &quot;-&quot;??_-;_-@_-">
                  <c:v>137234.4667983407</c:v>
                </c:pt>
                <c:pt idx="323" formatCode="_-&quot;$&quot;* #,##0_-;\-&quot;$&quot;* #,##0_-;_-&quot;$&quot;* &quot;-&quot;??_-;_-@_-">
                  <c:v>143608.51967104489</c:v>
                </c:pt>
                <c:pt idx="324" formatCode="_-&quot;$&quot;* #,##0_-;\-&quot;$&quot;* #,##0_-;_-&quot;$&quot;* &quot;-&quot;??_-;_-@_-">
                  <c:v>147768.81458756584</c:v>
                </c:pt>
                <c:pt idx="325" formatCode="_-&quot;$&quot;* #,##0_-;\-&quot;$&quot;* #,##0_-;_-&quot;$&quot;* &quot;-&quot;??_-;_-@_-">
                  <c:v>142221.54536005747</c:v>
                </c:pt>
                <c:pt idx="326" formatCode="_-&quot;$&quot;* #,##0_-;\-&quot;$&quot;* #,##0_-;_-&quot;$&quot;* &quot;-&quot;??_-;_-@_-">
                  <c:v>143271.90285841675</c:v>
                </c:pt>
                <c:pt idx="327" formatCode="_-&quot;$&quot;* #,##0_-;\-&quot;$&quot;* #,##0_-;_-&quot;$&quot;* &quot;-&quot;??_-;_-@_-">
                  <c:v>139522.64470283824</c:v>
                </c:pt>
                <c:pt idx="328" formatCode="_-&quot;$&quot;* #,##0_-;\-&quot;$&quot;* #,##0_-;_-&quot;$&quot;* &quot;-&quot;??_-;_-@_-">
                  <c:v>146840.60628707253</c:v>
                </c:pt>
                <c:pt idx="329" formatCode="_-&quot;$&quot;* #,##0_-;\-&quot;$&quot;* #,##0_-;_-&quot;$&quot;* &quot;-&quot;??_-;_-@_-">
                  <c:v>151448.67692636186</c:v>
                </c:pt>
                <c:pt idx="330" formatCode="_-&quot;$&quot;* #,##0_-;\-&quot;$&quot;* #,##0_-;_-&quot;$&quot;* &quot;-&quot;??_-;_-@_-">
                  <c:v>152248.1418563537</c:v>
                </c:pt>
                <c:pt idx="331" formatCode="_-&quot;$&quot;* #,##0_-;\-&quot;$&quot;* #,##0_-;_-&quot;$&quot;* &quot;-&quot;??_-;_-@_-">
                  <c:v>155438.77938724426</c:v>
                </c:pt>
                <c:pt idx="332" formatCode="_-&quot;$&quot;* #,##0_-;\-&quot;$&quot;* #,##0_-;_-&quot;$&quot;* &quot;-&quot;??_-;_-@_-">
                  <c:v>143774.00200337236</c:v>
                </c:pt>
                <c:pt idx="333" formatCode="_-&quot;$&quot;* #,##0_-;\-&quot;$&quot;* #,##0_-;_-&quot;$&quot;* &quot;-&quot;??_-;_-@_-">
                  <c:v>144025.83659640199</c:v>
                </c:pt>
                <c:pt idx="334" formatCode="_-&quot;$&quot;* #,##0_-;\-&quot;$&quot;* #,##0_-;_-&quot;$&quot;* &quot;-&quot;??_-;_-@_-">
                  <c:v>135097.64085623753</c:v>
                </c:pt>
                <c:pt idx="335" formatCode="_-&quot;$&quot;* #,##0_-;\-&quot;$&quot;* #,##0_-;_-&quot;$&quot;* &quot;-&quot;??_-;_-@_-">
                  <c:v>145414.0669402724</c:v>
                </c:pt>
                <c:pt idx="336" formatCode="_-&quot;$&quot;* #,##0_-;\-&quot;$&quot;* #,##0_-;_-&quot;$&quot;* &quot;-&quot;??_-;_-@_-">
                  <c:v>143822.67327758632</c:v>
                </c:pt>
                <c:pt idx="337" formatCode="_-&quot;$&quot;* #,##0_-;\-&quot;$&quot;* #,##0_-;_-&quot;$&quot;* &quot;-&quot;??_-;_-@_-">
                  <c:v>146150.41621789651</c:v>
                </c:pt>
                <c:pt idx="338" formatCode="_-&quot;$&quot;* #,##0_-;\-&quot;$&quot;* #,##0_-;_-&quot;$&quot;* &quot;-&quot;??_-;_-@_-">
                  <c:v>133979.14357397868</c:v>
                </c:pt>
                <c:pt idx="339" formatCode="_-&quot;$&quot;* #,##0_-;\-&quot;$&quot;* #,##0_-;_-&quot;$&quot;* &quot;-&quot;??_-;_-@_-">
                  <c:v>122882.09305319606</c:v>
                </c:pt>
                <c:pt idx="340" formatCode="_-&quot;$&quot;* #,##0_-;\-&quot;$&quot;* #,##0_-;_-&quot;$&quot;* &quot;-&quot;??_-;_-@_-">
                  <c:v>130750.8250565999</c:v>
                </c:pt>
                <c:pt idx="341" formatCode="_-&quot;$&quot;* #,##0_-;\-&quot;$&quot;* #,##0_-;_-&quot;$&quot;* &quot;-&quot;??_-;_-@_-">
                  <c:v>119390.63564684115</c:v>
                </c:pt>
                <c:pt idx="342" formatCode="_-&quot;$&quot;* #,##0_-;\-&quot;$&quot;* #,##0_-;_-&quot;$&quot;* &quot;-&quot;??_-;_-@_-">
                  <c:v>116754.53663376899</c:v>
                </c:pt>
                <c:pt idx="343" formatCode="_-&quot;$&quot;* #,##0_-;\-&quot;$&quot;* #,##0_-;_-&quot;$&quot;* &quot;-&quot;??_-;_-@_-">
                  <c:v>131554.37209346131</c:v>
                </c:pt>
                <c:pt idx="344" formatCode="_-&quot;$&quot;* #,##0_-;\-&quot;$&quot;* #,##0_-;_-&quot;$&quot;* &quot;-&quot;??_-;_-@_-">
                  <c:v>142157.48768302743</c:v>
                </c:pt>
                <c:pt idx="345" formatCode="_-&quot;$&quot;* #,##0_-;\-&quot;$&quot;* #,##0_-;_-&quot;$&quot;* &quot;-&quot;??_-;_-@_-">
                  <c:v>136719.49331633493</c:v>
                </c:pt>
                <c:pt idx="346" formatCode="_-&quot;$&quot;* #,##0_-;\-&quot;$&quot;* #,##0_-;_-&quot;$&quot;* &quot;-&quot;??_-;_-@_-">
                  <c:v>131579.49275112012</c:v>
                </c:pt>
                <c:pt idx="347" formatCode="_-&quot;$&quot;* #,##0_-;\-&quot;$&quot;* #,##0_-;_-&quot;$&quot;* &quot;-&quot;??_-;_-@_-">
                  <c:v>113252.71695612984</c:v>
                </c:pt>
                <c:pt idx="348" formatCode="_-&quot;$&quot;* #,##0_-;\-&quot;$&quot;* #,##0_-;_-&quot;$&quot;* &quot;-&quot;??_-;_-@_-">
                  <c:v>106145.76889622964</c:v>
                </c:pt>
                <c:pt idx="349" formatCode="_-&quot;$&quot;* #,##0_-;\-&quot;$&quot;* #,##0_-;_-&quot;$&quot;* &quot;-&quot;??_-;_-@_-">
                  <c:v>90979.799851160045</c:v>
                </c:pt>
                <c:pt idx="350" formatCode="_-&quot;$&quot;* #,##0_-;\-&quot;$&quot;* #,##0_-;_-&quot;$&quot;* &quot;-&quot;??_-;_-@_-">
                  <c:v>86635.49611728829</c:v>
                </c:pt>
                <c:pt idx="351" formatCode="_-&quot;$&quot;* #,##0_-;\-&quot;$&quot;* #,##0_-;_-&quot;$&quot;* &quot;-&quot;??_-;_-@_-">
                  <c:v>74704.125754012188</c:v>
                </c:pt>
                <c:pt idx="352" formatCode="_-&quot;$&quot;* #,##0_-;\-&quot;$&quot;* #,##0_-;_-&quot;$&quot;* &quot;-&quot;??_-;_-@_-">
                  <c:v>85020.55183804706</c:v>
                </c:pt>
                <c:pt idx="353" formatCode="_-&quot;$&quot;* #,##0_-;\-&quot;$&quot;* #,##0_-;_-&quot;$&quot;* &quot;-&quot;??_-;_-@_-">
                  <c:v>88946.596621899487</c:v>
                </c:pt>
                <c:pt idx="354" formatCode="_-&quot;$&quot;* #,##0_-;\-&quot;$&quot;* #,##0_-;_-&quot;$&quot;* &quot;-&quot;??_-;_-@_-">
                  <c:v>85311.6374586686</c:v>
                </c:pt>
                <c:pt idx="355" formatCode="_-&quot;$&quot;* #,##0_-;\-&quot;$&quot;* #,##0_-;_-&quot;$&quot;* &quot;-&quot;??_-;_-@_-">
                  <c:v>101379.43811368974</c:v>
                </c:pt>
                <c:pt idx="356" formatCode="_-&quot;$&quot;* #,##0_-;\-&quot;$&quot;* #,##0_-;_-&quot;$&quot;* &quot;-&quot;??_-;_-@_-">
                  <c:v>110427.27098595432</c:v>
                </c:pt>
                <c:pt idx="357" formatCode="_-&quot;$&quot;* #,##0_-;\-&quot;$&quot;* #,##0_-;_-&quot;$&quot;* &quot;-&quot;??_-;_-@_-">
                  <c:v>103842.20458891605</c:v>
                </c:pt>
                <c:pt idx="358" formatCode="_-&quot;$&quot;* #,##0_-;\-&quot;$&quot;* #,##0_-;_-&quot;$&quot;* &quot;-&quot;??_-;_-@_-">
                  <c:v>104582.32196518895</c:v>
                </c:pt>
                <c:pt idx="359" formatCode="_-&quot;$&quot;* #,##0_-;\-&quot;$&quot;* #,##0_-;_-&quot;$&quot;* &quot;-&quot;??_-;_-@_-">
                  <c:v>111956.17701271411</c:v>
                </c:pt>
                <c:pt idx="360" formatCode="_-&quot;$&quot;* #,##0_-;\-&quot;$&quot;* #,##0_-;_-&quot;$&quot;* &quot;-&quot;??_-;_-@_-">
                  <c:v>111284.82743678222</c:v>
                </c:pt>
                <c:pt idx="361" formatCode="_-&quot;$&quot;* #,##0_-;\-&quot;$&quot;* #,##0_-;_-&quot;$&quot;* &quot;-&quot;??_-;_-@_-">
                  <c:v>109886.54882984828</c:v>
                </c:pt>
                <c:pt idx="362" formatCode="_-&quot;$&quot;* #,##0_-;\-&quot;$&quot;* #,##0_-;_-&quot;$&quot;* &quot;-&quot;??_-;_-@_-">
                  <c:v>109760.9455415542</c:v>
                </c:pt>
                <c:pt idx="363" formatCode="_-&quot;$&quot;* #,##0_-;\-&quot;$&quot;* #,##0_-;_-&quot;$&quot;* &quot;-&quot;??_-;_-@_-">
                  <c:v>120694.08377111304</c:v>
                </c:pt>
                <c:pt idx="364" formatCode="_-&quot;$&quot;* #,##0_-;\-&quot;$&quot;* #,##0_-;_-&quot;$&quot;* &quot;-&quot;??_-;_-@_-">
                  <c:v>124727.83337467766</c:v>
                </c:pt>
                <c:pt idx="365" formatCode="_-&quot;$&quot;* #,##0_-;\-&quot;$&quot;* #,##0_-;_-&quot;$&quot;* &quot;-&quot;??_-;_-@_-">
                  <c:v>133276.39317597327</c:v>
                </c:pt>
                <c:pt idx="366" formatCode="_-&quot;$&quot;* #,##0_-;\-&quot;$&quot;* #,##0_-;_-&quot;$&quot;* &quot;-&quot;??_-;_-@_-">
                  <c:v>138984.7486207188</c:v>
                </c:pt>
                <c:pt idx="367" formatCode="_-&quot;$&quot;* #,##0_-;\-&quot;$&quot;* #,##0_-;_-&quot;$&quot;* &quot;-&quot;??_-;_-@_-">
                  <c:v>144649.77093100289</c:v>
                </c:pt>
                <c:pt idx="368" formatCode="_-&quot;$&quot;* #,##0_-;\-&quot;$&quot;* #,##0_-;_-&quot;$&quot;* &quot;-&quot;??_-;_-@_-">
                  <c:v>147145.50826940639</c:v>
                </c:pt>
                <c:pt idx="369" formatCode="_-&quot;$&quot;* #,##0_-;\-&quot;$&quot;* #,##0_-;_-&quot;$&quot;* &quot;-&quot;??_-;_-@_-">
                  <c:v>145200.54135017245</c:v>
                </c:pt>
                <c:pt idx="370" formatCode="_-&quot;$&quot;* #,##0_-;\-&quot;$&quot;* #,##0_-;_-&quot;$&quot;* &quot;-&quot;??_-;_-@_-">
                  <c:v>147969.77984883633</c:v>
                </c:pt>
                <c:pt idx="371" formatCode="_-&quot;$&quot;* #,##0_-;\-&quot;$&quot;* #,##0_-;_-&quot;$&quot;* &quot;-&quot;??_-;_-@_-">
                  <c:v>151240.17546779366</c:v>
                </c:pt>
                <c:pt idx="372" formatCode="_-&quot;$&quot;* #,##0_-;\-&quot;$&quot;* #,##0_-;_-&quot;$&quot;* &quot;-&quot;??_-;_-@_-">
                  <c:v>153376.05938523464</c:v>
                </c:pt>
                <c:pt idx="373" formatCode="_-&quot;$&quot;* #,##0_-;\-&quot;$&quot;* #,##0_-;_-&quot;$&quot;* &quot;-&quot;??_-;_-@_-">
                  <c:v>166059.16542895086</c:v>
                </c:pt>
                <c:pt idx="374" formatCode="_-&quot;$&quot;* #,##0_-;\-&quot;$&quot;* #,##0_-;_-&quot;$&quot;* &quot;-&quot;??_-;_-@_-">
                  <c:v>165626.77610899849</c:v>
                </c:pt>
                <c:pt idx="375" formatCode="_-&quot;$&quot;* #,##0_-;\-&quot;$&quot;* #,##0_-;_-&quot;$&quot;* &quot;-&quot;??_-;_-@_-">
                  <c:v>154533.80769508539</c:v>
                </c:pt>
                <c:pt idx="376" formatCode="_-&quot;$&quot;* #,##0_-;\-&quot;$&quot;* #,##0_-;_-&quot;$&quot;* &quot;-&quot;??_-;_-@_-">
                  <c:v>146930.09862998207</c:v>
                </c:pt>
                <c:pt idx="377" formatCode="_-&quot;$&quot;* #,##0_-;\-&quot;$&quot;* #,##0_-;_-&quot;$&quot;* &quot;-&quot;??_-;_-@_-">
                  <c:v>140907.73496450129</c:v>
                </c:pt>
                <c:pt idx="378" formatCode="_-&quot;$&quot;* #,##0_-;\-&quot;$&quot;* #,##0_-;_-&quot;$&quot;* &quot;-&quot;??_-;_-@_-">
                  <c:v>146189.66724548841</c:v>
                </c:pt>
                <c:pt idx="379" formatCode="_-&quot;$&quot;* #,##0_-;\-&quot;$&quot;* #,##0_-;_-&quot;$&quot;* &quot;-&quot;??_-;_-@_-">
                  <c:v>149853.82917324765</c:v>
                </c:pt>
                <c:pt idx="380" formatCode="_-&quot;$&quot;* #,##0_-;\-&quot;$&quot;* #,##0_-;_-&quot;$&quot;* &quot;-&quot;??_-;_-@_-">
                  <c:v>146065.63399829797</c:v>
                </c:pt>
                <c:pt idx="381" formatCode="_-&quot;$&quot;* #,##0_-;\-&quot;$&quot;* #,##0_-;_-&quot;$&quot;* &quot;-&quot;??_-;_-@_-">
                  <c:v>153234.75568590371</c:v>
                </c:pt>
                <c:pt idx="382" formatCode="_-&quot;$&quot;* #,##0_-;\-&quot;$&quot;* #,##0_-;_-&quot;$&quot;* &quot;-&quot;??_-;_-@_-">
                  <c:v>152478.30988215259</c:v>
                </c:pt>
                <c:pt idx="383" formatCode="_-&quot;$&quot;* #,##0_-;\-&quot;$&quot;* #,##0_-;_-&quot;$&quot;* &quot;-&quot;??_-;_-@_-">
                  <c:v>161087.15926182934</c:v>
                </c:pt>
                <c:pt idx="384" formatCode="_-&quot;$&quot;* #,##0_-;\-&quot;$&quot;* #,##0_-;_-&quot;$&quot;* &quot;-&quot;??_-;_-@_-">
                  <c:v>161632.59154124639</c:v>
                </c:pt>
                <c:pt idx="385" formatCode="_-&quot;$&quot;* #,##0_-;\-&quot;$&quot;* #,##0_-;_-&quot;$&quot;* &quot;-&quot;??_-;_-@_-">
                  <c:v>156410.00681397822</c:v>
                </c:pt>
                <c:pt idx="386" formatCode="_-&quot;$&quot;* #,##0_-;\-&quot;$&quot;* #,##0_-;_-&quot;$&quot;* &quot;-&quot;??_-;_-@_-">
                  <c:v>152887.7766019913</c:v>
                </c:pt>
                <c:pt idx="387" formatCode="_-&quot;$&quot;* #,##0_-;\-&quot;$&quot;* #,##0_-;_-&quot;$&quot;* &quot;-&quot;??_-;_-@_-">
                  <c:v>155517.59545064875</c:v>
                </c:pt>
                <c:pt idx="388" formatCode="_-&quot;$&quot;* #,##0_-;\-&quot;$&quot;* #,##0_-;_-&quot;$&quot;* &quot;-&quot;??_-;_-@_-">
                  <c:v>164459.29354430482</c:v>
                </c:pt>
                <c:pt idx="389" formatCode="_-&quot;$&quot;* #,##0_-;\-&quot;$&quot;* #,##0_-;_-&quot;$&quot;* &quot;-&quot;??_-;_-@_-">
                  <c:v>161467.4232171397</c:v>
                </c:pt>
                <c:pt idx="390" formatCode="_-&quot;$&quot;* #,##0_-;\-&quot;$&quot;* #,##0_-;_-&quot;$&quot;* &quot;-&quot;??_-;_-@_-">
                  <c:v>175654.00062173614</c:v>
                </c:pt>
                <c:pt idx="391" formatCode="_-&quot;$&quot;* #,##0_-;\-&quot;$&quot;* #,##0_-;_-&quot;$&quot;* &quot;-&quot;??_-;_-@_-">
                  <c:v>172177.30160175581</c:v>
                </c:pt>
                <c:pt idx="392" formatCode="_-&quot;$&quot;* #,##0_-;\-&quot;$&quot;* #,##0_-;_-&quot;$&quot;* &quot;-&quot;??_-;_-@_-">
                  <c:v>164948.51835221032</c:v>
                </c:pt>
                <c:pt idx="393" formatCode="_-&quot;$&quot;* #,##0_-;\-&quot;$&quot;* #,##0_-;_-&quot;$&quot;* &quot;-&quot;??_-;_-@_-">
                  <c:v>170680.42441351101</c:v>
                </c:pt>
                <c:pt idx="394" formatCode="_-&quot;$&quot;* #,##0_-;\-&quot;$&quot;* #,##0_-;_-&quot;$&quot;* &quot;-&quot;??_-;_-@_-">
                  <c:v>181237.06678640834</c:v>
                </c:pt>
                <c:pt idx="395" formatCode="_-&quot;$&quot;* #,##0_-;\-&quot;$&quot;* #,##0_-;_-&quot;$&quot;* &quot;-&quot;??_-;_-@_-">
                  <c:v>189238.62426718319</c:v>
                </c:pt>
                <c:pt idx="396" formatCode="_-&quot;$&quot;* #,##0_-;\-&quot;$&quot;* #,##0_-;_-&quot;$&quot;* &quot;-&quot;??_-;_-@_-">
                  <c:v>187938.00221689793</c:v>
                </c:pt>
                <c:pt idx="397" formatCode="_-&quot;$&quot;* #,##0_-;\-&quot;$&quot;* #,##0_-;_-&quot;$&quot;* &quot;-&quot;??_-;_-@_-">
                  <c:v>198066.33737671241</c:v>
                </c:pt>
                <c:pt idx="398" formatCode="_-&quot;$&quot;* #,##0_-;\-&quot;$&quot;* #,##0_-;_-&quot;$&quot;* &quot;-&quot;??_-;_-@_-">
                  <c:v>210146.23362839629</c:v>
                </c:pt>
                <c:pt idx="399" formatCode="_-&quot;$&quot;* #,##0_-;\-&quot;$&quot;* #,##0_-;_-&quot;$&quot;* &quot;-&quot;??_-;_-@_-">
                  <c:v>218203.99858068273</c:v>
                </c:pt>
                <c:pt idx="400" formatCode="_-&quot;$&quot;* #,##0_-;\-&quot;$&quot;* #,##0_-;_-&quot;$&quot;* &quot;-&quot;??_-;_-@_-">
                  <c:v>207851.46155126329</c:v>
                </c:pt>
                <c:pt idx="401" formatCode="_-&quot;$&quot;* #,##0_-;\-&quot;$&quot;* #,##0_-;_-&quot;$&quot;* &quot;-&quot;??_-;_-@_-">
                  <c:v>207034.41216091026</c:v>
                </c:pt>
                <c:pt idx="402" formatCode="_-&quot;$&quot;* #,##0_-;\-&quot;$&quot;* #,##0_-;_-&quot;$&quot;* &quot;-&quot;??_-;_-@_-">
                  <c:v>214684.90845090314</c:v>
                </c:pt>
                <c:pt idx="403" formatCode="_-&quot;$&quot;* #,##0_-;\-&quot;$&quot;* #,##0_-;_-&quot;$&quot;* &quot;-&quot;??_-;_-@_-">
                  <c:v>226031.59550717025</c:v>
                </c:pt>
                <c:pt idx="404" formatCode="_-&quot;$&quot;* #,##0_-;\-&quot;$&quot;* #,##0_-;_-&quot;$&quot;* &quot;-&quot;??_-;_-@_-">
                  <c:v>233449.72571381909</c:v>
                </c:pt>
                <c:pt idx="405" formatCode="_-&quot;$&quot;* #,##0_-;\-&quot;$&quot;* #,##0_-;_-&quot;$&quot;* &quot;-&quot;??_-;_-@_-">
                  <c:v>237607.82257279483</c:v>
                </c:pt>
                <c:pt idx="406" formatCode="_-&quot;$&quot;* #,##0_-;\-&quot;$&quot;* #,##0_-;_-&quot;$&quot;* &quot;-&quot;??_-;_-@_-">
                  <c:v>233442.81753296289</c:v>
                </c:pt>
                <c:pt idx="407" formatCode="_-&quot;$&quot;* #,##0_-;\-&quot;$&quot;* #,##0_-;_-&quot;$&quot;* &quot;-&quot;??_-;_-@_-">
                  <c:v>241963.43060261305</c:v>
                </c:pt>
                <c:pt idx="408" formatCode="_-&quot;$&quot;* #,##0_-;\-&quot;$&quot;* #,##0_-;_-&quot;$&quot;* &quot;-&quot;??_-;_-@_-">
                  <c:v>237255.81935735067</c:v>
                </c:pt>
                <c:pt idx="409" formatCode="_-&quot;$&quot;* #,##0_-;\-&quot;$&quot;* #,##0_-;_-&quot;$&quot;* &quot;-&quot;??_-;_-@_-">
                  <c:v>243441.153289393</c:v>
                </c:pt>
                <c:pt idx="410" formatCode="_-&quot;$&quot;* #,##0_-;\-&quot;$&quot;* #,##0_-;_-&quot;$&quot;* &quot;-&quot;??_-;_-@_-">
                  <c:v>270388.39676822728</c:v>
                </c:pt>
                <c:pt idx="411" formatCode="_-&quot;$&quot;* #,##0_-;\-&quot;$&quot;* #,##0_-;_-&quot;$&quot;* &quot;-&quot;??_-;_-@_-">
                  <c:v>286963.0066915151</c:v>
                </c:pt>
                <c:pt idx="412" formatCode="_-&quot;$&quot;* #,##0_-;\-&quot;$&quot;* #,##0_-;_-&quot;$&quot;* &quot;-&quot;??_-;_-@_-">
                  <c:v>290706.61269912036</c:v>
                </c:pt>
                <c:pt idx="413" formatCode="_-&quot;$&quot;* #,##0_-;\-&quot;$&quot;* #,##0_-;_-&quot;$&quot;* &quot;-&quot;??_-;_-@_-">
                  <c:v>286645.54438035178</c:v>
                </c:pt>
                <c:pt idx="414" formatCode="_-&quot;$&quot;* #,##0_-;\-&quot;$&quot;* #,##0_-;_-&quot;$&quot;* &quot;-&quot;??_-;_-@_-">
                  <c:v>314008.22073521878</c:v>
                </c:pt>
                <c:pt idx="415" formatCode="_-&quot;$&quot;* #,##0_-;\-&quot;$&quot;* #,##0_-;_-&quot;$&quot;* &quot;-&quot;??_-;_-@_-">
                  <c:v>368739.85360936739</c:v>
                </c:pt>
                <c:pt idx="416" formatCode="_-&quot;$&quot;* #,##0_-;\-&quot;$&quot;* #,##0_-;_-&quot;$&quot;* &quot;-&quot;??_-;_-@_-">
                  <c:v>381394.38490499672</c:v>
                </c:pt>
                <c:pt idx="417" formatCode="_-&quot;$&quot;* #,##0_-;\-&quot;$&quot;* #,##0_-;_-&quot;$&quot;* &quot;-&quot;??_-;_-@_-">
                  <c:v>326851.15696328925</c:v>
                </c:pt>
                <c:pt idx="418" formatCode="_-&quot;$&quot;* #,##0_-;\-&quot;$&quot;* #,##0_-;_-&quot;$&quot;* &quot;-&quot;??_-;_-@_-">
                  <c:v>338909.07263952162</c:v>
                </c:pt>
                <c:pt idx="419" formatCode="_-&quot;$&quot;* #,##0_-;\-&quot;$&quot;* #,##0_-;_-&quot;$&quot;* &quot;-&quot;??_-;_-@_-">
                  <c:v>381394.38490499672</c:v>
                </c:pt>
                <c:pt idx="420" formatCode="_-&quot;$&quot;* #,##0_-;\-&quot;$&quot;* #,##0_-;_-&quot;$&quot;* &quot;-&quot;??_-;_-@_-">
                  <c:v>403971.57597585896</c:v>
                </c:pt>
                <c:pt idx="421" formatCode="_-&quot;$&quot;* #,##0_-;\-&quot;$&quot;* #,##0_-;_-&quot;$&quot;* &quot;-&quot;??_-;_-@_-">
                  <c:v>409937.73216982814</c:v>
                </c:pt>
                <c:pt idx="422" formatCode="_-&quot;$&quot;* #,##0_-;\-&quot;$&quot;* #,##0_-;_-&quot;$&quot;* &quot;-&quot;??_-;_-@_-">
                  <c:v>425481.13909622148</c:v>
                </c:pt>
                <c:pt idx="423" formatCode="_-&quot;$&quot;* #,##0_-;\-&quot;$&quot;* #,##0_-;_-&quot;$&quot;* &quot;-&quot;??_-;_-@_-">
                  <c:v>450476.19346674479</c:v>
                </c:pt>
                <c:pt idx="424" formatCode="_-&quot;$&quot;* #,##0_-;\-&quot;$&quot;* #,##0_-;_-&quot;$&quot;* &quot;-&quot;??_-;_-@_-">
                  <c:v>477512.30127204722</c:v>
                </c:pt>
                <c:pt idx="425" formatCode="_-&quot;$&quot;* #,##0_-;\-&quot;$&quot;* #,##0_-;_-&quot;$&quot;* &quot;-&quot;??_-;_-@_-">
                  <c:v>479992.96621585538</c:v>
                </c:pt>
                <c:pt idx="426" formatCode="_-&quot;$&quot;* #,##0_-;\-&quot;$&quot;* #,##0_-;_-&quot;$&quot;* &quot;-&quot;??_-;_-@_-">
                  <c:v>467432.63738644664</c:v>
                </c:pt>
                <c:pt idx="427" formatCode="_-&quot;$&quot;* #,##0_-;\-&quot;$&quot;* #,##0_-;_-&quot;$&quot;* &quot;-&quot;??_-;_-@_-">
                  <c:v>431290.29117982299</c:v>
                </c:pt>
                <c:pt idx="428" formatCode="_-&quot;$&quot;* #,##0_-;\-&quot;$&quot;* #,##0_-;_-&quot;$&quot;* &quot;-&quot;??_-;_-@_-">
                  <c:v>429123.63445674995</c:v>
                </c:pt>
                <c:pt idx="429" formatCode="_-&quot;$&quot;* #,##0_-;\-&quot;$&quot;* #,##0_-;_-&quot;$&quot;* &quot;-&quot;??_-;_-@_-">
                  <c:v>469505.09164329909</c:v>
                </c:pt>
                <c:pt idx="430" formatCode="_-&quot;$&quot;* #,##0_-;\-&quot;$&quot;* #,##0_-;_-&quot;$&quot;* &quot;-&quot;??_-;_-@_-">
                  <c:v>470415.71548343118</c:v>
                </c:pt>
                <c:pt idx="431" formatCode="_-&quot;$&quot;* #,##0_-;\-&quot;$&quot;* #,##0_-;_-&quot;$&quot;* &quot;-&quot;??_-;_-@_-">
                  <c:v>475753.85523592989</c:v>
                </c:pt>
                <c:pt idx="432" formatCode="_-&quot;$&quot;* #,##0_-;\-&quot;$&quot;* #,##0_-;_-&quot;$&quot;* &quot;-&quot;??_-;_-@_-">
                  <c:v>467746.64560718182</c:v>
                </c:pt>
                <c:pt idx="433" formatCode="_-&quot;$&quot;* #,##0_-;\-&quot;$&quot;* #,##0_-;_-&quot;$&quot;* &quot;-&quot;??_-;_-@_-">
                  <c:v>424225.10621328052</c:v>
                </c:pt>
                <c:pt idx="434" formatCode="_-&quot;$&quot;* #,##0_-;\-&quot;$&quot;* #,##0_-;_-&quot;$&quot;* &quot;-&quot;??_-;_-@_-">
                  <c:v>421995.64784606051</c:v>
                </c:pt>
                <c:pt idx="435" formatCode="_-&quot;$&quot;* #,##0_-;\-&quot;$&quot;* #,##0_-;_-&quot;$&quot;* &quot;-&quot;??_-;_-@_-">
                  <c:v>389056.18549093604</c:v>
                </c:pt>
                <c:pt idx="436" formatCode="_-&quot;$&quot;* #,##0_-;\-&quot;$&quot;* #,##0_-;_-&quot;$&quot;* &quot;-&quot;??_-;_-@_-">
                  <c:v>373575.58020868979</c:v>
                </c:pt>
                <c:pt idx="437" formatCode="_-&quot;$&quot;* #,##0_-;\-&quot;$&quot;* #,##0_-;_-&quot;$&quot;* &quot;-&quot;??_-;_-@_-">
                  <c:v>405416.01379124093</c:v>
                </c:pt>
                <c:pt idx="438" formatCode="_-&quot;$&quot;* #,##0_-;\-&quot;$&quot;* #,##0_-;_-&quot;$&quot;* &quot;-&quot;??_-;_-@_-">
                  <c:v>406954.65407284355</c:v>
                </c:pt>
                <c:pt idx="439" formatCode="_-&quot;$&quot;* #,##0_-;\-&quot;$&quot;* #,##0_-;_-&quot;$&quot;* &quot;-&quot;??_-;_-@_-">
                  <c:v>376119.04679664504</c:v>
                </c:pt>
                <c:pt idx="440" formatCode="_-&quot;$&quot;* #,##0_-;\-&quot;$&quot;* #,##0_-;_-&quot;$&quot;* &quot;-&quot;??_-;_-@_-">
                  <c:v>337119.22578133084</c:v>
                </c:pt>
                <c:pt idx="441" formatCode="_-&quot;$&quot;* #,##0_-;\-&quot;$&quot;* #,##0_-;_-&quot;$&quot;* &quot;-&quot;??_-;_-@_-">
                  <c:v>319785.97199674678</c:v>
                </c:pt>
                <c:pt idx="442" formatCode="_-&quot;$&quot;* #,##0_-;\-&quot;$&quot;* #,##0_-;_-&quot;$&quot;* &quot;-&quot;??_-;_-@_-">
                  <c:v>351406.59982478333</c:v>
                </c:pt>
                <c:pt idx="443" formatCode="_-&quot;$&quot;* #,##0_-;\-&quot;$&quot;* #,##0_-;_-&quot;$&quot;* &quot;-&quot;??_-;_-@_-">
                  <c:v>353102.24421675352</c:v>
                </c:pt>
                <c:pt idx="444" formatCode="_-&quot;$&quot;* #,##0_-;\-&quot;$&quot;* #,##0_-;_-&quot;$&quot;* &quot;-&quot;??_-;_-@_-">
                  <c:v>331969.49096127332</c:v>
                </c:pt>
                <c:pt idx="445" formatCode="_-&quot;$&quot;* #,##0_-;\-&quot;$&quot;* #,##0_-;_-&quot;$&quot;* &quot;-&quot;??_-;_-@_-">
                  <c:v>327479.17340475967</c:v>
                </c:pt>
                <c:pt idx="446" formatCode="_-&quot;$&quot;* #,##0_-;\-&quot;$&quot;* #,##0_-;_-&quot;$&quot;* &quot;-&quot;??_-;_-@_-">
                  <c:v>340510.51456527127</c:v>
                </c:pt>
                <c:pt idx="447" formatCode="_-&quot;$&quot;* #,##0_-;\-&quot;$&quot;* #,##0_-;_-&quot;$&quot;* &quot;-&quot;??_-;_-@_-">
                  <c:v>356776.14039935562</c:v>
                </c:pt>
                <c:pt idx="448" formatCode="_-&quot;$&quot;* #,##0_-;\-&quot;$&quot;* #,##0_-;_-&quot;$&quot;* &quot;-&quot;??_-;_-@_-">
                  <c:v>361015.25137928105</c:v>
                </c:pt>
                <c:pt idx="449" formatCode="_-&quot;$&quot;* #,##0_-;\-&quot;$&quot;* #,##0_-;_-&quot;$&quot;* &quot;-&quot;??_-;_-@_-">
                  <c:v>348643.32748231344</c:v>
                </c:pt>
                <c:pt idx="450" formatCode="_-&quot;$&quot;* #,##0_-;\-&quot;$&quot;* #,##0_-;_-&quot;$&quot;* &quot;-&quot;??_-;_-@_-">
                  <c:v>350527.37680672476</c:v>
                </c:pt>
                <c:pt idx="451" formatCode="_-&quot;$&quot;* #,##0_-;\-&quot;$&quot;* #,##0_-;_-&quot;$&quot;* &quot;-&quot;??_-;_-@_-">
                  <c:v>388302.56576117157</c:v>
                </c:pt>
                <c:pt idx="452" formatCode="_-&quot;$&quot;* #,##0_-;\-&quot;$&quot;* #,##0_-;_-&quot;$&quot;* &quot;-&quot;??_-;_-@_-">
                  <c:v>361392.06124416337</c:v>
                </c:pt>
                <c:pt idx="453" formatCode="_-&quot;$&quot;* #,##0_-;\-&quot;$&quot;* #,##0_-;_-&quot;$&quot;* &quot;-&quot;??_-;_-@_-">
                  <c:v>374517.60487089551</c:v>
                </c:pt>
                <c:pt idx="454" formatCode="_-&quot;$&quot;* #,##0_-;\-&quot;$&quot;* #,##0_-;_-&quot;$&quot;* &quot;-&quot;??_-;_-@_-">
                  <c:v>435058.38982864562</c:v>
                </c:pt>
                <c:pt idx="455" formatCode="_-&quot;$&quot;* #,##0_-;\-&quot;$&quot;* #,##0_-;_-&quot;$&quot;* &quot;-&quot;??_-;_-@_-">
                  <c:v>456662.15541522868</c:v>
                </c:pt>
                <c:pt idx="456" formatCode="_-&quot;$&quot;* #,##0_-;\-&quot;$&quot;* #,##0_-;_-&quot;$&quot;* &quot;-&quot;??_-;_-@_-">
                  <c:v>447179.10714902508</c:v>
                </c:pt>
                <c:pt idx="457" formatCode="_-&quot;$&quot;* #,##0_-;\-&quot;$&quot;* #,##0_-;_-&quot;$&quot;* &quot;-&quot;??_-;_-@_-">
                  <c:v>497546.02575495414</c:v>
                </c:pt>
                <c:pt idx="458" formatCode="_-&quot;$&quot;* #,##0_-;\-&quot;$&quot;* #,##0_-;_-&quot;$&quot;* &quot;-&quot;??_-;_-@_-">
                  <c:v>520186.01846996346</c:v>
                </c:pt>
                <c:pt idx="459" formatCode="_-&quot;$&quot;* #,##0_-;\-&quot;$&quot;* #,##0_-;_-&quot;$&quot;* &quot;-&quot;??_-;_-@_-">
                  <c:v>534755.99991207756</c:v>
                </c:pt>
                <c:pt idx="460" formatCode="_-&quot;$&quot;* #,##0_-;\-&quot;$&quot;* #,##0_-;_-&quot;$&quot;* &quot;-&quot;??_-;_-@_-">
                  <c:v>516229.51488869963</c:v>
                </c:pt>
                <c:pt idx="461" formatCode="_-&quot;$&quot;* #,##0_-;\-&quot;$&quot;* #,##0_-;_-&quot;$&quot;* &quot;-&quot;??_-;_-@_-">
                  <c:v>560379.07072407135</c:v>
                </c:pt>
                <c:pt idx="462" formatCode="_-&quot;$&quot;* #,##0_-;\-&quot;$&quot;* #,##0_-;_-&quot;$&quot;* &quot;-&quot;??_-;_-@_-">
                  <c:v>584683.30700897728</c:v>
                </c:pt>
                <c:pt idx="463" formatCode="_-&quot;$&quot;* #,##0_-;\-&quot;$&quot;* #,##0_-;_-&quot;$&quot;* &quot;-&quot;??_-;_-@_-">
                  <c:v>578560.14670464059</c:v>
                </c:pt>
                <c:pt idx="464" formatCode="_-&quot;$&quot;* #,##0_-;\-&quot;$&quot;* #,##0_-;_-&quot;$&quot;* &quot;-&quot;??_-;_-@_-">
                  <c:v>558526.42222173361</c:v>
                </c:pt>
                <c:pt idx="465" formatCode="_-&quot;$&quot;* #,##0_-;\-&quot;$&quot;* #,##0_-;_-&quot;$&quot;* &quot;-&quot;??_-;_-@_-">
                  <c:v>571243.75516150997</c:v>
                </c:pt>
                <c:pt idx="466" formatCode="_-&quot;$&quot;* #,##0_-;\-&quot;$&quot;* #,##0_-;_-&quot;$&quot;* &quot;-&quot;??_-;_-@_-">
                  <c:v>579345.16725647857</c:v>
                </c:pt>
                <c:pt idx="467" formatCode="_-&quot;$&quot;* #,##0_-;\-&quot;$&quot;* #,##0_-;_-&quot;$&quot;* &quot;-&quot;??_-;_-@_-">
                  <c:v>502507.35564257053</c:v>
                </c:pt>
                <c:pt idx="468" formatCode="_-&quot;$&quot;* #,##0_-;\-&quot;$&quot;* #,##0_-;_-&quot;$&quot;* &quot;-&quot;??_-;_-@_-">
                  <c:v>507405.88388604001</c:v>
                </c:pt>
                <c:pt idx="469" formatCode="_-&quot;$&quot;* #,##0_-;\-&quot;$&quot;* #,##0_-;_-&quot;$&quot;* &quot;-&quot;??_-;_-@_-">
                  <c:v>526026.57137563848</c:v>
                </c:pt>
                <c:pt idx="470" formatCode="_-&quot;$&quot;* #,##0_-;\-&quot;$&quot;* #,##0_-;_-&quot;$&quot;* &quot;-&quot;??_-;_-@_-">
                  <c:v>566784.83842706983</c:v>
                </c:pt>
                <c:pt idx="471" formatCode="_-&quot;$&quot;* #,##0_-;\-&quot;$&quot;* #,##0_-;_-&quot;$&quot;* &quot;-&quot;??_-;_-@_-">
                  <c:v>573190.60613006842</c:v>
                </c:pt>
                <c:pt idx="472" formatCode="_-&quot;$&quot;* #,##0_-;\-&quot;$&quot;* #,##0_-;_-&quot;$&quot;* &quot;-&quot;??_-;_-@_-">
                  <c:v>590084.24840562325</c:v>
                </c:pt>
                <c:pt idx="473" formatCode="_-&quot;$&quot;* #,##0_-;\-&quot;$&quot;* #,##0_-;_-&quot;$&quot;* &quot;-&quot;??_-;_-@_-">
                  <c:v>589236.42620963813</c:v>
                </c:pt>
                <c:pt idx="474" formatCode="_-&quot;$&quot;* #,##0_-;\-&quot;$&quot;* #,##0_-;_-&quot;$&quot;* &quot;-&quot;??_-;_-@_-">
                  <c:v>571494.9617380983</c:v>
                </c:pt>
                <c:pt idx="475" formatCode="_-&quot;$&quot;* #,##0_-;\-&quot;$&quot;* #,##0_-;_-&quot;$&quot;* &quot;-&quot;??_-;_-@_-">
                  <c:v>610463.38193133892</c:v>
                </c:pt>
                <c:pt idx="476" formatCode="_-&quot;$&quot;* #,##0_-;\-&quot;$&quot;* #,##0_-;_-&quot;$&quot;* &quot;-&quot;??_-;_-@_-">
                  <c:v>626603.40447712922</c:v>
                </c:pt>
                <c:pt idx="477" formatCode="_-&quot;$&quot;* #,##0_-;\-&quot;$&quot;* #,##0_-;_-&quot;$&quot;* &quot;-&quot;??_-;_-@_-">
                  <c:v>659888.27587506245</c:v>
                </c:pt>
                <c:pt idx="478" formatCode="_-&quot;$&quot;* #,##0_-;\-&quot;$&quot;* #,##0_-;_-&quot;$&quot;* &quot;-&quot;??_-;_-@_-">
                  <c:v>700834.91645811289</c:v>
                </c:pt>
                <c:pt idx="479" formatCode="_-&quot;$&quot;* #,##0_-;\-&quot;$&quot;* #,##0_-;_-&quot;$&quot;* &quot;-&quot;??_-;_-@_-">
                  <c:v>700646.54292649392</c:v>
                </c:pt>
                <c:pt idx="480" formatCode="_-&quot;$&quot;* #,##0_-;\-&quot;$&quot;* #,##0_-;_-&quot;$&quot;* &quot;-&quot;??_-;_-@_-">
                  <c:v>692639.33329774591</c:v>
                </c:pt>
                <c:pt idx="481" formatCode="_-&quot;$&quot;* #,##0_-;\-&quot;$&quot;* #,##0_-;_-&quot;$&quot;* &quot;-&quot;??_-;_-@_-">
                  <c:v>754593.18664962659</c:v>
                </c:pt>
                <c:pt idx="482" formatCode="_-&quot;$&quot;* #,##0_-;\-&quot;$&quot;* #,##0_-;_-&quot;$&quot;* &quot;-&quot;??_-;_-@_-">
                  <c:v>757168.0226588333</c:v>
                </c:pt>
                <c:pt idx="483" formatCode="_-&quot;$&quot;* #,##0_-;\-&quot;$&quot;* #,##0_-;_-&quot;$&quot;* &quot;-&quot;??_-;_-@_-">
                  <c:v>799433.4977689716</c:v>
                </c:pt>
                <c:pt idx="484" formatCode="_-&quot;$&quot;* #,##0_-;\-&quot;$&quot;* #,##0_-;_-&quot;$&quot;* &quot;-&quot;??_-;_-@_-">
                  <c:v>838433.38158593001</c:v>
                </c:pt>
                <c:pt idx="485" formatCode="_-&quot;$&quot;* #,##0_-;\-&quot;$&quot;* #,##0_-;_-&quot;$&quot;* &quot;-&quot;??_-;_-@_-">
                  <c:v>811083.2341590703</c:v>
                </c:pt>
                <c:pt idx="486" formatCode="_-&quot;$&quot;* #,##0_-;\-&quot;$&quot;* #,##0_-;_-&quot;$&quot;* &quot;-&quot;??_-;_-@_-">
                  <c:v>823298.12254484813</c:v>
                </c:pt>
                <c:pt idx="487" formatCode="_-&quot;$&quot;* #,##0_-;\-&quot;$&quot;* #,##0_-;_-&quot;$&quot;* &quot;-&quot;??_-;_-@_-">
                  <c:v>884090.14548000856</c:v>
                </c:pt>
                <c:pt idx="488" formatCode="_-&quot;$&quot;* #,##0_-;\-&quot;$&quot;* #,##0_-;_-&quot;$&quot;* &quot;-&quot;??_-;_-@_-">
                  <c:v>864998.44565930718</c:v>
                </c:pt>
                <c:pt idx="489" formatCode="_-&quot;$&quot;* #,##0_-;\-&quot;$&quot;* #,##0_-;_-&quot;$&quot;* &quot;-&quot;??_-;_-@_-">
                  <c:v>940611.62521234795</c:v>
                </c:pt>
                <c:pt idx="490" formatCode="_-&quot;$&quot;* #,##0_-;\-&quot;$&quot;* #,##0_-;_-&quot;$&quot;* &quot;-&quot;??_-;_-@_-">
                  <c:v>1008657.2066456698</c:v>
                </c:pt>
                <c:pt idx="491" formatCode="_-&quot;$&quot;* #,##0_-;\-&quot;$&quot;* #,##0_-;_-&quot;$&quot;* &quot;-&quot;??_-;_-@_-">
                  <c:v>1035473.5400972796</c:v>
                </c:pt>
                <c:pt idx="492" formatCode="_-&quot;$&quot;* #,##0_-;\-&quot;$&quot;* #,##0_-;_-&quot;$&quot;* &quot;-&quot;??_-;_-@_-">
                  <c:v>986959.26999368833</c:v>
                </c:pt>
                <c:pt idx="493" formatCode="_-&quot;$&quot;* #,##0_-;\-&quot;$&quot;* #,##0_-;_-&quot;$&quot;* &quot;-&quot;??_-;_-@_-">
                  <c:v>941490.84823040653</c:v>
                </c:pt>
                <c:pt idx="494" formatCode="_-&quot;$&quot;* #,##0_-;\-&quot;$&quot;* #,##0_-;_-&quot;$&quot;* &quot;-&quot;??_-;_-@_-">
                  <c:v>1000807.0011272893</c:v>
                </c:pt>
                <c:pt idx="495" formatCode="_-&quot;$&quot;* #,##0_-;\-&quot;$&quot;* #,##0_-;_-&quot;$&quot;* &quot;-&quot;??_-;_-@_-">
                  <c:v>1049384.0414742057</c:v>
                </c:pt>
                <c:pt idx="496" formatCode="_-&quot;$&quot;* #,##0_-;\-&quot;$&quot;* #,##0_-;_-&quot;$&quot;* &quot;-&quot;??_-;_-@_-">
                  <c:v>1166791.7466079262</c:v>
                </c:pt>
                <c:pt idx="497" formatCode="_-&quot;$&quot;* #,##0_-;\-&quot;$&quot;* #,##0_-;_-&quot;$&quot;* &quot;-&quot;??_-;_-@_-">
                  <c:v>1171972.8822500573</c:v>
                </c:pt>
                <c:pt idx="498" formatCode="_-&quot;$&quot;* #,##0_-;\-&quot;$&quot;* #,##0_-;_-&quot;$&quot;* &quot;-&quot;??_-;_-@_-">
                  <c:v>1253206.8089542584</c:v>
                </c:pt>
                <c:pt idx="499" formatCode="_-&quot;$&quot;* #,##0_-;\-&quot;$&quot;* #,##0_-;_-&quot;$&quot;* &quot;-&quot;??_-;_-@_-">
                  <c:v>1274936.1778291354</c:v>
                </c:pt>
                <c:pt idx="500" formatCode="_-&quot;$&quot;* #,##0_-;\-&quot;$&quot;* #,##0_-;_-&quot;$&quot;* &quot;-&quot;??_-;_-@_-">
                  <c:v>1376957.48014683</c:v>
                </c:pt>
                <c:pt idx="501" formatCode="_-&quot;$&quot;* #,##0_-;\-&quot;$&quot;* #,##0_-;_-&quot;$&quot;* &quot;-&quot;??_-;_-@_-">
                  <c:v>1444940.2599360049</c:v>
                </c:pt>
                <c:pt idx="502" formatCode="_-&quot;$&quot;* #,##0_-;\-&quot;$&quot;* #,##0_-;_-&quot;$&quot;* &quot;-&quot;??_-;_-@_-">
                  <c:v>1502340.8998847592</c:v>
                </c:pt>
                <c:pt idx="503" formatCode="_-&quot;$&quot;* #,##0_-;\-&quot;$&quot;* #,##0_-;_-&quot;$&quot;* &quot;-&quot;??_-;_-@_-">
                  <c:v>1523002.7350116028</c:v>
                </c:pt>
                <c:pt idx="504" formatCode="_-&quot;$&quot;* #,##0_-;\-&quot;$&quot;* #,##0_-;_-&quot;$&quot;* &quot;-&quot;??_-;_-@_-">
                  <c:v>1520050.9321334034</c:v>
                </c:pt>
                <c:pt idx="505" formatCode="_-&quot;$&quot;* #,##0_-;\-&quot;$&quot;* #,##0_-;_-&quot;$&quot;* &quot;-&quot;??_-;_-@_-">
                  <c:v>1752354.3080357844</c:v>
                </c:pt>
                <c:pt idx="506" formatCode="_-&quot;$&quot;* #,##0_-;\-&quot;$&quot;* #,##0_-;_-&quot;$&quot;* &quot;-&quot;??_-;_-@_-">
                  <c:v>1857264.4859842435</c:v>
                </c:pt>
                <c:pt idx="507" formatCode="_-&quot;$&quot;* #,##0_-;\-&quot;$&quot;* #,##0_-;_-&quot;$&quot;* &quot;-&quot;??_-;_-@_-">
                  <c:v>1945971.8083419427</c:v>
                </c:pt>
                <c:pt idx="508" formatCode="_-&quot;$&quot;* #,##0_-;\-&quot;$&quot;* #,##0_-;_-&quot;$&quot;* &quot;-&quot;??_-;_-@_-">
                  <c:v>1126064.9117793906</c:v>
                </c:pt>
                <c:pt idx="509" formatCode="_-&quot;$&quot;* #,##0_-;\-&quot;$&quot;* #,##0_-;_-&quot;$&quot;* &quot;-&quot;??_-;_-@_-">
                  <c:v>1160699.955724841</c:v>
                </c:pt>
                <c:pt idx="510" formatCode="_-&quot;$&quot;* #,##0_-;\-&quot;$&quot;* #,##0_-;_-&quot;$&quot;* &quot;-&quot;??_-;_-@_-">
                  <c:v>1154765.2317537675</c:v>
                </c:pt>
                <c:pt idx="511" formatCode="_-&quot;$&quot;* #,##0_-;\-&quot;$&quot;* #,##0_-;_-&quot;$&quot;* &quot;-&quot;??_-;_-@_-">
                  <c:v>1102325.8588909858</c:v>
                </c:pt>
                <c:pt idx="512" formatCode="_-&quot;$&quot;* #,##0_-;\-&quot;$&quot;* #,##0_-;_-&quot;$&quot;* &quot;-&quot;??_-;_-@_-">
                  <c:v>1098997.3403503704</c:v>
                </c:pt>
                <c:pt idx="513" formatCode="_-&quot;$&quot;* #,##0_-;\-&quot;$&quot;* #,##0_-;_-&quot;$&quot;* &quot;-&quot;??_-;_-@_-">
                  <c:v>1248276.8798887157</c:v>
                </c:pt>
                <c:pt idx="514" formatCode="_-&quot;$&quot;* #,##0_-;\-&quot;$&quot;* #,##0_-;_-&quot;$&quot;* &quot;-&quot;??_-;_-@_-">
                  <c:v>1293870.8735394694</c:v>
                </c:pt>
                <c:pt idx="515" formatCode="_-&quot;$&quot;* #,##0_-;\-&quot;$&quot;* #,##0_-;_-&quot;$&quot;* &quot;-&quot;??_-;_-@_-">
                  <c:v>1396268.9857220461</c:v>
                </c:pt>
                <c:pt idx="516" formatCode="_-&quot;$&quot;* #,##0_-;\-&quot;$&quot;* #,##0_-;_-&quot;$&quot;* &quot;-&quot;??_-;_-@_-">
                  <c:v>1389109.5040868169</c:v>
                </c:pt>
                <c:pt idx="517" formatCode="_-&quot;$&quot;* #,##0_-;\-&quot;$&quot;* #,##0_-;_-&quot;$&quot;* &quot;-&quot;??_-;_-@_-">
                  <c:v>1441643.1736182852</c:v>
                </c:pt>
                <c:pt idx="518" formatCode="_-&quot;$&quot;* #,##0_-;\-&quot;$&quot;* #,##0_-;_-&quot;$&quot;* &quot;-&quot;??_-;_-@_-">
                  <c:v>1407384.8453352507</c:v>
                </c:pt>
                <c:pt idx="519" formatCode="_-&quot;$&quot;* #,##0_-;\-&quot;$&quot;* #,##0_-;_-&quot;$&quot;* &quot;-&quot;??_-;_-@_-">
                  <c:v>1394070.9281768994</c:v>
                </c:pt>
                <c:pt idx="520" formatCode="_-&quot;$&quot;* #,##0_-;\-&quot;$&quot;* #,##0_-;_-&quot;$&quot;* &quot;-&quot;??_-;_-@_-">
                  <c:v>1437969.214634039</c:v>
                </c:pt>
                <c:pt idx="521" formatCode="_-&quot;$&quot;* #,##0_-;\-&quot;$&quot;* #,##0_-;_-&quot;$&quot;* &quot;-&quot;??_-;_-@_-">
                  <c:v>1338522.9053296614</c:v>
                </c:pt>
                <c:pt idx="522" formatCode="_-&quot;$&quot;* #,##0_-;\-&quot;$&quot;* #,##0_-;_-&quot;$&quot;* &quot;-&quot;??_-;_-@_-">
                  <c:v>1361194.2046642781</c:v>
                </c:pt>
                <c:pt idx="523" formatCode="_-&quot;$&quot;* #,##0_-;\-&quot;$&quot;* #,##0_-;_-&quot;$&quot;* &quot;-&quot;??_-;_-@_-">
                  <c:v>1421892.0879348621</c:v>
                </c:pt>
                <c:pt idx="524" formatCode="_-&quot;$&quot;* #,##0_-;\-&quot;$&quot;* #,##0_-;_-&quot;$&quot;* &quot;-&quot;??_-;_-@_-">
                  <c:v>1365433.3156442037</c:v>
                </c:pt>
                <c:pt idx="525" formatCode="_-&quot;$&quot;* #,##0_-;\-&quot;$&quot;* #,##0_-;_-&quot;$&quot;* &quot;-&quot;??_-;_-@_-">
                  <c:v>1349356.1889450266</c:v>
                </c:pt>
                <c:pt idx="526" formatCode="_-&quot;$&quot;* #,##0_-;\-&quot;$&quot;* #,##0_-;_-&quot;$&quot;* &quot;-&quot;??_-;_-@_-">
                  <c:v>1400445.2322561806</c:v>
                </c:pt>
                <c:pt idx="527" formatCode="_-&quot;$&quot;* #,##0_-;\-&quot;$&quot;* #,##0_-;_-&quot;$&quot;* &quot;-&quot;??_-;_-@_-">
                  <c:v>1434766.4249850062</c:v>
                </c:pt>
                <c:pt idx="528" formatCode="_-&quot;$&quot;* #,##0_-;\-&quot;$&quot;* #,##0_-;_-&quot;$&quot;* &quot;-&quot;??_-;_-@_-">
                  <c:v>1438094.7865215112</c:v>
                </c:pt>
                <c:pt idx="529" formatCode="_-&quot;$&quot;* #,##0_-;\-&quot;$&quot;* #,##0_-;_-&quot;$&quot;* &quot;-&quot;??_-;_-@_-">
                  <c:v>1547526.6514477348</c:v>
                </c:pt>
                <c:pt idx="530" formatCode="_-&quot;$&quot;* #,##0_-;\-&quot;$&quot;* #,##0_-;_-&quot;$&quot;* &quot;-&quot;??_-;_-@_-">
                  <c:v>1671779.7671943048</c:v>
                </c:pt>
                <c:pt idx="531" formatCode="_-&quot;$&quot;* #,##0_-;\-&quot;$&quot;* #,##0_-;_-&quot;$&quot;* &quot;-&quot;??_-;_-@_-">
                  <c:v>1650238.7718510469</c:v>
                </c:pt>
                <c:pt idx="532" formatCode="_-&quot;$&quot;* #,##0_-;\-&quot;$&quot;* #,##0_-;_-&quot;$&quot;* &quot;-&quot;??_-;_-@_-">
                  <c:v>1578456.4611901536</c:v>
                </c:pt>
                <c:pt idx="533" formatCode="_-&quot;$&quot;* #,##0_-;\-&quot;$&quot;* #,##0_-;_-&quot;$&quot;* &quot;-&quot;??_-;_-@_-">
                  <c:v>1555753.7296326414</c:v>
                </c:pt>
                <c:pt idx="534" formatCode="_-&quot;$&quot;* #,##0_-;\-&quot;$&quot;* #,##0_-;_-&quot;$&quot;* &quot;-&quot;??_-;_-@_-">
                  <c:v>1598050.6997673197</c:v>
                </c:pt>
                <c:pt idx="535" formatCode="_-&quot;$&quot;* #,##0_-;\-&quot;$&quot;* #,##0_-;_-&quot;$&quot;* &quot;-&quot;??_-;_-@_-">
                  <c:v>1627316.1717373759</c:v>
                </c:pt>
                <c:pt idx="536" formatCode="_-&quot;$&quot;* #,##0_-;\-&quot;$&quot;* #,##0_-;_-&quot;$&quot;* &quot;-&quot;??_-;_-@_-">
                  <c:v>1528309.4425412053</c:v>
                </c:pt>
                <c:pt idx="537" formatCode="_-&quot;$&quot;* #,##0_-;\-&quot;$&quot;* #,##0_-;_-&quot;$&quot;* &quot;-&quot;??_-;_-@_-">
                  <c:v>1502874.7766616526</c:v>
                </c:pt>
                <c:pt idx="538" formatCode="_-&quot;$&quot;* #,##0_-;\-&quot;$&quot;* #,##0_-;_-&quot;$&quot;* &quot;-&quot;??_-;_-@_-">
                  <c:v>1415454.9194097898</c:v>
                </c:pt>
                <c:pt idx="539" formatCode="_-&quot;$&quot;* #,##0_-;\-&quot;$&quot;* #,##0_-;_-&quot;$&quot;* &quot;-&quot;??_-;_-@_-">
                  <c:v>1498698.3731234078</c:v>
                </c:pt>
                <c:pt idx="540" formatCode="_-&quot;$&quot;* #,##0_-;\-&quot;$&quot;* #,##0_-;_-&quot;$&quot;* &quot;-&quot;??_-;_-@_-">
                  <c:v>1496908.6204676833</c:v>
                </c:pt>
                <c:pt idx="541" formatCode="_-&quot;$&quot;* #,##0_-;\-&quot;$&quot;* #,##0_-;_-&quot;$&quot;* &quot;-&quot;??_-;_-@_-">
                  <c:v>1572678.7413294476</c:v>
                </c:pt>
                <c:pt idx="542" formatCode="_-&quot;$&quot;* #,##0_-;\-&quot;$&quot;* #,##0_-;_-&quot;$&quot;* &quot;-&quot;??_-;_-@_-">
                  <c:v>1508746.6361869348</c:v>
                </c:pt>
                <c:pt idx="543" formatCode="_-&quot;$&quot;* #,##0_-;\-&quot;$&quot;* #,##0_-;_-&quot;$&quot;* &quot;-&quot;??_-;_-@_-">
                  <c:v>1401795.5618078078</c:v>
                </c:pt>
                <c:pt idx="544" formatCode="_-&quot;$&quot;* #,##0_-;\-&quot;$&quot;* #,##0_-;_-&quot;$&quot;* &quot;-&quot;??_-;_-@_-">
                  <c:v>1345902.098516939</c:v>
                </c:pt>
                <c:pt idx="545" formatCode="_-&quot;$&quot;* #,##0_-;\-&quot;$&quot;* #,##0_-;_-&quot;$&quot;* &quot;-&quot;??_-;_-@_-">
                  <c:v>1350549.357382176</c:v>
                </c:pt>
                <c:pt idx="546" formatCode="_-&quot;$&quot;* #,##0_-;\-&quot;$&quot;* #,##0_-;_-&quot;$&quot;* &quot;-&quot;??_-;_-@_-">
                  <c:v>1318112.3709818721</c:v>
                </c:pt>
                <c:pt idx="547" formatCode="_-&quot;$&quot;* #,##0_-;\-&quot;$&quot;* #,##0_-;_-&quot;$&quot;* &quot;-&quot;??_-;_-@_-">
                  <c:v>1361414.0732204367</c:v>
                </c:pt>
                <c:pt idx="548" formatCode="_-&quot;$&quot;* #,##0_-;\-&quot;$&quot;* #,##0_-;_-&quot;$&quot;* &quot;-&quot;??_-;_-@_-">
                  <c:v>1451377.4284610769</c:v>
                </c:pt>
                <c:pt idx="549" formatCode="_-&quot;$&quot;* #,##0_-;\-&quot;$&quot;* #,##0_-;_-&quot;$&quot;* &quot;-&quot;??_-;_-@_-">
                  <c:v>1499640.397785614</c:v>
                </c:pt>
                <c:pt idx="550" formatCode="_-&quot;$&quot;* #,##0_-;\-&quot;$&quot;* #,##0_-;_-&quot;$&quot;* &quot;-&quot;??_-;_-@_-">
                  <c:v>1599149.7285398934</c:v>
                </c:pt>
                <c:pt idx="551" formatCode="_-&quot;$&quot;* #,##0_-;\-&quot;$&quot;* #,##0_-;_-&quot;$&quot;* &quot;-&quot;??_-;_-@_-">
                  <c:v>1582067.555728609</c:v>
                </c:pt>
                <c:pt idx="552" formatCode="_-&quot;$&quot;* #,##0_-;\-&quot;$&quot;* #,##0_-;_-&quot;$&quot;* &quot;-&quot;??_-;_-@_-">
                  <c:v>1584673.9181631773</c:v>
                </c:pt>
                <c:pt idx="553" formatCode="_-&quot;$&quot;* #,##0_-;\-&quot;$&quot;* #,##0_-;_-&quot;$&quot;* &quot;-&quot;??_-;_-@_-">
                  <c:v>1656047.9239346487</c:v>
                </c:pt>
                <c:pt idx="554" formatCode="_-&quot;$&quot;* #,##0_-;\-&quot;$&quot;* #,##0_-;_-&quot;$&quot;* &quot;-&quot;??_-;_-@_-">
                  <c:v>1624521.5299736548</c:v>
                </c:pt>
                <c:pt idx="555" formatCode="_-&quot;$&quot;* #,##0_-;\-&quot;$&quot;* #,##0_-;_-&quot;$&quot;* &quot;-&quot;??_-;_-@_-">
                  <c:v>1650866.7882925174</c:v>
                </c:pt>
                <c:pt idx="556" formatCode="_-&quot;$&quot;* #,##0_-;\-&quot;$&quot;* #,##0_-;_-&quot;$&quot;* &quot;-&quot;??_-;_-@_-">
                  <c:v>1789878.2904136428</c:v>
                </c:pt>
                <c:pt idx="557" formatCode="_-&quot;$&quot;* #,##0_-;\-&quot;$&quot;* #,##0_-;_-&quot;$&quot;* &quot;-&quot;??_-;_-@_-">
                  <c:v>1717342.3914238072</c:v>
                </c:pt>
                <c:pt idx="558" formatCode="_-&quot;$&quot;* #,##0_-;\-&quot;$&quot;* #,##0_-;_-&quot;$&quot;* &quot;-&quot;??_-;_-@_-">
                  <c:v>1769404.8916200628</c:v>
                </c:pt>
                <c:pt idx="559" formatCode="_-&quot;$&quot;* #,##0_-;\-&quot;$&quot;* #,##0_-;_-&quot;$&quot;* &quot;-&quot;??_-;_-@_-">
                  <c:v>1740924.4402018446</c:v>
                </c:pt>
                <c:pt idx="560" formatCode="_-&quot;$&quot;* #,##0_-;\-&quot;$&quot;* #,##0_-;_-&quot;$&quot;* &quot;-&quot;??_-;_-@_-">
                  <c:v>1735115.288118243</c:v>
                </c:pt>
                <c:pt idx="561" formatCode="_-&quot;$&quot;* #,##0_-;\-&quot;$&quot;* #,##0_-;_-&quot;$&quot;* &quot;-&quot;??_-;_-@_-">
                  <c:v>1706917.2556937542</c:v>
                </c:pt>
                <c:pt idx="562" formatCode="_-&quot;$&quot;* #,##0_-;\-&quot;$&quot;* #,##0_-;_-&quot;$&quot;* &quot;-&quot;??_-;_-@_-">
                  <c:v>1794839.5574996157</c:v>
                </c:pt>
                <c:pt idx="563" formatCode="_-&quot;$&quot;* #,##0_-;\-&quot;$&quot;* #,##0_-;_-&quot;$&quot;* &quot;-&quot;??_-;_-@_-">
                  <c:v>1859179.8105274399</c:v>
                </c:pt>
                <c:pt idx="564" formatCode="_-&quot;$&quot;* #,##0_-;\-&quot;$&quot;* #,##0_-;_-&quot;$&quot;* &quot;-&quot;??_-;_-@_-">
                  <c:v>1823853.8856947278</c:v>
                </c:pt>
                <c:pt idx="565" formatCode="_-&quot;$&quot;* #,##0_-;\-&quot;$&quot;* #,##0_-;_-&quot;$&quot;* &quot;-&quot;??_-;_-@_-">
                  <c:v>1789846.8581907479</c:v>
                </c:pt>
                <c:pt idx="566" formatCode="_-&quot;$&quot;* #,##0_-;\-&quot;$&quot;* #,##0_-;_-&quot;$&quot;* &quot;-&quot;??_-;_-@_-">
                  <c:v>1709272.3173492686</c:v>
                </c:pt>
                <c:pt idx="567" formatCode="_-&quot;$&quot;* #,##0_-;\-&quot;$&quot;* #,##0_-;_-&quot;$&quot;* &quot;-&quot;??_-;_-@_-">
                  <c:v>1638965.9081274751</c:v>
                </c:pt>
                <c:pt idx="568" formatCode="_-&quot;$&quot;* #,##0_-;\-&quot;$&quot;* #,##0_-;_-&quot;$&quot;* &quot;-&quot;??_-;_-@_-">
                  <c:v>1587280.1235936361</c:v>
                </c:pt>
                <c:pt idx="569" formatCode="_-&quot;$&quot;* #,##0_-;\-&quot;$&quot;* #,##0_-;_-&quot;$&quot;* &quot;-&quot;??_-;_-@_-">
                  <c:v>1621601.3163224617</c:v>
                </c:pt>
                <c:pt idx="570" formatCode="_-&quot;$&quot;* #,##0_-;\-&quot;$&quot;* #,##0_-;_-&quot;$&quot;* &quot;-&quot;??_-;_-@_-">
                  <c:v>1749339.7977159047</c:v>
                </c:pt>
                <c:pt idx="571" formatCode="_-&quot;$&quot;* #,##0_-;\-&quot;$&quot;* #,##0_-;_-&quot;$&quot;* &quot;-&quot;??_-;_-@_-">
                  <c:v>1718221.5516402225</c:v>
                </c:pt>
                <c:pt idx="572" formatCode="_-&quot;$&quot;* #,##0_-;\-&quot;$&quot;* #,##0_-;_-&quot;$&quot;* &quot;-&quot;??_-;_-@_-">
                  <c:v>1814465.0712955673</c:v>
                </c:pt>
                <c:pt idx="573" formatCode="_-&quot;$&quot;* #,##0_-;\-&quot;$&quot;* #,##0_-;_-&quot;$&quot;* &quot;-&quot;??_-;_-@_-">
                  <c:v>1886090.3778460927</c:v>
                </c:pt>
                <c:pt idx="574" formatCode="_-&quot;$&quot;* #,##0_-;\-&quot;$&quot;* #,##0_-;_-&quot;$&quot;* &quot;-&quot;??_-;_-@_-">
                  <c:v>1903454.969651106</c:v>
                </c:pt>
                <c:pt idx="575" formatCode="_-&quot;$&quot;* #,##0_-;\-&quot;$&quot;* #,##0_-;_-&quot;$&quot;* &quot;-&quot;??_-;_-@_-">
                  <c:v>1968172.0953454569</c:v>
                </c:pt>
                <c:pt idx="576" formatCode="_-&quot;$&quot;* #,##0_-;\-&quot;$&quot;* #,##0_-;_-&quot;$&quot;* &quot;-&quot;??_-;_-@_-">
                  <c:v>1975614.1529785255</c:v>
                </c:pt>
                <c:pt idx="577" formatCode="_-&quot;$&quot;* #,##0_-;\-&quot;$&quot;* #,##0_-;_-&quot;$&quot;* &quot;-&quot;??_-;_-@_-">
                  <c:v>2094152.2563060708</c:v>
                </c:pt>
                <c:pt idx="578" formatCode="_-&quot;$&quot;* #,##0_-;\-&quot;$&quot;* #,##0_-;_-&quot;$&quot;* &quot;-&quot;??_-;_-@_-">
                  <c:v>2238156.4577360647</c:v>
                </c:pt>
                <c:pt idx="579" formatCode="_-&quot;$&quot;* #,##0_-;\-&quot;$&quot;* #,##0_-;_-&quot;$&quot;* &quot;-&quot;??_-;_-@_-">
                  <c:v>2199847.4548063679</c:v>
                </c:pt>
                <c:pt idx="580" formatCode="_-&quot;$&quot;* #,##0_-;\-&quot;$&quot;* #,##0_-;_-&quot;$&quot;* &quot;-&quot;??_-;_-@_-">
                  <c:v>2388063.9509142358</c:v>
                </c:pt>
                <c:pt idx="581" formatCode="_-&quot;$&quot;* #,##0_-;\-&quot;$&quot;* #,##0_-;_-&quot;$&quot;* &quot;-&quot;??_-;_-@_-">
                  <c:v>2257122.5228676498</c:v>
                </c:pt>
                <c:pt idx="582" formatCode="_-&quot;$&quot;* #,##0_-;\-&quot;$&quot;* #,##0_-;_-&quot;$&quot;* &quot;-&quot;??_-;_-@_-">
                  <c:v>2449955.0026219697</c:v>
                </c:pt>
                <c:pt idx="583" formatCode="_-&quot;$&quot;* #,##0_-;\-&quot;$&quot;* #,##0_-;_-&quot;$&quot;* &quot;-&quot;??_-;_-@_-">
                  <c:v>2601903.3922308092</c:v>
                </c:pt>
                <c:pt idx="584" formatCode="_-&quot;$&quot;* #,##0_-;\-&quot;$&quot;* #,##0_-;_-&quot;$&quot;* &quot;-&quot;??_-;_-@_-">
                  <c:v>2451713.3230547984</c:v>
                </c:pt>
                <c:pt idx="585" formatCode="_-&quot;$&quot;* #,##0_-;\-&quot;$&quot;* #,##0_-;_-&quot;$&quot;* &quot;-&quot;??_-;_-@_-">
                  <c:v>2311602.9491652101</c:v>
                </c:pt>
                <c:pt idx="586" formatCode="_-&quot;$&quot;* #,##0_-;\-&quot;$&quot;* #,##0_-;_-&quot;$&quot;* &quot;-&quot;??_-;_-@_-">
                  <c:v>2342281.4581285748</c:v>
                </c:pt>
                <c:pt idx="587" formatCode="_-&quot;$&quot;* #,##0_-;\-&quot;$&quot;* #,##0_-;_-&quot;$&quot;* &quot;-&quot;??_-;_-@_-">
                  <c:v>2372143.6713213162</c:v>
                </c:pt>
                <c:pt idx="588" formatCode="_-&quot;$&quot;* #,##0_-;\-&quot;$&quot;* #,##0_-;_-&quot;$&quot;* &quot;-&quot;??_-;_-@_-">
                  <c:v>2277219.0489947032</c:v>
                </c:pt>
                <c:pt idx="589" formatCode="_-&quot;$&quot;* #,##0_-;\-&quot;$&quot;* #,##0_-;_-&quot;$&quot;* &quot;-&quot;??_-;_-@_-">
                  <c:v>2364387.7624716223</c:v>
                </c:pt>
                <c:pt idx="590" formatCode="_-&quot;$&quot;* #,##0_-;\-&quot;$&quot;* #,##0_-;_-&quot;$&quot;* &quot;-&quot;??_-;_-@_-">
                  <c:v>2438022.6902340311</c:v>
                </c:pt>
                <c:pt idx="591" formatCode="_-&quot;$&quot;* #,##0_-;\-&quot;$&quot;* #,##0_-;_-&quot;$&quot;* &quot;-&quot;??_-;_-@_-">
                  <c:v>2336943.3183760759</c:v>
                </c:pt>
                <c:pt idx="592" formatCode="_-&quot;$&quot;* #,##0_-;\-&quot;$&quot;* #,##0_-;_-&quot;$&quot;* &quot;-&quot;??_-;_-@_-">
                  <c:v>2363445.7378094168</c:v>
                </c:pt>
                <c:pt idx="593" formatCode="_-&quot;$&quot;* #,##0_-;\-&quot;$&quot;* #,##0_-;_-&quot;$&quot;* &quot;-&quot;??_-;_-@_-">
                  <c:v>2195890.9198242817</c:v>
                </c:pt>
                <c:pt idx="594" formatCode="_-&quot;$&quot;* #,##0_-;\-&quot;$&quot;* #,##0_-;_-&quot;$&quot;* &quot;-&quot;??_-;_-@_-">
                  <c:v>2235424.5234140242</c:v>
                </c:pt>
                <c:pt idx="595" formatCode="_-&quot;$&quot;* #,##0_-;\-&quot;$&quot;* #,##0_-;_-&quot;$&quot;* &quot;-&quot;??_-;_-@_-">
                  <c:v>2148475.6784932641</c:v>
                </c:pt>
                <c:pt idx="596" formatCode="_-&quot;$&quot;* #,##0_-;\-&quot;$&quot;* #,##0_-;_-&quot;$&quot;* &quot;-&quot;??_-;_-@_-">
                  <c:v>2268301.2469266457</c:v>
                </c:pt>
                <c:pt idx="597" formatCode="_-&quot;$&quot;* #,##0_-;\-&quot;$&quot;* #,##0_-;_-&quot;$&quot;* &quot;-&quot;??_-;_-@_-">
                  <c:v>2267955.806483015</c:v>
                </c:pt>
                <c:pt idx="598" formatCode="_-&quot;$&quot;* #,##0_-;\-&quot;$&quot;* #,##0_-;_-&quot;$&quot;* &quot;-&quot;??_-;_-@_-">
                  <c:v>2442795.5209867409</c:v>
                </c:pt>
                <c:pt idx="599" formatCode="_-&quot;$&quot;* #,##0_-;\-&quot;$&quot;* #,##0_-;_-&quot;$&quot;* &quot;-&quot;??_-;_-@_-">
                  <c:v>2420469.5050916448</c:v>
                </c:pt>
                <c:pt idx="600" formatCode="_-&quot;$&quot;* #,##0_-;\-&quot;$&quot;* #,##0_-;_-&quot;$&quot;* &quot;-&quot;??_-;_-@_-">
                  <c:v>2435510.6244681501</c:v>
                </c:pt>
                <c:pt idx="601" formatCode="_-&quot;$&quot;* #,##0_-;\-&quot;$&quot;* #,##0_-;_-&quot;$&quot;* &quot;-&quot;??_-;_-@_-">
                  <c:v>2562338.5134222824</c:v>
                </c:pt>
                <c:pt idx="602" formatCode="_-&quot;$&quot;* #,##0_-;\-&quot;$&quot;* #,##0_-;_-&quot;$&quot;* &quot;-&quot;??_-;_-@_-">
                  <c:v>2579671.6730044005</c:v>
                </c:pt>
                <c:pt idx="603" formatCode="_-&quot;$&quot;* #,##0_-;\-&quot;$&quot;* #,##0_-;_-&quot;$&quot;* &quot;-&quot;??_-;_-@_-">
                  <c:v>2591101.6978424503</c:v>
                </c:pt>
                <c:pt idx="604" formatCode="_-&quot;$&quot;* #,##0_-;\-&quot;$&quot;* #,##0_-;_-&quot;$&quot;* &quot;-&quot;??_-;_-@_-">
                  <c:v>2528771.0660265097</c:v>
                </c:pt>
                <c:pt idx="605" formatCode="_-&quot;$&quot;* #,##0_-;\-&quot;$&quot;* #,##0_-;_-&quot;$&quot;* &quot;-&quot;??_-;_-@_-">
                  <c:v>2641468.4280434474</c:v>
                </c:pt>
                <c:pt idx="606" formatCode="_-&quot;$&quot;* #,##0_-;\-&quot;$&quot;* #,##0_-;_-&quot;$&quot;* &quot;-&quot;??_-;_-@_-">
                  <c:v>2707190.5998499058</c:v>
                </c:pt>
                <c:pt idx="607" formatCode="_-&quot;$&quot;* #,##0_-;\-&quot;$&quot;* #,##0_-;_-&quot;$&quot;* &quot;-&quot;??_-;_-@_-">
                  <c:v>2799917.1646313714</c:v>
                </c:pt>
                <c:pt idx="608" formatCode="_-&quot;$&quot;* #,##0_-;\-&quot;$&quot;* #,##0_-;_-&quot;$&quot;* &quot;-&quot;??_-;_-@_-">
                  <c:v>2809494.4153637956</c:v>
                </c:pt>
                <c:pt idx="609" formatCode="_-&quot;$&quot;* #,##0_-;\-&quot;$&quot;* #,##0_-;_-&quot;$&quot;* &quot;-&quot;??_-;_-@_-">
                  <c:v>2742453.6602368262</c:v>
                </c:pt>
                <c:pt idx="610" formatCode="_-&quot;$&quot;* #,##0_-;\-&quot;$&quot;* #,##0_-;_-&quot;$&quot;* &quot;-&quot;??_-;_-@_-">
                  <c:v>2858416.8333526985</c:v>
                </c:pt>
                <c:pt idx="611" formatCode="_-&quot;$&quot;* #,##0_-;\-&quot;$&quot;* #,##0_-;_-&quot;$&quot;* &quot;-&quot;??_-;_-@_-">
                  <c:v>2803905.1318363529</c:v>
                </c:pt>
                <c:pt idx="612" formatCode="_-&quot;$&quot;* #,##0_-;\-&quot;$&quot;* #,##0_-;_-&quot;$&quot;* &quot;-&quot;??_-;_-@_-">
                  <c:v>2784122.613930034</c:v>
                </c:pt>
                <c:pt idx="613" formatCode="_-&quot;$&quot;* #,##0_-;\-&quot;$&quot;* #,##0_-;_-&quot;$&quot;* &quot;-&quot;??_-;_-@_-">
                  <c:v>2710738.8299425687</c:v>
                </c:pt>
                <c:pt idx="614" formatCode="_-&quot;$&quot;* #,##0_-;\-&quot;$&quot;* #,##0_-;_-&quot;$&quot;* &quot;-&quot;??_-;_-@_-">
                  <c:v>2825445.9701755005</c:v>
                </c:pt>
                <c:pt idx="615" formatCode="_-&quot;$&quot;* #,##0_-;\-&quot;$&quot;* #,##0_-;_-&quot;$&quot;* &quot;-&quot;??_-;_-@_-">
                  <c:v>2868025.3593039075</c:v>
                </c:pt>
                <c:pt idx="616" formatCode="_-&quot;$&quot;* #,##0_-;\-&quot;$&quot;* #,##0_-;_-&quot;$&quot;* &quot;-&quot;??_-;_-@_-">
                  <c:v>2971491.0680361618</c:v>
                </c:pt>
                <c:pt idx="617" formatCode="_-&quot;$&quot;* #,##0_-;\-&quot;$&quot;* #,##0_-;_-&quot;$&quot;* &quot;-&quot;??_-;_-@_-">
                  <c:v>3026254.2273356728</c:v>
                </c:pt>
                <c:pt idx="618" formatCode="_-&quot;$&quot;* #,##0_-;\-&quot;$&quot;* #,##0_-;_-&quot;$&quot;* &quot;-&quot;??_-;_-@_-">
                  <c:v>3095775.7730097389</c:v>
                </c:pt>
                <c:pt idx="619" formatCode="_-&quot;$&quot;* #,##0_-;\-&quot;$&quot;* #,##0_-;_-&quot;$&quot;* &quot;-&quot;??_-;_-@_-">
                  <c:v>3101616.2003121255</c:v>
                </c:pt>
                <c:pt idx="620" formatCode="_-&quot;$&quot;* #,##0_-;\-&quot;$&quot;* #,##0_-;_-&quot;$&quot;* &quot;-&quot;??_-;_-@_-">
                  <c:v>3134273.0552685885</c:v>
                </c:pt>
                <c:pt idx="621" formatCode="_-&quot;$&quot;* #,##0_-;\-&quot;$&quot;* #,##0_-;_-&quot;$&quot;* &quot;-&quot;??_-;_-@_-">
                  <c:v>3114019.5250311666</c:v>
                </c:pt>
                <c:pt idx="622" formatCode="_-&quot;$&quot;* #,##0_-;\-&quot;$&quot;* #,##0_-;_-&quot;$&quot;* &quot;-&quot;??_-;_-@_-">
                  <c:v>3206714.8145938474</c:v>
                </c:pt>
                <c:pt idx="623" formatCode="_-&quot;$&quot;* #,##0_-;\-&quot;$&quot;* #,##0_-;_-&quot;$&quot;* &quot;-&quot;??_-;_-@_-">
                  <c:v>3374301.0648018778</c:v>
                </c:pt>
                <c:pt idx="624" formatCode="_-&quot;$&quot;* #,##0_-;\-&quot;$&quot;* #,##0_-;_-&quot;$&quot;* &quot;-&quot;??_-;_-@_-">
                  <c:v>3552469.140842109</c:v>
                </c:pt>
                <c:pt idx="625" formatCode="_-&quot;$&quot;* #,##0_-;\-&quot;$&quot;* #,##0_-;_-&quot;$&quot;* &quot;-&quot;??_-;_-@_-">
                  <c:v>3564872.4655611501</c:v>
                </c:pt>
                <c:pt idx="626" formatCode="_-&quot;$&quot;* #,##0_-;\-&quot;$&quot;* #,##0_-;_-&quot;$&quot;* &quot;-&quot;??_-;_-@_-">
                  <c:v>3380267.2209958476</c:v>
                </c:pt>
                <c:pt idx="627" formatCode="_-&quot;$&quot;* #,##0_-;\-&quot;$&quot;* #,##0_-;_-&quot;$&quot;* &quot;-&quot;??_-;_-@_-">
                  <c:v>3633389.1221272191</c:v>
                </c:pt>
                <c:pt idx="628" formatCode="_-&quot;$&quot;* #,##0_-;\-&quot;$&quot;* #,##0_-;_-&quot;$&quot;* &quot;-&quot;??_-;_-@_-">
                  <c:v>3259405.3312315736</c:v>
                </c:pt>
                <c:pt idx="629" formatCode="_-&quot;$&quot;* #,##0_-;\-&quot;$&quot;* #,##0_-;_-&quot;$&quot;* &quot;-&quot;??_-;_-@_-">
                  <c:v>3282139.6520160921</c:v>
                </c:pt>
                <c:pt idx="630" formatCode="_-&quot;$&quot;* #,##0_-;\-&quot;$&quot;* #,##0_-;_-&quot;$&quot;* &quot;-&quot;??_-;_-@_-">
                  <c:v>3488066.1803726046</c:v>
                </c:pt>
                <c:pt idx="631" formatCode="_-&quot;$&quot;* #,##0_-;\-&quot;$&quot;* #,##0_-;_-&quot;$&quot;* &quot;-&quot;??_-;_-@_-">
                  <c:v>3533942.6558187325</c:v>
                </c:pt>
                <c:pt idx="632" formatCode="_-&quot;$&quot;* #,##0_-;\-&quot;$&quot;* #,##0_-;_-&quot;$&quot;* &quot;-&quot;??_-;_-@_-">
                  <c:v>3582833.7985888505</c:v>
                </c:pt>
                <c:pt idx="633" formatCode="_-&quot;$&quot;* #,##0_-;\-&quot;$&quot;* #,##0_-;_-&quot;$&quot;* &quot;-&quot;??_-;_-@_-">
                  <c:v>3681118.371678974</c:v>
                </c:pt>
                <c:pt idx="634" formatCode="_-&quot;$&quot;* #,##0_-;\-&quot;$&quot;* #,##0_-;_-&quot;$&quot;* &quot;-&quot;??_-;_-@_-">
                  <c:v>3718987.6374963527</c:v>
                </c:pt>
                <c:pt idx="635" formatCode="_-&quot;$&quot;* #,##0_-;\-&quot;$&quot;* #,##0_-;_-&quot;$&quot;* &quot;-&quot;??_-;_-@_-">
                  <c:v>3652983.3607043861</c:v>
                </c:pt>
                <c:pt idx="636" formatCode="_-&quot;$&quot;* #,##0_-;\-&quot;$&quot;* #,##0_-;_-&quot;$&quot;* &quot;-&quot;??_-;_-@_-">
                  <c:v>3624345.7481716895</c:v>
                </c:pt>
                <c:pt idx="637" formatCode="_-&quot;$&quot;* #,##0_-;\-&quot;$&quot;* #,##0_-;_-&quot;$&quot;* &quot;-&quot;??_-;_-@_-">
                  <c:v>3682154.5360057554</c:v>
                </c:pt>
                <c:pt idx="638" formatCode="_-&quot;$&quot;* #,##0_-;\-&quot;$&quot;* #,##0_-;_-&quot;$&quot;* &quot;-&quot;??_-;_-@_-">
                  <c:v>3373987.0565811438</c:v>
                </c:pt>
                <c:pt idx="639" formatCode="_-&quot;$&quot;* #,##0_-;\-&quot;$&quot;* #,##0_-;_-&quot;$&quot;* &quot;-&quot;??_-;_-@_-">
                  <c:v>3507346.0967208142</c:v>
                </c:pt>
                <c:pt idx="640" formatCode="_-&quot;$&quot;* #,##0_-;\-&quot;$&quot;* #,##0_-;_-&quot;$&quot;* &quot;-&quot;??_-;_-@_-">
                  <c:v>3590872.2834363827</c:v>
                </c:pt>
                <c:pt idx="641" formatCode="_-&quot;$&quot;* #,##0_-;\-&quot;$&quot;* #,##0_-;_-&quot;$&quot;* &quot;-&quot;??_-;_-@_-">
                  <c:v>3778994.7968837847</c:v>
                </c:pt>
                <c:pt idx="642" formatCode="_-&quot;$&quot;* #,##0_-;\-&quot;$&quot;* #,##0_-;_-&quot;$&quot;* &quot;-&quot;??_-;_-@_-">
                  <c:v>3829926.9930886822</c:v>
                </c:pt>
                <c:pt idx="643" formatCode="_-&quot;$&quot;* #,##0_-;\-&quot;$&quot;* #,##0_-;_-&quot;$&quot;* &quot;-&quot;??_-;_-@_-">
                  <c:v>3920832.3729915279</c:v>
                </c:pt>
                <c:pt idx="644" formatCode="_-&quot;$&quot;* #,##0_-;\-&quot;$&quot;* #,##0_-;_-&quot;$&quot;* &quot;-&quot;??_-;_-@_-">
                  <c:v>3913264.5864668768</c:v>
                </c:pt>
                <c:pt idx="645" formatCode="_-&quot;$&quot;* #,##0_-;\-&quot;$&quot;* #,##0_-;_-&quot;$&quot;* &quot;-&quot;??_-;_-@_-">
                  <c:v>4075512.6969224084</c:v>
                </c:pt>
                <c:pt idx="646" formatCode="_-&quot;$&quot;* #,##0_-;\-&quot;$&quot;* #,##0_-;_-&quot;$&quot;* &quot;-&quot;??_-;_-@_-">
                  <c:v>4310202.5667031994</c:v>
                </c:pt>
                <c:pt idx="647" formatCode="_-&quot;$&quot;* #,##0_-;\-&quot;$&quot;* #,##0_-;_-&quot;$&quot;* &quot;-&quot;??_-;_-@_-">
                  <c:v>4036732.6816616086</c:v>
                </c:pt>
                <c:pt idx="648" formatCode="_-&quot;$&quot;* #,##0_-;\-&quot;$&quot;* #,##0_-;_-&quot;$&quot;* &quot;-&quot;??_-;_-@_-">
                  <c:v>4161111.2122915401</c:v>
                </c:pt>
                <c:pt idx="649" formatCode="_-&quot;$&quot;* #,##0_-;\-&quot;$&quot;* #,##0_-;_-&quot;$&quot;* &quot;-&quot;??_-;_-@_-">
                  <c:v>4230915.4909675568</c:v>
                </c:pt>
                <c:pt idx="650" formatCode="_-&quot;$&quot;* #,##0_-;\-&quot;$&quot;* #,##0_-;_-&quot;$&quot;* &quot;-&quot;??_-;_-@_-">
                  <c:v>4136399.0165262558</c:v>
                </c:pt>
                <c:pt idx="651" formatCode="_-&quot;$&quot;* #,##0_-;\-&quot;$&quot;* #,##0_-;_-&quot;$&quot;* &quot;-&quot;??_-;_-@_-">
                  <c:v>4072655.3477170062</c:v>
                </c:pt>
                <c:pt idx="652" formatCode="_-&quot;$&quot;* #,##0_-;\-&quot;$&quot;* #,##0_-;_-&quot;$&quot;* &quot;-&quot;??_-;_-@_-">
                  <c:v>4093128.4325023661</c:v>
                </c:pt>
                <c:pt idx="653" formatCode="_-&quot;$&quot;* #,##0_-;\-&quot;$&quot;* #,##0_-;_-&quot;$&quot;* &quot;-&quot;??_-;_-@_-">
                  <c:v>4325117.9571881229</c:v>
                </c:pt>
                <c:pt idx="654" formatCode="_-&quot;$&quot;* #,##0_-;\-&quot;$&quot;* #,##0_-;_-&quot;$&quot;* &quot;-&quot;??_-;_-@_-">
                  <c:v>4547781.0609081779</c:v>
                </c:pt>
                <c:pt idx="655" formatCode="_-&quot;$&quot;* #,##0_-;\-&quot;$&quot;* #,##0_-;_-&quot;$&quot;* &quot;-&quot;??_-;_-@_-">
                  <c:v>4494587.9427123433</c:v>
                </c:pt>
                <c:pt idx="656" formatCode="_-&quot;$&quot;* #,##0_-;\-&quot;$&quot;* #,##0_-;_-&quot;$&quot;* &quot;-&quot;??_-;_-@_-">
                  <c:v>4574879.9075559834</c:v>
                </c:pt>
                <c:pt idx="657" formatCode="_-&quot;$&quot;* #,##0_-;\-&quot;$&quot;* #,##0_-;_-&quot;$&quot;* &quot;-&quot;??_-;_-@_-">
                  <c:v>4612793.3229291979</c:v>
                </c:pt>
                <c:pt idx="658" formatCode="_-&quot;$&quot;* #,##0_-;\-&quot;$&quot;* #,##0_-;_-&quot;$&quot;* &quot;-&quot;??_-;_-@_-">
                  <c:v>4588642.9192716302</c:v>
                </c:pt>
                <c:pt idx="659" formatCode="_-&quot;$&quot;* #,##0_-;\-&quot;$&quot;* #,##0_-;_-&quot;$&quot;* &quot;-&quot;??_-;_-@_-">
                  <c:v>4543523.2350382963</c:v>
                </c:pt>
                <c:pt idx="660" formatCode="_-&quot;$&quot;* #,##0_-;\-&quot;$&quot;* #,##0_-;_-&quot;$&quot;* &quot;-&quot;??_-;_-@_-">
                  <c:v>4907317.3963694405</c:v>
                </c:pt>
                <c:pt idx="661" formatCode="_-&quot;$&quot;* #,##0_-;\-&quot;$&quot;* #,##0_-;_-&quot;$&quot;* &quot;-&quot;??_-;_-@_-">
                  <c:v>4818691.6533474885</c:v>
                </c:pt>
                <c:pt idx="662" formatCode="_-&quot;$&quot;* #,##0_-;\-&quot;$&quot;* #,##0_-;_-&quot;$&quot;* &quot;-&quot;??_-;_-@_-">
                  <c:v>4898735.5516967475</c:v>
                </c:pt>
                <c:pt idx="663" formatCode="_-&quot;$&quot;* #,##0_-;\-&quot;$&quot;* #,##0_-;_-&quot;$&quot;* &quot;-&quot;??_-;_-@_-">
                  <c:v>4934428.8347468982</c:v>
                </c:pt>
                <c:pt idx="664" formatCode="_-&quot;$&quot;* #,##0_-;\-&quot;$&quot;* #,##0_-;_-&quot;$&quot;* &quot;-&quot;??_-;_-@_-">
                  <c:v>4875464.2768547731</c:v>
                </c:pt>
                <c:pt idx="665" formatCode="_-&quot;$&quot;* #,##0_-;\-&quot;$&quot;* #,##0_-;_-&quot;$&quot;* &quot;-&quot;??_-;_-@_-">
                  <c:v>4934268.7533559678</c:v>
                </c:pt>
                <c:pt idx="666" formatCode="_-&quot;$&quot;* #,##0_-;\-&quot;$&quot;* #,##0_-;_-&quot;$&quot;* &quot;-&quot;??_-;_-@_-">
                  <c:v>4837026.4677529307</c:v>
                </c:pt>
                <c:pt idx="667" formatCode="_-&quot;$&quot;* #,##0_-;\-&quot;$&quot;* #,##0_-;_-&quot;$&quot;* &quot;-&quot;??_-;_-@_-">
                  <c:v>5042353.5230152374</c:v>
                </c:pt>
                <c:pt idx="668" formatCode="_-&quot;$&quot;* #,##0_-;\-&quot;$&quot;* #,##0_-;_-&quot;$&quot;* &quot;-&quot;??_-;_-@_-">
                  <c:v>5034418.3782731481</c:v>
                </c:pt>
                <c:pt idx="669" formatCode="_-&quot;$&quot;* #,##0_-;\-&quot;$&quot;* #,##0_-;_-&quot;$&quot;* &quot;-&quot;??_-;_-@_-">
                  <c:v>4792713.5962419547</c:v>
                </c:pt>
                <c:pt idx="670" formatCode="_-&quot;$&quot;* #,##0_-;\-&quot;$&quot;* #,##0_-;_-&quot;$&quot;* &quot;-&quot;??_-;_-@_-">
                  <c:v>5073135.5290881572</c:v>
                </c:pt>
                <c:pt idx="671" formatCode="_-&quot;$&quot;* #,##0_-;\-&quot;$&quot;* #,##0_-;_-&quot;$&quot;* &quot;-&quot;??_-;_-@_-">
                  <c:v>5156972.9607521184</c:v>
                </c:pt>
                <c:pt idx="672" formatCode="_-&quot;$&quot;* #,##0_-;\-&quot;$&quot;* #,##0_-;_-&quot;$&quot;* &quot;-&quot;??_-;_-@_-">
                  <c:v>5352213.6951545449</c:v>
                </c:pt>
                <c:pt idx="673" formatCode="_-&quot;$&quot;* #,##0_-;\-&quot;$&quot;* #,##0_-;_-&quot;$&quot;* &quot;-&quot;??_-;_-@_-">
                  <c:v>5098677.2089693369</c:v>
                </c:pt>
                <c:pt idx="674" formatCode="_-&quot;$&quot;* #,##0_-;\-&quot;$&quot;* #,##0_-;_-&quot;$&quot;* &quot;-&quot;??_-;_-@_-">
                  <c:v>5043465.1121166414</c:v>
                </c:pt>
                <c:pt idx="675" formatCode="_-&quot;$&quot;* #,##0_-;\-&quot;$&quot;* #,##0_-;_-&quot;$&quot;* &quot;-&quot;??_-;_-@_-">
                  <c:v>4718736.4623205895</c:v>
                </c:pt>
                <c:pt idx="676" formatCode="_-&quot;$&quot;* #,##0_-;\-&quot;$&quot;* #,##0_-;_-&quot;$&quot;* &quot;-&quot;??_-;_-@_-">
                  <c:v>5036628.996147126</c:v>
                </c:pt>
                <c:pt idx="677" formatCode="_-&quot;$&quot;* #,##0_-;\-&quot;$&quot;* #,##0_-;_-&quot;$&quot;* &quot;-&quot;??_-;_-@_-">
                  <c:v>5199505.1230441285</c:v>
                </c:pt>
                <c:pt idx="678" formatCode="_-&quot;$&quot;* #,##0_-;\-&quot;$&quot;* #,##0_-;_-&quot;$&quot;* &quot;-&quot;??_-;_-@_-">
                  <c:v>5338014.023607146</c:v>
                </c:pt>
                <c:pt idx="679" formatCode="_-&quot;$&quot;* #,##0_-;\-&quot;$&quot;* #,##0_-;_-&quot;$&quot;* &quot;-&quot;??_-;_-@_-">
                  <c:v>5403516.0128492238</c:v>
                </c:pt>
                <c:pt idx="680" formatCode="_-&quot;$&quot;* #,##0_-;\-&quot;$&quot;* #,##0_-;_-&quot;$&quot;* &quot;-&quot;??_-;_-@_-">
                  <c:v>5340337.8100438751</c:v>
                </c:pt>
                <c:pt idx="681" formatCode="_-&quot;$&quot;* #,##0_-;\-&quot;$&quot;* #,##0_-;_-&quot;$&quot;* &quot;-&quot;??_-;_-@_-">
                  <c:v>5375035.718435117</c:v>
                </c:pt>
                <c:pt idx="682" formatCode="_-&quot;$&quot;* #,##0_-;\-&quot;$&quot;* #,##0_-;_-&quot;$&quot;* &quot;-&quot;??_-;_-@_-">
                  <c:v>5278854.7492173426</c:v>
                </c:pt>
                <c:pt idx="683" formatCode="_-&quot;$&quot;* #,##0_-;\-&quot;$&quot;* #,##0_-;_-&quot;$&quot;* &quot;-&quot;??_-;_-@_-">
                  <c:v>5343823.1756907487</c:v>
                </c:pt>
                <c:pt idx="684" formatCode="_-&quot;$&quot;* #,##0_-;\-&quot;$&quot;* #,##0_-;_-&quot;$&quot;* &quot;-&quot;??_-;_-@_-">
                  <c:v>5101157.6855082149</c:v>
                </c:pt>
                <c:pt idx="685" formatCode="_-&quot;$&quot;* #,##0_-;\-&quot;$&quot;* #,##0_-;_-&quot;$&quot;* &quot;-&quot;??_-;_-@_-">
                  <c:v>4895796.3091473812</c:v>
                </c:pt>
                <c:pt idx="686" formatCode="_-&quot;$&quot;* #,##0_-;\-&quot;$&quot;* #,##0_-;_-&quot;$&quot;* &quot;-&quot;??_-;_-@_-">
                  <c:v>4972320.1753421975</c:v>
                </c:pt>
                <c:pt idx="687" formatCode="_-&quot;$&quot;* #,##0_-;\-&quot;$&quot;* #,##0_-;_-&quot;$&quot;* &quot;-&quot;??_-;_-@_-">
                  <c:v>4766110.9139837353</c:v>
                </c:pt>
                <c:pt idx="688" formatCode="_-&quot;$&quot;* #,##0_-;\-&quot;$&quot;* #,##0_-;_-&quot;$&quot;* &quot;-&quot;??_-;_-@_-">
                  <c:v>4894885.8737121811</c:v>
                </c:pt>
                <c:pt idx="689" formatCode="_-&quot;$&quot;* #,##0_-;\-&quot;$&quot;* #,##0_-;_-&quot;$&quot;* &quot;-&quot;??_-;_-@_-">
                  <c:v>4950056.8668887829</c:v>
                </c:pt>
                <c:pt idx="690" formatCode="_-&quot;$&quot;* #,##0_-;\-&quot;$&quot;* #,##0_-;_-&quot;$&quot;* &quot;-&quot;??_-;_-@_-">
                  <c:v>4869608.2119429968</c:v>
                </c:pt>
                <c:pt idx="691" formatCode="_-&quot;$&quot;* #,##0_-;\-&quot;$&quot;* #,##0_-;_-&quot;$&quot;* &quot;-&quot;??_-;_-@_-">
                  <c:v>4788531.2265475187</c:v>
                </c:pt>
                <c:pt idx="692" formatCode="_-&quot;$&quot;* #,##0_-;\-&quot;$&quot;* #,##0_-;_-&quot;$&quot;* &quot;-&quot;??_-;_-@_-">
                  <c:v>4553339.069216839</c:v>
                </c:pt>
                <c:pt idx="693" formatCode="_-&quot;$&quot;* #,##0_-;\-&quot;$&quot;* #,##0_-;_-&quot;$&quot;* &quot;-&quot;??_-;_-@_-">
                  <c:v>4733799.656475015</c:v>
                </c:pt>
                <c:pt idx="694" formatCode="_-&quot;$&quot;* #,##0_-;\-&quot;$&quot;* #,##0_-;_-&quot;$&quot;* &quot;-&quot;??_-;_-@_-">
                  <c:v>4937622.2669509575</c:v>
                </c:pt>
                <c:pt idx="695" formatCode="_-&quot;$&quot;* #,##0_-;\-&quot;$&quot;* #,##0_-;_-&quot;$&quot;* &quot;-&quot;??_-;_-@_-">
                  <c:v>4954861.4438726092</c:v>
                </c:pt>
                <c:pt idx="696" formatCode="_-&quot;$&quot;* #,##0_-;\-&quot;$&quot;* #,##0_-;_-&quot;$&quot;* &quot;-&quot;??_-;_-@_-">
                  <c:v>5023597.6549866162</c:v>
                </c:pt>
                <c:pt idx="697" formatCode="_-&quot;$&quot;* #,##0_-;\-&quot;$&quot;* #,##0_-;_-&quot;$&quot;* &quot;-&quot;??_-;_-@_-">
                  <c:v>5172971.4283920042</c:v>
                </c:pt>
                <c:pt idx="698" formatCode="_-&quot;$&quot;* #,##0_-;\-&quot;$&quot;* #,##0_-;_-&quot;$&quot;* &quot;-&quot;??_-;_-@_-">
                  <c:v>5323914.9288928472</c:v>
                </c:pt>
                <c:pt idx="699" formatCode="_-&quot;$&quot;* #,##0_-;\-&quot;$&quot;* #,##0_-;_-&quot;$&quot;* &quot;-&quot;??_-;_-@_-">
                  <c:v>5311480.3289550208</c:v>
                </c:pt>
                <c:pt idx="700" formatCode="_-&quot;$&quot;* #,##0_-;\-&quot;$&quot;* #,##0_-;_-&quot;$&quot;* &quot;-&quot;??_-;_-@_-">
                  <c:v>5488737.9695600523</c:v>
                </c:pt>
                <c:pt idx="701" formatCode="_-&quot;$&quot;* #,##0_-;\-&quot;$&quot;* #,##0_-;_-&quot;$&quot;* &quot;-&quot;??_-;_-@_-">
                  <c:v>5377767.3387489365</c:v>
                </c:pt>
                <c:pt idx="702" formatCode="_-&quot;$&quot;* #,##0_-;\-&quot;$&quot;* #,##0_-;_-&quot;$&quot;* &quot;-&quot;??_-;_-@_-">
                  <c:v>5581182.1153477887</c:v>
                </c:pt>
                <c:pt idx="703" formatCode="_-&quot;$&quot;* #,##0_-;\-&quot;$&quot;* #,##0_-;_-&quot;$&quot;* &quot;-&quot;??_-;_-@_-">
                  <c:v>5534771.4491165467</c:v>
                </c:pt>
                <c:pt idx="704" formatCode="_-&quot;$&quot;* #,##0_-;\-&quot;$&quot;* #,##0_-;_-&quot;$&quot;* &quot;-&quot;??_-;_-@_-">
                  <c:v>5709140.4652973907</c:v>
                </c:pt>
                <c:pt idx="705" formatCode="_-&quot;$&quot;* #,##0_-;\-&quot;$&quot;* #,##0_-;_-&quot;$&quot;* &quot;-&quot;??_-;_-@_-">
                  <c:v>5841871.4889955912</c:v>
                </c:pt>
                <c:pt idx="706" formatCode="_-&quot;$&quot;* #,##0_-;\-&quot;$&quot;* #,##0_-;_-&quot;$&quot;* &quot;-&quot;??_-;_-@_-">
                  <c:v>5824412.7575260019</c:v>
                </c:pt>
                <c:pt idx="707" formatCode="_-&quot;$&quot;* #,##0_-;\-&quot;$&quot;* #,##0_-;_-&quot;$&quot;* &quot;-&quot;??_-;_-@_-">
                  <c:v>5937769.7252114164</c:v>
                </c:pt>
                <c:pt idx="708" formatCode="_-&quot;$&quot;* #,##0_-;\-&quot;$&quot;* #,##0_-;_-&quot;$&quot;* &quot;-&quot;??_-;_-@_-">
                  <c:v>6097003.1683429573</c:v>
                </c:pt>
                <c:pt idx="709" formatCode="_-&quot;$&quot;* #,##0_-;\-&quot;$&quot;* #,##0_-;_-&quot;$&quot;* &quot;-&quot;??_-;_-@_-">
                  <c:v>6108464.4683997929</c:v>
                </c:pt>
                <c:pt idx="710" formatCode="_-&quot;$&quot;* #,##0_-;\-&quot;$&quot;* #,##0_-;_-&quot;$&quot;* &quot;-&quot;??_-;_-@_-">
                  <c:v>6177452.4513051854</c:v>
                </c:pt>
                <c:pt idx="711" formatCode="_-&quot;$&quot;* #,##0_-;\-&quot;$&quot;* #,##0_-;_-&quot;$&quot;* &quot;-&quot;??_-;_-@_-">
                  <c:v>6411357.3005341394</c:v>
                </c:pt>
                <c:pt idx="712" formatCode="_-&quot;$&quot;* #,##0_-;\-&quot;$&quot;* #,##0_-;_-&quot;$&quot;* &quot;-&quot;??_-;_-@_-">
                  <c:v>6614520.6193498261</c:v>
                </c:pt>
                <c:pt idx="713" formatCode="_-&quot;$&quot;* #,##0_-;\-&quot;$&quot;* #,##0_-;_-&quot;$&quot;* &quot;-&quot;??_-;_-@_-">
                  <c:v>6919547.7025588648</c:v>
                </c:pt>
                <c:pt idx="714" formatCode="_-&quot;$&quot;* #,##0_-;\-&quot;$&quot;* #,##0_-;_-&quot;$&quot;* &quot;-&quot;??_-;_-@_-">
                  <c:v>7143530.0176158734</c:v>
                </c:pt>
                <c:pt idx="715" formatCode="_-&quot;$&quot;* #,##0_-;\-&quot;$&quot;* #,##0_-;_-&quot;$&quot;* &quot;-&quot;??_-;_-@_-">
                  <c:v>7243729.915249194</c:v>
                </c:pt>
                <c:pt idx="716" formatCode="_-&quot;$&quot;* #,##0_-;\-&quot;$&quot;* #,##0_-;_-&quot;$&quot;* &quot;-&quot;??_-;_-@_-">
                  <c:v>7404533.3994844109</c:v>
                </c:pt>
                <c:pt idx="717" formatCode="_-&quot;$&quot;* #,##0_-;\-&quot;$&quot;* #,##0_-;_-&quot;$&quot;* &quot;-&quot;??_-;_-@_-">
                  <c:v>7339188.414352701</c:v>
                </c:pt>
                <c:pt idx="718" formatCode="_-&quot;$&quot;* #,##0_-;\-&quot;$&quot;* #,##0_-;_-&quot;$&quot;* &quot;-&quot;??_-;_-@_-">
                  <c:v>7116713.5899617979</c:v>
                </c:pt>
                <c:pt idx="719" formatCode="_-&quot;$&quot;* #,##0_-;\-&quot;$&quot;* #,##0_-;_-&quot;$&quot;* &quot;-&quot;??_-;_-@_-">
                  <c:v>7398913.1547464039</c:v>
                </c:pt>
                <c:pt idx="720" formatCode="_-&quot;$&quot;* #,##0_-;\-&quot;$&quot;* #,##0_-;_-&quot;$&quot;* &quot;-&quot;??_-;_-@_-">
                  <c:v>7703846.4122990873</c:v>
                </c:pt>
                <c:pt idx="721" formatCode="_-&quot;$&quot;* #,##0_-;\-&quot;$&quot;* #,##0_-;_-&quot;$&quot;* &quot;-&quot;??_-;_-@_-">
                  <c:v>7904466.3901301082</c:v>
                </c:pt>
                <c:pt idx="722" formatCode="_-&quot;$&quot;* #,##0_-;\-&quot;$&quot;* #,##0_-;_-&quot;$&quot;* &quot;-&quot;??_-;_-@_-">
                  <c:v>8063040.5416013943</c:v>
                </c:pt>
                <c:pt idx="723" formatCode="_-&quot;$&quot;* #,##0_-;\-&quot;$&quot;* #,##0_-;_-&quot;$&quot;* &quot;-&quot;??_-;_-@_-">
                  <c:v>8472664.2655504886</c:v>
                </c:pt>
                <c:pt idx="724" formatCode="_-&quot;$&quot;* #,##0_-;\-&quot;$&quot;* #,##0_-;_-&quot;$&quot;* &quot;-&quot;??_-;_-@_-">
                  <c:v>8146252.7200962286</c:v>
                </c:pt>
                <c:pt idx="725" formatCode="_-&quot;$&quot;* #,##0_-;\-&quot;$&quot;* #,##0_-;_-&quot;$&quot;* &quot;-&quot;??_-;_-@_-">
                  <c:v>8512009.1187987477</c:v>
                </c:pt>
                <c:pt idx="726" formatCode="_-&quot;$&quot;* #,##0_-;\-&quot;$&quot;* #,##0_-;_-&quot;$&quot;* &quot;-&quot;??_-;_-@_-">
                  <c:v>8774362.9872230235</c:v>
                </c:pt>
                <c:pt idx="727" formatCode="_-&quot;$&quot;* #,##0_-;\-&quot;$&quot;* #,##0_-;_-&quot;$&quot;* &quot;-&quot;??_-;_-@_-">
                  <c:v>9080615.4561126586</c:v>
                </c:pt>
                <c:pt idx="728" formatCode="_-&quot;$&quot;* #,##0_-;\-&quot;$&quot;* #,##0_-;_-&quot;$&quot;* &quot;-&quot;??_-;_-@_-">
                  <c:v>9133619.6669628993</c:v>
                </c:pt>
                <c:pt idx="729" formatCode="_-&quot;$&quot;* #,##0_-;\-&quot;$&quot;* #,##0_-;_-&quot;$&quot;* &quot;-&quot;??_-;_-@_-">
                  <c:v>9566762.732248351</c:v>
                </c:pt>
                <c:pt idx="730" formatCode="_-&quot;$&quot;* #,##0_-;\-&quot;$&quot;* #,##0_-;_-&quot;$&quot;* &quot;-&quot;??_-;_-@_-">
                  <c:v>9811500.8650926705</c:v>
                </c:pt>
                <c:pt idx="731" formatCode="_-&quot;$&quot;* #,##0_-;\-&quot;$&quot;* #,##0_-;_-&quot;$&quot;* &quot;-&quot;??_-;_-@_-">
                  <c:v>9349940.0558306836</c:v>
                </c:pt>
                <c:pt idx="732" formatCode="_-&quot;$&quot;* #,##0_-;\-&quot;$&quot;* #,##0_-;_-&quot;$&quot;* &quot;-&quot;??_-;_-@_-">
                  <c:v>9547451.2266731355</c:v>
                </c:pt>
                <c:pt idx="733" formatCode="_-&quot;$&quot;* #,##0_-;\-&quot;$&quot;* #,##0_-;_-&quot;$&quot;* &quot;-&quot;??_-;_-@_-">
                  <c:v>9383099.1983370334</c:v>
                </c:pt>
                <c:pt idx="734" formatCode="_-&quot;$&quot;* #,##0_-;\-&quot;$&quot;* #,##0_-;_-&quot;$&quot;* &quot;-&quot;??_-;_-@_-">
                  <c:v>9695883.2894245386</c:v>
                </c:pt>
                <c:pt idx="735" formatCode="_-&quot;$&quot;* #,##0_-;\-&quot;$&quot;* #,##0_-;_-&quot;$&quot;* &quot;-&quot;??_-;_-@_-">
                  <c:v>9824751.7608011179</c:v>
                </c:pt>
                <c:pt idx="736" formatCode="_-&quot;$&quot;* #,##0_-;\-&quot;$&quot;* #,##0_-;_-&quot;$&quot;* &quot;-&quot;??_-;_-@_-">
                  <c:v>10273909.245344063</c:v>
                </c:pt>
                <c:pt idx="737" formatCode="_-&quot;$&quot;* #,##0_-;\-&quot;$&quot;* #,##0_-;_-&quot;$&quot;* &quot;-&quot;??_-;_-@_-">
                  <c:v>10511614.096457066</c:v>
                </c:pt>
                <c:pt idx="738" formatCode="_-&quot;$&quot;* #,##0_-;\-&quot;$&quot;* #,##0_-;_-&quot;$&quot;* &quot;-&quot;??_-;_-@_-">
                  <c:v>10899664.450815342</c:v>
                </c:pt>
                <c:pt idx="739" formatCode="_-&quot;$&quot;* #,##0_-;\-&quot;$&quot;* #,##0_-;_-&quot;$&quot;* &quot;-&quot;??_-;_-@_-">
                  <c:v>11098652.46512156</c:v>
                </c:pt>
                <c:pt idx="740" formatCode="_-&quot;$&quot;* #,##0_-;\-&quot;$&quot;* #,##0_-;_-&quot;$&quot;* &quot;-&quot;??_-;_-@_-">
                  <c:v>11279457.393794591</c:v>
                </c:pt>
                <c:pt idx="741" formatCode="_-&quot;$&quot;* #,##0_-;\-&quot;$&quot;* #,##0_-;_-&quot;$&quot;* &quot;-&quot;??_-;_-@_-">
                  <c:v>11650804.018049214</c:v>
                </c:pt>
                <c:pt idx="742" formatCode="_-&quot;$&quot;* #,##0_-;\-&quot;$&quot;* #,##0_-;_-&quot;$&quot;* &quot;-&quot;??_-;_-@_-">
                  <c:v>11987859.939773247</c:v>
                </c:pt>
                <c:pt idx="743" formatCode="_-&quot;$&quot;* #,##0_-;\-&quot;$&quot;* #,##0_-;_-&quot;$&quot;* &quot;-&quot;??_-;_-@_-">
                  <c:v>12304412.129509576</c:v>
                </c:pt>
                <c:pt idx="744" formatCode="_-&quot;$&quot;* #,##0_-;\-&quot;$&quot;* #,##0_-;_-&quot;$&quot;* &quot;-&quot;??_-;_-@_-">
                  <c:v>12283719.490176277</c:v>
                </c:pt>
                <c:pt idx="745" formatCode="_-&quot;$&quot;* #,##0_-;\-&quot;$&quot;* #,##0_-;_-&quot;$&quot;* &quot;-&quot;??_-;_-@_-">
                  <c:v>12027833.437479418</c:v>
                </c:pt>
                <c:pt idx="746" formatCode="_-&quot;$&quot;* #,##0_-;\-&quot;$&quot;* #,##0_-;_-&quot;$&quot;* &quot;-&quot;??_-;_-@_-">
                  <c:v>12321839.585760381</c:v>
                </c:pt>
                <c:pt idx="747" formatCode="_-&quot;$&quot;* #,##0_-;\-&quot;$&quot;* #,##0_-;_-&quot;$&quot;* &quot;-&quot;??_-;_-@_-">
                  <c:v>13007508.438970961</c:v>
                </c:pt>
                <c:pt idx="748" formatCode="_-&quot;$&quot;* #,##0_-;\-&quot;$&quot;* #,##0_-;_-&quot;$&quot;* &quot;-&quot;??_-;_-@_-">
                  <c:v>13384223.850180427</c:v>
                </c:pt>
                <c:pt idx="749" formatCode="_-&quot;$&quot;* #,##0_-;\-&quot;$&quot;* #,##0_-;_-&quot;$&quot;* &quot;-&quot;??_-;_-@_-">
                  <c:v>13005184.024517791</c:v>
                </c:pt>
                <c:pt idx="750" formatCode="_-&quot;$&quot;* #,##0_-;\-&quot;$&quot;* #,##0_-;_-&quot;$&quot;* &quot;-&quot;??_-;_-@_-">
                  <c:v>12651767.772080302</c:v>
                </c:pt>
                <c:pt idx="751" formatCode="_-&quot;$&quot;* #,##0_-;\-&quot;$&quot;* #,##0_-;_-&quot;$&quot;* &quot;-&quot;??_-;_-@_-">
                  <c:v>11279237.839246657</c:v>
                </c:pt>
                <c:pt idx="752" formatCode="_-&quot;$&quot;* #,##0_-;\-&quot;$&quot;* #,##0_-;_-&quot;$&quot;* &quot;-&quot;??_-;_-@_-">
                  <c:v>11201804.165633081</c:v>
                </c:pt>
                <c:pt idx="753" formatCode="_-&quot;$&quot;* #,##0_-;\-&quot;$&quot;* #,##0_-;_-&quot;$&quot;* &quot;-&quot;??_-;_-@_-">
                  <c:v>10830739.646363964</c:v>
                </c:pt>
                <c:pt idx="754" formatCode="_-&quot;$&quot;* #,##0_-;\-&quot;$&quot;* #,##0_-;_-&quot;$&quot;* &quot;-&quot;??_-;_-@_-">
                  <c:v>11321503.848170768</c:v>
                </c:pt>
                <c:pt idx="755" formatCode="_-&quot;$&quot;* #,##0_-;\-&quot;$&quot;* #,##0_-;_-&quot;$&quot;* &quot;-&quot;??_-;_-@_-">
                  <c:v>11494208.369575139</c:v>
                </c:pt>
                <c:pt idx="756" formatCode="_-&quot;$&quot;* #,##0_-;\-&quot;$&quot;* #,##0_-;_-&quot;$&quot;* &quot;-&quot;??_-;_-@_-">
                  <c:v>10637122.931078358</c:v>
                </c:pt>
                <c:pt idx="757" formatCode="_-&quot;$&quot;* #,##0_-;\-&quot;$&quot;* #,##0_-;_-&quot;$&quot;* &quot;-&quot;??_-;_-@_-">
                  <c:v>10151823.225932077</c:v>
                </c:pt>
                <c:pt idx="758" formatCode="_-&quot;$&quot;* #,##0_-;\-&quot;$&quot;* #,##0_-;_-&quot;$&quot;* &quot;-&quot;??_-;_-@_-">
                  <c:v>10567036.547416834</c:v>
                </c:pt>
                <c:pt idx="759" formatCode="_-&quot;$&quot;* #,##0_-;\-&quot;$&quot;* #,##0_-;_-&quot;$&quot;* &quot;-&quot;??_-;_-@_-">
                  <c:v>9526632.8584482539</c:v>
                </c:pt>
                <c:pt idx="760" formatCode="_-&quot;$&quot;* #,##0_-;\-&quot;$&quot;* #,##0_-;_-&quot;$&quot;* &quot;-&quot;??_-;_-@_-">
                  <c:v>8325770.9686839776</c:v>
                </c:pt>
                <c:pt idx="761" formatCode="_-&quot;$&quot;* #,##0_-;\-&quot;$&quot;* #,##0_-;_-&quot;$&quot;* &quot;-&quot;??_-;_-@_-">
                  <c:v>7809353.1744661238</c:v>
                </c:pt>
                <c:pt idx="762" formatCode="_-&quot;$&quot;* #,##0_-;\-&quot;$&quot;* #,##0_-;_-&quot;$&quot;* &quot;-&quot;??_-;_-@_-">
                  <c:v>7787812.3361269766</c:v>
                </c:pt>
                <c:pt idx="763" formatCode="_-&quot;$&quot;* #,##0_-;\-&quot;$&quot;* #,##0_-;_-&quot;$&quot;* &quot;-&quot;??_-;_-@_-">
                  <c:v>7407956.2146937167</c:v>
                </c:pt>
                <c:pt idx="764" formatCode="_-&quot;$&quot;* #,##0_-;\-&quot;$&quot;* #,##0_-;_-&quot;$&quot;* &quot;-&quot;??_-;_-@_-">
                  <c:v>7069204.5229744269</c:v>
                </c:pt>
                <c:pt idx="765" formatCode="_-&quot;$&quot;* #,##0_-;\-&quot;$&quot;* #,##0_-;_-&quot;$&quot;* &quot;-&quot;??_-;_-@_-">
                  <c:v>7633539.846073186</c:v>
                </c:pt>
                <c:pt idx="766" formatCode="_-&quot;$&quot;* #,##0_-;\-&quot;$&quot;* #,##0_-;_-&quot;$&quot;* &quot;-&quot;??_-;_-@_-">
                  <c:v>8058581.2480570907</c:v>
                </c:pt>
                <c:pt idx="767" formatCode="_-&quot;$&quot;* #,##0_-;\-&quot;$&quot;* #,##0_-;_-&quot;$&quot;* &quot;-&quot;??_-;_-@_-">
                  <c:v>8167919.287326959</c:v>
                </c:pt>
                <c:pt idx="768" formatCode="_-&quot;$&quot;* #,##0_-;\-&quot;$&quot;* #,##0_-;_-&quot;$&quot;* &quot;-&quot;??_-;_-@_-">
                  <c:v>8495052.6748790462</c:v>
                </c:pt>
                <c:pt idx="769" formatCode="_-&quot;$&quot;* #,##0_-;\-&quot;$&quot;* #,##0_-;_-&quot;$&quot;* &quot;-&quot;??_-;_-@_-">
                  <c:v>9116381.1180576887</c:v>
                </c:pt>
                <c:pt idx="770" formatCode="_-&quot;$&quot;* #,##0_-;\-&quot;$&quot;* #,##0_-;_-&quot;$&quot;* &quot;-&quot;??_-;_-@_-">
                  <c:v>9715257.3454373218</c:v>
                </c:pt>
                <c:pt idx="771" formatCode="_-&quot;$&quot;* #,##0_-;\-&quot;$&quot;* #,##0_-;_-&quot;$&quot;* &quot;-&quot;??_-;_-@_-">
                  <c:v>10321575.316441804</c:v>
                </c:pt>
                <c:pt idx="772" formatCode="_-&quot;$&quot;* #,##0_-;\-&quot;$&quot;* #,##0_-;_-&quot;$&quot;* &quot;-&quot;??_-;_-@_-">
                  <c:v>10106574.138910977</c:v>
                </c:pt>
                <c:pt idx="773" formatCode="_-&quot;$&quot;* #,##0_-;\-&quot;$&quot;* #,##0_-;_-&quot;$&quot;* &quot;-&quot;??_-;_-@_-">
                  <c:v>10286814.857612992</c:v>
                </c:pt>
                <c:pt idx="774" formatCode="_-&quot;$&quot;* #,##0_-;\-&quot;$&quot;* #,##0_-;_-&quot;$&quot;* &quot;-&quot;??_-;_-@_-">
                  <c:v>10671851.486671941</c:v>
                </c:pt>
                <c:pt idx="775" formatCode="_-&quot;$&quot;* #,##0_-;\-&quot;$&quot;* #,##0_-;_-&quot;$&quot;* &quot;-&quot;??_-;_-@_-">
                  <c:v>10012528.676800778</c:v>
                </c:pt>
                <c:pt idx="776" formatCode="_-&quot;$&quot;* #,##0_-;\-&quot;$&quot;* #,##0_-;_-&quot;$&quot;* &quot;-&quot;??_-;_-@_-">
                  <c:v>10229163.073889297</c:v>
                </c:pt>
                <c:pt idx="777" formatCode="_-&quot;$&quot;* #,##0_-;\-&quot;$&quot;* #,##0_-;_-&quot;$&quot;* &quot;-&quot;??_-;_-@_-">
                  <c:v>10817144.095232436</c:v>
                </c:pt>
                <c:pt idx="778" formatCode="_-&quot;$&quot;* #,##0_-;\-&quot;$&quot;* #,##0_-;_-&quot;$&quot;* &quot;-&quot;??_-;_-@_-">
                  <c:v>10667833.186272839</c:v>
                </c:pt>
                <c:pt idx="779" formatCode="_-&quot;$&quot;* #,##0_-;\-&quot;$&quot;* #,##0_-;_-&quot;$&quot;* &quot;-&quot;??_-;_-@_-">
                  <c:v>9866923.316052435</c:v>
                </c:pt>
                <c:pt idx="780" formatCode="_-&quot;$&quot;* #,##0_-;\-&quot;$&quot;* #,##0_-;_-&quot;$&quot;* &quot;-&quot;??_-;_-@_-">
                  <c:v>9611791.6367050689</c:v>
                </c:pt>
                <c:pt idx="781" formatCode="_-&quot;$&quot;* #,##0_-;\-&quot;$&quot;* #,##0_-;_-&quot;$&quot;* &quot;-&quot;??_-;_-@_-">
                  <c:v>10041135.32812291</c:v>
                </c:pt>
                <c:pt idx="782" formatCode="_-&quot;$&quot;* #,##0_-;\-&quot;$&quot;* #,##0_-;_-&quot;$&quot;* &quot;-&quot;??_-;_-@_-">
                  <c:v>9925611.5781111345</c:v>
                </c:pt>
                <c:pt idx="783" formatCode="_-&quot;$&quot;* #,##0_-;\-&quot;$&quot;* #,##0_-;_-&quot;$&quot;* &quot;-&quot;??_-;_-@_-">
                  <c:v>10384251.859713709</c:v>
                </c:pt>
                <c:pt idx="784" formatCode="_-&quot;$&quot;* #,##0_-;\-&quot;$&quot;* #,##0_-;_-&quot;$&quot;* &quot;-&quot;??_-;_-@_-">
                  <c:v>10569359.705837121</c:v>
                </c:pt>
                <c:pt idx="785" formatCode="_-&quot;$&quot;* #,##0_-;\-&quot;$&quot;* #,##0_-;_-&quot;$&quot;* &quot;-&quot;??_-;_-@_-">
                  <c:v>10456065.288589278</c:v>
                </c:pt>
                <c:pt idx="786" formatCode="_-&quot;$&quot;* #,##0_-;\-&quot;$&quot;* #,##0_-;_-&quot;$&quot;* &quot;-&quot;??_-;_-@_-">
                  <c:v>10839092.767448675</c:v>
                </c:pt>
                <c:pt idx="787" formatCode="_-&quot;$&quot;* #,##0_-;\-&quot;$&quot;* #,##0_-;_-&quot;$&quot;* &quot;-&quot;??_-;_-@_-">
                  <c:v>10859126.743138157</c:v>
                </c:pt>
                <c:pt idx="788" formatCode="_-&quot;$&quot;* #,##0_-;\-&quot;$&quot;* #,##0_-;_-&quot;$&quot;* &quot;-&quot;??_-;_-@_-">
                  <c:v>11111557.449374048</c:v>
                </c:pt>
                <c:pt idx="789" formatCode="_-&quot;$&quot;* #,##0_-;\-&quot;$&quot;* #,##0_-;_-&quot;$&quot;* &quot;-&quot;??_-;_-@_-">
                  <c:v>11188740.92123734</c:v>
                </c:pt>
                <c:pt idx="790" formatCode="_-&quot;$&quot;* #,##0_-;\-&quot;$&quot;* #,##0_-;_-&quot;$&quot;* &quot;-&quot;??_-;_-@_-">
                  <c:v>11156052.16304565</c:v>
                </c:pt>
                <c:pt idx="791" formatCode="_-&quot;$&quot;* #,##0_-;\-&quot;$&quot;* #,##0_-;_-&quot;$&quot;* &quot;-&quot;??_-;_-@_-">
                  <c:v>10936624.223222187</c:v>
                </c:pt>
                <c:pt idx="792" formatCode="_-&quot;$&quot;* #,##0_-;\-&quot;$&quot;* #,##0_-;_-&quot;$&quot;* &quot;-&quot;??_-;_-@_-">
                  <c:v>10739300.703692446</c:v>
                </c:pt>
                <c:pt idx="793" formatCode="_-&quot;$&quot;* #,##0_-;\-&quot;$&quot;* #,##0_-;_-&quot;$&quot;* &quot;-&quot;??_-;_-@_-">
                  <c:v>10312532.884510938</c:v>
                </c:pt>
                <c:pt idx="794" formatCode="_-&quot;$&quot;* #,##0_-;\-&quot;$&quot;* #,##0_-;_-&quot;$&quot;* &quot;-&quot;??_-;_-@_-">
                  <c:v>10115712.280547526</c:v>
                </c:pt>
                <c:pt idx="795" formatCode="_-&quot;$&quot;* #,##0_-;\-&quot;$&quot;* #,##0_-;_-&quot;$&quot;* &quot;-&quot;??_-;_-@_-">
                  <c:v>9495420.3157038838</c:v>
                </c:pt>
                <c:pt idx="796" formatCode="_-&quot;$&quot;* #,##0_-;\-&quot;$&quot;* #,##0_-;_-&quot;$&quot;* &quot;-&quot;??_-;_-@_-">
                  <c:v>10183474.877772322</c:v>
                </c:pt>
                <c:pt idx="797" formatCode="_-&quot;$&quot;* #,##0_-;\-&quot;$&quot;* #,##0_-;_-&quot;$&quot;* &quot;-&quot;??_-;_-@_-">
                  <c:v>9829242.3295642082</c:v>
                </c:pt>
                <c:pt idx="798" formatCode="_-&quot;$&quot;* #,##0_-;\-&quot;$&quot;* #,##0_-;_-&quot;$&quot;* &quot;-&quot;??_-;_-@_-">
                  <c:v>9696291.123301629</c:v>
                </c:pt>
                <c:pt idx="799" formatCode="_-&quot;$&quot;* #,##0_-;\-&quot;$&quot;* #,##0_-;_-&quot;$&quot;* &quot;-&quot;??_-;_-@_-">
                  <c:v>10189190.204199567</c:v>
                </c:pt>
                <c:pt idx="800" formatCode="_-&quot;$&quot;* #,##0_-;\-&quot;$&quot;* #,##0_-;_-&quot;$&quot;* &quot;-&quot;??_-;_-@_-">
                  <c:v>10383683.640958723</c:v>
                </c:pt>
                <c:pt idx="801" formatCode="_-&quot;$&quot;* #,##0_-;\-&quot;$&quot;* #,##0_-;_-&quot;$&quot;* &quot;-&quot;??_-;_-@_-">
                  <c:v>10510577.427956805</c:v>
                </c:pt>
                <c:pt idx="802" formatCode="_-&quot;$&quot;* #,##0_-;\-&quot;$&quot;* #,##0_-;_-&quot;$&quot;* &quot;-&quot;??_-;_-@_-">
                  <c:v>10660864.813557634</c:v>
                </c:pt>
                <c:pt idx="803" formatCode="_-&quot;$&quot;* #,##0_-;\-&quot;$&quot;* #,##0_-;_-&quot;$&quot;* &quot;-&quot;??_-;_-@_-">
                  <c:v>9952669.9320445489</c:v>
                </c:pt>
                <c:pt idx="804" formatCode="_-&quot;$&quot;* #,##0_-;\-&quot;$&quot;* #,##0_-;_-&quot;$&quot;* &quot;-&quot;??_-;_-@_-">
                  <c:v>10018275.630783776</c:v>
                </c:pt>
                <c:pt idx="805" formatCode="_-&quot;$&quot;* #,##0_-;\-&quot;$&quot;* #,##0_-;_-&quot;$&quot;* &quot;-&quot;??_-;_-@_-">
                  <c:v>10447163.505301431</c:v>
                </c:pt>
                <c:pt idx="806" formatCode="_-&quot;$&quot;* #,##0_-;\-&quot;$&quot;* #,##0_-;_-&quot;$&quot;* &quot;-&quot;??_-;_-@_-">
                  <c:v>10670545.681274718</c:v>
                </c:pt>
                <c:pt idx="807" formatCode="_-&quot;$&quot;* #,##0_-;\-&quot;$&quot;* #,##0_-;_-&quot;$&quot;* &quot;-&quot;??_-;_-@_-">
                  <c:v>10903508.242393911</c:v>
                </c:pt>
                <c:pt idx="808" formatCode="_-&quot;$&quot;* #,##0_-;\-&quot;$&quot;* #,##0_-;_-&quot;$&quot;* &quot;-&quot;??_-;_-@_-">
                  <c:v>11228952.449962523</c:v>
                </c:pt>
                <c:pt idx="809" formatCode="_-&quot;$&quot;* #,##0_-;\-&quot;$&quot;* #,##0_-;_-&quot;$&quot;* &quot;-&quot;??_-;_-@_-">
                  <c:v>11282076.329313036</c:v>
                </c:pt>
                <c:pt idx="810" formatCode="_-&quot;$&quot;* #,##0_-;\-&quot;$&quot;* #,##0_-;_-&quot;$&quot;* &quot;-&quot;??_-;_-@_-">
                  <c:v>11660540.793580631</c:v>
                </c:pt>
                <c:pt idx="811" formatCode="_-&quot;$&quot;* #,##0_-;\-&quot;$&quot;* #,##0_-;_-&quot;$&quot;* &quot;-&quot;??_-;_-@_-">
                  <c:v>12238108.332560245</c:v>
                </c:pt>
                <c:pt idx="812" formatCode="_-&quot;$&quot;* #,##0_-;\-&quot;$&quot;* #,##0_-;_-&quot;$&quot;* &quot;-&quot;??_-;_-@_-">
                  <c:v>12895474.733458202</c:v>
                </c:pt>
                <c:pt idx="813" formatCode="_-&quot;$&quot;* #,##0_-;\-&quot;$&quot;* #,##0_-;_-&quot;$&quot;* &quot;-&quot;??_-;_-@_-">
                  <c:v>12610851.5704313</c:v>
                </c:pt>
                <c:pt idx="814" formatCode="_-&quot;$&quot;* #,##0_-;\-&quot;$&quot;* #,##0_-;_-&quot;$&quot;* &quot;-&quot;??_-;_-@_-">
                  <c:v>13183250.537155863</c:v>
                </c:pt>
                <c:pt idx="815" formatCode="_-&quot;$&quot;* #,##0_-;\-&quot;$&quot;* #,##0_-;_-&quot;$&quot;* &quot;-&quot;??_-;_-@_-">
                  <c:v>12589759.650724633</c:v>
                </c:pt>
                <c:pt idx="816" formatCode="_-&quot;$&quot;* #,##0_-;\-&quot;$&quot;* #,##0_-;_-&quot;$&quot;* &quot;-&quot;??_-;_-@_-">
                  <c:v>12297581.454377167</c:v>
                </c:pt>
                <c:pt idx="817" formatCode="_-&quot;$&quot;* #,##0_-;\-&quot;$&quot;* #,##0_-;_-&quot;$&quot;* &quot;-&quot;??_-;_-@_-">
                  <c:v>12937024.276640965</c:v>
                </c:pt>
                <c:pt idx="818" formatCode="_-&quot;$&quot;* #,##0_-;\-&quot;$&quot;* #,##0_-;_-&quot;$&quot;* &quot;-&quot;??_-;_-@_-">
                  <c:v>13260992.646445373</c:v>
                </c:pt>
                <c:pt idx="819" formatCode="_-&quot;$&quot;* #,##0_-;\-&quot;$&quot;* #,##0_-;_-&quot;$&quot;* &quot;-&quot;??_-;_-@_-">
                  <c:v>13551917.950733446</c:v>
                </c:pt>
                <c:pt idx="820" formatCode="_-&quot;$&quot;* #,##0_-;\-&quot;$&quot;* #,##0_-;_-&quot;$&quot;* &quot;-&quot;??_-;_-@_-">
                  <c:v>14090457.431050831</c:v>
                </c:pt>
                <c:pt idx="821" formatCode="_-&quot;$&quot;* #,##0_-;\-&quot;$&quot;* #,##0_-;_-&quot;$&quot;* &quot;-&quot;??_-;_-@_-">
                  <c:v>13905886.648195663</c:v>
                </c:pt>
                <c:pt idx="822" formatCode="_-&quot;$&quot;* #,##0_-;\-&quot;$&quot;* #,##0_-;_-&quot;$&quot;* &quot;-&quot;??_-;_-@_-">
                  <c:v>14015783.180262649</c:v>
                </c:pt>
                <c:pt idx="823" formatCode="_-&quot;$&quot;* #,##0_-;\-&quot;$&quot;* #,##0_-;_-&quot;$&quot;* &quot;-&quot;??_-;_-@_-">
                  <c:v>13591247.457109211</c:v>
                </c:pt>
                <c:pt idx="824" formatCode="_-&quot;$&quot;* #,##0_-;\-&quot;$&quot;* #,##0_-;_-&quot;$&quot;* &quot;-&quot;??_-;_-@_-">
                  <c:v>14267171.732871899</c:v>
                </c:pt>
                <c:pt idx="825" formatCode="_-&quot;$&quot;* #,##0_-;\-&quot;$&quot;* #,##0_-;_-&quot;$&quot;* &quot;-&quot;??_-;_-@_-">
                  <c:v>14308667.894688724</c:v>
                </c:pt>
                <c:pt idx="826" formatCode="_-&quot;$&quot;* #,##0_-;\-&quot;$&quot;* #,##0_-;_-&quot;$&quot;* &quot;-&quot;??_-;_-@_-">
                  <c:v>14562229.382899733</c:v>
                </c:pt>
                <c:pt idx="827" formatCode="_-&quot;$&quot;* #,##0_-;\-&quot;$&quot;* #,##0_-;_-&quot;$&quot;* &quot;-&quot;??_-;_-@_-">
                  <c:v>14661201.575431282</c:v>
                </c:pt>
                <c:pt idx="828" formatCode="_-&quot;$&quot;* #,##0_-;\-&quot;$&quot;* #,##0_-;_-&quot;$&quot;* &quot;-&quot;??_-;_-@_-">
                  <c:v>14441615.756600374</c:v>
                </c:pt>
                <c:pt idx="829" formatCode="_-&quot;$&quot;* #,##0_-;\-&quot;$&quot;* #,##0_-;_-&quot;$&quot;* &quot;-&quot;??_-;_-@_-">
                  <c:v>15077337.583650179</c:v>
                </c:pt>
                <c:pt idx="830" formatCode="_-&quot;$&quot;* #,##0_-;\-&quot;$&quot;* #,##0_-;_-&quot;$&quot;* &quot;-&quot;??_-;_-@_-">
                  <c:v>15171382.990113581</c:v>
                </c:pt>
                <c:pt idx="831" formatCode="_-&quot;$&quot;* #,##0_-;\-&quot;$&quot;* #,##0_-;_-&quot;$&quot;* &quot;-&quot;??_-;_-@_-">
                  <c:v>14355395.430367583</c:v>
                </c:pt>
                <c:pt idx="832" formatCode="_-&quot;$&quot;* #,##0_-;\-&quot;$&quot;* #,##0_-;_-&quot;$&quot;* &quot;-&quot;??_-;_-@_-">
                  <c:v>14991158.078461928</c:v>
                </c:pt>
                <c:pt idx="833" formatCode="_-&quot;$&quot;* #,##0_-;\-&quot;$&quot;* #,##0_-;_-&quot;$&quot;* &quot;-&quot;??_-;_-@_-">
                  <c:v>14503340.31602779</c:v>
                </c:pt>
                <c:pt idx="834" formatCode="_-&quot;$&quot;* #,##0_-;\-&quot;$&quot;* #,##0_-;_-&quot;$&quot;* &quot;-&quot;??_-;_-@_-">
                  <c:v>14802100.12078752</c:v>
                </c:pt>
                <c:pt idx="835" formatCode="_-&quot;$&quot;* #,##0_-;\-&quot;$&quot;* #,##0_-;_-&quot;$&quot;* &quot;-&quot;??_-;_-@_-">
                  <c:v>15287367.279688112</c:v>
                </c:pt>
                <c:pt idx="836" formatCode="_-&quot;$&quot;* #,##0_-;\-&quot;$&quot;* #,##0_-;_-&quot;$&quot;* &quot;-&quot;??_-;_-@_-">
                  <c:v>16340368.937671922</c:v>
                </c:pt>
                <c:pt idx="837" formatCode="_-&quot;$&quot;* #,##0_-;\-&quot;$&quot;* #,##0_-;_-&quot;$&quot;* &quot;-&quot;??_-;_-@_-">
                  <c:v>16330521.64571128</c:v>
                </c:pt>
                <c:pt idx="838" formatCode="_-&quot;$&quot;* #,##0_-;\-&quot;$&quot;* #,##0_-;_-&quot;$&quot;* &quot;-&quot;??_-;_-@_-">
                  <c:v>16052319.94742143</c:v>
                </c:pt>
                <c:pt idx="839" formatCode="_-&quot;$&quot;* #,##0_-;\-&quot;$&quot;* #,##0_-;_-&quot;$&quot;* &quot;-&quot;??_-;_-@_-">
                  <c:v>16116443.528138351</c:v>
                </c:pt>
                <c:pt idx="840" formatCode="_-&quot;$&quot;* #,##0_-;\-&quot;$&quot;* #,##0_-;_-&quot;$&quot;* &quot;-&quot;??_-;_-@_-">
                  <c:v>15261500.132876871</c:v>
                </c:pt>
                <c:pt idx="841" formatCode="_-&quot;$&quot;* #,##0_-;\-&quot;$&quot;* #,##0_-;_-&quot;$&quot;* &quot;-&quot;??_-;_-@_-">
                  <c:v>15933307.762281034</c:v>
                </c:pt>
                <c:pt idx="842" formatCode="_-&quot;$&quot;* #,##0_-;\-&quot;$&quot;* #,##0_-;_-&quot;$&quot;* &quot;-&quot;??_-;_-@_-">
                  <c:v>14691723.134109551</c:v>
                </c:pt>
                <c:pt idx="843" formatCode="_-&quot;$&quot;* #,##0_-;\-&quot;$&quot;* #,##0_-;_-&quot;$&quot;* &quot;-&quot;??_-;_-@_-">
                  <c:v>14257500.263737937</c:v>
                </c:pt>
                <c:pt idx="844" formatCode="_-&quot;$&quot;* #,##0_-;\-&quot;$&quot;* #,##0_-;_-&quot;$&quot;* &quot;-&quot;??_-;_-@_-">
                  <c:v>14880008.631732</c:v>
                </c:pt>
                <c:pt idx="845" formatCode="_-&quot;$&quot;* #,##0_-;\-&quot;$&quot;* #,##0_-;_-&quot;$&quot;* &quot;-&quot;??_-;_-@_-">
                  <c:v>14778207.226960314</c:v>
                </c:pt>
                <c:pt idx="846" formatCode="_-&quot;$&quot;* #,##0_-;\-&quot;$&quot;* #,##0_-;_-&quot;$&quot;* &quot;-&quot;??_-;_-@_-">
                  <c:v>15181154.897099787</c:v>
                </c:pt>
                <c:pt idx="847" formatCode="_-&quot;$&quot;* #,##0_-;\-&quot;$&quot;* #,##0_-;_-&quot;$&quot;* &quot;-&quot;??_-;_-@_-">
                  <c:v>14349489.308670217</c:v>
                </c:pt>
                <c:pt idx="848" formatCode="_-&quot;$&quot;* #,##0_-;\-&quot;$&quot;* #,##0_-;_-&quot;$&quot;* &quot;-&quot;??_-;_-@_-">
                  <c:v>14096873.280233208</c:v>
                </c:pt>
                <c:pt idx="849" formatCode="_-&quot;$&quot;* #,##0_-;\-&quot;$&quot;* #,##0_-;_-&quot;$&quot;* &quot;-&quot;??_-;_-@_-">
                  <c:v>14764203.89824949</c:v>
                </c:pt>
                <c:pt idx="850" formatCode="_-&quot;$&quot;* #,##0_-;\-&quot;$&quot;* #,##0_-;_-&quot;$&quot;* &quot;-&quot;??_-;_-@_-">
                  <c:v>15261357.89989554</c:v>
                </c:pt>
                <c:pt idx="851" formatCode="_-&quot;$&quot;* #,##0_-;\-&quot;$&quot;* #,##0_-;_-&quot;$&quot;* &quot;-&quot;??_-;_-@_-">
                  <c:v>15732253.494698327</c:v>
                </c:pt>
                <c:pt idx="852" formatCode="_-&quot;$&quot;* #,##0_-;\-&quot;$&quot;* #,##0_-;_-&quot;$&quot;* &quot;-&quot;??_-;_-@_-">
                  <c:v>15346316.744839273</c:v>
                </c:pt>
                <c:pt idx="853" formatCode="_-&quot;$&quot;* #,##0_-;\-&quot;$&quot;* #,##0_-;_-&quot;$&quot;* &quot;-&quot;??_-;_-@_-">
                  <c:v>16311445.553215113</c:v>
                </c:pt>
                <c:pt idx="854" formatCode="_-&quot;$&quot;* #,##0_-;\-&quot;$&quot;* #,##0_-;_-&quot;$&quot;* &quot;-&quot;??_-;_-@_-">
                  <c:v>16058069.331751373</c:v>
                </c:pt>
                <c:pt idx="855" formatCode="_-&quot;$&quot;* #,##0_-;\-&quot;$&quot;* #,##0_-;_-&quot;$&quot;* &quot;-&quot;??_-;_-@_-">
                  <c:v>16135619.895525401</c:v>
                </c:pt>
                <c:pt idx="856" formatCode="_-&quot;$&quot;* #,##0_-;\-&quot;$&quot;* #,##0_-;_-&quot;$&quot;* &quot;-&quot;??_-;_-@_-">
                  <c:v>15788857.685211197</c:v>
                </c:pt>
                <c:pt idx="857" formatCode="_-&quot;$&quot;* #,##0_-;\-&quot;$&quot;* #,##0_-;_-&quot;$&quot;* &quot;-&quot;??_-;_-@_-">
                  <c:v>16260522.87059279</c:v>
                </c:pt>
                <c:pt idx="858" formatCode="_-&quot;$&quot;* #,##0_-;\-&quot;$&quot;* #,##0_-;_-&quot;$&quot;* &quot;-&quot;??_-;_-@_-">
                  <c:v>16972112.173328005</c:v>
                </c:pt>
                <c:pt idx="859" formatCode="_-&quot;$&quot;* #,##0_-;\-&quot;$&quot;* #,##0_-;_-&quot;$&quot;* &quot;-&quot;??_-;_-@_-">
                  <c:v>16838184.607408017</c:v>
                </c:pt>
                <c:pt idx="860" formatCode="_-&quot;$&quot;* #,##0_-;\-&quot;$&quot;* #,##0_-;_-&quot;$&quot;* &quot;-&quot;??_-;_-@_-">
                  <c:v>17217138.921208918</c:v>
                </c:pt>
                <c:pt idx="861" formatCode="_-&quot;$&quot;* #,##0_-;\-&quot;$&quot;* #,##0_-;_-&quot;$&quot;* &quot;-&quot;??_-;_-@_-">
                  <c:v>17789456.241311871</c:v>
                </c:pt>
                <c:pt idx="862" formatCode="_-&quot;$&quot;* #,##0_-;\-&quot;$&quot;* #,##0_-;_-&quot;$&quot;* &quot;-&quot;??_-;_-@_-">
                  <c:v>17973377.026078142</c:v>
                </c:pt>
                <c:pt idx="863" formatCode="_-&quot;$&quot;* #,##0_-;\-&quot;$&quot;* #,##0_-;_-&quot;$&quot;* &quot;-&quot;??_-;_-@_-">
                  <c:v>17478280.561315168</c:v>
                </c:pt>
                <c:pt idx="864" formatCode="_-&quot;$&quot;* #,##0_-;\-&quot;$&quot;* #,##0_-;_-&quot;$&quot;* &quot;-&quot;??_-;_-@_-">
                  <c:v>17508635.717812054</c:v>
                </c:pt>
                <c:pt idx="865" formatCode="_-&quot;$&quot;* #,##0_-;\-&quot;$&quot;* #,##0_-;_-&quot;$&quot;* &quot;-&quot;??_-;_-@_-">
                  <c:v>17506999.735962983</c:v>
                </c:pt>
                <c:pt idx="866" formatCode="_-&quot;$&quot;* #,##0_-;\-&quot;$&quot;* #,##0_-;_-&quot;$&quot;* &quot;-&quot;??_-;_-@_-">
                  <c:v>17630552.476490859</c:v>
                </c:pt>
                <c:pt idx="867" formatCode="_-&quot;$&quot;* #,##0_-;\-&quot;$&quot;* #,##0_-;_-&quot;$&quot;* &quot;-&quot;??_-;_-@_-">
                  <c:v>17627779.559478555</c:v>
                </c:pt>
                <c:pt idx="868" formatCode="_-&quot;$&quot;* #,##0_-;\-&quot;$&quot;* #,##0_-;_-&quot;$&quot;* &quot;-&quot;??_-;_-@_-">
                  <c:v>18335498.116598576</c:v>
                </c:pt>
                <c:pt idx="869" formatCode="_-&quot;$&quot;* #,##0_-;\-&quot;$&quot;* #,##0_-;_-&quot;$&quot;* &quot;-&quot;??_-;_-@_-">
                  <c:v>18636598.01675285</c:v>
                </c:pt>
                <c:pt idx="870" formatCode="_-&quot;$&quot;* #,##0_-;\-&quot;$&quot;* #,##0_-;_-&quot;$&quot;* &quot;-&quot;??_-;_-@_-">
                  <c:v>18974155.91412114</c:v>
                </c:pt>
                <c:pt idx="871" formatCode="_-&quot;$&quot;* #,##0_-;\-&quot;$&quot;* #,##0_-;_-&quot;$&quot;* &quot;-&quot;??_-;_-@_-">
                  <c:v>18889113.923100144</c:v>
                </c:pt>
                <c:pt idx="872" formatCode="_-&quot;$&quot;* #,##0_-;\-&quot;$&quot;* #,##0_-;_-&quot;$&quot;* &quot;-&quot;??_-;_-@_-">
                  <c:v>18956471.816933732</c:v>
                </c:pt>
                <c:pt idx="873" formatCode="_-&quot;$&quot;* #,##0_-;\-&quot;$&quot;* #,##0_-;_-&quot;$&quot;* &quot;-&quot;??_-;_-@_-">
                  <c:v>18241511.350620851</c:v>
                </c:pt>
                <c:pt idx="874" formatCode="_-&quot;$&quot;* #,##0_-;\-&quot;$&quot;* #,##0_-;_-&quot;$&quot;* &quot;-&quot;??_-;_-@_-">
                  <c:v>18954095.377760991</c:v>
                </c:pt>
                <c:pt idx="875" formatCode="_-&quot;$&quot;* #,##0_-;\-&quot;$&quot;* #,##0_-;_-&quot;$&quot;* &quot;-&quot;??_-;_-@_-">
                  <c:v>19161161.035862334</c:v>
                </c:pt>
                <c:pt idx="876" formatCode="_-&quot;$&quot;* #,##0_-;\-&quot;$&quot;* #,##0_-;_-&quot;$&quot;* &quot;-&quot;??_-;_-@_-">
                  <c:v>19787344.2295033</c:v>
                </c:pt>
                <c:pt idx="877" formatCode="_-&quot;$&quot;* #,##0_-;\-&quot;$&quot;* #,##0_-;_-&quot;$&quot;* &quot;-&quot;??_-;_-@_-">
                  <c:v>20061847.097555347</c:v>
                </c:pt>
                <c:pt idx="878" formatCode="_-&quot;$&quot;* #,##0_-;\-&quot;$&quot;* #,##0_-;_-&quot;$&quot;* &quot;-&quot;??_-;_-@_-">
                  <c:v>20346354.497370191</c:v>
                </c:pt>
                <c:pt idx="879" formatCode="_-&quot;$&quot;* #,##0_-;\-&quot;$&quot;* #,##0_-;_-&quot;$&quot;* &quot;-&quot;??_-;_-@_-">
                  <c:v>20089930.922386277</c:v>
                </c:pt>
                <c:pt idx="880" formatCode="_-&quot;$&quot;* #,##0_-;\-&quot;$&quot;* #,##0_-;_-&quot;$&quot;* &quot;-&quot;??_-;_-@_-">
                  <c:v>18874289.113200925</c:v>
                </c:pt>
                <c:pt idx="881" formatCode="_-&quot;$&quot;* #,##0_-;\-&quot;$&quot;* #,##0_-;_-&quot;$&quot;* &quot;-&quot;??_-;_-@_-">
                  <c:v>18457387.93070529</c:v>
                </c:pt>
                <c:pt idx="882" formatCode="_-&quot;$&quot;* #,##0_-;\-&quot;$&quot;* #,##0_-;_-&quot;$&quot;* &quot;-&quot;??_-;_-@_-">
                  <c:v>18435347.05679759</c:v>
                </c:pt>
                <c:pt idx="883" formatCode="_-&quot;$&quot;* #,##0_-;\-&quot;$&quot;* #,##0_-;_-&quot;$&quot;* &quot;-&quot;??_-;_-@_-">
                  <c:v>19148537.022233833</c:v>
                </c:pt>
                <c:pt idx="884" formatCode="_-&quot;$&quot;* #,##0_-;\-&quot;$&quot;* #,##0_-;_-&quot;$&quot;* &quot;-&quot;??_-;_-@_-">
                  <c:v>20293400.502775148</c:v>
                </c:pt>
                <c:pt idx="885" formatCode="_-&quot;$&quot;* #,##0_-;\-&quot;$&quot;* #,##0_-;_-&quot;$&quot;* &quot;-&quot;??_-;_-@_-">
                  <c:v>20442321.072335646</c:v>
                </c:pt>
                <c:pt idx="886" formatCode="_-&quot;$&quot;* #,##0_-;\-&quot;$&quot;* #,##0_-;_-&quot;$&quot;* &quot;-&quot;??_-;_-@_-">
                  <c:v>20926563.260639716</c:v>
                </c:pt>
                <c:pt idx="887" formatCode="_-&quot;$&quot;* #,##0_-;\-&quot;$&quot;* #,##0_-;_-&quot;$&quot;* &quot;-&quot;??_-;_-@_-">
                  <c:v>21284612.651535124</c:v>
                </c:pt>
                <c:pt idx="888" formatCode="_-&quot;$&quot;* #,##0_-;\-&quot;$&quot;* #,##0_-;_-&quot;$&quot;* &quot;-&quot;??_-;_-@_-">
                  <c:v>22072186.696780521</c:v>
                </c:pt>
                <c:pt idx="889" formatCode="_-&quot;$&quot;* #,##0_-;\-&quot;$&quot;* #,##0_-;_-&quot;$&quot;* &quot;-&quot;??_-;_-@_-">
                  <c:v>22721050.401686579</c:v>
                </c:pt>
                <c:pt idx="890" formatCode="_-&quot;$&quot;* #,##0_-;\-&quot;$&quot;* #,##0_-;_-&quot;$&quot;* &quot;-&quot;??_-;_-@_-">
                  <c:v>22185955.871426079</c:v>
                </c:pt>
                <c:pt idx="891" formatCode="_-&quot;$&quot;* #,##0_-;\-&quot;$&quot;* #,##0_-;_-&quot;$&quot;* &quot;-&quot;??_-;_-@_-">
                  <c:v>22594304.170652103</c:v>
                </c:pt>
                <c:pt idx="892" formatCode="_-&quot;$&quot;* #,##0_-;\-&quot;$&quot;* #,##0_-;_-&quot;$&quot;* &quot;-&quot;??_-;_-@_-">
                  <c:v>22514153.268035479</c:v>
                </c:pt>
                <c:pt idx="893" formatCode="_-&quot;$&quot;* #,##0_-;\-&quot;$&quot;* #,##0_-;_-&quot;$&quot;* &quot;-&quot;??_-;_-@_-">
                  <c:v>23251927.361168534</c:v>
                </c:pt>
                <c:pt idx="894" formatCode="_-&quot;$&quot;* #,##0_-;\-&quot;$&quot;* #,##0_-;_-&quot;$&quot;* &quot;-&quot;??_-;_-@_-">
                  <c:v>22748322.098874841</c:v>
                </c:pt>
                <c:pt idx="895" formatCode="_-&quot;$&quot;* #,##0_-;\-&quot;$&quot;* #,##0_-;_-&quot;$&quot;* &quot;-&quot;??_-;_-@_-">
                  <c:v>23882143.809632022</c:v>
                </c:pt>
                <c:pt idx="896" formatCode="_-&quot;$&quot;* #,##0_-;\-&quot;$&quot;* #,##0_-;_-&quot;$&quot;* &quot;-&quot;??_-;_-@_-">
                  <c:v>22046537.617050227</c:v>
                </c:pt>
                <c:pt idx="897" formatCode="_-&quot;$&quot;* #,##0_-;\-&quot;$&quot;* #,##0_-;_-&quot;$&quot;* &quot;-&quot;??_-;_-@_-">
                  <c:v>17493830.823163588</c:v>
                </c:pt>
                <c:pt idx="898" formatCode="_-&quot;$&quot;* #,##0_-;\-&quot;$&quot;* #,##0_-;_-&quot;$&quot;* &quot;-&quot;??_-;_-@_-">
                  <c:v>19029812.948967125</c:v>
                </c:pt>
                <c:pt idx="899" formatCode="_-&quot;$&quot;* #,##0_-;\-&quot;$&quot;* #,##0_-;_-&quot;$&quot;* &quot;-&quot;??_-;_-@_-">
                  <c:v>19859237.98647856</c:v>
                </c:pt>
                <c:pt idx="900" formatCode="_-&quot;$&quot;* #,##0_-;\-&quot;$&quot;* #,##0_-;_-&quot;$&quot;* &quot;-&quot;??_-;_-@_-">
                  <c:v>20376879.561200388</c:v>
                </c:pt>
                <c:pt idx="901" formatCode="_-&quot;$&quot;* #,##0_-;\-&quot;$&quot;* #,##0_-;_-&quot;$&quot;* &quot;-&quot;??_-;_-@_-">
                  <c:v>20479262.692015003</c:v>
                </c:pt>
                <c:pt idx="902" formatCode="_-&quot;$&quot;* #,##0_-;\-&quot;$&quot;* #,##0_-;_-&quot;$&quot;* &quot;-&quot;??_-;_-@_-">
                  <c:v>21059214.847138308</c:v>
                </c:pt>
                <c:pt idx="903" formatCode="_-&quot;$&quot;* #,##0_-;\-&quot;$&quot;* #,##0_-;_-&quot;$&quot;* &quot;-&quot;??_-;_-@_-">
                  <c:v>20287452.828989662</c:v>
                </c:pt>
                <c:pt idx="904" formatCode="_-&quot;$&quot;* #,##0_-;\-&quot;$&quot;* #,##0_-;_-&quot;$&quot;* &quot;-&quot;??_-;_-@_-">
                  <c:v>20679453.937169325</c:v>
                </c:pt>
                <c:pt idx="905" formatCode="_-&quot;$&quot;* #,##0_-;\-&quot;$&quot;* #,##0_-;_-&quot;$&quot;* &quot;-&quot;??_-;_-@_-">
                  <c:v>22791097.336381346</c:v>
                </c:pt>
                <c:pt idx="906" formatCode="_-&quot;$&quot;* #,##0_-;\-&quot;$&quot;* #,##0_-;_-&quot;$&quot;* &quot;-&quot;??_-;_-@_-">
                  <c:v>23066900.644143846</c:v>
                </c:pt>
                <c:pt idx="907" formatCode="_-&quot;$&quot;* #,##0_-;\-&quot;$&quot;* #,##0_-;_-&quot;$&quot;* &quot;-&quot;??_-;_-@_-">
                  <c:v>23138720.134773359</c:v>
                </c:pt>
                <c:pt idx="908" formatCode="_-&quot;$&quot;* #,##0_-;\-&quot;$&quot;* #,##0_-;_-&quot;$&quot;* &quot;-&quot;??_-;_-@_-">
                  <c:v>23475074.193547916</c:v>
                </c:pt>
                <c:pt idx="909" formatCode="_-&quot;$&quot;* #,##0_-;\-&quot;$&quot;* #,##0_-;_-&quot;$&quot;* &quot;-&quot;??_-;_-@_-">
                  <c:v>24048522.789572183</c:v>
                </c:pt>
                <c:pt idx="910" formatCode="_-&quot;$&quot;* #,##0_-;\-&quot;$&quot;* #,##0_-;_-&quot;$&quot;* &quot;-&quot;??_-;_-@_-">
                  <c:v>24883673.797060549</c:v>
                </c:pt>
                <c:pt idx="911" formatCode="_-&quot;$&quot;* #,##0_-;\-&quot;$&quot;* #,##0_-;_-&quot;$&quot;* &quot;-&quot;??_-;_-@_-">
                  <c:v>25466121.221863836</c:v>
                </c:pt>
                <c:pt idx="912" formatCode="_-&quot;$&quot;* #,##0_-;\-&quot;$&quot;* #,##0_-;_-&quot;$&quot;* &quot;-&quot;??_-;_-@_-">
                  <c:v>26041404.34104744</c:v>
                </c:pt>
                <c:pt idx="913" formatCode="_-&quot;$&quot;* #,##0_-;\-&quot;$&quot;* #,##0_-;_-&quot;$&quot;* &quot;-&quot;??_-;_-@_-">
                  <c:v>26327926.032996356</c:v>
                </c:pt>
                <c:pt idx="914" formatCode="_-&quot;$&quot;* #,##0_-;\-&quot;$&quot;* #,##0_-;_-&quot;$&quot;* &quot;-&quot;??_-;_-@_-">
                  <c:v>26987247.228871595</c:v>
                </c:pt>
                <c:pt idx="915" formatCode="_-&quot;$&quot;* #,##0_-;\-&quot;$&quot;* #,##0_-;_-&quot;$&quot;* &quot;-&quot;??_-;_-@_-">
                  <c:v>26487064.709794026</c:v>
                </c:pt>
                <c:pt idx="916" formatCode="_-&quot;$&quot;* #,##0_-;\-&quot;$&quot;* #,##0_-;_-&quot;$&quot;* &quot;-&quot;??_-;_-@_-">
                  <c:v>26461123.51598838</c:v>
                </c:pt>
                <c:pt idx="917" formatCode="_-&quot;$&quot;* #,##0_-;\-&quot;$&quot;* #,##0_-;_-&quot;$&quot;* &quot;-&quot;??_-;_-@_-">
                  <c:v>26318777.949809197</c:v>
                </c:pt>
                <c:pt idx="918" formatCode="_-&quot;$&quot;* #,##0_-;\-&quot;$&quot;* #,##0_-;_-&quot;$&quot;* &quot;-&quot;??_-;_-@_-">
                  <c:v>27041654.922538932</c:v>
                </c:pt>
                <c:pt idx="919" formatCode="_-&quot;$&quot;* #,##0_-;\-&quot;$&quot;* #,##0_-;_-&quot;$&quot;* &quot;-&quot;??_-;_-@_-">
                  <c:v>25324054.817681685</c:v>
                </c:pt>
                <c:pt idx="920" formatCode="_-&quot;$&quot;* #,##0_-;\-&quot;$&quot;* #,##0_-;_-&quot;$&quot;* &quot;-&quot;??_-;_-@_-">
                  <c:v>25867140.613601923</c:v>
                </c:pt>
                <c:pt idx="921" formatCode="_-&quot;$&quot;* #,##0_-;\-&quot;$&quot;* #,##0_-;_-&quot;$&quot;* &quot;-&quot;??_-;_-@_-">
                  <c:v>27648102.310681928</c:v>
                </c:pt>
                <c:pt idx="922" formatCode="_-&quot;$&quot;* #,##0_-;\-&quot;$&quot;* #,##0_-;_-&quot;$&quot;* &quot;-&quot;??_-;_-@_-">
                  <c:v>27412013.435425848</c:v>
                </c:pt>
                <c:pt idx="923" formatCode="_-&quot;$&quot;* #,##0_-;\-&quot;$&quot;* #,##0_-;_-&quot;$&quot;* &quot;-&quot;??_-;_-@_-">
                  <c:v>26698500.432088275</c:v>
                </c:pt>
                <c:pt idx="924" formatCode="_-&quot;$&quot;* #,##0_-;\-&quot;$&quot;* #,##0_-;_-&quot;$&quot;* &quot;-&quot;??_-;_-@_-">
                  <c:v>24357173.286957752</c:v>
                </c:pt>
                <c:pt idx="925" formatCode="_-&quot;$&quot;* #,##0_-;\-&quot;$&quot;* #,##0_-;_-&quot;$&quot;* &quot;-&quot;??_-;_-@_-">
                  <c:v>25757553.365696877</c:v>
                </c:pt>
                <c:pt idx="926" formatCode="_-&quot;$&quot;* #,##0_-;\-&quot;$&quot;* #,##0_-;_-&quot;$&quot;* &quot;-&quot;??_-;_-@_-">
                  <c:v>26060282.600717187</c:v>
                </c:pt>
                <c:pt idx="927" formatCode="_-&quot;$&quot;* #,##0_-;\-&quot;$&quot;* #,##0_-;_-&quot;$&quot;* &quot;-&quot;??_-;_-@_-">
                  <c:v>24451312.530345865</c:v>
                </c:pt>
                <c:pt idx="928" formatCode="_-&quot;$&quot;* #,##0_-;\-&quot;$&quot;* #,##0_-;_-&quot;$&quot;* &quot;-&quot;??_-;_-@_-">
                  <c:v>25928888.670031819</c:v>
                </c:pt>
                <c:pt idx="929" formatCode="_-&quot;$&quot;* #,##0_-;\-&quot;$&quot;* #,##0_-;_-&quot;$&quot;* &quot;-&quot;??_-;_-@_-">
                  <c:v>27635515.901207909</c:v>
                </c:pt>
                <c:pt idx="930" formatCode="_-&quot;$&quot;* #,##0_-;\-&quot;$&quot;* #,##0_-;_-&quot;$&quot;* &quot;-&quot;??_-;_-@_-">
                  <c:v>26749727.421621148</c:v>
                </c:pt>
                <c:pt idx="931" formatCode="_-&quot;$&quot;* #,##0_-;\-&quot;$&quot;* #,##0_-;_-&quot;$&quot;* &quot;-&quot;??_-;_-@_-">
                  <c:v>28414919.748195905</c:v>
                </c:pt>
                <c:pt idx="932" formatCode="_-&quot;$&quot;* #,##0_-;\-&quot;$&quot;* #,##0_-;_-&quot;$&quot;* &quot;-&quot;??_-;_-@_-">
                  <c:v>27719447.967428856</c:v>
                </c:pt>
                <c:pt idx="933" formatCode="_-&quot;$&quot;* #,##0_-;\-&quot;$&quot;* #,##0_-;_-&quot;$&quot;* &quot;-&quot;??_-;_-@_-">
                  <c:v>27676008.040792674</c:v>
                </c:pt>
                <c:pt idx="934" formatCode="_-&quot;$&quot;* #,##0_-;\-&quot;$&quot;* #,##0_-;_-&quot;$&quot;* &quot;-&quot;??_-;_-@_-">
                  <c:v>28187578.819881268</c:v>
                </c:pt>
                <c:pt idx="935" formatCode="_-&quot;$&quot;* #,##0_-;\-&quot;$&quot;* #,##0_-;_-&quot;$&quot;* &quot;-&quot;??_-;_-@_-">
                  <c:v>27474063.626354087</c:v>
                </c:pt>
                <c:pt idx="936" formatCode="_-&quot;$&quot;* #,##0_-;\-&quot;$&quot;* #,##0_-;_-&quot;$&quot;* &quot;-&quot;??_-;_-@_-">
                  <c:v>27956674.880540866</c:v>
                </c:pt>
                <c:pt idx="937" formatCode="_-&quot;$&quot;* #,##0_-;\-&quot;$&quot;* #,##0_-;_-&quot;$&quot;* &quot;-&quot;??_-;_-@_-">
                  <c:v>28762916.619903438</c:v>
                </c:pt>
                <c:pt idx="938" formatCode="_-&quot;$&quot;* #,##0_-;\-&quot;$&quot;* #,##0_-;_-&quot;$&quot;* &quot;-&quot;??_-;_-@_-">
                  <c:v>28552191.651035383</c:v>
                </c:pt>
                <c:pt idx="939" formatCode="_-&quot;$&quot;* #,##0_-;\-&quot;$&quot;* #,##0_-;_-&quot;$&quot;* &quot;-&quot;??_-;_-@_-">
                  <c:v>27742508.170111716</c:v>
                </c:pt>
                <c:pt idx="940" formatCode="_-&quot;$&quot;* #,##0_-;\-&quot;$&quot;* #,##0_-;_-&quot;$&quot;* &quot;-&quot;??_-;_-@_-">
                  <c:v>26694373.819020446</c:v>
                </c:pt>
                <c:pt idx="941" formatCode="_-&quot;$&quot;* #,##0_-;\-&quot;$&quot;* #,##0_-;_-&quot;$&quot;* &quot;-&quot;??_-;_-@_-">
                  <c:v>28037020.426671732</c:v>
                </c:pt>
                <c:pt idx="942" formatCode="_-&quot;$&quot;* #,##0_-;\-&quot;$&quot;* #,##0_-;_-&quot;$&quot;* &quot;-&quot;??_-;_-@_-">
                  <c:v>30071708.470376659</c:v>
                </c:pt>
                <c:pt idx="943" formatCode="_-&quot;$&quot;* #,##0_-;\-&quot;$&quot;* #,##0_-;_-&quot;$&quot;* &quot;-&quot;??_-;_-@_-">
                  <c:v>30428672.867607135</c:v>
                </c:pt>
                <c:pt idx="944" formatCode="_-&quot;$&quot;* #,##0_-;\-&quot;$&quot;* #,##0_-;_-&quot;$&quot;* &quot;-&quot;??_-;_-@_-">
                  <c:v>30669615.520255476</c:v>
                </c:pt>
                <c:pt idx="945" formatCode="_-&quot;$&quot;* #,##0_-;\-&quot;$&quot;* #,##0_-;_-&quot;$&quot;* &quot;-&quot;??_-;_-@_-">
                  <c:v>31673871.600963213</c:v>
                </c:pt>
                <c:pt idx="946" formatCode="_-&quot;$&quot;* #,##0_-;\-&quot;$&quot;* #,##0_-;_-&quot;$&quot;* &quot;-&quot;??_-;_-@_-">
                  <c:v>30744146.498007353</c:v>
                </c:pt>
                <c:pt idx="947" formatCode="_-&quot;$&quot;* #,##0_-;\-&quot;$&quot;* #,##0_-;_-&quot;$&quot;* &quot;-&quot;??_-;_-@_-">
                  <c:v>31025994.210863337</c:v>
                </c:pt>
                <c:pt idx="948" formatCode="_-&quot;$&quot;* #,##0_-;\-&quot;$&quot;* #,##0_-;_-&quot;$&quot;* &quot;-&quot;??_-;_-@_-">
                  <c:v>31340434.572712164</c:v>
                </c:pt>
              </c:numCache>
            </c:numRef>
          </c:val>
          <c:smooth val="0"/>
          <c:extLst>
            <c:ext xmlns:c16="http://schemas.microsoft.com/office/drawing/2014/chart" uri="{C3380CC4-5D6E-409C-BE32-E72D297353CC}">
              <c16:uniqueId val="{00000000-66FC-4D3E-8666-B8EB7875FFF6}"/>
            </c:ext>
          </c:extLst>
        </c:ser>
        <c:ser>
          <c:idx val="2"/>
          <c:order val="1"/>
          <c:tx>
            <c:strRef>
              <c:f>'CALC value'!$K$2</c:f>
              <c:strCache>
                <c:ptCount val="1"/>
                <c:pt idx="0">
                  <c:v> Global Shares </c:v>
                </c:pt>
              </c:strCache>
            </c:strRef>
          </c:tx>
          <c:spPr>
            <a:ln>
              <a:solidFill>
                <a:srgbClr val="5A203A"/>
              </a:solidFill>
            </a:ln>
          </c:spPr>
          <c:marker>
            <c:symbol val="none"/>
          </c:marker>
          <c:cat>
            <c:numRef>
              <c:f>'CALC value'!$A$549:$A$1503</c:f>
              <c:numCache>
                <c:formatCode>[$-F800]dddd\,\ mmmm\ dd\,\ yyyy</c:formatCode>
                <c:ptCount val="955"/>
                <c:pt idx="0">
                  <c:v>16618</c:v>
                </c:pt>
                <c:pt idx="1">
                  <c:v>16649</c:v>
                </c:pt>
                <c:pt idx="2">
                  <c:v>16680</c:v>
                </c:pt>
                <c:pt idx="3">
                  <c:v>16710</c:v>
                </c:pt>
                <c:pt idx="4">
                  <c:v>16741</c:v>
                </c:pt>
                <c:pt idx="5">
                  <c:v>16771</c:v>
                </c:pt>
                <c:pt idx="6">
                  <c:v>16802</c:v>
                </c:pt>
                <c:pt idx="7">
                  <c:v>16833</c:v>
                </c:pt>
                <c:pt idx="8">
                  <c:v>16861</c:v>
                </c:pt>
                <c:pt idx="9">
                  <c:v>16892</c:v>
                </c:pt>
                <c:pt idx="10">
                  <c:v>16922</c:v>
                </c:pt>
                <c:pt idx="11">
                  <c:v>16953</c:v>
                </c:pt>
                <c:pt idx="12">
                  <c:v>16983</c:v>
                </c:pt>
                <c:pt idx="13">
                  <c:v>17014</c:v>
                </c:pt>
                <c:pt idx="14">
                  <c:v>17045</c:v>
                </c:pt>
                <c:pt idx="15">
                  <c:v>17075</c:v>
                </c:pt>
                <c:pt idx="16">
                  <c:v>17106</c:v>
                </c:pt>
                <c:pt idx="17">
                  <c:v>17136</c:v>
                </c:pt>
                <c:pt idx="18">
                  <c:v>17167</c:v>
                </c:pt>
                <c:pt idx="19">
                  <c:v>17198</c:v>
                </c:pt>
                <c:pt idx="20">
                  <c:v>17226</c:v>
                </c:pt>
                <c:pt idx="21">
                  <c:v>17257</c:v>
                </c:pt>
                <c:pt idx="22">
                  <c:v>17287</c:v>
                </c:pt>
                <c:pt idx="23">
                  <c:v>17318</c:v>
                </c:pt>
                <c:pt idx="24">
                  <c:v>17348</c:v>
                </c:pt>
                <c:pt idx="25">
                  <c:v>17379</c:v>
                </c:pt>
                <c:pt idx="26">
                  <c:v>17410</c:v>
                </c:pt>
                <c:pt idx="27">
                  <c:v>17440</c:v>
                </c:pt>
                <c:pt idx="28">
                  <c:v>17471</c:v>
                </c:pt>
                <c:pt idx="29">
                  <c:v>17501</c:v>
                </c:pt>
                <c:pt idx="30">
                  <c:v>17532</c:v>
                </c:pt>
                <c:pt idx="31">
                  <c:v>17563</c:v>
                </c:pt>
                <c:pt idx="32">
                  <c:v>17592</c:v>
                </c:pt>
                <c:pt idx="33">
                  <c:v>17623</c:v>
                </c:pt>
                <c:pt idx="34">
                  <c:v>17653</c:v>
                </c:pt>
                <c:pt idx="35">
                  <c:v>17684</c:v>
                </c:pt>
                <c:pt idx="36">
                  <c:v>17714</c:v>
                </c:pt>
                <c:pt idx="37">
                  <c:v>17745</c:v>
                </c:pt>
                <c:pt idx="38">
                  <c:v>17776</c:v>
                </c:pt>
                <c:pt idx="39">
                  <c:v>17806</c:v>
                </c:pt>
                <c:pt idx="40">
                  <c:v>17837</c:v>
                </c:pt>
                <c:pt idx="41">
                  <c:v>17867</c:v>
                </c:pt>
                <c:pt idx="42">
                  <c:v>17898</c:v>
                </c:pt>
                <c:pt idx="43">
                  <c:v>17929</c:v>
                </c:pt>
                <c:pt idx="44">
                  <c:v>17957</c:v>
                </c:pt>
                <c:pt idx="45">
                  <c:v>17988</c:v>
                </c:pt>
                <c:pt idx="46">
                  <c:v>18018</c:v>
                </c:pt>
                <c:pt idx="47">
                  <c:v>18049</c:v>
                </c:pt>
                <c:pt idx="48">
                  <c:v>18079</c:v>
                </c:pt>
                <c:pt idx="49">
                  <c:v>18110</c:v>
                </c:pt>
                <c:pt idx="50">
                  <c:v>18141</c:v>
                </c:pt>
                <c:pt idx="51">
                  <c:v>18171</c:v>
                </c:pt>
                <c:pt idx="52">
                  <c:v>18202</c:v>
                </c:pt>
                <c:pt idx="53">
                  <c:v>18232</c:v>
                </c:pt>
                <c:pt idx="54">
                  <c:v>18263</c:v>
                </c:pt>
                <c:pt idx="55">
                  <c:v>18294</c:v>
                </c:pt>
                <c:pt idx="56">
                  <c:v>18322</c:v>
                </c:pt>
                <c:pt idx="57">
                  <c:v>18353</c:v>
                </c:pt>
                <c:pt idx="58">
                  <c:v>18383</c:v>
                </c:pt>
                <c:pt idx="59">
                  <c:v>18414</c:v>
                </c:pt>
                <c:pt idx="60">
                  <c:v>18444</c:v>
                </c:pt>
                <c:pt idx="61">
                  <c:v>18475</c:v>
                </c:pt>
                <c:pt idx="62">
                  <c:v>18506</c:v>
                </c:pt>
                <c:pt idx="63">
                  <c:v>18536</c:v>
                </c:pt>
                <c:pt idx="64">
                  <c:v>18567</c:v>
                </c:pt>
                <c:pt idx="65">
                  <c:v>18597</c:v>
                </c:pt>
                <c:pt idx="66">
                  <c:v>18628</c:v>
                </c:pt>
                <c:pt idx="67">
                  <c:v>18659</c:v>
                </c:pt>
                <c:pt idx="68">
                  <c:v>18687</c:v>
                </c:pt>
                <c:pt idx="69">
                  <c:v>18718</c:v>
                </c:pt>
                <c:pt idx="70">
                  <c:v>18748</c:v>
                </c:pt>
                <c:pt idx="71">
                  <c:v>18779</c:v>
                </c:pt>
                <c:pt idx="72">
                  <c:v>18809</c:v>
                </c:pt>
                <c:pt idx="73">
                  <c:v>18840</c:v>
                </c:pt>
                <c:pt idx="74">
                  <c:v>18871</c:v>
                </c:pt>
                <c:pt idx="75">
                  <c:v>18901</c:v>
                </c:pt>
                <c:pt idx="76">
                  <c:v>18932</c:v>
                </c:pt>
                <c:pt idx="77">
                  <c:v>18962</c:v>
                </c:pt>
                <c:pt idx="78">
                  <c:v>18993</c:v>
                </c:pt>
                <c:pt idx="79">
                  <c:v>19024</c:v>
                </c:pt>
                <c:pt idx="80">
                  <c:v>19053</c:v>
                </c:pt>
                <c:pt idx="81">
                  <c:v>19084</c:v>
                </c:pt>
                <c:pt idx="82">
                  <c:v>19114</c:v>
                </c:pt>
                <c:pt idx="83">
                  <c:v>19145</c:v>
                </c:pt>
                <c:pt idx="84">
                  <c:v>19175</c:v>
                </c:pt>
                <c:pt idx="85">
                  <c:v>19206</c:v>
                </c:pt>
                <c:pt idx="86">
                  <c:v>19237</c:v>
                </c:pt>
                <c:pt idx="87">
                  <c:v>19267</c:v>
                </c:pt>
                <c:pt idx="88">
                  <c:v>19298</c:v>
                </c:pt>
                <c:pt idx="89">
                  <c:v>19328</c:v>
                </c:pt>
                <c:pt idx="90">
                  <c:v>19359</c:v>
                </c:pt>
                <c:pt idx="91">
                  <c:v>19390</c:v>
                </c:pt>
                <c:pt idx="92">
                  <c:v>19418</c:v>
                </c:pt>
                <c:pt idx="93">
                  <c:v>19449</c:v>
                </c:pt>
                <c:pt idx="94">
                  <c:v>19479</c:v>
                </c:pt>
                <c:pt idx="95">
                  <c:v>19510</c:v>
                </c:pt>
                <c:pt idx="96">
                  <c:v>19540</c:v>
                </c:pt>
                <c:pt idx="97">
                  <c:v>19571</c:v>
                </c:pt>
                <c:pt idx="98">
                  <c:v>19602</c:v>
                </c:pt>
                <c:pt idx="99">
                  <c:v>19632</c:v>
                </c:pt>
                <c:pt idx="100">
                  <c:v>19663</c:v>
                </c:pt>
                <c:pt idx="101">
                  <c:v>19693</c:v>
                </c:pt>
                <c:pt idx="102">
                  <c:v>19724</c:v>
                </c:pt>
                <c:pt idx="103">
                  <c:v>19755</c:v>
                </c:pt>
                <c:pt idx="104">
                  <c:v>19783</c:v>
                </c:pt>
                <c:pt idx="105">
                  <c:v>19814</c:v>
                </c:pt>
                <c:pt idx="106">
                  <c:v>19844</c:v>
                </c:pt>
                <c:pt idx="107">
                  <c:v>19875</c:v>
                </c:pt>
                <c:pt idx="108">
                  <c:v>19905</c:v>
                </c:pt>
                <c:pt idx="109">
                  <c:v>19936</c:v>
                </c:pt>
                <c:pt idx="110">
                  <c:v>19967</c:v>
                </c:pt>
                <c:pt idx="111">
                  <c:v>19997</c:v>
                </c:pt>
                <c:pt idx="112">
                  <c:v>20028</c:v>
                </c:pt>
                <c:pt idx="113">
                  <c:v>20058</c:v>
                </c:pt>
                <c:pt idx="114">
                  <c:v>20089</c:v>
                </c:pt>
                <c:pt idx="115">
                  <c:v>20120</c:v>
                </c:pt>
                <c:pt idx="116">
                  <c:v>20148</c:v>
                </c:pt>
                <c:pt idx="117">
                  <c:v>20179</c:v>
                </c:pt>
                <c:pt idx="118">
                  <c:v>20209</c:v>
                </c:pt>
                <c:pt idx="119">
                  <c:v>20240</c:v>
                </c:pt>
                <c:pt idx="120">
                  <c:v>20270</c:v>
                </c:pt>
                <c:pt idx="121">
                  <c:v>20301</c:v>
                </c:pt>
                <c:pt idx="122">
                  <c:v>20332</c:v>
                </c:pt>
                <c:pt idx="123">
                  <c:v>20362</c:v>
                </c:pt>
                <c:pt idx="124">
                  <c:v>20393</c:v>
                </c:pt>
                <c:pt idx="125">
                  <c:v>20423</c:v>
                </c:pt>
                <c:pt idx="126">
                  <c:v>20454</c:v>
                </c:pt>
                <c:pt idx="127">
                  <c:v>20485</c:v>
                </c:pt>
                <c:pt idx="128">
                  <c:v>20514</c:v>
                </c:pt>
                <c:pt idx="129">
                  <c:v>20545</c:v>
                </c:pt>
                <c:pt idx="130">
                  <c:v>20575</c:v>
                </c:pt>
                <c:pt idx="131">
                  <c:v>20606</c:v>
                </c:pt>
                <c:pt idx="132">
                  <c:v>20636</c:v>
                </c:pt>
                <c:pt idx="133">
                  <c:v>20667</c:v>
                </c:pt>
                <c:pt idx="134">
                  <c:v>20698</c:v>
                </c:pt>
                <c:pt idx="135">
                  <c:v>20728</c:v>
                </c:pt>
                <c:pt idx="136">
                  <c:v>20759</c:v>
                </c:pt>
                <c:pt idx="137">
                  <c:v>20789</c:v>
                </c:pt>
                <c:pt idx="138">
                  <c:v>20820</c:v>
                </c:pt>
                <c:pt idx="139">
                  <c:v>20851</c:v>
                </c:pt>
                <c:pt idx="140">
                  <c:v>20879</c:v>
                </c:pt>
                <c:pt idx="141">
                  <c:v>20910</c:v>
                </c:pt>
                <c:pt idx="142">
                  <c:v>20940</c:v>
                </c:pt>
                <c:pt idx="143">
                  <c:v>20971</c:v>
                </c:pt>
                <c:pt idx="144">
                  <c:v>21001</c:v>
                </c:pt>
                <c:pt idx="145">
                  <c:v>21032</c:v>
                </c:pt>
                <c:pt idx="146">
                  <c:v>21063</c:v>
                </c:pt>
                <c:pt idx="147">
                  <c:v>21093</c:v>
                </c:pt>
                <c:pt idx="148">
                  <c:v>21124</c:v>
                </c:pt>
                <c:pt idx="149">
                  <c:v>21154</c:v>
                </c:pt>
                <c:pt idx="150">
                  <c:v>21185</c:v>
                </c:pt>
                <c:pt idx="151">
                  <c:v>21216</c:v>
                </c:pt>
                <c:pt idx="152">
                  <c:v>21244</c:v>
                </c:pt>
                <c:pt idx="153">
                  <c:v>21275</c:v>
                </c:pt>
                <c:pt idx="154">
                  <c:v>21305</c:v>
                </c:pt>
                <c:pt idx="155">
                  <c:v>21336</c:v>
                </c:pt>
                <c:pt idx="156">
                  <c:v>21366</c:v>
                </c:pt>
                <c:pt idx="157">
                  <c:v>21397</c:v>
                </c:pt>
                <c:pt idx="158">
                  <c:v>21428</c:v>
                </c:pt>
                <c:pt idx="159">
                  <c:v>21458</c:v>
                </c:pt>
                <c:pt idx="160">
                  <c:v>21489</c:v>
                </c:pt>
                <c:pt idx="161">
                  <c:v>21519</c:v>
                </c:pt>
                <c:pt idx="162">
                  <c:v>21550</c:v>
                </c:pt>
                <c:pt idx="163">
                  <c:v>21581</c:v>
                </c:pt>
                <c:pt idx="164">
                  <c:v>21609</c:v>
                </c:pt>
                <c:pt idx="165">
                  <c:v>21640</c:v>
                </c:pt>
                <c:pt idx="166">
                  <c:v>21670</c:v>
                </c:pt>
                <c:pt idx="167">
                  <c:v>21701</c:v>
                </c:pt>
                <c:pt idx="168">
                  <c:v>21731</c:v>
                </c:pt>
                <c:pt idx="169">
                  <c:v>21762</c:v>
                </c:pt>
                <c:pt idx="170">
                  <c:v>21793</c:v>
                </c:pt>
                <c:pt idx="171">
                  <c:v>21823</c:v>
                </c:pt>
                <c:pt idx="172">
                  <c:v>21854</c:v>
                </c:pt>
                <c:pt idx="173">
                  <c:v>21884</c:v>
                </c:pt>
                <c:pt idx="174">
                  <c:v>21915</c:v>
                </c:pt>
                <c:pt idx="175">
                  <c:v>21946</c:v>
                </c:pt>
                <c:pt idx="176">
                  <c:v>21975</c:v>
                </c:pt>
                <c:pt idx="177">
                  <c:v>22006</c:v>
                </c:pt>
                <c:pt idx="178">
                  <c:v>22036</c:v>
                </c:pt>
                <c:pt idx="179">
                  <c:v>22067</c:v>
                </c:pt>
                <c:pt idx="180">
                  <c:v>22097</c:v>
                </c:pt>
                <c:pt idx="181">
                  <c:v>22128</c:v>
                </c:pt>
                <c:pt idx="182">
                  <c:v>22159</c:v>
                </c:pt>
                <c:pt idx="183">
                  <c:v>22189</c:v>
                </c:pt>
                <c:pt idx="184">
                  <c:v>22220</c:v>
                </c:pt>
                <c:pt idx="185">
                  <c:v>22250</c:v>
                </c:pt>
                <c:pt idx="186">
                  <c:v>22281</c:v>
                </c:pt>
                <c:pt idx="187">
                  <c:v>22312</c:v>
                </c:pt>
                <c:pt idx="188">
                  <c:v>22340</c:v>
                </c:pt>
                <c:pt idx="189">
                  <c:v>22371</c:v>
                </c:pt>
                <c:pt idx="190">
                  <c:v>22401</c:v>
                </c:pt>
                <c:pt idx="191">
                  <c:v>22432</c:v>
                </c:pt>
                <c:pt idx="192">
                  <c:v>22462</c:v>
                </c:pt>
                <c:pt idx="193">
                  <c:v>22493</c:v>
                </c:pt>
                <c:pt idx="194">
                  <c:v>22524</c:v>
                </c:pt>
                <c:pt idx="195">
                  <c:v>22554</c:v>
                </c:pt>
                <c:pt idx="196">
                  <c:v>22585</c:v>
                </c:pt>
                <c:pt idx="197">
                  <c:v>22615</c:v>
                </c:pt>
                <c:pt idx="198">
                  <c:v>22646</c:v>
                </c:pt>
                <c:pt idx="199">
                  <c:v>22677</c:v>
                </c:pt>
                <c:pt idx="200">
                  <c:v>22705</c:v>
                </c:pt>
                <c:pt idx="201">
                  <c:v>22736</c:v>
                </c:pt>
                <c:pt idx="202">
                  <c:v>22766</c:v>
                </c:pt>
                <c:pt idx="203">
                  <c:v>22797</c:v>
                </c:pt>
                <c:pt idx="204">
                  <c:v>22827</c:v>
                </c:pt>
                <c:pt idx="205">
                  <c:v>22858</c:v>
                </c:pt>
                <c:pt idx="206">
                  <c:v>22889</c:v>
                </c:pt>
                <c:pt idx="207">
                  <c:v>22919</c:v>
                </c:pt>
                <c:pt idx="208">
                  <c:v>22950</c:v>
                </c:pt>
                <c:pt idx="209">
                  <c:v>22980</c:v>
                </c:pt>
                <c:pt idx="210">
                  <c:v>23011</c:v>
                </c:pt>
                <c:pt idx="211">
                  <c:v>23042</c:v>
                </c:pt>
                <c:pt idx="212">
                  <c:v>23070</c:v>
                </c:pt>
                <c:pt idx="213">
                  <c:v>23101</c:v>
                </c:pt>
                <c:pt idx="214">
                  <c:v>23131</c:v>
                </c:pt>
                <c:pt idx="215">
                  <c:v>23162</c:v>
                </c:pt>
                <c:pt idx="216">
                  <c:v>23192</c:v>
                </c:pt>
                <c:pt idx="217">
                  <c:v>23223</c:v>
                </c:pt>
                <c:pt idx="218">
                  <c:v>23254</c:v>
                </c:pt>
                <c:pt idx="219">
                  <c:v>23284</c:v>
                </c:pt>
                <c:pt idx="220">
                  <c:v>23315</c:v>
                </c:pt>
                <c:pt idx="221">
                  <c:v>23345</c:v>
                </c:pt>
                <c:pt idx="222">
                  <c:v>23376</c:v>
                </c:pt>
                <c:pt idx="223">
                  <c:v>23407</c:v>
                </c:pt>
                <c:pt idx="224">
                  <c:v>23436</c:v>
                </c:pt>
                <c:pt idx="225">
                  <c:v>23467</c:v>
                </c:pt>
                <c:pt idx="226">
                  <c:v>23497</c:v>
                </c:pt>
                <c:pt idx="227">
                  <c:v>23528</c:v>
                </c:pt>
                <c:pt idx="228">
                  <c:v>23558</c:v>
                </c:pt>
                <c:pt idx="229">
                  <c:v>23589</c:v>
                </c:pt>
                <c:pt idx="230">
                  <c:v>23620</c:v>
                </c:pt>
                <c:pt idx="231">
                  <c:v>23650</c:v>
                </c:pt>
                <c:pt idx="232">
                  <c:v>23681</c:v>
                </c:pt>
                <c:pt idx="233">
                  <c:v>23711</c:v>
                </c:pt>
                <c:pt idx="234">
                  <c:v>23742</c:v>
                </c:pt>
                <c:pt idx="235">
                  <c:v>23773</c:v>
                </c:pt>
                <c:pt idx="236">
                  <c:v>23801</c:v>
                </c:pt>
                <c:pt idx="237">
                  <c:v>23832</c:v>
                </c:pt>
                <c:pt idx="238">
                  <c:v>23862</c:v>
                </c:pt>
                <c:pt idx="239">
                  <c:v>23893</c:v>
                </c:pt>
                <c:pt idx="240">
                  <c:v>23923</c:v>
                </c:pt>
                <c:pt idx="241">
                  <c:v>23954</c:v>
                </c:pt>
                <c:pt idx="242">
                  <c:v>23985</c:v>
                </c:pt>
                <c:pt idx="243">
                  <c:v>24015</c:v>
                </c:pt>
                <c:pt idx="244">
                  <c:v>24046</c:v>
                </c:pt>
                <c:pt idx="245">
                  <c:v>24076</c:v>
                </c:pt>
                <c:pt idx="246">
                  <c:v>24107</c:v>
                </c:pt>
                <c:pt idx="247">
                  <c:v>24138</c:v>
                </c:pt>
                <c:pt idx="248">
                  <c:v>24166</c:v>
                </c:pt>
                <c:pt idx="249">
                  <c:v>24197</c:v>
                </c:pt>
                <c:pt idx="250">
                  <c:v>24227</c:v>
                </c:pt>
                <c:pt idx="251">
                  <c:v>24258</c:v>
                </c:pt>
                <c:pt idx="252">
                  <c:v>24288</c:v>
                </c:pt>
                <c:pt idx="253">
                  <c:v>24319</c:v>
                </c:pt>
                <c:pt idx="254">
                  <c:v>24350</c:v>
                </c:pt>
                <c:pt idx="255">
                  <c:v>24380</c:v>
                </c:pt>
                <c:pt idx="256">
                  <c:v>24411</c:v>
                </c:pt>
                <c:pt idx="257">
                  <c:v>24441</c:v>
                </c:pt>
                <c:pt idx="258">
                  <c:v>24472</c:v>
                </c:pt>
                <c:pt idx="259">
                  <c:v>24503</c:v>
                </c:pt>
                <c:pt idx="260">
                  <c:v>24531</c:v>
                </c:pt>
                <c:pt idx="261">
                  <c:v>24562</c:v>
                </c:pt>
                <c:pt idx="262">
                  <c:v>24592</c:v>
                </c:pt>
                <c:pt idx="263">
                  <c:v>24623</c:v>
                </c:pt>
                <c:pt idx="264">
                  <c:v>24653</c:v>
                </c:pt>
                <c:pt idx="265">
                  <c:v>24684</c:v>
                </c:pt>
                <c:pt idx="266">
                  <c:v>24715</c:v>
                </c:pt>
                <c:pt idx="267">
                  <c:v>24745</c:v>
                </c:pt>
                <c:pt idx="268">
                  <c:v>24776</c:v>
                </c:pt>
                <c:pt idx="269">
                  <c:v>24806</c:v>
                </c:pt>
                <c:pt idx="270">
                  <c:v>24837</c:v>
                </c:pt>
                <c:pt idx="271">
                  <c:v>24868</c:v>
                </c:pt>
                <c:pt idx="272">
                  <c:v>24897</c:v>
                </c:pt>
                <c:pt idx="273">
                  <c:v>24928</c:v>
                </c:pt>
                <c:pt idx="274">
                  <c:v>24958</c:v>
                </c:pt>
                <c:pt idx="275">
                  <c:v>24989</c:v>
                </c:pt>
                <c:pt idx="276">
                  <c:v>25019</c:v>
                </c:pt>
                <c:pt idx="277">
                  <c:v>25050</c:v>
                </c:pt>
                <c:pt idx="278">
                  <c:v>25081</c:v>
                </c:pt>
                <c:pt idx="279">
                  <c:v>25111</c:v>
                </c:pt>
                <c:pt idx="280">
                  <c:v>25142</c:v>
                </c:pt>
                <c:pt idx="281">
                  <c:v>25172</c:v>
                </c:pt>
                <c:pt idx="282">
                  <c:v>25203</c:v>
                </c:pt>
                <c:pt idx="283">
                  <c:v>25234</c:v>
                </c:pt>
                <c:pt idx="284">
                  <c:v>25262</c:v>
                </c:pt>
                <c:pt idx="285">
                  <c:v>25293</c:v>
                </c:pt>
                <c:pt idx="286">
                  <c:v>25323</c:v>
                </c:pt>
                <c:pt idx="287">
                  <c:v>25354</c:v>
                </c:pt>
                <c:pt idx="288">
                  <c:v>25384</c:v>
                </c:pt>
                <c:pt idx="289">
                  <c:v>25415</c:v>
                </c:pt>
                <c:pt idx="290">
                  <c:v>25446</c:v>
                </c:pt>
                <c:pt idx="291">
                  <c:v>25476</c:v>
                </c:pt>
                <c:pt idx="292">
                  <c:v>25507</c:v>
                </c:pt>
                <c:pt idx="293">
                  <c:v>25537</c:v>
                </c:pt>
                <c:pt idx="294">
                  <c:v>25568</c:v>
                </c:pt>
                <c:pt idx="295">
                  <c:v>25599</c:v>
                </c:pt>
                <c:pt idx="296">
                  <c:v>25627</c:v>
                </c:pt>
                <c:pt idx="297">
                  <c:v>25658</c:v>
                </c:pt>
                <c:pt idx="298">
                  <c:v>25688</c:v>
                </c:pt>
                <c:pt idx="299">
                  <c:v>25719</c:v>
                </c:pt>
                <c:pt idx="300">
                  <c:v>25749</c:v>
                </c:pt>
                <c:pt idx="301">
                  <c:v>25780</c:v>
                </c:pt>
                <c:pt idx="302">
                  <c:v>25811</c:v>
                </c:pt>
                <c:pt idx="303">
                  <c:v>25841</c:v>
                </c:pt>
                <c:pt idx="304">
                  <c:v>25872</c:v>
                </c:pt>
                <c:pt idx="305">
                  <c:v>25902</c:v>
                </c:pt>
                <c:pt idx="306">
                  <c:v>25933</c:v>
                </c:pt>
                <c:pt idx="307">
                  <c:v>25964</c:v>
                </c:pt>
                <c:pt idx="308">
                  <c:v>25992</c:v>
                </c:pt>
                <c:pt idx="309">
                  <c:v>26023</c:v>
                </c:pt>
                <c:pt idx="310">
                  <c:v>26053</c:v>
                </c:pt>
                <c:pt idx="311">
                  <c:v>26084</c:v>
                </c:pt>
                <c:pt idx="312">
                  <c:v>26114</c:v>
                </c:pt>
                <c:pt idx="313">
                  <c:v>26145</c:v>
                </c:pt>
                <c:pt idx="314">
                  <c:v>26176</c:v>
                </c:pt>
                <c:pt idx="315">
                  <c:v>26206</c:v>
                </c:pt>
                <c:pt idx="316">
                  <c:v>26237</c:v>
                </c:pt>
                <c:pt idx="317">
                  <c:v>26267</c:v>
                </c:pt>
                <c:pt idx="318">
                  <c:v>26298</c:v>
                </c:pt>
                <c:pt idx="319">
                  <c:v>26329</c:v>
                </c:pt>
                <c:pt idx="320">
                  <c:v>26358</c:v>
                </c:pt>
                <c:pt idx="321">
                  <c:v>26389</c:v>
                </c:pt>
                <c:pt idx="322">
                  <c:v>26419</c:v>
                </c:pt>
                <c:pt idx="323">
                  <c:v>26450</c:v>
                </c:pt>
                <c:pt idx="324">
                  <c:v>26480</c:v>
                </c:pt>
                <c:pt idx="325">
                  <c:v>26511</c:v>
                </c:pt>
                <c:pt idx="326">
                  <c:v>26542</c:v>
                </c:pt>
                <c:pt idx="327">
                  <c:v>26572</c:v>
                </c:pt>
                <c:pt idx="328">
                  <c:v>26603</c:v>
                </c:pt>
                <c:pt idx="329">
                  <c:v>26633</c:v>
                </c:pt>
                <c:pt idx="330">
                  <c:v>26664</c:v>
                </c:pt>
                <c:pt idx="331">
                  <c:v>26695</c:v>
                </c:pt>
                <c:pt idx="332">
                  <c:v>26723</c:v>
                </c:pt>
                <c:pt idx="333">
                  <c:v>26754</c:v>
                </c:pt>
                <c:pt idx="334">
                  <c:v>26784</c:v>
                </c:pt>
                <c:pt idx="335">
                  <c:v>26815</c:v>
                </c:pt>
                <c:pt idx="336">
                  <c:v>26845</c:v>
                </c:pt>
                <c:pt idx="337">
                  <c:v>26876</c:v>
                </c:pt>
                <c:pt idx="338">
                  <c:v>26907</c:v>
                </c:pt>
                <c:pt idx="339">
                  <c:v>26937</c:v>
                </c:pt>
                <c:pt idx="340">
                  <c:v>26968</c:v>
                </c:pt>
                <c:pt idx="341">
                  <c:v>26998</c:v>
                </c:pt>
                <c:pt idx="342">
                  <c:v>27029</c:v>
                </c:pt>
                <c:pt idx="343">
                  <c:v>27060</c:v>
                </c:pt>
                <c:pt idx="344">
                  <c:v>27088</c:v>
                </c:pt>
                <c:pt idx="345">
                  <c:v>27119</c:v>
                </c:pt>
                <c:pt idx="346">
                  <c:v>27149</c:v>
                </c:pt>
                <c:pt idx="347">
                  <c:v>27180</c:v>
                </c:pt>
                <c:pt idx="348">
                  <c:v>27210</c:v>
                </c:pt>
                <c:pt idx="349">
                  <c:v>27241</c:v>
                </c:pt>
                <c:pt idx="350">
                  <c:v>27272</c:v>
                </c:pt>
                <c:pt idx="351">
                  <c:v>27302</c:v>
                </c:pt>
                <c:pt idx="352">
                  <c:v>27333</c:v>
                </c:pt>
                <c:pt idx="353">
                  <c:v>27363</c:v>
                </c:pt>
                <c:pt idx="354">
                  <c:v>27394</c:v>
                </c:pt>
                <c:pt idx="355">
                  <c:v>27425</c:v>
                </c:pt>
                <c:pt idx="356">
                  <c:v>27453</c:v>
                </c:pt>
                <c:pt idx="357">
                  <c:v>27484</c:v>
                </c:pt>
                <c:pt idx="358">
                  <c:v>27514</c:v>
                </c:pt>
                <c:pt idx="359">
                  <c:v>27545</c:v>
                </c:pt>
                <c:pt idx="360">
                  <c:v>27575</c:v>
                </c:pt>
                <c:pt idx="361">
                  <c:v>27606</c:v>
                </c:pt>
                <c:pt idx="362">
                  <c:v>27637</c:v>
                </c:pt>
                <c:pt idx="363">
                  <c:v>27667</c:v>
                </c:pt>
                <c:pt idx="364">
                  <c:v>27698</c:v>
                </c:pt>
                <c:pt idx="365">
                  <c:v>27728</c:v>
                </c:pt>
                <c:pt idx="366">
                  <c:v>27759</c:v>
                </c:pt>
                <c:pt idx="367">
                  <c:v>27790</c:v>
                </c:pt>
                <c:pt idx="368">
                  <c:v>27819</c:v>
                </c:pt>
                <c:pt idx="369">
                  <c:v>27850</c:v>
                </c:pt>
                <c:pt idx="370">
                  <c:v>27880</c:v>
                </c:pt>
                <c:pt idx="371">
                  <c:v>27911</c:v>
                </c:pt>
                <c:pt idx="372">
                  <c:v>27941</c:v>
                </c:pt>
                <c:pt idx="373">
                  <c:v>27972</c:v>
                </c:pt>
                <c:pt idx="374">
                  <c:v>28003</c:v>
                </c:pt>
                <c:pt idx="375">
                  <c:v>28033</c:v>
                </c:pt>
                <c:pt idx="376">
                  <c:v>28064</c:v>
                </c:pt>
                <c:pt idx="377">
                  <c:v>28094</c:v>
                </c:pt>
                <c:pt idx="378">
                  <c:v>28125</c:v>
                </c:pt>
                <c:pt idx="379">
                  <c:v>28156</c:v>
                </c:pt>
                <c:pt idx="380">
                  <c:v>28184</c:v>
                </c:pt>
                <c:pt idx="381">
                  <c:v>28215</c:v>
                </c:pt>
                <c:pt idx="382">
                  <c:v>28245</c:v>
                </c:pt>
                <c:pt idx="383">
                  <c:v>28276</c:v>
                </c:pt>
                <c:pt idx="384">
                  <c:v>28306</c:v>
                </c:pt>
                <c:pt idx="385">
                  <c:v>28337</c:v>
                </c:pt>
                <c:pt idx="386">
                  <c:v>28368</c:v>
                </c:pt>
                <c:pt idx="387">
                  <c:v>28398</c:v>
                </c:pt>
                <c:pt idx="388">
                  <c:v>28429</c:v>
                </c:pt>
                <c:pt idx="389">
                  <c:v>28459</c:v>
                </c:pt>
                <c:pt idx="390">
                  <c:v>28490</c:v>
                </c:pt>
                <c:pt idx="391">
                  <c:v>28521</c:v>
                </c:pt>
                <c:pt idx="392">
                  <c:v>28549</c:v>
                </c:pt>
                <c:pt idx="393">
                  <c:v>28580</c:v>
                </c:pt>
                <c:pt idx="394">
                  <c:v>28610</c:v>
                </c:pt>
                <c:pt idx="395">
                  <c:v>28641</c:v>
                </c:pt>
                <c:pt idx="396">
                  <c:v>28671</c:v>
                </c:pt>
                <c:pt idx="397">
                  <c:v>28702</c:v>
                </c:pt>
                <c:pt idx="398">
                  <c:v>28733</c:v>
                </c:pt>
                <c:pt idx="399">
                  <c:v>28763</c:v>
                </c:pt>
                <c:pt idx="400">
                  <c:v>28794</c:v>
                </c:pt>
                <c:pt idx="401">
                  <c:v>28824</c:v>
                </c:pt>
                <c:pt idx="402">
                  <c:v>28855</c:v>
                </c:pt>
                <c:pt idx="403">
                  <c:v>28886</c:v>
                </c:pt>
                <c:pt idx="404">
                  <c:v>28914</c:v>
                </c:pt>
                <c:pt idx="405">
                  <c:v>28945</c:v>
                </c:pt>
                <c:pt idx="406">
                  <c:v>28975</c:v>
                </c:pt>
                <c:pt idx="407">
                  <c:v>29006</c:v>
                </c:pt>
                <c:pt idx="408">
                  <c:v>29036</c:v>
                </c:pt>
                <c:pt idx="409">
                  <c:v>29067</c:v>
                </c:pt>
                <c:pt idx="410">
                  <c:v>29098</c:v>
                </c:pt>
                <c:pt idx="411">
                  <c:v>29128</c:v>
                </c:pt>
                <c:pt idx="412">
                  <c:v>29159</c:v>
                </c:pt>
                <c:pt idx="413">
                  <c:v>29189</c:v>
                </c:pt>
                <c:pt idx="414">
                  <c:v>29220</c:v>
                </c:pt>
                <c:pt idx="415">
                  <c:v>29251</c:v>
                </c:pt>
                <c:pt idx="416">
                  <c:v>29280</c:v>
                </c:pt>
                <c:pt idx="417">
                  <c:v>29311</c:v>
                </c:pt>
                <c:pt idx="418">
                  <c:v>29341</c:v>
                </c:pt>
                <c:pt idx="419">
                  <c:v>29372</c:v>
                </c:pt>
                <c:pt idx="420">
                  <c:v>29402</c:v>
                </c:pt>
                <c:pt idx="421">
                  <c:v>29433</c:v>
                </c:pt>
                <c:pt idx="422">
                  <c:v>29464</c:v>
                </c:pt>
                <c:pt idx="423">
                  <c:v>29494</c:v>
                </c:pt>
                <c:pt idx="424">
                  <c:v>29525</c:v>
                </c:pt>
                <c:pt idx="425">
                  <c:v>29555</c:v>
                </c:pt>
                <c:pt idx="426">
                  <c:v>29586</c:v>
                </c:pt>
                <c:pt idx="427">
                  <c:v>29617</c:v>
                </c:pt>
                <c:pt idx="428">
                  <c:v>29645</c:v>
                </c:pt>
                <c:pt idx="429">
                  <c:v>29676</c:v>
                </c:pt>
                <c:pt idx="430">
                  <c:v>29706</c:v>
                </c:pt>
                <c:pt idx="431">
                  <c:v>29737</c:v>
                </c:pt>
                <c:pt idx="432">
                  <c:v>29767</c:v>
                </c:pt>
                <c:pt idx="433">
                  <c:v>29798</c:v>
                </c:pt>
                <c:pt idx="434">
                  <c:v>29829</c:v>
                </c:pt>
                <c:pt idx="435">
                  <c:v>29859</c:v>
                </c:pt>
                <c:pt idx="436">
                  <c:v>29890</c:v>
                </c:pt>
                <c:pt idx="437">
                  <c:v>29920</c:v>
                </c:pt>
                <c:pt idx="438">
                  <c:v>29951</c:v>
                </c:pt>
                <c:pt idx="439">
                  <c:v>29982</c:v>
                </c:pt>
                <c:pt idx="440">
                  <c:v>30010</c:v>
                </c:pt>
                <c:pt idx="441">
                  <c:v>30041</c:v>
                </c:pt>
                <c:pt idx="442">
                  <c:v>30071</c:v>
                </c:pt>
                <c:pt idx="443">
                  <c:v>30102</c:v>
                </c:pt>
                <c:pt idx="444">
                  <c:v>30132</c:v>
                </c:pt>
                <c:pt idx="445">
                  <c:v>30163</c:v>
                </c:pt>
                <c:pt idx="446">
                  <c:v>30194</c:v>
                </c:pt>
                <c:pt idx="447">
                  <c:v>30224</c:v>
                </c:pt>
                <c:pt idx="448">
                  <c:v>30255</c:v>
                </c:pt>
                <c:pt idx="449">
                  <c:v>30285</c:v>
                </c:pt>
                <c:pt idx="450">
                  <c:v>30316</c:v>
                </c:pt>
                <c:pt idx="451">
                  <c:v>30347</c:v>
                </c:pt>
                <c:pt idx="452">
                  <c:v>30375</c:v>
                </c:pt>
                <c:pt idx="453">
                  <c:v>30406</c:v>
                </c:pt>
                <c:pt idx="454">
                  <c:v>30436</c:v>
                </c:pt>
                <c:pt idx="455">
                  <c:v>30467</c:v>
                </c:pt>
                <c:pt idx="456">
                  <c:v>30497</c:v>
                </c:pt>
                <c:pt idx="457">
                  <c:v>30528</c:v>
                </c:pt>
                <c:pt idx="458">
                  <c:v>30559</c:v>
                </c:pt>
                <c:pt idx="459">
                  <c:v>30589</c:v>
                </c:pt>
                <c:pt idx="460">
                  <c:v>30620</c:v>
                </c:pt>
                <c:pt idx="461">
                  <c:v>30650</c:v>
                </c:pt>
                <c:pt idx="462">
                  <c:v>30681</c:v>
                </c:pt>
                <c:pt idx="463">
                  <c:v>30712</c:v>
                </c:pt>
                <c:pt idx="464">
                  <c:v>30741</c:v>
                </c:pt>
                <c:pt idx="465">
                  <c:v>30772</c:v>
                </c:pt>
                <c:pt idx="466">
                  <c:v>30802</c:v>
                </c:pt>
                <c:pt idx="467">
                  <c:v>30833</c:v>
                </c:pt>
                <c:pt idx="468">
                  <c:v>30863</c:v>
                </c:pt>
                <c:pt idx="469">
                  <c:v>30894</c:v>
                </c:pt>
                <c:pt idx="470">
                  <c:v>30925</c:v>
                </c:pt>
                <c:pt idx="471">
                  <c:v>30955</c:v>
                </c:pt>
                <c:pt idx="472">
                  <c:v>30986</c:v>
                </c:pt>
                <c:pt idx="473">
                  <c:v>31016</c:v>
                </c:pt>
                <c:pt idx="474">
                  <c:v>31047</c:v>
                </c:pt>
                <c:pt idx="475">
                  <c:v>31078</c:v>
                </c:pt>
                <c:pt idx="476">
                  <c:v>31106</c:v>
                </c:pt>
                <c:pt idx="477">
                  <c:v>31137</c:v>
                </c:pt>
                <c:pt idx="478">
                  <c:v>31167</c:v>
                </c:pt>
                <c:pt idx="479">
                  <c:v>31198</c:v>
                </c:pt>
                <c:pt idx="480">
                  <c:v>31228</c:v>
                </c:pt>
                <c:pt idx="481">
                  <c:v>31259</c:v>
                </c:pt>
                <c:pt idx="482">
                  <c:v>31290</c:v>
                </c:pt>
                <c:pt idx="483">
                  <c:v>31320</c:v>
                </c:pt>
                <c:pt idx="484">
                  <c:v>31351</c:v>
                </c:pt>
                <c:pt idx="485">
                  <c:v>31381</c:v>
                </c:pt>
                <c:pt idx="486">
                  <c:v>31412</c:v>
                </c:pt>
                <c:pt idx="487">
                  <c:v>31443</c:v>
                </c:pt>
                <c:pt idx="488">
                  <c:v>31471</c:v>
                </c:pt>
                <c:pt idx="489">
                  <c:v>31502</c:v>
                </c:pt>
                <c:pt idx="490">
                  <c:v>31532</c:v>
                </c:pt>
                <c:pt idx="491">
                  <c:v>31563</c:v>
                </c:pt>
                <c:pt idx="492">
                  <c:v>31593</c:v>
                </c:pt>
                <c:pt idx="493">
                  <c:v>31624</c:v>
                </c:pt>
                <c:pt idx="494">
                  <c:v>31655</c:v>
                </c:pt>
                <c:pt idx="495">
                  <c:v>31685</c:v>
                </c:pt>
                <c:pt idx="496">
                  <c:v>31716</c:v>
                </c:pt>
                <c:pt idx="497">
                  <c:v>31746</c:v>
                </c:pt>
                <c:pt idx="498">
                  <c:v>31777</c:v>
                </c:pt>
                <c:pt idx="499">
                  <c:v>31808</c:v>
                </c:pt>
                <c:pt idx="500">
                  <c:v>31836</c:v>
                </c:pt>
                <c:pt idx="501">
                  <c:v>31867</c:v>
                </c:pt>
                <c:pt idx="502">
                  <c:v>31897</c:v>
                </c:pt>
                <c:pt idx="503">
                  <c:v>31928</c:v>
                </c:pt>
                <c:pt idx="504">
                  <c:v>31958</c:v>
                </c:pt>
                <c:pt idx="505">
                  <c:v>31989</c:v>
                </c:pt>
                <c:pt idx="506">
                  <c:v>32020</c:v>
                </c:pt>
                <c:pt idx="507">
                  <c:v>32050</c:v>
                </c:pt>
                <c:pt idx="508">
                  <c:v>32081</c:v>
                </c:pt>
                <c:pt idx="509">
                  <c:v>32111</c:v>
                </c:pt>
                <c:pt idx="510">
                  <c:v>32142</c:v>
                </c:pt>
                <c:pt idx="511">
                  <c:v>32173</c:v>
                </c:pt>
                <c:pt idx="512">
                  <c:v>32202</c:v>
                </c:pt>
                <c:pt idx="513">
                  <c:v>32233</c:v>
                </c:pt>
                <c:pt idx="514">
                  <c:v>32263</c:v>
                </c:pt>
                <c:pt idx="515">
                  <c:v>32294</c:v>
                </c:pt>
                <c:pt idx="516">
                  <c:v>32324</c:v>
                </c:pt>
                <c:pt idx="517">
                  <c:v>32355</c:v>
                </c:pt>
                <c:pt idx="518">
                  <c:v>32386</c:v>
                </c:pt>
                <c:pt idx="519">
                  <c:v>32416</c:v>
                </c:pt>
                <c:pt idx="520">
                  <c:v>32447</c:v>
                </c:pt>
                <c:pt idx="521">
                  <c:v>32477</c:v>
                </c:pt>
                <c:pt idx="522">
                  <c:v>32508</c:v>
                </c:pt>
                <c:pt idx="523">
                  <c:v>32539</c:v>
                </c:pt>
                <c:pt idx="524">
                  <c:v>32567</c:v>
                </c:pt>
                <c:pt idx="525">
                  <c:v>32598</c:v>
                </c:pt>
                <c:pt idx="526">
                  <c:v>32628</c:v>
                </c:pt>
                <c:pt idx="527">
                  <c:v>32659</c:v>
                </c:pt>
                <c:pt idx="528">
                  <c:v>32689</c:v>
                </c:pt>
                <c:pt idx="529">
                  <c:v>32720</c:v>
                </c:pt>
                <c:pt idx="530">
                  <c:v>32751</c:v>
                </c:pt>
                <c:pt idx="531">
                  <c:v>32781</c:v>
                </c:pt>
                <c:pt idx="532">
                  <c:v>32812</c:v>
                </c:pt>
                <c:pt idx="533">
                  <c:v>32842</c:v>
                </c:pt>
                <c:pt idx="534">
                  <c:v>32873</c:v>
                </c:pt>
                <c:pt idx="535">
                  <c:v>32904</c:v>
                </c:pt>
                <c:pt idx="536">
                  <c:v>32932</c:v>
                </c:pt>
                <c:pt idx="537">
                  <c:v>32963</c:v>
                </c:pt>
                <c:pt idx="538">
                  <c:v>32993</c:v>
                </c:pt>
                <c:pt idx="539">
                  <c:v>33024</c:v>
                </c:pt>
                <c:pt idx="540">
                  <c:v>33054</c:v>
                </c:pt>
                <c:pt idx="541">
                  <c:v>33085</c:v>
                </c:pt>
                <c:pt idx="542">
                  <c:v>33116</c:v>
                </c:pt>
                <c:pt idx="543">
                  <c:v>33146</c:v>
                </c:pt>
                <c:pt idx="544">
                  <c:v>33177</c:v>
                </c:pt>
                <c:pt idx="545">
                  <c:v>33207</c:v>
                </c:pt>
                <c:pt idx="546">
                  <c:v>33238</c:v>
                </c:pt>
                <c:pt idx="547">
                  <c:v>33269</c:v>
                </c:pt>
                <c:pt idx="548">
                  <c:v>33297</c:v>
                </c:pt>
                <c:pt idx="549">
                  <c:v>33328</c:v>
                </c:pt>
                <c:pt idx="550">
                  <c:v>33358</c:v>
                </c:pt>
                <c:pt idx="551">
                  <c:v>33389</c:v>
                </c:pt>
                <c:pt idx="552">
                  <c:v>33419</c:v>
                </c:pt>
                <c:pt idx="553">
                  <c:v>33450</c:v>
                </c:pt>
                <c:pt idx="554">
                  <c:v>33481</c:v>
                </c:pt>
                <c:pt idx="555">
                  <c:v>33511</c:v>
                </c:pt>
                <c:pt idx="556">
                  <c:v>33542</c:v>
                </c:pt>
                <c:pt idx="557">
                  <c:v>33572</c:v>
                </c:pt>
                <c:pt idx="558">
                  <c:v>33603</c:v>
                </c:pt>
                <c:pt idx="559">
                  <c:v>33634</c:v>
                </c:pt>
                <c:pt idx="560">
                  <c:v>33663</c:v>
                </c:pt>
                <c:pt idx="561">
                  <c:v>33694</c:v>
                </c:pt>
                <c:pt idx="562">
                  <c:v>33724</c:v>
                </c:pt>
                <c:pt idx="563">
                  <c:v>33755</c:v>
                </c:pt>
                <c:pt idx="564">
                  <c:v>33785</c:v>
                </c:pt>
                <c:pt idx="565">
                  <c:v>33816</c:v>
                </c:pt>
                <c:pt idx="566">
                  <c:v>33847</c:v>
                </c:pt>
                <c:pt idx="567">
                  <c:v>33877</c:v>
                </c:pt>
                <c:pt idx="568">
                  <c:v>33908</c:v>
                </c:pt>
                <c:pt idx="569">
                  <c:v>33938</c:v>
                </c:pt>
                <c:pt idx="570">
                  <c:v>33969</c:v>
                </c:pt>
                <c:pt idx="571">
                  <c:v>34000</c:v>
                </c:pt>
                <c:pt idx="572">
                  <c:v>34028</c:v>
                </c:pt>
                <c:pt idx="573">
                  <c:v>34059</c:v>
                </c:pt>
                <c:pt idx="574">
                  <c:v>34089</c:v>
                </c:pt>
                <c:pt idx="575">
                  <c:v>34120</c:v>
                </c:pt>
                <c:pt idx="576">
                  <c:v>34150</c:v>
                </c:pt>
                <c:pt idx="577">
                  <c:v>34181</c:v>
                </c:pt>
                <c:pt idx="578">
                  <c:v>34212</c:v>
                </c:pt>
                <c:pt idx="579">
                  <c:v>34242</c:v>
                </c:pt>
                <c:pt idx="580">
                  <c:v>34273</c:v>
                </c:pt>
                <c:pt idx="581">
                  <c:v>34303</c:v>
                </c:pt>
                <c:pt idx="582">
                  <c:v>34334</c:v>
                </c:pt>
                <c:pt idx="583">
                  <c:v>34365</c:v>
                </c:pt>
                <c:pt idx="584">
                  <c:v>34393</c:v>
                </c:pt>
                <c:pt idx="585">
                  <c:v>34424</c:v>
                </c:pt>
                <c:pt idx="586">
                  <c:v>34454</c:v>
                </c:pt>
                <c:pt idx="587">
                  <c:v>34485</c:v>
                </c:pt>
                <c:pt idx="588">
                  <c:v>34515</c:v>
                </c:pt>
                <c:pt idx="589">
                  <c:v>34546</c:v>
                </c:pt>
                <c:pt idx="590">
                  <c:v>34577</c:v>
                </c:pt>
                <c:pt idx="591">
                  <c:v>34607</c:v>
                </c:pt>
                <c:pt idx="592">
                  <c:v>34638</c:v>
                </c:pt>
                <c:pt idx="593">
                  <c:v>34668</c:v>
                </c:pt>
                <c:pt idx="594">
                  <c:v>34699</c:v>
                </c:pt>
                <c:pt idx="595">
                  <c:v>34730</c:v>
                </c:pt>
                <c:pt idx="596">
                  <c:v>34758</c:v>
                </c:pt>
                <c:pt idx="597">
                  <c:v>34789</c:v>
                </c:pt>
                <c:pt idx="598">
                  <c:v>34819</c:v>
                </c:pt>
                <c:pt idx="599">
                  <c:v>34850</c:v>
                </c:pt>
                <c:pt idx="600">
                  <c:v>34880</c:v>
                </c:pt>
                <c:pt idx="601">
                  <c:v>34911</c:v>
                </c:pt>
                <c:pt idx="602">
                  <c:v>34942</c:v>
                </c:pt>
                <c:pt idx="603">
                  <c:v>34972</c:v>
                </c:pt>
                <c:pt idx="604">
                  <c:v>35003</c:v>
                </c:pt>
                <c:pt idx="605">
                  <c:v>35033</c:v>
                </c:pt>
                <c:pt idx="606">
                  <c:v>35064</c:v>
                </c:pt>
                <c:pt idx="607">
                  <c:v>35095</c:v>
                </c:pt>
                <c:pt idx="608">
                  <c:v>35124</c:v>
                </c:pt>
                <c:pt idx="609">
                  <c:v>35155</c:v>
                </c:pt>
                <c:pt idx="610">
                  <c:v>35185</c:v>
                </c:pt>
                <c:pt idx="611">
                  <c:v>35216</c:v>
                </c:pt>
                <c:pt idx="612">
                  <c:v>35246</c:v>
                </c:pt>
                <c:pt idx="613">
                  <c:v>35277</c:v>
                </c:pt>
                <c:pt idx="614">
                  <c:v>35308</c:v>
                </c:pt>
                <c:pt idx="615">
                  <c:v>35338</c:v>
                </c:pt>
                <c:pt idx="616">
                  <c:v>35369</c:v>
                </c:pt>
                <c:pt idx="617">
                  <c:v>35399</c:v>
                </c:pt>
                <c:pt idx="618">
                  <c:v>35430</c:v>
                </c:pt>
                <c:pt idx="619">
                  <c:v>35461</c:v>
                </c:pt>
                <c:pt idx="620">
                  <c:v>35489</c:v>
                </c:pt>
                <c:pt idx="621">
                  <c:v>35520</c:v>
                </c:pt>
                <c:pt idx="622">
                  <c:v>35550</c:v>
                </c:pt>
                <c:pt idx="623">
                  <c:v>35581</c:v>
                </c:pt>
                <c:pt idx="624">
                  <c:v>35611</c:v>
                </c:pt>
                <c:pt idx="625">
                  <c:v>35642</c:v>
                </c:pt>
                <c:pt idx="626">
                  <c:v>35673</c:v>
                </c:pt>
                <c:pt idx="627">
                  <c:v>35703</c:v>
                </c:pt>
                <c:pt idx="628">
                  <c:v>35734</c:v>
                </c:pt>
                <c:pt idx="629">
                  <c:v>35764</c:v>
                </c:pt>
                <c:pt idx="630">
                  <c:v>35795</c:v>
                </c:pt>
                <c:pt idx="631">
                  <c:v>35826</c:v>
                </c:pt>
                <c:pt idx="632">
                  <c:v>35854</c:v>
                </c:pt>
                <c:pt idx="633">
                  <c:v>35885</c:v>
                </c:pt>
                <c:pt idx="634">
                  <c:v>35915</c:v>
                </c:pt>
                <c:pt idx="635">
                  <c:v>35946</c:v>
                </c:pt>
                <c:pt idx="636">
                  <c:v>35976</c:v>
                </c:pt>
                <c:pt idx="637">
                  <c:v>36007</c:v>
                </c:pt>
                <c:pt idx="638">
                  <c:v>36038</c:v>
                </c:pt>
                <c:pt idx="639">
                  <c:v>36068</c:v>
                </c:pt>
                <c:pt idx="640">
                  <c:v>36099</c:v>
                </c:pt>
                <c:pt idx="641">
                  <c:v>36129</c:v>
                </c:pt>
                <c:pt idx="642">
                  <c:v>36160</c:v>
                </c:pt>
                <c:pt idx="643">
                  <c:v>36191</c:v>
                </c:pt>
                <c:pt idx="644">
                  <c:v>36219</c:v>
                </c:pt>
                <c:pt idx="645">
                  <c:v>36250</c:v>
                </c:pt>
                <c:pt idx="646">
                  <c:v>36280</c:v>
                </c:pt>
                <c:pt idx="647">
                  <c:v>36311</c:v>
                </c:pt>
                <c:pt idx="648">
                  <c:v>36341</c:v>
                </c:pt>
                <c:pt idx="649">
                  <c:v>36372</c:v>
                </c:pt>
                <c:pt idx="650">
                  <c:v>36403</c:v>
                </c:pt>
                <c:pt idx="651">
                  <c:v>36433</c:v>
                </c:pt>
                <c:pt idx="652">
                  <c:v>36464</c:v>
                </c:pt>
                <c:pt idx="653">
                  <c:v>36494</c:v>
                </c:pt>
                <c:pt idx="654">
                  <c:v>36525</c:v>
                </c:pt>
                <c:pt idx="655">
                  <c:v>36556</c:v>
                </c:pt>
                <c:pt idx="656">
                  <c:v>36585</c:v>
                </c:pt>
                <c:pt idx="657">
                  <c:v>36616</c:v>
                </c:pt>
                <c:pt idx="658">
                  <c:v>36646</c:v>
                </c:pt>
                <c:pt idx="659">
                  <c:v>36677</c:v>
                </c:pt>
                <c:pt idx="660">
                  <c:v>36707</c:v>
                </c:pt>
                <c:pt idx="661">
                  <c:v>36738</c:v>
                </c:pt>
                <c:pt idx="662">
                  <c:v>36769</c:v>
                </c:pt>
                <c:pt idx="663">
                  <c:v>36799</c:v>
                </c:pt>
                <c:pt idx="664">
                  <c:v>36830</c:v>
                </c:pt>
                <c:pt idx="665">
                  <c:v>36860</c:v>
                </c:pt>
                <c:pt idx="666">
                  <c:v>36891</c:v>
                </c:pt>
                <c:pt idx="667">
                  <c:v>36922</c:v>
                </c:pt>
                <c:pt idx="668">
                  <c:v>36950</c:v>
                </c:pt>
                <c:pt idx="669">
                  <c:v>36981</c:v>
                </c:pt>
                <c:pt idx="670">
                  <c:v>37011</c:v>
                </c:pt>
                <c:pt idx="671">
                  <c:v>37042</c:v>
                </c:pt>
                <c:pt idx="672">
                  <c:v>37072</c:v>
                </c:pt>
                <c:pt idx="673">
                  <c:v>37103</c:v>
                </c:pt>
                <c:pt idx="674">
                  <c:v>37134</c:v>
                </c:pt>
                <c:pt idx="675">
                  <c:v>37164</c:v>
                </c:pt>
                <c:pt idx="676">
                  <c:v>37195</c:v>
                </c:pt>
                <c:pt idx="677">
                  <c:v>37225</c:v>
                </c:pt>
                <c:pt idx="678">
                  <c:v>37256</c:v>
                </c:pt>
                <c:pt idx="679">
                  <c:v>37287</c:v>
                </c:pt>
                <c:pt idx="680">
                  <c:v>37315</c:v>
                </c:pt>
                <c:pt idx="681">
                  <c:v>37346</c:v>
                </c:pt>
                <c:pt idx="682">
                  <c:v>37376</c:v>
                </c:pt>
                <c:pt idx="683">
                  <c:v>37407</c:v>
                </c:pt>
                <c:pt idx="684">
                  <c:v>37437</c:v>
                </c:pt>
                <c:pt idx="685">
                  <c:v>37468</c:v>
                </c:pt>
                <c:pt idx="686">
                  <c:v>37499</c:v>
                </c:pt>
                <c:pt idx="687">
                  <c:v>37529</c:v>
                </c:pt>
                <c:pt idx="688">
                  <c:v>37560</c:v>
                </c:pt>
                <c:pt idx="689">
                  <c:v>37590</c:v>
                </c:pt>
                <c:pt idx="690">
                  <c:v>37621</c:v>
                </c:pt>
                <c:pt idx="691">
                  <c:v>37652</c:v>
                </c:pt>
                <c:pt idx="692">
                  <c:v>37680</c:v>
                </c:pt>
                <c:pt idx="693">
                  <c:v>37711</c:v>
                </c:pt>
                <c:pt idx="694">
                  <c:v>37741</c:v>
                </c:pt>
                <c:pt idx="695">
                  <c:v>37772</c:v>
                </c:pt>
                <c:pt idx="696">
                  <c:v>37802</c:v>
                </c:pt>
                <c:pt idx="697">
                  <c:v>37833</c:v>
                </c:pt>
                <c:pt idx="698">
                  <c:v>37864</c:v>
                </c:pt>
                <c:pt idx="699">
                  <c:v>37894</c:v>
                </c:pt>
                <c:pt idx="700">
                  <c:v>37925</c:v>
                </c:pt>
                <c:pt idx="701">
                  <c:v>37955</c:v>
                </c:pt>
                <c:pt idx="702">
                  <c:v>37986</c:v>
                </c:pt>
                <c:pt idx="703">
                  <c:v>38017</c:v>
                </c:pt>
                <c:pt idx="704">
                  <c:v>38046</c:v>
                </c:pt>
                <c:pt idx="705">
                  <c:v>38077</c:v>
                </c:pt>
                <c:pt idx="706">
                  <c:v>38107</c:v>
                </c:pt>
                <c:pt idx="707">
                  <c:v>38138</c:v>
                </c:pt>
                <c:pt idx="708">
                  <c:v>38168</c:v>
                </c:pt>
                <c:pt idx="709">
                  <c:v>38199</c:v>
                </c:pt>
                <c:pt idx="710">
                  <c:v>38230</c:v>
                </c:pt>
                <c:pt idx="711">
                  <c:v>38260</c:v>
                </c:pt>
                <c:pt idx="712">
                  <c:v>38291</c:v>
                </c:pt>
                <c:pt idx="713">
                  <c:v>38321</c:v>
                </c:pt>
                <c:pt idx="714">
                  <c:v>38352</c:v>
                </c:pt>
                <c:pt idx="715">
                  <c:v>38383</c:v>
                </c:pt>
                <c:pt idx="716">
                  <c:v>38411</c:v>
                </c:pt>
                <c:pt idx="717">
                  <c:v>38442</c:v>
                </c:pt>
                <c:pt idx="718">
                  <c:v>38472</c:v>
                </c:pt>
                <c:pt idx="719">
                  <c:v>38503</c:v>
                </c:pt>
                <c:pt idx="720">
                  <c:v>38533</c:v>
                </c:pt>
                <c:pt idx="721">
                  <c:v>38564</c:v>
                </c:pt>
                <c:pt idx="722">
                  <c:v>38595</c:v>
                </c:pt>
                <c:pt idx="723">
                  <c:v>38625</c:v>
                </c:pt>
                <c:pt idx="724">
                  <c:v>38656</c:v>
                </c:pt>
                <c:pt idx="725">
                  <c:v>38686</c:v>
                </c:pt>
                <c:pt idx="726">
                  <c:v>38717</c:v>
                </c:pt>
                <c:pt idx="727">
                  <c:v>38748</c:v>
                </c:pt>
                <c:pt idx="728">
                  <c:v>38776</c:v>
                </c:pt>
                <c:pt idx="729">
                  <c:v>38807</c:v>
                </c:pt>
                <c:pt idx="730">
                  <c:v>38837</c:v>
                </c:pt>
                <c:pt idx="731">
                  <c:v>38868</c:v>
                </c:pt>
                <c:pt idx="732">
                  <c:v>38898</c:v>
                </c:pt>
                <c:pt idx="733">
                  <c:v>38929</c:v>
                </c:pt>
                <c:pt idx="734">
                  <c:v>38960</c:v>
                </c:pt>
                <c:pt idx="735">
                  <c:v>38990</c:v>
                </c:pt>
                <c:pt idx="736">
                  <c:v>39021</c:v>
                </c:pt>
                <c:pt idx="737">
                  <c:v>39051</c:v>
                </c:pt>
                <c:pt idx="738">
                  <c:v>39082</c:v>
                </c:pt>
                <c:pt idx="739">
                  <c:v>39113</c:v>
                </c:pt>
                <c:pt idx="740">
                  <c:v>39141</c:v>
                </c:pt>
                <c:pt idx="741">
                  <c:v>39172</c:v>
                </c:pt>
                <c:pt idx="742">
                  <c:v>39202</c:v>
                </c:pt>
                <c:pt idx="743">
                  <c:v>39233</c:v>
                </c:pt>
                <c:pt idx="744">
                  <c:v>39263</c:v>
                </c:pt>
                <c:pt idx="745">
                  <c:v>39294</c:v>
                </c:pt>
                <c:pt idx="746">
                  <c:v>39325</c:v>
                </c:pt>
                <c:pt idx="747">
                  <c:v>39355</c:v>
                </c:pt>
                <c:pt idx="748">
                  <c:v>39386</c:v>
                </c:pt>
                <c:pt idx="749">
                  <c:v>39416</c:v>
                </c:pt>
                <c:pt idx="750">
                  <c:v>39447</c:v>
                </c:pt>
                <c:pt idx="751">
                  <c:v>39478</c:v>
                </c:pt>
                <c:pt idx="752">
                  <c:v>39507</c:v>
                </c:pt>
                <c:pt idx="753">
                  <c:v>39538</c:v>
                </c:pt>
                <c:pt idx="754">
                  <c:v>39568</c:v>
                </c:pt>
                <c:pt idx="755">
                  <c:v>39599</c:v>
                </c:pt>
                <c:pt idx="756">
                  <c:v>39629</c:v>
                </c:pt>
                <c:pt idx="757">
                  <c:v>39660</c:v>
                </c:pt>
                <c:pt idx="758">
                  <c:v>39691</c:v>
                </c:pt>
                <c:pt idx="759">
                  <c:v>39721</c:v>
                </c:pt>
                <c:pt idx="760">
                  <c:v>39752</c:v>
                </c:pt>
                <c:pt idx="761">
                  <c:v>39782</c:v>
                </c:pt>
                <c:pt idx="762">
                  <c:v>39813</c:v>
                </c:pt>
                <c:pt idx="763">
                  <c:v>39844</c:v>
                </c:pt>
                <c:pt idx="764">
                  <c:v>39872</c:v>
                </c:pt>
                <c:pt idx="765">
                  <c:v>39903</c:v>
                </c:pt>
                <c:pt idx="766">
                  <c:v>39933</c:v>
                </c:pt>
                <c:pt idx="767">
                  <c:v>39964</c:v>
                </c:pt>
                <c:pt idx="768">
                  <c:v>39994</c:v>
                </c:pt>
                <c:pt idx="769">
                  <c:v>40025</c:v>
                </c:pt>
                <c:pt idx="770">
                  <c:v>40056</c:v>
                </c:pt>
                <c:pt idx="771">
                  <c:v>40086</c:v>
                </c:pt>
                <c:pt idx="772">
                  <c:v>40117</c:v>
                </c:pt>
                <c:pt idx="773">
                  <c:v>40147</c:v>
                </c:pt>
                <c:pt idx="774">
                  <c:v>40178</c:v>
                </c:pt>
                <c:pt idx="775">
                  <c:v>40209</c:v>
                </c:pt>
                <c:pt idx="776">
                  <c:v>40237</c:v>
                </c:pt>
                <c:pt idx="777">
                  <c:v>40268</c:v>
                </c:pt>
                <c:pt idx="778">
                  <c:v>40298</c:v>
                </c:pt>
                <c:pt idx="779">
                  <c:v>40329</c:v>
                </c:pt>
                <c:pt idx="780">
                  <c:v>40359</c:v>
                </c:pt>
                <c:pt idx="781">
                  <c:v>40390</c:v>
                </c:pt>
                <c:pt idx="782">
                  <c:v>40421</c:v>
                </c:pt>
                <c:pt idx="783">
                  <c:v>40451</c:v>
                </c:pt>
                <c:pt idx="784">
                  <c:v>40482</c:v>
                </c:pt>
                <c:pt idx="785">
                  <c:v>40512</c:v>
                </c:pt>
                <c:pt idx="786">
                  <c:v>40543</c:v>
                </c:pt>
                <c:pt idx="787">
                  <c:v>40574</c:v>
                </c:pt>
                <c:pt idx="788">
                  <c:v>40602</c:v>
                </c:pt>
                <c:pt idx="789">
                  <c:v>40633</c:v>
                </c:pt>
                <c:pt idx="790">
                  <c:v>40663</c:v>
                </c:pt>
                <c:pt idx="791">
                  <c:v>40694</c:v>
                </c:pt>
                <c:pt idx="792">
                  <c:v>40724</c:v>
                </c:pt>
                <c:pt idx="793">
                  <c:v>40755</c:v>
                </c:pt>
                <c:pt idx="794">
                  <c:v>40786</c:v>
                </c:pt>
                <c:pt idx="795">
                  <c:v>40816</c:v>
                </c:pt>
                <c:pt idx="796">
                  <c:v>40847</c:v>
                </c:pt>
                <c:pt idx="797">
                  <c:v>40877</c:v>
                </c:pt>
                <c:pt idx="798">
                  <c:v>40908</c:v>
                </c:pt>
                <c:pt idx="799">
                  <c:v>40939</c:v>
                </c:pt>
                <c:pt idx="800">
                  <c:v>40968</c:v>
                </c:pt>
                <c:pt idx="801">
                  <c:v>40999</c:v>
                </c:pt>
                <c:pt idx="802">
                  <c:v>41029</c:v>
                </c:pt>
                <c:pt idx="803">
                  <c:v>41060</c:v>
                </c:pt>
                <c:pt idx="804">
                  <c:v>41090</c:v>
                </c:pt>
                <c:pt idx="805">
                  <c:v>41121</c:v>
                </c:pt>
                <c:pt idx="806">
                  <c:v>41152</c:v>
                </c:pt>
                <c:pt idx="807">
                  <c:v>41182</c:v>
                </c:pt>
                <c:pt idx="808">
                  <c:v>41213</c:v>
                </c:pt>
                <c:pt idx="809">
                  <c:v>41243</c:v>
                </c:pt>
                <c:pt idx="810">
                  <c:v>41274</c:v>
                </c:pt>
                <c:pt idx="811">
                  <c:v>41305</c:v>
                </c:pt>
                <c:pt idx="812">
                  <c:v>41333</c:v>
                </c:pt>
                <c:pt idx="813">
                  <c:v>41364</c:v>
                </c:pt>
                <c:pt idx="814">
                  <c:v>41394</c:v>
                </c:pt>
                <c:pt idx="815">
                  <c:v>41425</c:v>
                </c:pt>
                <c:pt idx="816">
                  <c:v>41455</c:v>
                </c:pt>
                <c:pt idx="817">
                  <c:v>41486</c:v>
                </c:pt>
                <c:pt idx="818">
                  <c:v>41517</c:v>
                </c:pt>
                <c:pt idx="819">
                  <c:v>41547</c:v>
                </c:pt>
                <c:pt idx="820">
                  <c:v>41578</c:v>
                </c:pt>
                <c:pt idx="821">
                  <c:v>41608</c:v>
                </c:pt>
                <c:pt idx="822">
                  <c:v>41639</c:v>
                </c:pt>
                <c:pt idx="823">
                  <c:v>41670</c:v>
                </c:pt>
                <c:pt idx="824">
                  <c:v>41698</c:v>
                </c:pt>
                <c:pt idx="825">
                  <c:v>41729</c:v>
                </c:pt>
                <c:pt idx="826">
                  <c:v>41759</c:v>
                </c:pt>
                <c:pt idx="827">
                  <c:v>41790</c:v>
                </c:pt>
                <c:pt idx="828">
                  <c:v>41820</c:v>
                </c:pt>
                <c:pt idx="829">
                  <c:v>41851</c:v>
                </c:pt>
                <c:pt idx="830">
                  <c:v>41882</c:v>
                </c:pt>
                <c:pt idx="831">
                  <c:v>41912</c:v>
                </c:pt>
                <c:pt idx="832">
                  <c:v>41943</c:v>
                </c:pt>
                <c:pt idx="833">
                  <c:v>41973</c:v>
                </c:pt>
                <c:pt idx="834">
                  <c:v>42004</c:v>
                </c:pt>
                <c:pt idx="835">
                  <c:v>42035</c:v>
                </c:pt>
                <c:pt idx="836">
                  <c:v>42063</c:v>
                </c:pt>
                <c:pt idx="837">
                  <c:v>42094</c:v>
                </c:pt>
                <c:pt idx="838">
                  <c:v>42124</c:v>
                </c:pt>
                <c:pt idx="839">
                  <c:v>42155</c:v>
                </c:pt>
                <c:pt idx="840">
                  <c:v>42185</c:v>
                </c:pt>
                <c:pt idx="841">
                  <c:v>42216</c:v>
                </c:pt>
                <c:pt idx="842">
                  <c:v>42247</c:v>
                </c:pt>
                <c:pt idx="843">
                  <c:v>42277</c:v>
                </c:pt>
                <c:pt idx="844">
                  <c:v>42308</c:v>
                </c:pt>
                <c:pt idx="845">
                  <c:v>42338</c:v>
                </c:pt>
                <c:pt idx="846">
                  <c:v>42369</c:v>
                </c:pt>
                <c:pt idx="847">
                  <c:v>42400</c:v>
                </c:pt>
                <c:pt idx="848">
                  <c:v>42429</c:v>
                </c:pt>
                <c:pt idx="849">
                  <c:v>42460</c:v>
                </c:pt>
                <c:pt idx="850">
                  <c:v>42490</c:v>
                </c:pt>
                <c:pt idx="851">
                  <c:v>42521</c:v>
                </c:pt>
                <c:pt idx="852">
                  <c:v>42551</c:v>
                </c:pt>
                <c:pt idx="853">
                  <c:v>42582</c:v>
                </c:pt>
                <c:pt idx="854">
                  <c:v>42613</c:v>
                </c:pt>
                <c:pt idx="855">
                  <c:v>42643</c:v>
                </c:pt>
                <c:pt idx="856">
                  <c:v>42674</c:v>
                </c:pt>
                <c:pt idx="857">
                  <c:v>42704</c:v>
                </c:pt>
                <c:pt idx="858">
                  <c:v>42735</c:v>
                </c:pt>
                <c:pt idx="859">
                  <c:v>42766</c:v>
                </c:pt>
                <c:pt idx="860">
                  <c:v>42794</c:v>
                </c:pt>
                <c:pt idx="861">
                  <c:v>42825</c:v>
                </c:pt>
                <c:pt idx="862">
                  <c:v>42855</c:v>
                </c:pt>
                <c:pt idx="863">
                  <c:v>42886</c:v>
                </c:pt>
                <c:pt idx="864">
                  <c:v>42916</c:v>
                </c:pt>
                <c:pt idx="865">
                  <c:v>42947</c:v>
                </c:pt>
                <c:pt idx="866">
                  <c:v>42978</c:v>
                </c:pt>
                <c:pt idx="867">
                  <c:v>43008</c:v>
                </c:pt>
                <c:pt idx="868">
                  <c:v>43039</c:v>
                </c:pt>
                <c:pt idx="869">
                  <c:v>43069</c:v>
                </c:pt>
                <c:pt idx="870">
                  <c:v>43100</c:v>
                </c:pt>
                <c:pt idx="871">
                  <c:v>43131</c:v>
                </c:pt>
                <c:pt idx="872">
                  <c:v>43159</c:v>
                </c:pt>
                <c:pt idx="873">
                  <c:v>43190</c:v>
                </c:pt>
                <c:pt idx="874">
                  <c:v>43220</c:v>
                </c:pt>
                <c:pt idx="875">
                  <c:v>43251</c:v>
                </c:pt>
                <c:pt idx="876">
                  <c:v>43281</c:v>
                </c:pt>
                <c:pt idx="877">
                  <c:v>43312</c:v>
                </c:pt>
                <c:pt idx="878">
                  <c:v>43343</c:v>
                </c:pt>
                <c:pt idx="879">
                  <c:v>43373</c:v>
                </c:pt>
                <c:pt idx="880">
                  <c:v>43404</c:v>
                </c:pt>
                <c:pt idx="881">
                  <c:v>43434</c:v>
                </c:pt>
                <c:pt idx="882">
                  <c:v>43465</c:v>
                </c:pt>
                <c:pt idx="883">
                  <c:v>43496</c:v>
                </c:pt>
                <c:pt idx="884">
                  <c:v>43524</c:v>
                </c:pt>
                <c:pt idx="885">
                  <c:v>43555</c:v>
                </c:pt>
                <c:pt idx="886">
                  <c:v>43585</c:v>
                </c:pt>
                <c:pt idx="887">
                  <c:v>43616</c:v>
                </c:pt>
                <c:pt idx="888">
                  <c:v>43646</c:v>
                </c:pt>
                <c:pt idx="889">
                  <c:v>43677</c:v>
                </c:pt>
                <c:pt idx="890">
                  <c:v>43708</c:v>
                </c:pt>
                <c:pt idx="891">
                  <c:v>43738</c:v>
                </c:pt>
                <c:pt idx="892">
                  <c:v>43769</c:v>
                </c:pt>
                <c:pt idx="893">
                  <c:v>43799</c:v>
                </c:pt>
                <c:pt idx="894">
                  <c:v>43830</c:v>
                </c:pt>
                <c:pt idx="895">
                  <c:v>43861</c:v>
                </c:pt>
                <c:pt idx="896">
                  <c:v>43890</c:v>
                </c:pt>
                <c:pt idx="897">
                  <c:v>43921</c:v>
                </c:pt>
                <c:pt idx="898">
                  <c:v>43951</c:v>
                </c:pt>
                <c:pt idx="899">
                  <c:v>43982</c:v>
                </c:pt>
                <c:pt idx="900">
                  <c:v>44012</c:v>
                </c:pt>
                <c:pt idx="901">
                  <c:v>44043</c:v>
                </c:pt>
                <c:pt idx="902">
                  <c:v>44074</c:v>
                </c:pt>
                <c:pt idx="903">
                  <c:v>44104</c:v>
                </c:pt>
                <c:pt idx="904">
                  <c:v>44135</c:v>
                </c:pt>
                <c:pt idx="905">
                  <c:v>44165</c:v>
                </c:pt>
                <c:pt idx="906">
                  <c:v>44196</c:v>
                </c:pt>
                <c:pt idx="907">
                  <c:v>44227</c:v>
                </c:pt>
                <c:pt idx="908">
                  <c:v>44255</c:v>
                </c:pt>
                <c:pt idx="909">
                  <c:v>44286</c:v>
                </c:pt>
                <c:pt idx="910">
                  <c:v>44316</c:v>
                </c:pt>
                <c:pt idx="911">
                  <c:v>44347</c:v>
                </c:pt>
                <c:pt idx="912">
                  <c:v>44377</c:v>
                </c:pt>
                <c:pt idx="913">
                  <c:v>44408</c:v>
                </c:pt>
                <c:pt idx="914">
                  <c:v>44439</c:v>
                </c:pt>
                <c:pt idx="915">
                  <c:v>44469</c:v>
                </c:pt>
                <c:pt idx="916">
                  <c:v>44500</c:v>
                </c:pt>
                <c:pt idx="917">
                  <c:v>44530</c:v>
                </c:pt>
                <c:pt idx="918">
                  <c:v>44561</c:v>
                </c:pt>
                <c:pt idx="919">
                  <c:v>44592</c:v>
                </c:pt>
                <c:pt idx="920">
                  <c:v>44620</c:v>
                </c:pt>
                <c:pt idx="921">
                  <c:v>44651</c:v>
                </c:pt>
                <c:pt idx="922">
                  <c:v>44681</c:v>
                </c:pt>
                <c:pt idx="923">
                  <c:v>44712</c:v>
                </c:pt>
                <c:pt idx="924">
                  <c:v>44742</c:v>
                </c:pt>
                <c:pt idx="925">
                  <c:v>44773</c:v>
                </c:pt>
                <c:pt idx="926">
                  <c:v>44804</c:v>
                </c:pt>
                <c:pt idx="927">
                  <c:v>44834</c:v>
                </c:pt>
                <c:pt idx="928">
                  <c:v>44865</c:v>
                </c:pt>
                <c:pt idx="929">
                  <c:v>44895</c:v>
                </c:pt>
                <c:pt idx="930">
                  <c:v>44926</c:v>
                </c:pt>
                <c:pt idx="931">
                  <c:v>44957</c:v>
                </c:pt>
                <c:pt idx="932">
                  <c:v>44985</c:v>
                </c:pt>
                <c:pt idx="933">
                  <c:v>45016</c:v>
                </c:pt>
                <c:pt idx="934">
                  <c:v>45046</c:v>
                </c:pt>
                <c:pt idx="935">
                  <c:v>45077</c:v>
                </c:pt>
                <c:pt idx="936">
                  <c:v>45107</c:v>
                </c:pt>
                <c:pt idx="937">
                  <c:v>45138</c:v>
                </c:pt>
                <c:pt idx="938">
                  <c:v>45169</c:v>
                </c:pt>
                <c:pt idx="939">
                  <c:v>45199</c:v>
                </c:pt>
                <c:pt idx="940">
                  <c:v>45230</c:v>
                </c:pt>
                <c:pt idx="941">
                  <c:v>45260</c:v>
                </c:pt>
                <c:pt idx="942">
                  <c:v>45291</c:v>
                </c:pt>
                <c:pt idx="943">
                  <c:v>45322</c:v>
                </c:pt>
                <c:pt idx="944">
                  <c:v>45351</c:v>
                </c:pt>
                <c:pt idx="945">
                  <c:v>45382</c:v>
                </c:pt>
                <c:pt idx="946">
                  <c:v>45412</c:v>
                </c:pt>
                <c:pt idx="947">
                  <c:v>45443</c:v>
                </c:pt>
                <c:pt idx="948">
                  <c:v>45473</c:v>
                </c:pt>
              </c:numCache>
            </c:numRef>
          </c:cat>
          <c:val>
            <c:numRef>
              <c:f>'CALC value'!$K$549:$K$1503</c:f>
              <c:numCache>
                <c:formatCode>General</c:formatCode>
                <c:ptCount val="955"/>
                <c:pt idx="60" formatCode="_-&quot;$&quot;* #,##0_-;\-&quot;$&quot;* #,##0_-;_-&quot;$&quot;* &quot;-&quot;??_-;_-@_-">
                  <c:v>10000</c:v>
                </c:pt>
                <c:pt idx="61" formatCode="_-&quot;$&quot;* #,##0_-;\-&quot;$&quot;* #,##0_-;_-&quot;$&quot;* &quot;-&quot;??_-;_-@_-">
                  <c:v>9939.8230088495584</c:v>
                </c:pt>
                <c:pt idx="62" formatCode="_-&quot;$&quot;* #,##0_-;\-&quot;$&quot;* #,##0_-;_-&quot;$&quot;* &quot;-&quot;??_-;_-@_-">
                  <c:v>10407.079646017699</c:v>
                </c:pt>
                <c:pt idx="63" formatCode="_-&quot;$&quot;* #,##0_-;\-&quot;$&quot;* #,##0_-;_-&quot;$&quot;* &quot;-&quot;??_-;_-@_-">
                  <c:v>11047.787610619469</c:v>
                </c:pt>
                <c:pt idx="64" formatCode="_-&quot;$&quot;* #,##0_-;\-&quot;$&quot;* #,##0_-;_-&quot;$&quot;* &quot;-&quot;??_-;_-@_-">
                  <c:v>11090.265486725662</c:v>
                </c:pt>
                <c:pt idx="65" formatCode="_-&quot;$&quot;* #,##0_-;\-&quot;$&quot;* #,##0_-;_-&quot;$&quot;* &quot;-&quot;??_-;_-@_-">
                  <c:v>11129.203539823007</c:v>
                </c:pt>
                <c:pt idx="66" formatCode="_-&quot;$&quot;* #,##0_-;\-&quot;$&quot;* #,##0_-;_-&quot;$&quot;* &quot;-&quot;??_-;_-@_-">
                  <c:v>11401.769911504423</c:v>
                </c:pt>
                <c:pt idx="67" formatCode="_-&quot;$&quot;* #,##0_-;\-&quot;$&quot;* #,##0_-;_-&quot;$&quot;* &quot;-&quot;??_-;_-@_-">
                  <c:v>12098.539546706874</c:v>
                </c:pt>
                <c:pt idx="68" formatCode="_-&quot;$&quot;* #,##0_-;\-&quot;$&quot;* #,##0_-;_-&quot;$&quot;* &quot;-&quot;??_-;_-@_-">
                  <c:v>12492.789307903025</c:v>
                </c:pt>
                <c:pt idx="69" formatCode="_-&quot;$&quot;* #,##0_-;\-&quot;$&quot;* #,##0_-;_-&quot;$&quot;* &quot;-&quot;??_-;_-@_-">
                  <c:v>12348.465734608006</c:v>
                </c:pt>
                <c:pt idx="70" formatCode="_-&quot;$&quot;* #,##0_-;\-&quot;$&quot;* #,##0_-;_-&quot;$&quot;* &quot;-&quot;??_-;_-@_-">
                  <c:v>12945.79271036448</c:v>
                </c:pt>
                <c:pt idx="71" formatCode="_-&quot;$&quot;* #,##0_-;\-&quot;$&quot;* #,##0_-;_-&quot;$&quot;* &quot;-&quot;??_-;_-@_-">
                  <c:v>12707.514624268786</c:v>
                </c:pt>
                <c:pt idx="72" formatCode="_-&quot;$&quot;* #,##0_-;\-&quot;$&quot;* #,##0_-;_-&quot;$&quot;* &quot;-&quot;??_-;_-@_-">
                  <c:v>12573.751312434377</c:v>
                </c:pt>
                <c:pt idx="73" formatCode="_-&quot;$&quot;* #,##0_-;\-&quot;$&quot;* #,##0_-;_-&quot;$&quot;* &quot;-&quot;??_-;_-@_-">
                  <c:v>13165.579089466575</c:v>
                </c:pt>
                <c:pt idx="74" formatCode="_-&quot;$&quot;* #,##0_-;\-&quot;$&quot;* #,##0_-;_-&quot;$&quot;* &quot;-&quot;??_-;_-@_-">
                  <c:v>13613.121975480171</c:v>
                </c:pt>
                <c:pt idx="75" formatCode="_-&quot;$&quot;* #,##0_-;\-&quot;$&quot;* #,##0_-;_-&quot;$&quot;* &quot;-&quot;??_-;_-@_-">
                  <c:v>13820.174780734646</c:v>
                </c:pt>
                <c:pt idx="76" formatCode="_-&quot;$&quot;* #,##0_-;\-&quot;$&quot;* #,##0_-;_-&quot;$&quot;* &quot;-&quot;??_-;_-@_-">
                  <c:v>13966.71666416679</c:v>
                </c:pt>
                <c:pt idx="77" formatCode="_-&quot;$&quot;* #,##0_-;\-&quot;$&quot;* #,##0_-;_-&quot;$&quot;* &quot;-&quot;??_-;_-@_-">
                  <c:v>13469.784405516564</c:v>
                </c:pt>
                <c:pt idx="78" formatCode="_-&quot;$&quot;* #,##0_-;\-&quot;$&quot;* #,##0_-;_-&quot;$&quot;* &quot;-&quot;??_-;_-@_-">
                  <c:v>13961.061946902651</c:v>
                </c:pt>
                <c:pt idx="79" formatCode="_-&quot;$&quot;* #,##0_-;\-&quot;$&quot;* #,##0_-;_-&quot;$&quot;* &quot;-&quot;??_-;_-@_-">
                  <c:v>14269.875979885215</c:v>
                </c:pt>
                <c:pt idx="80" formatCode="_-&quot;$&quot;* #,##0_-;\-&quot;$&quot;* #,##0_-;_-&quot;$&quot;* &quot;-&quot;??_-;_-@_-">
                  <c:v>13888.219273246863</c:v>
                </c:pt>
                <c:pt idx="81" formatCode="_-&quot;$&quot;* #,##0_-;\-&quot;$&quot;* #,##0_-;_-&quot;$&quot;* &quot;-&quot;??_-;_-@_-">
                  <c:v>14264.349940397717</c:v>
                </c:pt>
                <c:pt idx="82" formatCode="_-&quot;$&quot;* #,##0_-;\-&quot;$&quot;* #,##0_-;_-&quot;$&quot;* &quot;-&quot;??_-;_-@_-">
                  <c:v>14065.164636505016</c:v>
                </c:pt>
                <c:pt idx="83" formatCode="_-&quot;$&quot;* #,##0_-;\-&quot;$&quot;* #,##0_-;_-&quot;$&quot;* &quot;-&quot;??_-;_-@_-">
                  <c:v>14380.3336148982</c:v>
                </c:pt>
                <c:pt idx="84" formatCode="_-&quot;$&quot;* #,##0_-;\-&quot;$&quot;* #,##0_-;_-&quot;$&quot;* &quot;-&quot;??_-;_-@_-">
                  <c:v>14971.979822061527</c:v>
                </c:pt>
                <c:pt idx="85" formatCode="_-&quot;$&quot;* #,##0_-;\-&quot;$&quot;* #,##0_-;_-&quot;$&quot;* &quot;-&quot;??_-;_-@_-">
                  <c:v>15315.495804157157</c:v>
                </c:pt>
                <c:pt idx="86" formatCode="_-&quot;$&quot;* #,##0_-;\-&quot;$&quot;* #,##0_-;_-&quot;$&quot;* &quot;-&quot;??_-;_-@_-">
                  <c:v>15270.333851728463</c:v>
                </c:pt>
                <c:pt idx="87" formatCode="_-&quot;$&quot;* #,##0_-;\-&quot;$&quot;* #,##0_-;_-&quot;$&quot;* &quot;-&quot;??_-;_-@_-">
                  <c:v>15206.806501780171</c:v>
                </c:pt>
                <c:pt idx="88" formatCode="_-&quot;$&quot;* #,##0_-;\-&quot;$&quot;* #,##0_-;_-&quot;$&quot;* &quot;-&quot;??_-;_-@_-">
                  <c:v>15164.75886731979</c:v>
                </c:pt>
                <c:pt idx="89" formatCode="_-&quot;$&quot;* #,##0_-;\-&quot;$&quot;* #,##0_-;_-&quot;$&quot;* &quot;-&quot;??_-;_-@_-">
                  <c:v>15660.394085558877</c:v>
                </c:pt>
                <c:pt idx="90" formatCode="_-&quot;$&quot;* #,##0_-;\-&quot;$&quot;* #,##0_-;_-&quot;$&quot;* &quot;-&quot;??_-;_-@_-">
                  <c:v>16108.607201218885</c:v>
                </c:pt>
                <c:pt idx="91" formatCode="_-&quot;$&quot;* #,##0_-;\-&quot;$&quot;* #,##0_-;_-&quot;$&quot;* &quot;-&quot;??_-;_-@_-">
                  <c:v>16230.629258010782</c:v>
                </c:pt>
                <c:pt idx="92" formatCode="_-&quot;$&quot;* #,##0_-;\-&quot;$&quot;* #,##0_-;_-&quot;$&quot;* &quot;-&quot;??_-;_-@_-">
                  <c:v>16152.92288017178</c:v>
                </c:pt>
                <c:pt idx="93" formatCode="_-&quot;$&quot;* #,##0_-;\-&quot;$&quot;* #,##0_-;_-&quot;$&quot;* &quot;-&quot;??_-;_-@_-">
                  <c:v>15981.064630978977</c:v>
                </c:pt>
                <c:pt idx="94" formatCode="_-&quot;$&quot;* #,##0_-;\-&quot;$&quot;* #,##0_-;_-&quot;$&quot;* &quot;-&quot;??_-;_-@_-">
                  <c:v>15555.403282467454</c:v>
                </c:pt>
                <c:pt idx="95" formatCode="_-&quot;$&quot;* #,##0_-;\-&quot;$&quot;* #,##0_-;_-&quot;$&quot;* &quot;-&quot;??_-;_-@_-">
                  <c:v>15579.820482660078</c:v>
                </c:pt>
                <c:pt idx="96" formatCode="_-&quot;$&quot;* #,##0_-;\-&quot;$&quot;* #,##0_-;_-&quot;$&quot;* &quot;-&quot;??_-;_-@_-">
                  <c:v>15527.06575197556</c:v>
                </c:pt>
                <c:pt idx="97" formatCode="_-&quot;$&quot;* #,##0_-;\-&quot;$&quot;* #,##0_-;_-&quot;$&quot;* &quot;-&quot;??_-;_-@_-">
                  <c:v>16072.545846391891</c:v>
                </c:pt>
                <c:pt idx="98" formatCode="_-&quot;$&quot;* #,##0_-;\-&quot;$&quot;* #,##0_-;_-&quot;$&quot;* &quot;-&quot;??_-;_-@_-">
                  <c:v>15632.616263923645</c:v>
                </c:pt>
                <c:pt idx="99" formatCode="_-&quot;$&quot;* #,##0_-;\-&quot;$&quot;* #,##0_-;_-&quot;$&quot;* &quot;-&quot;??_-;_-@_-">
                  <c:v>15819.508498259296</c:v>
                </c:pt>
                <c:pt idx="100" formatCode="_-&quot;$&quot;* #,##0_-;\-&quot;$&quot;* #,##0_-;_-&quot;$&quot;* &quot;-&quot;??_-;_-@_-">
                  <c:v>16454.194658688117</c:v>
                </c:pt>
                <c:pt idx="101" formatCode="_-&quot;$&quot;* #,##0_-;\-&quot;$&quot;* #,##0_-;_-&quot;$&quot;* &quot;-&quot;??_-;_-@_-">
                  <c:v>16710.528684092111</c:v>
                </c:pt>
                <c:pt idx="102" formatCode="_-&quot;$&quot;* #,##0_-;\-&quot;$&quot;* #,##0_-;_-&quot;$&quot;* &quot;-&quot;??_-;_-@_-">
                  <c:v>16880.380980950955</c:v>
                </c:pt>
                <c:pt idx="103" formatCode="_-&quot;$&quot;* #,##0_-;\-&quot;$&quot;* #,##0_-;_-&quot;$&quot;* &quot;-&quot;??_-;_-@_-">
                  <c:v>17676.556172191391</c:v>
                </c:pt>
                <c:pt idx="104" formatCode="_-&quot;$&quot;* #,##0_-;\-&quot;$&quot;* #,##0_-;_-&quot;$&quot;* &quot;-&quot;??_-;_-@_-">
                  <c:v>17985.148374160239</c:v>
                </c:pt>
                <c:pt idx="105" formatCode="_-&quot;$&quot;* #,##0_-;\-&quot;$&quot;* #,##0_-;_-&quot;$&quot;* &quot;-&quot;??_-;_-@_-">
                  <c:v>18415.872364276522</c:v>
                </c:pt>
                <c:pt idx="106" formatCode="_-&quot;$&quot;* #,##0_-;\-&quot;$&quot;* #,##0_-;_-&quot;$&quot;* &quot;-&quot;??_-;_-@_-">
                  <c:v>19339.799325823184</c:v>
                </c:pt>
                <c:pt idx="107" formatCode="_-&quot;$&quot;* #,##0_-;\-&quot;$&quot;* #,##0_-;_-&quot;$&quot;* &quot;-&quot;??_-;_-@_-">
                  <c:v>20026.95207344896</c:v>
                </c:pt>
                <c:pt idx="108" formatCode="_-&quot;$&quot;* #,##0_-;\-&quot;$&quot;* #,##0_-;_-&quot;$&quot;* &quot;-&quot;??_-;_-@_-">
                  <c:v>20079.682331672891</c:v>
                </c:pt>
                <c:pt idx="109" formatCode="_-&quot;$&quot;* #,##0_-;\-&quot;$&quot;* #,##0_-;_-&quot;$&quot;* &quot;-&quot;??_-;_-@_-">
                  <c:v>21080.474923622241</c:v>
                </c:pt>
                <c:pt idx="110" formatCode="_-&quot;$&quot;* #,##0_-;\-&quot;$&quot;* #,##0_-;_-&quot;$&quot;* &quot;-&quot;??_-;_-@_-">
                  <c:v>21256.364813338281</c:v>
                </c:pt>
                <c:pt idx="111" formatCode="_-&quot;$&quot;* #,##0_-;\-&quot;$&quot;* #,##0_-;_-&quot;$&quot;* &quot;-&quot;??_-;_-@_-">
                  <c:v>22765.663558927314</c:v>
                </c:pt>
                <c:pt idx="112" formatCode="_-&quot;$&quot;* #,##0_-;\-&quot;$&quot;* #,##0_-;_-&quot;$&quot;* &quot;-&quot;??_-;_-@_-">
                  <c:v>22779.832324173261</c:v>
                </c:pt>
                <c:pt idx="113" formatCode="_-&quot;$&quot;* #,##0_-;\-&quot;$&quot;* #,##0_-;_-&quot;$&quot;* &quot;-&quot;??_-;_-@_-">
                  <c:v>24350.678518705641</c:v>
                </c:pt>
                <c:pt idx="114" formatCode="_-&quot;$&quot;* #,##0_-;\-&quot;$&quot;* #,##0_-;_-&quot;$&quot;* &quot;-&quot;??_-;_-@_-">
                  <c:v>25522.842278938682</c:v>
                </c:pt>
                <c:pt idx="115" formatCode="_-&quot;$&quot;* #,##0_-;\-&quot;$&quot;* #,##0_-;_-&quot;$&quot;* &quot;-&quot;??_-;_-@_-">
                  <c:v>26215.196608590624</c:v>
                </c:pt>
                <c:pt idx="116" formatCode="_-&quot;$&quot;* #,##0_-;\-&quot;$&quot;* #,##0_-;_-&quot;$&quot;* &quot;-&quot;??_-;_-@_-">
                  <c:v>26345.819551127704</c:v>
                </c:pt>
                <c:pt idx="117" formatCode="_-&quot;$&quot;* #,##0_-;\-&quot;$&quot;* #,##0_-;_-&quot;$&quot;* &quot;-&quot;??_-;_-@_-">
                  <c:v>26470.723042795224</c:v>
                </c:pt>
                <c:pt idx="118" formatCode="_-&quot;$&quot;* #,##0_-;\-&quot;$&quot;* #,##0_-;_-&quot;$&quot;* &quot;-&quot;??_-;_-@_-">
                  <c:v>27632.63442091053</c:v>
                </c:pt>
                <c:pt idx="119" formatCode="_-&quot;$&quot;* #,##0_-;\-&quot;$&quot;* #,##0_-;_-&quot;$&quot;* &quot;-&quot;??_-;_-@_-">
                  <c:v>27621.576815896042</c:v>
                </c:pt>
                <c:pt idx="120" formatCode="_-&quot;$&quot;* #,##0_-;\-&quot;$&quot;* #,##0_-;_-&quot;$&quot;* &quot;-&quot;??_-;_-@_-">
                  <c:v>29378.836847631301</c:v>
                </c:pt>
                <c:pt idx="121" formatCode="_-&quot;$&quot;* #,##0_-;\-&quot;$&quot;* #,##0_-;_-&quot;$&quot;* &quot;-&quot;??_-;_-@_-">
                  <c:v>30977.175878048201</c:v>
                </c:pt>
                <c:pt idx="122" formatCode="_-&quot;$&quot;* #,##0_-;\-&quot;$&quot;* #,##0_-;_-&quot;$&quot;* &quot;-&quot;??_-;_-@_-">
                  <c:v>30894.200026840761</c:v>
                </c:pt>
                <c:pt idx="123" formatCode="_-&quot;$&quot;* #,##0_-;\-&quot;$&quot;* #,##0_-;_-&quot;$&quot;* &quot;-&quot;??_-;_-@_-">
                  <c:v>31040.490080759115</c:v>
                </c:pt>
                <c:pt idx="124" formatCode="_-&quot;$&quot;* #,##0_-;\-&quot;$&quot;* #,##0_-;_-&quot;$&quot;* &quot;-&quot;??_-;_-@_-">
                  <c:v>30193.281914851614</c:v>
                </c:pt>
                <c:pt idx="125" formatCode="_-&quot;$&quot;* #,##0_-;\-&quot;$&quot;* #,##0_-;_-&quot;$&quot;* &quot;-&quot;??_-;_-@_-">
                  <c:v>31543.51756096405</c:v>
                </c:pt>
                <c:pt idx="126" formatCode="_-&quot;$&quot;* #,##0_-;\-&quot;$&quot;* #,##0_-;_-&quot;$&quot;* &quot;-&quot;??_-;_-@_-">
                  <c:v>31639.023311992285</c:v>
                </c:pt>
                <c:pt idx="127" formatCode="_-&quot;$&quot;* #,##0_-;\-&quot;$&quot;* #,##0_-;_-&quot;$&quot;* &quot;-&quot;??_-;_-@_-">
                  <c:v>30657.557648433358</c:v>
                </c:pt>
                <c:pt idx="128" formatCode="_-&quot;$&quot;* #,##0_-;\-&quot;$&quot;* #,##0_-;_-&quot;$&quot;* &quot;-&quot;??_-;_-@_-">
                  <c:v>31451.971611945704</c:v>
                </c:pt>
                <c:pt idx="129" formatCode="_-&quot;$&quot;* #,##0_-;\-&quot;$&quot;* #,##0_-;_-&quot;$&quot;* &quot;-&quot;??_-;_-@_-">
                  <c:v>33212.136761582966</c:v>
                </c:pt>
                <c:pt idx="130" formatCode="_-&quot;$&quot;* #,##0_-;\-&quot;$&quot;* #,##0_-;_-&quot;$&quot;* &quot;-&quot;??_-;_-@_-">
                  <c:v>33669.412582002471</c:v>
                </c:pt>
                <c:pt idx="131" formatCode="_-&quot;$&quot;* #,##0_-;\-&quot;$&quot;* #,##0_-;_-&quot;$&quot;* &quot;-&quot;??_-;_-@_-">
                  <c:v>32155.145926914167</c:v>
                </c:pt>
                <c:pt idx="132" formatCode="_-&quot;$&quot;* #,##0_-;\-&quot;$&quot;* #,##0_-;_-&quot;$&quot;* &quot;-&quot;??_-;_-@_-">
                  <c:v>33236.056618221708</c:v>
                </c:pt>
                <c:pt idx="133" formatCode="_-&quot;$&quot;* #,##0_-;\-&quot;$&quot;* #,##0_-;_-&quot;$&quot;* &quot;-&quot;??_-;_-@_-">
                  <c:v>34875.940413505632</c:v>
                </c:pt>
                <c:pt idx="134" formatCode="_-&quot;$&quot;* #,##0_-;\-&quot;$&quot;* #,##0_-;_-&quot;$&quot;* &quot;-&quot;??_-;_-@_-">
                  <c:v>34129.498788218472</c:v>
                </c:pt>
                <c:pt idx="135" formatCode="_-&quot;$&quot;* #,##0_-;\-&quot;$&quot;* #,##0_-;_-&quot;$&quot;* &quot;-&quot;??_-;_-@_-">
                  <c:v>33043.797020675265</c:v>
                </c:pt>
                <c:pt idx="136" formatCode="_-&quot;$&quot;* #,##0_-;\-&quot;$&quot;* #,##0_-;_-&quot;$&quot;* &quot;-&quot;??_-;_-@_-">
                  <c:v>33506.744925911582</c:v>
                </c:pt>
                <c:pt idx="137" formatCode="_-&quot;$&quot;* #,##0_-;\-&quot;$&quot;* #,##0_-;_-&quot;$&quot;* &quot;-&quot;??_-;_-@_-">
                  <c:v>32570.165702241189</c:v>
                </c:pt>
                <c:pt idx="138" formatCode="_-&quot;$&quot;* #,##0_-;\-&quot;$&quot;* #,##0_-;_-&quot;$&quot;* &quot;-&quot;??_-;_-@_-">
                  <c:v>33924.51035342968</c:v>
                </c:pt>
                <c:pt idx="139" formatCode="_-&quot;$&quot;* #,##0_-;\-&quot;$&quot;* #,##0_-;_-&quot;$&quot;* &quot;-&quot;??_-;_-@_-">
                  <c:v>33292.719048258099</c:v>
                </c:pt>
                <c:pt idx="140" formatCode="_-&quot;$&quot;* #,##0_-;\-&quot;$&quot;* #,##0_-;_-&quot;$&quot;* &quot;-&quot;??_-;_-@_-">
                  <c:v>32761.727439943777</c:v>
                </c:pt>
                <c:pt idx="141" formatCode="_-&quot;$&quot;* #,##0_-;\-&quot;$&quot;* #,##0_-;_-&quot;$&quot;* &quot;-&quot;??_-;_-@_-">
                  <c:v>33692.231177914779</c:v>
                </c:pt>
                <c:pt idx="142" formatCode="_-&quot;$&quot;* #,##0_-;\-&quot;$&quot;* #,##0_-;_-&quot;$&quot;* &quot;-&quot;??_-;_-@_-">
                  <c:v>35191.2720153466</c:v>
                </c:pt>
                <c:pt idx="143" formatCode="_-&quot;$&quot;* #,##0_-;\-&quot;$&quot;* #,##0_-;_-&quot;$&quot;* &quot;-&quot;??_-;_-@_-">
                  <c:v>36247.332896513071</c:v>
                </c:pt>
                <c:pt idx="144" formatCode="_-&quot;$&quot;* #,##0_-;\-&quot;$&quot;* #,##0_-;_-&quot;$&quot;* &quot;-&quot;??_-;_-@_-">
                  <c:v>36660.680650178016</c:v>
                </c:pt>
                <c:pt idx="145" formatCode="_-&quot;$&quot;* #,##0_-;\-&quot;$&quot;* #,##0_-;_-&quot;$&quot;* &quot;-&quot;??_-;_-@_-">
                  <c:v>37415.717635170877</c:v>
                </c:pt>
                <c:pt idx="146" formatCode="_-&quot;$&quot;* #,##0_-;\-&quot;$&quot;* #,##0_-;_-&quot;$&quot;* &quot;-&quot;??_-;_-@_-">
                  <c:v>35625.621876800906</c:v>
                </c:pt>
                <c:pt idx="147" formatCode="_-&quot;$&quot;* #,##0_-;\-&quot;$&quot;* #,##0_-;_-&quot;$&quot;* &quot;-&quot;??_-;_-@_-">
                  <c:v>33666.227214955048</c:v>
                </c:pt>
                <c:pt idx="148" formatCode="_-&quot;$&quot;* #,##0_-;\-&quot;$&quot;* #,##0_-;_-&quot;$&quot;* &quot;-&quot;??_-;_-@_-">
                  <c:v>32177.351132443382</c:v>
                </c:pt>
                <c:pt idx="149" formatCode="_-&quot;$&quot;* #,##0_-;\-&quot;$&quot;* #,##0_-;_-&quot;$&quot;* &quot;-&quot;??_-;_-@_-">
                  <c:v>32331.275015196614</c:v>
                </c:pt>
                <c:pt idx="150" formatCode="_-&quot;$&quot;* #,##0_-;\-&quot;$&quot;* #,##0_-;_-&quot;$&quot;* &quot;-&quot;??_-;_-@_-">
                  <c:v>31614.199553180242</c:v>
                </c:pt>
                <c:pt idx="151" formatCode="_-&quot;$&quot;* #,##0_-;\-&quot;$&quot;* #,##0_-;_-&quot;$&quot;* &quot;-&quot;??_-;_-@_-">
                  <c:v>32792.497217244403</c:v>
                </c:pt>
                <c:pt idx="152" formatCode="_-&quot;$&quot;* #,##0_-;\-&quot;$&quot;* #,##0_-;_-&quot;$&quot;* &quot;-&quot;??_-;_-@_-">
                  <c:v>32170.076496175196</c:v>
                </c:pt>
                <c:pt idx="153" formatCode="_-&quot;$&quot;* #,##0_-;\-&quot;$&quot;* #,##0_-;_-&quot;$&quot;* &quot;-&quot;??_-;_-@_-">
                  <c:v>32929.719040363772</c:v>
                </c:pt>
                <c:pt idx="154" formatCode="_-&quot;$&quot;* #,##0_-;\-&quot;$&quot;* #,##0_-;_-&quot;$&quot;* &quot;-&quot;??_-;_-@_-">
                  <c:v>33607.265952491856</c:v>
                </c:pt>
                <c:pt idx="155" formatCode="_-&quot;$&quot;* #,##0_-;\-&quot;$&quot;* #,##0_-;_-&quot;$&quot;* &quot;-&quot;??_-;_-@_-">
                  <c:v>34185.826498148781</c:v>
                </c:pt>
                <c:pt idx="156" formatCode="_-&quot;$&quot;* #,##0_-;\-&quot;$&quot;* #,##0_-;_-&quot;$&quot;* &quot;-&quot;??_-;_-@_-">
                  <c:v>35560.303300624444</c:v>
                </c:pt>
                <c:pt idx="157" formatCode="_-&quot;$&quot;* #,##0_-;\-&quot;$&quot;* #,##0_-;_-&quot;$&quot;* &quot;-&quot;??_-;_-@_-">
                  <c:v>36693.206918601449</c:v>
                </c:pt>
                <c:pt idx="158" formatCode="_-&quot;$&quot;* #,##0_-;\-&quot;$&quot;* #,##0_-;_-&quot;$&quot;* &quot;-&quot;??_-;_-@_-">
                  <c:v>37406.317052568433</c:v>
                </c:pt>
                <c:pt idx="159" formatCode="_-&quot;$&quot;* #,##0_-;\-&quot;$&quot;* #,##0_-;_-&quot;$&quot;* &quot;-&quot;??_-;_-@_-">
                  <c:v>39042.138419394832</c:v>
                </c:pt>
                <c:pt idx="160" formatCode="_-&quot;$&quot;* #,##0_-;\-&quot;$&quot;* #,##0_-;_-&quot;$&quot;* &quot;-&quot;??_-;_-@_-">
                  <c:v>40064.305732081826</c:v>
                </c:pt>
                <c:pt idx="161" formatCode="_-&quot;$&quot;* #,##0_-;\-&quot;$&quot;* #,##0_-;_-&quot;$&quot;* &quot;-&quot;??_-;_-@_-">
                  <c:v>40990.128125172705</c:v>
                </c:pt>
                <c:pt idx="162" formatCode="_-&quot;$&quot;* #,##0_-;\-&quot;$&quot;* #,##0_-;_-&quot;$&quot;* &quot;-&quot;??_-;_-@_-">
                  <c:v>42621.447348685208</c:v>
                </c:pt>
                <c:pt idx="163" formatCode="_-&quot;$&quot;* #,##0_-;\-&quot;$&quot;* #,##0_-;_-&quot;$&quot;* &quot;-&quot;??_-;_-@_-">
                  <c:v>43476.169349427277</c:v>
                </c:pt>
                <c:pt idx="164" formatCode="_-&quot;$&quot;* #,##0_-;\-&quot;$&quot;* #,##0_-;_-&quot;$&quot;* &quot;-&quot;??_-;_-@_-">
                  <c:v>43822.605448674949</c:v>
                </c:pt>
                <c:pt idx="165" formatCode="_-&quot;$&quot;* #,##0_-;\-&quot;$&quot;* #,##0_-;_-&quot;$&quot;* &quot;-&quot;??_-;_-@_-">
                  <c:v>44076.353287598795</c:v>
                </c:pt>
                <c:pt idx="166" formatCode="_-&quot;$&quot;* #,##0_-;\-&quot;$&quot;* #,##0_-;_-&quot;$&quot;* &quot;-&quot;??_-;_-@_-">
                  <c:v>45740.607706456802</c:v>
                </c:pt>
                <c:pt idx="167" formatCode="_-&quot;$&quot;* #,##0_-;\-&quot;$&quot;* #,##0_-;_-&quot;$&quot;* &quot;-&quot;??_-;_-@_-">
                  <c:v>47169.19943476512</c:v>
                </c:pt>
                <c:pt idx="168" formatCode="_-&quot;$&quot;* #,##0_-;\-&quot;$&quot;* #,##0_-;_-&quot;$&quot;* &quot;-&quot;??_-;_-@_-">
                  <c:v>47595.316286817259</c:v>
                </c:pt>
                <c:pt idx="169" formatCode="_-&quot;$&quot;* #,##0_-;\-&quot;$&quot;* #,##0_-;_-&quot;$&quot;* &quot;-&quot;??_-;_-@_-">
                  <c:v>49520.248987550644</c:v>
                </c:pt>
                <c:pt idx="170" formatCode="_-&quot;$&quot;* #,##0_-;\-&quot;$&quot;* #,##0_-;_-&quot;$&quot;* &quot;-&quot;??_-;_-@_-">
                  <c:v>49768.406842815777</c:v>
                </c:pt>
                <c:pt idx="171" formatCode="_-&quot;$&quot;* #,##0_-;\-&quot;$&quot;* #,##0_-;_-&quot;$&quot;* &quot;-&quot;??_-;_-@_-">
                  <c:v>48335.236396074957</c:v>
                </c:pt>
                <c:pt idx="172" formatCode="_-&quot;$&quot;* #,##0_-;\-&quot;$&quot;* #,##0_-;_-&quot;$&quot;* &quot;-&quot;??_-;_-@_-">
                  <c:v>49707.846976072273</c:v>
                </c:pt>
                <c:pt idx="173" formatCode="_-&quot;$&quot;* #,##0_-;\-&quot;$&quot;* #,##0_-;_-&quot;$&quot;* &quot;-&quot;??_-;_-@_-">
                  <c:v>50917.369920977661</c:v>
                </c:pt>
                <c:pt idx="174" formatCode="_-&quot;$&quot;* #,##0_-;\-&quot;$&quot;* #,##0_-;_-&quot;$&quot;* &quot;-&quot;??_-;_-@_-">
                  <c:v>52600.656019830625</c:v>
                </c:pt>
                <c:pt idx="175" formatCode="_-&quot;$&quot;* #,##0_-;\-&quot;$&quot;* #,##0_-;_-&quot;$&quot;* &quot;-&quot;??_-;_-@_-">
                  <c:v>49961.376141719258</c:v>
                </c:pt>
                <c:pt idx="176" formatCode="_-&quot;$&quot;* #,##0_-;\-&quot;$&quot;* #,##0_-;_-&quot;$&quot;* &quot;-&quot;??_-;_-@_-">
                  <c:v>50211.757043726793</c:v>
                </c:pt>
                <c:pt idx="177" formatCode="_-&quot;$&quot;* #,##0_-;\-&quot;$&quot;* #,##0_-;_-&quot;$&quot;* &quot;-&quot;??_-;_-@_-">
                  <c:v>49776.842736810562</c:v>
                </c:pt>
                <c:pt idx="178" formatCode="_-&quot;$&quot;* #,##0_-;\-&quot;$&quot;* #,##0_-;_-&quot;$&quot;* &quot;-&quot;??_-;_-@_-">
                  <c:v>49629.657464495227</c:v>
                </c:pt>
                <c:pt idx="179" formatCode="_-&quot;$&quot;* #,##0_-;\-&quot;$&quot;* #,##0_-;_-&quot;$&quot;* &quot;-&quot;??_-;_-@_-">
                  <c:v>51438.993313492254</c:v>
                </c:pt>
                <c:pt idx="180" formatCode="_-&quot;$&quot;* #,##0_-;\-&quot;$&quot;* #,##0_-;_-&quot;$&quot;* &quot;-&quot;??_-;_-@_-">
                  <c:v>52536.190032603656</c:v>
                </c:pt>
                <c:pt idx="181" formatCode="_-&quot;$&quot;* #,##0_-;\-&quot;$&quot;* #,##0_-;_-&quot;$&quot;* &quot;-&quot;??_-;_-@_-">
                  <c:v>52749.354637531309</c:v>
                </c:pt>
                <c:pt idx="182" formatCode="_-&quot;$&quot;* #,##0_-;\-&quot;$&quot;* #,##0_-;_-&quot;$&quot;* &quot;-&quot;??_-;_-@_-">
                  <c:v>54378.360029366981</c:v>
                </c:pt>
                <c:pt idx="183" formatCode="_-&quot;$&quot;* #,##0_-;\-&quot;$&quot;* #,##0_-;_-&quot;$&quot;* &quot;-&quot;??_-;_-@_-">
                  <c:v>51885.550985608643</c:v>
                </c:pt>
                <c:pt idx="184" formatCode="_-&quot;$&quot;* #,##0_-;\-&quot;$&quot;* #,##0_-;_-&quot;$&quot;* &quot;-&quot;??_-;_-@_-">
                  <c:v>51257.079251300624</c:v>
                </c:pt>
                <c:pt idx="185" formatCode="_-&quot;$&quot;* #,##0_-;\-&quot;$&quot;* #,##0_-;_-&quot;$&quot;* &quot;-&quot;??_-;_-@_-">
                  <c:v>52262.200311037108</c:v>
                </c:pt>
                <c:pt idx="186" formatCode="_-&quot;$&quot;* #,##0_-;\-&quot;$&quot;* #,##0_-;_-&quot;$&quot;* &quot;-&quot;??_-;_-@_-">
                  <c:v>54413.128290953915</c:v>
                </c:pt>
                <c:pt idx="187" formatCode="_-&quot;$&quot;* #,##0_-;\-&quot;$&quot;* #,##0_-;_-&quot;$&quot;* &quot;-&quot;??_-;_-@_-">
                  <c:v>57464.623084635292</c:v>
                </c:pt>
                <c:pt idx="188" formatCode="_-&quot;$&quot;* #,##0_-;\-&quot;$&quot;* #,##0_-;_-&quot;$&quot;* &quot;-&quot;??_-;_-@_-">
                  <c:v>59316.83942118688</c:v>
                </c:pt>
                <c:pt idx="189" formatCode="_-&quot;$&quot;* #,##0_-;\-&quot;$&quot;* #,##0_-;_-&quot;$&quot;* &quot;-&quot;??_-;_-@_-">
                  <c:v>61179.098939789903</c:v>
                </c:pt>
                <c:pt idx="190" formatCode="_-&quot;$&quot;* #,##0_-;\-&quot;$&quot;* #,##0_-;_-&quot;$&quot;* &quot;-&quot;??_-;_-@_-">
                  <c:v>62283.725813709367</c:v>
                </c:pt>
                <c:pt idx="191" formatCode="_-&quot;$&quot;* #,##0_-;\-&quot;$&quot;* #,##0_-;_-&quot;$&quot;* &quot;-&quot;??_-;_-@_-">
                  <c:v>63542.552872356435</c:v>
                </c:pt>
                <c:pt idx="192" formatCode="_-&quot;$&quot;* #,##0_-;\-&quot;$&quot;* #,##0_-;_-&quot;$&quot;* &quot;-&quot;??_-;_-@_-">
                  <c:v>62026.265265684138</c:v>
                </c:pt>
                <c:pt idx="193" formatCode="_-&quot;$&quot;* #,##0_-;\-&quot;$&quot;* #,##0_-;_-&quot;$&quot;* &quot;-&quot;??_-;_-@_-">
                  <c:v>62314.306916233189</c:v>
                </c:pt>
                <c:pt idx="194" formatCode="_-&quot;$&quot;* #,##0_-;\-&quot;$&quot;* #,##0_-;_-&quot;$&quot;* &quot;-&quot;??_-;_-@_-">
                  <c:v>62546.616879682384</c:v>
                </c:pt>
                <c:pt idx="195" formatCode="_-&quot;$&quot;* #,##0_-;\-&quot;$&quot;* #,##0_-;_-&quot;$&quot;* &quot;-&quot;??_-;_-@_-">
                  <c:v>61409.822140471981</c:v>
                </c:pt>
                <c:pt idx="196" formatCode="_-&quot;$&quot;* #,##0_-;\-&quot;$&quot;* #,##0_-;_-&quot;$&quot;* &quot;-&quot;??_-;_-@_-">
                  <c:v>62350.739305140065</c:v>
                </c:pt>
                <c:pt idx="197" formatCode="_-&quot;$&quot;* #,##0_-;\-&quot;$&quot;* #,##0_-;_-&quot;$&quot;* &quot;-&quot;??_-;_-@_-">
                  <c:v>64764.702817490775</c:v>
                </c:pt>
                <c:pt idx="198" formatCode="_-&quot;$&quot;* #,##0_-;\-&quot;$&quot;* #,##0_-;_-&quot;$&quot;* &quot;-&quot;??_-;_-@_-">
                  <c:v>65586.838552809277</c:v>
                </c:pt>
                <c:pt idx="199" formatCode="_-&quot;$&quot;* #,##0_-;\-&quot;$&quot;* #,##0_-;_-&quot;$&quot;* &quot;-&quot;??_-;_-@_-">
                  <c:v>63933.883305834788</c:v>
                </c:pt>
                <c:pt idx="200" formatCode="_-&quot;$&quot;* #,##0_-;\-&quot;$&quot;* #,##0_-;_-&quot;$&quot;* &quot;-&quot;??_-;_-@_-">
                  <c:v>65246.972125078028</c:v>
                </c:pt>
                <c:pt idx="201" formatCode="_-&quot;$&quot;* #,##0_-;\-&quot;$&quot;* #,##0_-;_-&quot;$&quot;* &quot;-&quot;??_-;_-@_-">
                  <c:v>65465.985648086098</c:v>
                </c:pt>
                <c:pt idx="202" formatCode="_-&quot;$&quot;* #,##0_-;\-&quot;$&quot;* #,##0_-;_-&quot;$&quot;* &quot;-&quot;??_-;_-@_-">
                  <c:v>63383.641344248645</c:v>
                </c:pt>
                <c:pt idx="203" formatCode="_-&quot;$&quot;* #,##0_-;\-&quot;$&quot;* #,##0_-;_-&quot;$&quot;* &quot;-&quot;??_-;_-@_-">
                  <c:v>58388.455314076469</c:v>
                </c:pt>
                <c:pt idx="204" formatCode="_-&quot;$&quot;* #,##0_-;\-&quot;$&quot;* #,##0_-;_-&quot;$&quot;* &quot;-&quot;??_-;_-@_-">
                  <c:v>54720.170833563643</c:v>
                </c:pt>
                <c:pt idx="205" formatCode="_-&quot;$&quot;* #,##0_-;\-&quot;$&quot;* #,##0_-;_-&quot;$&quot;* &quot;-&quot;??_-;_-@_-">
                  <c:v>56922.627552832942</c:v>
                </c:pt>
                <c:pt idx="206" formatCode="_-&quot;$&quot;* #,##0_-;\-&quot;$&quot;* #,##0_-;_-&quot;$&quot;* &quot;-&quot;??_-;_-@_-">
                  <c:v>57936.283185840766</c:v>
                </c:pt>
                <c:pt idx="207" formatCode="_-&quot;$&quot;* #,##0_-;\-&quot;$&quot;* #,##0_-;_-&quot;$&quot;* &quot;-&quot;??_-;_-@_-">
                  <c:v>56060.176991150503</c:v>
                </c:pt>
                <c:pt idx="208" formatCode="_-&quot;$&quot;* #,##0_-;\-&quot;$&quot;* #,##0_-;_-&quot;$&quot;* &quot;-&quot;??_-;_-@_-">
                  <c:v>56177.257979206355</c:v>
                </c:pt>
                <c:pt idx="209" formatCode="_-&quot;$&quot;* #,##0_-;\-&quot;$&quot;* #,##0_-;_-&quot;$&quot;* &quot;-&quot;??_-;_-@_-">
                  <c:v>60670.272275859941</c:v>
                </c:pt>
                <c:pt idx="210" formatCode="_-&quot;$&quot;* #,##0_-;\-&quot;$&quot;* #,##0_-;_-&quot;$&quot;* &quot;-&quot;??_-;_-@_-">
                  <c:v>61650.365902757549</c:v>
                </c:pt>
                <c:pt idx="211" formatCode="_-&quot;$&quot;* #,##0_-;\-&quot;$&quot;* #,##0_-;_-&quot;$&quot;* &quot;-&quot;??_-;_-@_-">
                  <c:v>63794.541851854839</c:v>
                </c:pt>
                <c:pt idx="212" formatCode="_-&quot;$&quot;* #,##0_-;\-&quot;$&quot;* #,##0_-;_-&quot;$&quot;* &quot;-&quot;??_-;_-@_-">
                  <c:v>62566.771135127514</c:v>
                </c:pt>
                <c:pt idx="213" formatCode="_-&quot;$&quot;* #,##0_-;\-&quot;$&quot;* #,##0_-;_-&quot;$&quot;* &quot;-&quot;??_-;_-@_-">
                  <c:v>64255.19566126963</c:v>
                </c:pt>
                <c:pt idx="214" formatCode="_-&quot;$&quot;* #,##0_-;\-&quot;$&quot;* #,##0_-;_-&quot;$&quot;* &quot;-&quot;??_-;_-@_-">
                  <c:v>66479.196040198047</c:v>
                </c:pt>
                <c:pt idx="215" formatCode="_-&quot;$&quot;* #,##0_-;\-&quot;$&quot;* #,##0_-;_-&quot;$&quot;* &quot;-&quot;??_-;_-@_-">
                  <c:v>67298.919264563141</c:v>
                </c:pt>
                <c:pt idx="216" formatCode="_-&quot;$&quot;* #,##0_-;\-&quot;$&quot;* #,##0_-;_-&quot;$&quot;* &quot;-&quot;??_-;_-@_-">
                  <c:v>66153.387067488788</c:v>
                </c:pt>
                <c:pt idx="217" formatCode="_-&quot;$&quot;* #,##0_-;\-&quot;$&quot;* #,##0_-;_-&quot;$&quot;* &quot;-&quot;??_-;_-@_-">
                  <c:v>66192.342488138805</c:v>
                </c:pt>
                <c:pt idx="218" formatCode="_-&quot;$&quot;* #,##0_-;\-&quot;$&quot;* #,##0_-;_-&quot;$&quot;* &quot;-&quot;??_-;_-@_-">
                  <c:v>69225.24926385266</c:v>
                </c:pt>
                <c:pt idx="219" formatCode="_-&quot;$&quot;* #,##0_-;\-&quot;$&quot;* #,##0_-;_-&quot;$&quot;* &quot;-&quot;??_-;_-@_-">
                  <c:v>69025.585562827182</c:v>
                </c:pt>
                <c:pt idx="220" formatCode="_-&quot;$&quot;* #,##0_-;\-&quot;$&quot;* #,##0_-;_-&quot;$&quot;* &quot;-&quot;??_-;_-@_-">
                  <c:v>70582.81559606237</c:v>
                </c:pt>
                <c:pt idx="221" formatCode="_-&quot;$&quot;* #,##0_-;\-&quot;$&quot;* #,##0_-;_-&quot;$&quot;* &quot;-&quot;??_-;_-@_-">
                  <c:v>70065.309892400182</c:v>
                </c:pt>
                <c:pt idx="222" formatCode="_-&quot;$&quot;* #,##0_-;\-&quot;$&quot;* #,##0_-;_-&quot;$&quot;* &quot;-&quot;??_-;_-@_-">
                  <c:v>71291.56805317635</c:v>
                </c:pt>
                <c:pt idx="223" formatCode="_-&quot;$&quot;* #,##0_-;\-&quot;$&quot;* #,##0_-;_-&quot;$&quot;* &quot;-&quot;??_-;_-@_-">
                  <c:v>73209.33427012866</c:v>
                </c:pt>
                <c:pt idx="224" formatCode="_-&quot;$&quot;* #,##0_-;\-&quot;$&quot;* #,##0_-;_-&quot;$&quot;* &quot;-&quot;??_-;_-@_-">
                  <c:v>73266.047223954665</c:v>
                </c:pt>
                <c:pt idx="225" formatCode="_-&quot;$&quot;* #,##0_-;\-&quot;$&quot;* #,##0_-;_-&quot;$&quot;* &quot;-&quot;??_-;_-@_-">
                  <c:v>74190.016814948787</c:v>
                </c:pt>
                <c:pt idx="226" formatCode="_-&quot;$&quot;* #,##0_-;\-&quot;$&quot;* #,##0_-;_-&quot;$&quot;* &quot;-&quot;??_-;_-@_-">
                  <c:v>74666.917180456847</c:v>
                </c:pt>
                <c:pt idx="227" formatCode="_-&quot;$&quot;* #,##0_-;\-&quot;$&quot;* #,##0_-;_-&quot;$&quot;* &quot;-&quot;??_-;_-@_-">
                  <c:v>75091.495425228815</c:v>
                </c:pt>
                <c:pt idx="228" formatCode="_-&quot;$&quot;* #,##0_-;\-&quot;$&quot;* #,##0_-;_-&quot;$&quot;* &quot;-&quot;??_-;_-@_-">
                  <c:v>75880.41650549059</c:v>
                </c:pt>
                <c:pt idx="229" formatCode="_-&quot;$&quot;* #,##0_-;\-&quot;$&quot;* #,##0_-;_-&quot;$&quot;* &quot;-&quot;??_-;_-@_-">
                  <c:v>77802.348566782253</c:v>
                </c:pt>
                <c:pt idx="230" formatCode="_-&quot;$&quot;* #,##0_-;\-&quot;$&quot;* #,##0_-;_-&quot;$&quot;* &quot;-&quot;??_-;_-@_-">
                  <c:v>77870.296748320543</c:v>
                </c:pt>
                <c:pt idx="231" formatCode="_-&quot;$&quot;* #,##0_-;\-&quot;$&quot;* #,##0_-;_-&quot;$&quot;* &quot;-&quot;??_-;_-@_-">
                  <c:v>79419.631649996503</c:v>
                </c:pt>
                <c:pt idx="232" formatCode="_-&quot;$&quot;* #,##0_-;\-&quot;$&quot;* #,##0_-;_-&quot;$&quot;* &quot;-&quot;??_-;_-@_-">
                  <c:v>79552.255808262285</c:v>
                </c:pt>
                <c:pt idx="233" formatCode="_-&quot;$&quot;* #,##0_-;\-&quot;$&quot;* #,##0_-;_-&quot;$&quot;* &quot;-&quot;??_-;_-@_-">
                  <c:v>79215.837629171234</c:v>
                </c:pt>
                <c:pt idx="234" formatCode="_-&quot;$&quot;* #,##0_-;\-&quot;$&quot;* #,##0_-;_-&quot;$&quot;* &quot;-&quot;??_-;_-@_-">
                  <c:v>79450.632731521371</c:v>
                </c:pt>
                <c:pt idx="235" formatCode="_-&quot;$&quot;* #,##0_-;\-&quot;$&quot;* #,##0_-;_-&quot;$&quot;* &quot;-&quot;??_-;_-@_-">
                  <c:v>81751.797146984827</c:v>
                </c:pt>
                <c:pt idx="236" formatCode="_-&quot;$&quot;* #,##0_-;\-&quot;$&quot;* #,##0_-;_-&quot;$&quot;* &quot;-&quot;??_-;_-@_-">
                  <c:v>81657.810267381443</c:v>
                </c:pt>
                <c:pt idx="237" formatCode="_-&quot;$&quot;* #,##0_-;\-&quot;$&quot;* #,##0_-;_-&quot;$&quot;* &quot;-&quot;??_-;_-@_-">
                  <c:v>80701.096524121225</c:v>
                </c:pt>
                <c:pt idx="238" formatCode="_-&quot;$&quot;* #,##0_-;\-&quot;$&quot;* #,##0_-;_-&quot;$&quot;* &quot;-&quot;??_-;_-@_-">
                  <c:v>82838.432815201406</c:v>
                </c:pt>
                <c:pt idx="239" formatCode="_-&quot;$&quot;* #,##0_-;\-&quot;$&quot;* #,##0_-;_-&quot;$&quot;* &quot;-&quot;??_-;_-@_-">
                  <c:v>82676.26092379597</c:v>
                </c:pt>
                <c:pt idx="240" formatCode="_-&quot;$&quot;* #,##0_-;\-&quot;$&quot;* #,##0_-;_-&quot;$&quot;* &quot;-&quot;??_-;_-@_-">
                  <c:v>79045.244053586837</c:v>
                </c:pt>
                <c:pt idx="241" formatCode="_-&quot;$&quot;* #,##0_-;\-&quot;$&quot;* #,##0_-;_-&quot;$&quot;* &quot;-&quot;??_-;_-@_-">
                  <c:v>79738.450972188279</c:v>
                </c:pt>
                <c:pt idx="242" formatCode="_-&quot;$&quot;* #,##0_-;\-&quot;$&quot;* #,##0_-;_-&quot;$&quot;* &quot;-&quot;??_-;_-@_-">
                  <c:v>81810.281591183651</c:v>
                </c:pt>
                <c:pt idx="243" formatCode="_-&quot;$&quot;* #,##0_-;\-&quot;$&quot;* #,##0_-;_-&quot;$&quot;* &quot;-&quot;??_-;_-@_-">
                  <c:v>83686.867761875124</c:v>
                </c:pt>
                <c:pt idx="244" formatCode="_-&quot;$&quot;* #,##0_-;\-&quot;$&quot;* #,##0_-;_-&quot;$&quot;* &quot;-&quot;??_-;_-@_-">
                  <c:v>85902.062791597316</c:v>
                </c:pt>
                <c:pt idx="245" formatCode="_-&quot;$&quot;* #,##0_-;\-&quot;$&quot;* #,##0_-;_-&quot;$&quot;* &quot;-&quot;??_-;_-@_-">
                  <c:v>85703.349569363694</c:v>
                </c:pt>
                <c:pt idx="246" formatCode="_-&quot;$&quot;* #,##0_-;\-&quot;$&quot;* #,##0_-;_-&quot;$&quot;* &quot;-&quot;??_-;_-@_-">
                  <c:v>86913.429065388889</c:v>
                </c:pt>
                <c:pt idx="247" formatCode="_-&quot;$&quot;* #,##0_-;\-&quot;$&quot;* #,##0_-;_-&quot;$&quot;* &quot;-&quot;??_-;_-@_-">
                  <c:v>88370.655151453015</c:v>
                </c:pt>
                <c:pt idx="248" formatCode="_-&quot;$&quot;* #,##0_-;\-&quot;$&quot;* #,##0_-;_-&quot;$&quot;* &quot;-&quot;??_-;_-@_-">
                  <c:v>86323.713024875135</c:v>
                </c:pt>
                <c:pt idx="249" formatCode="_-&quot;$&quot;* #,##0_-;\-&quot;$&quot;* #,##0_-;_-&quot;$&quot;* &quot;-&quot;??_-;_-@_-">
                  <c:v>84780.818327504749</c:v>
                </c:pt>
                <c:pt idx="250" formatCode="_-&quot;$&quot;* #,##0_-;\-&quot;$&quot;* #,##0_-;_-&quot;$&quot;* &quot;-&quot;??_-;_-@_-">
                  <c:v>86122.601501503945</c:v>
                </c:pt>
                <c:pt idx="251" formatCode="_-&quot;$&quot;* #,##0_-;\-&quot;$&quot;* #,##0_-;_-&quot;$&quot;* &quot;-&quot;??_-;_-@_-">
                  <c:v>82632.154444909407</c:v>
                </c:pt>
                <c:pt idx="252" formatCode="_-&quot;$&quot;* #,##0_-;\-&quot;$&quot;* #,##0_-;_-&quot;$&quot;* &quot;-&quot;??_-;_-@_-">
                  <c:v>81962.391748833674</c:v>
                </c:pt>
                <c:pt idx="253" formatCode="_-&quot;$&quot;* #,##0_-;\-&quot;$&quot;* #,##0_-;_-&quot;$&quot;* &quot;-&quot;??_-;_-@_-">
                  <c:v>80988.045992437299</c:v>
                </c:pt>
                <c:pt idx="254" formatCode="_-&quot;$&quot;* #,##0_-;\-&quot;$&quot;* #,##0_-;_-&quot;$&quot;* &quot;-&quot;??_-;_-@_-">
                  <c:v>75756.808870082867</c:v>
                </c:pt>
                <c:pt idx="255" formatCode="_-&quot;$&quot;* #,##0_-;\-&quot;$&quot;* #,##0_-;_-&quot;$&quot;* &quot;-&quot;??_-;_-@_-">
                  <c:v>75124.985198108567</c:v>
                </c:pt>
                <c:pt idx="256" formatCode="_-&quot;$&quot;* #,##0_-;\-&quot;$&quot;* #,##0_-;_-&quot;$&quot;* &quot;-&quot;??_-;_-@_-">
                  <c:v>77533.816598643796</c:v>
                </c:pt>
                <c:pt idx="257" formatCode="_-&quot;$&quot;* #,##0_-;\-&quot;$&quot;* #,##0_-;_-&quot;$&quot;* &quot;-&quot;??_-;_-@_-">
                  <c:v>77901.432428378626</c:v>
                </c:pt>
                <c:pt idx="258" formatCode="_-&quot;$&quot;* #,##0_-;\-&quot;$&quot;* #,##0_-;_-&quot;$&quot;* &quot;-&quot;??_-;_-@_-">
                  <c:v>78513.065530934022</c:v>
                </c:pt>
                <c:pt idx="259" formatCode="_-&quot;$&quot;* #,##0_-;\-&quot;$&quot;* #,##0_-;_-&quot;$&quot;* &quot;-&quot;??_-;_-@_-">
                  <c:v>83147.960496712054</c:v>
                </c:pt>
                <c:pt idx="260" formatCode="_-&quot;$&quot;* #,##0_-;\-&quot;$&quot;* #,##0_-;_-&quot;$&quot;* &quot;-&quot;??_-;_-@_-">
                  <c:v>83662.480560182565</c:v>
                </c:pt>
                <c:pt idx="261" formatCode="_-&quot;$&quot;* #,##0_-;\-&quot;$&quot;* #,##0_-;_-&quot;$&quot;* &quot;-&quot;??_-;_-@_-">
                  <c:v>86379.362610816883</c:v>
                </c:pt>
                <c:pt idx="262" formatCode="_-&quot;$&quot;* #,##0_-;\-&quot;$&quot;* #,##0_-;_-&quot;$&quot;* &quot;-&quot;??_-;_-@_-">
                  <c:v>89583.618450656475</c:v>
                </c:pt>
                <c:pt idx="263" formatCode="_-&quot;$&quot;* #,##0_-;\-&quot;$&quot;* #,##0_-;_-&quot;$&quot;* &quot;-&quot;??_-;_-@_-">
                  <c:v>86449.173067662472</c:v>
                </c:pt>
                <c:pt idx="264" formatCode="_-&quot;$&quot;* #,##0_-;\-&quot;$&quot;* #,##0_-;_-&quot;$&quot;* &quot;-&quot;??_-;_-@_-">
                  <c:v>88132.062870540758</c:v>
                </c:pt>
                <c:pt idx="265" formatCode="_-&quot;$&quot;* #,##0_-;\-&quot;$&quot;* #,##0_-;_-&quot;$&quot;* &quot;-&quot;??_-;_-@_-">
                  <c:v>91776.606695981071</c:v>
                </c:pt>
                <c:pt idx="266" formatCode="_-&quot;$&quot;* #,##0_-;\-&quot;$&quot;* #,##0_-;_-&quot;$&quot;* &quot;-&quot;??_-;_-@_-">
                  <c:v>91559.497683010661</c:v>
                </c:pt>
                <c:pt idx="267" formatCode="_-&quot;$&quot;* #,##0_-;\-&quot;$&quot;* #,##0_-;_-&quot;$&quot;* &quot;-&quot;??_-;_-@_-">
                  <c:v>95341.982900855044</c:v>
                </c:pt>
                <c:pt idx="268" formatCode="_-&quot;$&quot;* #,##0_-;\-&quot;$&quot;* #,##0_-;_-&quot;$&quot;* &quot;-&quot;??_-;_-@_-">
                  <c:v>94003.870201226862</c:v>
                </c:pt>
                <c:pt idx="269" formatCode="_-&quot;$&quot;* #,##0_-;\-&quot;$&quot;* #,##0_-;_-&quot;$&quot;* &quot;-&quot;??_-;_-@_-">
                  <c:v>92244.400543130818</c:v>
                </c:pt>
                <c:pt idx="270" formatCode="_-&quot;$&quot;* #,##0_-;\-&quot;$&quot;* #,##0_-;_-&quot;$&quot;* &quot;-&quot;??_-;_-@_-">
                  <c:v>94630.834510906119</c:v>
                </c:pt>
                <c:pt idx="271" formatCode="_-&quot;$&quot;* #,##0_-;\-&quot;$&quot;* #,##0_-;_-&quot;$&quot;* &quot;-&quot;??_-;_-@_-">
                  <c:v>91606.458756009641</c:v>
                </c:pt>
                <c:pt idx="272" formatCode="_-&quot;$&quot;* #,##0_-;\-&quot;$&quot;* #,##0_-;_-&quot;$&quot;* &quot;-&quot;??_-;_-@_-">
                  <c:v>89614.063770495748</c:v>
                </c:pt>
                <c:pt idx="273" formatCode="_-&quot;$&quot;* #,##0_-;\-&quot;$&quot;* #,##0_-;_-&quot;$&quot;* &quot;-&quot;??_-;_-@_-">
                  <c:v>91014.030219541732</c:v>
                </c:pt>
                <c:pt idx="274" formatCode="_-&quot;$&quot;* #,##0_-;\-&quot;$&quot;* #,##0_-;_-&quot;$&quot;* &quot;-&quot;??_-;_-@_-">
                  <c:v>98855.458937579504</c:v>
                </c:pt>
                <c:pt idx="275" formatCode="_-&quot;$&quot;* #,##0_-;\-&quot;$&quot;* #,##0_-;_-&quot;$&quot;* &quot;-&quot;??_-;_-@_-">
                  <c:v>100755.73839729073</c:v>
                </c:pt>
                <c:pt idx="276" formatCode="_-&quot;$&quot;* #,##0_-;\-&quot;$&quot;* #,##0_-;_-&quot;$&quot;* &quot;-&quot;??_-;_-@_-">
                  <c:v>101620.55213028827</c:v>
                </c:pt>
                <c:pt idx="277" formatCode="_-&quot;$&quot;* #,##0_-;\-&quot;$&quot;* #,##0_-;_-&quot;$&quot;* &quot;-&quot;??_-;_-@_-">
                  <c:v>100323.80380980957</c:v>
                </c:pt>
                <c:pt idx="278" formatCode="_-&quot;$&quot;* #,##0_-;\-&quot;$&quot;* #,##0_-;_-&quot;$&quot;* &quot;-&quot;??_-;_-@_-">
                  <c:v>102040.15496593597</c:v>
                </c:pt>
                <c:pt idx="279" formatCode="_-&quot;$&quot;* #,##0_-;\-&quot;$&quot;* #,##0_-;_-&quot;$&quot;* &quot;-&quot;??_-;_-@_-">
                  <c:v>105706.21995216033</c:v>
                </c:pt>
                <c:pt idx="280" formatCode="_-&quot;$&quot;* #,##0_-;\-&quot;$&quot;* #,##0_-;_-&quot;$&quot;* &quot;-&quot;??_-;_-@_-">
                  <c:v>106669.49113070666</c:v>
                </c:pt>
                <c:pt idx="281" formatCode="_-&quot;$&quot;* #,##0_-;\-&quot;$&quot;* #,##0_-;_-&quot;$&quot;* &quot;-&quot;??_-;_-@_-">
                  <c:v>111050.27985442836</c:v>
                </c:pt>
                <c:pt idx="282" formatCode="_-&quot;$&quot;* #,##0_-;\-&quot;$&quot;* #,##0_-;_-&quot;$&quot;* &quot;-&quot;??_-;_-@_-">
                  <c:v>108677.95978622124</c:v>
                </c:pt>
                <c:pt idx="283" formatCode="_-&quot;$&quot;* #,##0_-;\-&quot;$&quot;* #,##0_-;_-&quot;$&quot;* &quot;-&quot;??_-;_-@_-">
                  <c:v>109197.65853812575</c:v>
                </c:pt>
                <c:pt idx="284" formatCode="_-&quot;$&quot;* #,##0_-;\-&quot;$&quot;* #,##0_-;_-&quot;$&quot;* &quot;-&quot;??_-;_-@_-">
                  <c:v>105367.6059618072</c:v>
                </c:pt>
                <c:pt idx="285" formatCode="_-&quot;$&quot;* #,##0_-;\-&quot;$&quot;* #,##0_-;_-&quot;$&quot;* &quot;-&quot;??_-;_-@_-">
                  <c:v>108949.49989342643</c:v>
                </c:pt>
                <c:pt idx="286" formatCode="_-&quot;$&quot;* #,##0_-;\-&quot;$&quot;* #,##0_-;_-&quot;$&quot;* &quot;-&quot;??_-;_-@_-">
                  <c:v>111084.49985395471</c:v>
                </c:pt>
                <c:pt idx="287" formatCode="_-&quot;$&quot;* #,##0_-;\-&quot;$&quot;* #,##0_-;_-&quot;$&quot;* &quot;-&quot;??_-;_-@_-">
                  <c:v>110787.57351606108</c:v>
                </c:pt>
                <c:pt idx="288" formatCode="_-&quot;$&quot;* #,##0_-;\-&quot;$&quot;* #,##0_-;_-&quot;$&quot;* &quot;-&quot;??_-;_-@_-">
                  <c:v>105800.53444696192</c:v>
                </c:pt>
                <c:pt idx="289" formatCode="_-&quot;$&quot;* #,##0_-;\-&quot;$&quot;* #,##0_-;_-&quot;$&quot;* &quot;-&quot;??_-;_-@_-">
                  <c:v>99871.462347935274</c:v>
                </c:pt>
                <c:pt idx="290" formatCode="_-&quot;$&quot;* #,##0_-;\-&quot;$&quot;* #,##0_-;_-&quot;$&quot;* &quot;-&quot;??_-;_-@_-">
                  <c:v>103903.2489165016</c:v>
                </c:pt>
                <c:pt idx="291" formatCode="_-&quot;$&quot;* #,##0_-;\-&quot;$&quot;* #,##0_-;_-&quot;$&quot;* &quot;-&quot;??_-;_-@_-">
                  <c:v>102661.72507164121</c:v>
                </c:pt>
                <c:pt idx="292" formatCode="_-&quot;$&quot;* #,##0_-;\-&quot;$&quot;* #,##0_-;_-&quot;$&quot;* &quot;-&quot;??_-;_-@_-">
                  <c:v>105932.4339046206</c:v>
                </c:pt>
                <c:pt idx="293" formatCode="_-&quot;$&quot;* #,##0_-;\-&quot;$&quot;* #,##0_-;_-&quot;$&quot;* &quot;-&quot;??_-;_-@_-">
                  <c:v>104086.949073599</c:v>
                </c:pt>
                <c:pt idx="294" formatCode="_-&quot;$&quot;* #,##0_-;\-&quot;$&quot;* #,##0_-;_-&quot;$&quot;* &quot;-&quot;??_-;_-@_-">
                  <c:v>103860.32540478243</c:v>
                </c:pt>
                <c:pt idx="295" formatCode="_-&quot;$&quot;* #,##0_-;\-&quot;$&quot;* #,##0_-;_-&quot;$&quot;* &quot;-&quot;??_-;_-@_-">
                  <c:v>98024.410884718949</c:v>
                </c:pt>
                <c:pt idx="296" formatCode="_-&quot;$&quot;* #,##0_-;\-&quot;$&quot;* #,##0_-;_-&quot;$&quot;* &quot;-&quot;??_-;_-@_-">
                  <c:v>100862.11031553689</c:v>
                </c:pt>
                <c:pt idx="297" formatCode="_-&quot;$&quot;* #,##0_-;\-&quot;$&quot;* #,##0_-;_-&quot;$&quot;* &quot;-&quot;??_-;_-@_-">
                  <c:v>100946.34689318168</c:v>
                </c:pt>
                <c:pt idx="298" formatCode="_-&quot;$&quot;* #,##0_-;\-&quot;$&quot;* #,##0_-;_-&quot;$&quot;* &quot;-&quot;??_-;_-@_-">
                  <c:v>91844.226867604011</c:v>
                </c:pt>
                <c:pt idx="299" formatCode="_-&quot;$&quot;* #,##0_-;\-&quot;$&quot;* #,##0_-;_-&quot;$&quot;* &quot;-&quot;??_-;_-@_-">
                  <c:v>86140.732437062383</c:v>
                </c:pt>
                <c:pt idx="300" formatCode="_-&quot;$&quot;* #,##0_-;\-&quot;$&quot;* #,##0_-;_-&quot;$&quot;* &quot;-&quot;??_-;_-@_-">
                  <c:v>84108.047887079345</c:v>
                </c:pt>
                <c:pt idx="301" formatCode="_-&quot;$&quot;* #,##0_-;\-&quot;$&quot;* #,##0_-;_-&quot;$&quot;* &quot;-&quot;??_-;_-@_-">
                  <c:v>89413.460248040254</c:v>
                </c:pt>
                <c:pt idx="302" formatCode="_-&quot;$&quot;* #,##0_-;\-&quot;$&quot;* #,##0_-;_-&quot;$&quot;* &quot;-&quot;??_-;_-@_-">
                  <c:v>93237.40773487644</c:v>
                </c:pt>
                <c:pt idx="303" formatCode="_-&quot;$&quot;* #,##0_-;\-&quot;$&quot;* #,##0_-;_-&quot;$&quot;* &quot;-&quot;??_-;_-@_-">
                  <c:v>96274.825732397629</c:v>
                </c:pt>
                <c:pt idx="304" formatCode="_-&quot;$&quot;* #,##0_-;\-&quot;$&quot;* #,##0_-;_-&quot;$&quot;* &quot;-&quot;??_-;_-@_-">
                  <c:v>94883.612924616958</c:v>
                </c:pt>
                <c:pt idx="305" formatCode="_-&quot;$&quot;* #,##0_-;\-&quot;$&quot;* #,##0_-;_-&quot;$&quot;* &quot;-&quot;??_-;_-@_-">
                  <c:v>96996.704901597041</c:v>
                </c:pt>
                <c:pt idx="306" formatCode="_-&quot;$&quot;* #,##0_-;\-&quot;$&quot;* #,##0_-;_-&quot;$&quot;* &quot;-&quot;??_-;_-@_-">
                  <c:v>101924.52693154819</c:v>
                </c:pt>
                <c:pt idx="307" formatCode="_-&quot;$&quot;* #,##0_-;\-&quot;$&quot;* #,##0_-;_-&quot;$&quot;* &quot;-&quot;??_-;_-@_-">
                  <c:v>105744.27857554493</c:v>
                </c:pt>
                <c:pt idx="308" formatCode="_-&quot;$&quot;* #,##0_-;\-&quot;$&quot;* #,##0_-;_-&quot;$&quot;* &quot;-&quot;??_-;_-@_-">
                  <c:v>107012.83027953868</c:v>
                </c:pt>
                <c:pt idx="309" formatCode="_-&quot;$&quot;* #,##0_-;\-&quot;$&quot;* #,##0_-;_-&quot;$&quot;* &quot;-&quot;??_-;_-@_-">
                  <c:v>111766.04959225724</c:v>
                </c:pt>
                <c:pt idx="310" formatCode="_-&quot;$&quot;* #,##0_-;\-&quot;$&quot;* #,##0_-;_-&quot;$&quot;* &quot;-&quot;??_-;_-@_-">
                  <c:v>115394.94683160582</c:v>
                </c:pt>
                <c:pt idx="311" formatCode="_-&quot;$&quot;* #,##0_-;\-&quot;$&quot;* #,##0_-;_-&quot;$&quot;* &quot;-&quot;??_-;_-@_-">
                  <c:v>112815.14529536685</c:v>
                </c:pt>
                <c:pt idx="312" formatCode="_-&quot;$&quot;* #,##0_-;\-&quot;$&quot;* #,##0_-;_-&quot;$&quot;* &quot;-&quot;??_-;_-@_-">
                  <c:v>113974.53127343637</c:v>
                </c:pt>
                <c:pt idx="313" formatCode="_-&quot;$&quot;* #,##0_-;\-&quot;$&quot;* #,##0_-;_-&quot;$&quot;* &quot;-&quot;??_-;_-@_-">
                  <c:v>112294.68000284201</c:v>
                </c:pt>
                <c:pt idx="314" formatCode="_-&quot;$&quot;* #,##0_-;\-&quot;$&quot;* #,##0_-;_-&quot;$&quot;* &quot;-&quot;??_-;_-@_-">
                  <c:v>113171.69720461351</c:v>
                </c:pt>
                <c:pt idx="315" formatCode="_-&quot;$&quot;* #,##0_-;\-&quot;$&quot;* #,##0_-;_-&quot;$&quot;* &quot;-&quot;??_-;_-@_-">
                  <c:v>110803.45495883106</c:v>
                </c:pt>
                <c:pt idx="316" formatCode="_-&quot;$&quot;* #,##0_-;\-&quot;$&quot;* #,##0_-;_-&quot;$&quot;* &quot;-&quot;??_-;_-@_-">
                  <c:v>106425.42451824782</c:v>
                </c:pt>
                <c:pt idx="317" formatCode="_-&quot;$&quot;* #,##0_-;\-&quot;$&quot;* #,##0_-;_-&quot;$&quot;* &quot;-&quot;??_-;_-@_-">
                  <c:v>107305.43367568468</c:v>
                </c:pt>
                <c:pt idx="318" formatCode="_-&quot;$&quot;* #,##0_-;\-&quot;$&quot;* #,##0_-;_-&quot;$&quot;* &quot;-&quot;??_-;_-@_-">
                  <c:v>114160.91590157337</c:v>
                </c:pt>
                <c:pt idx="319" formatCode="_-&quot;$&quot;* #,##0_-;\-&quot;$&quot;* #,##0_-;_-&quot;$&quot;* &quot;-&quot;??_-;_-@_-">
                  <c:v>118195.40865062013</c:v>
                </c:pt>
                <c:pt idx="320" formatCode="_-&quot;$&quot;* #,##0_-;\-&quot;$&quot;* #,##0_-;_-&quot;$&quot;* &quot;-&quot;??_-;_-@_-">
                  <c:v>122835.07140432455</c:v>
                </c:pt>
                <c:pt idx="321" formatCode="_-&quot;$&quot;* #,##0_-;\-&quot;$&quot;* #,##0_-;_-&quot;$&quot;* &quot;-&quot;??_-;_-@_-">
                  <c:v>124624.65560932484</c:v>
                </c:pt>
                <c:pt idx="322" formatCode="_-&quot;$&quot;* #,##0_-;\-&quot;$&quot;* #,##0_-;_-&quot;$&quot;* &quot;-&quot;??_-;_-@_-">
                  <c:v>126371.15723161215</c:v>
                </c:pt>
                <c:pt idx="323" formatCode="_-&quot;$&quot;* #,##0_-;\-&quot;$&quot;* #,##0_-;_-&quot;$&quot;* &quot;-&quot;??_-;_-@_-">
                  <c:v>129035.64927016813</c:v>
                </c:pt>
                <c:pt idx="324" formatCode="_-&quot;$&quot;* #,##0_-;\-&quot;$&quot;* #,##0_-;_-&quot;$&quot;* &quot;-&quot;??_-;_-@_-">
                  <c:v>126129.23195945472</c:v>
                </c:pt>
                <c:pt idx="325" formatCode="_-&quot;$&quot;* #,##0_-;\-&quot;$&quot;* #,##0_-;_-&quot;$&quot;* &quot;-&quot;??_-;_-@_-">
                  <c:v>128173.99761590875</c:v>
                </c:pt>
                <c:pt idx="326" formatCode="_-&quot;$&quot;* #,##0_-;\-&quot;$&quot;* #,##0_-;_-&quot;$&quot;* &quot;-&quot;??_-;_-@_-">
                  <c:v>131908.92613264083</c:v>
                </c:pt>
                <c:pt idx="327" formatCode="_-&quot;$&quot;* #,##0_-;\-&quot;$&quot;* #,##0_-;_-&quot;$&quot;* &quot;-&quot;??_-;_-@_-">
                  <c:v>129996.72226914979</c:v>
                </c:pt>
                <c:pt idx="328" formatCode="_-&quot;$&quot;* #,##0_-;\-&quot;$&quot;* #,##0_-;_-&quot;$&quot;* &quot;-&quot;??_-;_-@_-">
                  <c:v>131159.95200239998</c:v>
                </c:pt>
                <c:pt idx="329" formatCode="_-&quot;$&quot;* #,##0_-;\-&quot;$&quot;* #,##0_-;_-&quot;$&quot;* &quot;-&quot;??_-;_-@_-">
                  <c:v>138136.01635707697</c:v>
                </c:pt>
                <c:pt idx="330" formatCode="_-&quot;$&quot;* #,##0_-;\-&quot;$&quot;* #,##0_-;_-&quot;$&quot;* &quot;-&quot;??_-;_-@_-">
                  <c:v>131687.65838023895</c:v>
                </c:pt>
                <c:pt idx="331" formatCode="_-&quot;$&quot;* #,##0_-;\-&quot;$&quot;* #,##0_-;_-&quot;$&quot;* &quot;-&quot;??_-;_-@_-">
                  <c:v>132300.01657811855</c:v>
                </c:pt>
                <c:pt idx="332" formatCode="_-&quot;$&quot;* #,##0_-;\-&quot;$&quot;* #,##0_-;_-&quot;$&quot;* &quot;-&quot;??_-;_-@_-">
                  <c:v>119305.89944187009</c:v>
                </c:pt>
                <c:pt idx="333" formatCode="_-&quot;$&quot;* #,##0_-;\-&quot;$&quot;* #,##0_-;_-&quot;$&quot;* &quot;-&quot;??_-;_-@_-">
                  <c:v>119972.13415645013</c:v>
                </c:pt>
                <c:pt idx="334" formatCode="_-&quot;$&quot;* #,##0_-;\-&quot;$&quot;* #,##0_-;_-&quot;$&quot;* &quot;-&quot;??_-;_-@_-">
                  <c:v>114011.04576350136</c:v>
                </c:pt>
                <c:pt idx="335" formatCode="_-&quot;$&quot;* #,##0_-;\-&quot;$&quot;* #,##0_-;_-&quot;$&quot;* &quot;-&quot;??_-;_-@_-">
                  <c:v>113748.83597925374</c:v>
                </c:pt>
                <c:pt idx="336" formatCode="_-&quot;$&quot;* #,##0_-;\-&quot;$&quot;* #,##0_-;_-&quot;$&quot;* &quot;-&quot;??_-;_-@_-">
                  <c:v>114754.54122030747</c:v>
                </c:pt>
                <c:pt idx="337" formatCode="_-&quot;$&quot;* #,##0_-;\-&quot;$&quot;* #,##0_-;_-&quot;$&quot;* &quot;-&quot;??_-;_-@_-">
                  <c:v>117355.61524555358</c:v>
                </c:pt>
                <c:pt idx="338" formatCode="_-&quot;$&quot;* #,##0_-;\-&quot;$&quot;* #,##0_-;_-&quot;$&quot;* &quot;-&quot;??_-;_-@_-">
                  <c:v>112640.16167612678</c:v>
                </c:pt>
                <c:pt idx="339" formatCode="_-&quot;$&quot;* #,##0_-;\-&quot;$&quot;* #,##0_-;_-&quot;$&quot;* &quot;-&quot;??_-;_-@_-">
                  <c:v>110616.01919904011</c:v>
                </c:pt>
                <c:pt idx="340" formatCode="_-&quot;$&quot;* #,##0_-;\-&quot;$&quot;* #,##0_-;_-&quot;$&quot;* &quot;-&quot;??_-;_-@_-">
                  <c:v>111629.07565148063</c:v>
                </c:pt>
                <c:pt idx="341" formatCode="_-&quot;$&quot;* #,##0_-;\-&quot;$&quot;* #,##0_-;_-&quot;$&quot;* &quot;-&quot;??_-;_-@_-">
                  <c:v>97368.487759822572</c:v>
                </c:pt>
                <c:pt idx="342" formatCode="_-&quot;$&quot;* #,##0_-;\-&quot;$&quot;* #,##0_-;_-&quot;$&quot;* &quot;-&quot;??_-;_-@_-">
                  <c:v>96675.866206689694</c:v>
                </c:pt>
                <c:pt idx="343" formatCode="_-&quot;$&quot;* #,##0_-;\-&quot;$&quot;* #,##0_-;_-&quot;$&quot;* &quot;-&quot;??_-;_-@_-">
                  <c:v>97339.533286493592</c:v>
                </c:pt>
                <c:pt idx="344" formatCode="_-&quot;$&quot;* #,##0_-;\-&quot;$&quot;* #,##0_-;_-&quot;$&quot;* &quot;-&quot;??_-;_-@_-">
                  <c:v>98778.046229267493</c:v>
                </c:pt>
                <c:pt idx="345" formatCode="_-&quot;$&quot;* #,##0_-;\-&quot;$&quot;* #,##0_-;_-&quot;$&quot;* &quot;-&quot;??_-;_-@_-">
                  <c:v>96528.835663479986</c:v>
                </c:pt>
                <c:pt idx="346" formatCode="_-&quot;$&quot;* #,##0_-;\-&quot;$&quot;* #,##0_-;_-&quot;$&quot;* &quot;-&quot;??_-;_-@_-">
                  <c:v>95008.445367205321</c:v>
                </c:pt>
                <c:pt idx="347" formatCode="_-&quot;$&quot;* #,##0_-;\-&quot;$&quot;* #,##0_-;_-&quot;$&quot;* &quot;-&quot;??_-;_-@_-">
                  <c:v>91420.35398230089</c:v>
                </c:pt>
                <c:pt idx="348" formatCode="_-&quot;$&quot;* #,##0_-;\-&quot;$&quot;* #,##0_-;_-&quot;$&quot;* &quot;-&quot;??_-;_-@_-">
                  <c:v>88488.310058181305</c:v>
                </c:pt>
                <c:pt idx="349" formatCode="_-&quot;$&quot;* #,##0_-;\-&quot;$&quot;* #,##0_-;_-&quot;$&quot;* &quot;-&quot;??_-;_-@_-">
                  <c:v>83475.851207439628</c:v>
                </c:pt>
                <c:pt idx="350" formatCode="_-&quot;$&quot;* #,##0_-;\-&quot;$&quot;* #,##0_-;_-&quot;$&quot;* &quot;-&quot;??_-;_-@_-">
                  <c:v>75649.723303308521</c:v>
                </c:pt>
                <c:pt idx="351" formatCode="_-&quot;$&quot;* #,##0_-;\-&quot;$&quot;* #,##0_-;_-&quot;$&quot;* &quot;-&quot;??_-;_-@_-">
                  <c:v>77837.573121343929</c:v>
                </c:pt>
                <c:pt idx="352" formatCode="_-&quot;$&quot;* #,##0_-;\-&quot;$&quot;* #,##0_-;_-&quot;$&quot;* &quot;-&quot;??_-;_-@_-">
                  <c:v>85259.617282293795</c:v>
                </c:pt>
                <c:pt idx="353" formatCode="_-&quot;$&quot;* #,##0_-;\-&quot;$&quot;* #,##0_-;_-&quot;$&quot;* &quot;-&quot;??_-;_-@_-">
                  <c:v>83649.743828598061</c:v>
                </c:pt>
                <c:pt idx="354" formatCode="_-&quot;$&quot;* #,##0_-;\-&quot;$&quot;* #,##0_-;_-&quot;$&quot;* &quot;-&quot;??_-;_-@_-">
                  <c:v>81723.670395427616</c:v>
                </c:pt>
                <c:pt idx="355" formatCode="_-&quot;$&quot;* #,##0_-;\-&quot;$&quot;* #,##0_-;_-&quot;$&quot;* &quot;-&quot;??_-;_-@_-">
                  <c:v>92941.325302155965</c:v>
                </c:pt>
                <c:pt idx="356" formatCode="_-&quot;$&quot;* #,##0_-;\-&quot;$&quot;* #,##0_-;_-&quot;$&quot;* &quot;-&quot;??_-;_-@_-">
                  <c:v>99180.577155352774</c:v>
                </c:pt>
                <c:pt idx="357" formatCode="_-&quot;$&quot;* #,##0_-;\-&quot;$&quot;* #,##0_-;_-&quot;$&quot;* &quot;-&quot;??_-;_-@_-">
                  <c:v>100985.50125125326</c:v>
                </c:pt>
                <c:pt idx="358" formatCode="_-&quot;$&quot;* #,##0_-;\-&quot;$&quot;* #,##0_-;_-&quot;$&quot;* &quot;-&quot;??_-;_-@_-">
                  <c:v>106261.79769958874</c:v>
                </c:pt>
                <c:pt idx="359" formatCode="_-&quot;$&quot;* #,##0_-;\-&quot;$&quot;* #,##0_-;_-&quot;$&quot;* &quot;-&quot;??_-;_-@_-">
                  <c:v>108723.08226693931</c:v>
                </c:pt>
                <c:pt idx="360" formatCode="_-&quot;$&quot;* #,##0_-;\-&quot;$&quot;* #,##0_-;_-&quot;$&quot;* &quot;-&quot;??_-;_-@_-">
                  <c:v>111619.4058718117</c:v>
                </c:pt>
                <c:pt idx="361" formatCode="_-&quot;$&quot;* #,##0_-;\-&quot;$&quot;* #,##0_-;_-&quot;$&quot;* &quot;-&quot;??_-;_-@_-">
                  <c:v>107455.91562527139</c:v>
                </c:pt>
                <c:pt idx="362" formatCode="_-&quot;$&quot;* #,##0_-;\-&quot;$&quot;* #,##0_-;_-&quot;$&quot;* &quot;-&quot;??_-;_-@_-">
                  <c:v>107827.47862606873</c:v>
                </c:pt>
                <c:pt idx="363" formatCode="_-&quot;$&quot;* #,##0_-;\-&quot;$&quot;* #,##0_-;_-&quot;$&quot;* &quot;-&quot;??_-;_-@_-">
                  <c:v>105357.86868551311</c:v>
                </c:pt>
                <c:pt idx="364" formatCode="_-&quot;$&quot;* #,##0_-;\-&quot;$&quot;* #,##0_-;_-&quot;$&quot;* &quot;-&quot;??_-;_-@_-">
                  <c:v>111393.66715874737</c:v>
                </c:pt>
                <c:pt idx="365" formatCode="_-&quot;$&quot;* #,##0_-;\-&quot;$&quot;* #,##0_-;_-&quot;$&quot;* &quot;-&quot;??_-;_-@_-">
                  <c:v>115598.16417073886</c:v>
                </c:pt>
                <c:pt idx="366" formatCode="_-&quot;$&quot;* #,##0_-;\-&quot;$&quot;* #,##0_-;_-&quot;$&quot;* &quot;-&quot;??_-;_-@_-">
                  <c:v>116041.46976861688</c:v>
                </c:pt>
                <c:pt idx="367" formatCode="_-&quot;$&quot;* #,##0_-;\-&quot;$&quot;* #,##0_-;_-&quot;$&quot;* &quot;-&quot;??_-;_-@_-">
                  <c:v>126353.4454856205</c:v>
                </c:pt>
                <c:pt idx="368" formatCode="_-&quot;$&quot;* #,##0_-;\-&quot;$&quot;* #,##0_-;_-&quot;$&quot;* &quot;-&quot;??_-;_-@_-">
                  <c:v>125359.92121446563</c:v>
                </c:pt>
                <c:pt idx="369" formatCode="_-&quot;$&quot;* #,##0_-;\-&quot;$&quot;* #,##0_-;_-&quot;$&quot;* &quot;-&quot;??_-;_-@_-">
                  <c:v>128173.95972306654</c:v>
                </c:pt>
                <c:pt idx="370" formatCode="_-&quot;$&quot;* #,##0_-;\-&quot;$&quot;* #,##0_-;_-&quot;$&quot;* &quot;-&quot;??_-;_-@_-">
                  <c:v>128343.84951805048</c:v>
                </c:pt>
                <c:pt idx="371" formatCode="_-&quot;$&quot;* #,##0_-;\-&quot;$&quot;* #,##0_-;_-&quot;$&quot;* &quot;-&quot;??_-;_-@_-">
                  <c:v>127307.35831629479</c:v>
                </c:pt>
                <c:pt idx="372" formatCode="_-&quot;$&quot;* #,##0_-;\-&quot;$&quot;* #,##0_-;_-&quot;$&quot;* &quot;-&quot;??_-;_-@_-">
                  <c:v>130703.18852478437</c:v>
                </c:pt>
                <c:pt idx="373" formatCode="_-&quot;$&quot;* #,##0_-;\-&quot;$&quot;* #,##0_-;_-&quot;$&quot;* &quot;-&quot;??_-;_-@_-">
                  <c:v>128825.30926085282</c:v>
                </c:pt>
                <c:pt idx="374" formatCode="_-&quot;$&quot;* #,##0_-;\-&quot;$&quot;* #,##0_-;_-&quot;$&quot;* &quot;-&quot;??_-;_-@_-">
                  <c:v>128331.11752307131</c:v>
                </c:pt>
                <c:pt idx="375" formatCode="_-&quot;$&quot;* #,##0_-;\-&quot;$&quot;* #,##0_-;_-&quot;$&quot;* &quot;-&quot;??_-;_-@_-">
                  <c:v>130455.45380625714</c:v>
                </c:pt>
                <c:pt idx="376" formatCode="_-&quot;$&quot;* #,##0_-;\-&quot;$&quot;* #,##0_-;_-&quot;$&quot;* &quot;-&quot;??_-;_-@_-">
                  <c:v>126715.88736352664</c:v>
                </c:pt>
                <c:pt idx="377" formatCode="_-&quot;$&quot;* #,##0_-;\-&quot;$&quot;* #,##0_-;_-&quot;$&quot;* &quot;-&quot;??_-;_-@_-">
                  <c:v>153646.60266986661</c:v>
                </c:pt>
                <c:pt idx="378" formatCode="_-&quot;$&quot;* #,##0_-;\-&quot;$&quot;* #,##0_-;_-&quot;$&quot;* &quot;-&quot;??_-;_-@_-">
                  <c:v>153353.26549462011</c:v>
                </c:pt>
                <c:pt idx="379" formatCode="_-&quot;$&quot;* #,##0_-;\-&quot;$&quot;* #,##0_-;_-&quot;$&quot;* &quot;-&quot;??_-;_-@_-">
                  <c:v>148645.61864012072</c:v>
                </c:pt>
                <c:pt idx="380" formatCode="_-&quot;$&quot;* #,##0_-;\-&quot;$&quot;* #,##0_-;_-&quot;$&quot;* &quot;-&quot;??_-;_-@_-">
                  <c:v>146908.26300790234</c:v>
                </c:pt>
                <c:pt idx="381" formatCode="_-&quot;$&quot;* #,##0_-;\-&quot;$&quot;* #,##0_-;_-&quot;$&quot;* &quot;-&quot;??_-;_-@_-">
                  <c:v>145251.35901099694</c:v>
                </c:pt>
                <c:pt idx="382" formatCode="_-&quot;$&quot;* #,##0_-;\-&quot;$&quot;* #,##0_-;_-&quot;$&quot;* &quot;-&quot;??_-;_-@_-">
                  <c:v>146965.63356042735</c:v>
                </c:pt>
                <c:pt idx="383" formatCode="_-&quot;$&quot;* #,##0_-;\-&quot;$&quot;* #,##0_-;_-&quot;$&quot;* &quot;-&quot;??_-;_-@_-">
                  <c:v>145126.28184380266</c:v>
                </c:pt>
                <c:pt idx="384" formatCode="_-&quot;$&quot;* #,##0_-;\-&quot;$&quot;* #,##0_-;_-&quot;$&quot;* &quot;-&quot;??_-;_-@_-">
                  <c:v>149135.21192361449</c:v>
                </c:pt>
                <c:pt idx="385" formatCode="_-&quot;$&quot;* #,##0_-;\-&quot;$&quot;* #,##0_-;_-&quot;$&quot;* &quot;-&quot;??_-;_-@_-">
                  <c:v>146394.57421865762</c:v>
                </c:pt>
                <c:pt idx="386" formatCode="_-&quot;$&quot;* #,##0_-;\-&quot;$&quot;* #,##0_-;_-&quot;$&quot;* &quot;-&quot;??_-;_-@_-">
                  <c:v>149470.97960891444</c:v>
                </c:pt>
                <c:pt idx="387" formatCode="_-&quot;$&quot;* #,##0_-;\-&quot;$&quot;* #,##0_-;_-&quot;$&quot;* &quot;-&quot;??_-;_-@_-">
                  <c:v>150812.46240319576</c:v>
                </c:pt>
                <c:pt idx="388" formatCode="_-&quot;$&quot;* #,##0_-;\-&quot;$&quot;* #,##0_-;_-&quot;$&quot;* &quot;-&quot;??_-;_-@_-">
                  <c:v>145974.10734726436</c:v>
                </c:pt>
                <c:pt idx="389" formatCode="_-&quot;$&quot;* #,##0_-;\-&quot;$&quot;* #,##0_-;_-&quot;$&quot;* &quot;-&quot;??_-;_-@_-">
                  <c:v>148173.2448903872</c:v>
                </c:pt>
                <c:pt idx="390" formatCode="_-&quot;$&quot;* #,##0_-;\-&quot;$&quot;* #,##0_-;_-&quot;$&quot;* &quot;-&quot;??_-;_-@_-">
                  <c:v>149677.9049205436</c:v>
                </c:pt>
                <c:pt idx="391" formatCode="_-&quot;$&quot;* #,##0_-;\-&quot;$&quot;* #,##0_-;_-&quot;$&quot;* &quot;-&quot;??_-;_-@_-">
                  <c:v>145439.54552272399</c:v>
                </c:pt>
                <c:pt idx="392" formatCode="_-&quot;$&quot;* #,##0_-;\-&quot;$&quot;* #,##0_-;_-&quot;$&quot;* &quot;-&quot;??_-;_-@_-">
                  <c:v>144700.42432088935</c:v>
                </c:pt>
                <c:pt idx="393" formatCode="_-&quot;$&quot;* #,##0_-;\-&quot;$&quot;* #,##0_-;_-&quot;$&quot;* &quot;-&quot;??_-;_-@_-">
                  <c:v>150760.13041453203</c:v>
                </c:pt>
                <c:pt idx="394" formatCode="_-&quot;$&quot;* #,##0_-;\-&quot;$&quot;* #,##0_-;_-&quot;$&quot;* &quot;-&quot;??_-;_-@_-">
                  <c:v>159016.85757817386</c:v>
                </c:pt>
                <c:pt idx="395" formatCode="_-&quot;$&quot;* #,##0_-;\-&quot;$&quot;* #,##0_-;_-&quot;$&quot;* &quot;-&quot;??_-;_-@_-">
                  <c:v>161443.43703867451</c:v>
                </c:pt>
                <c:pt idx="396" formatCode="_-&quot;$&quot;* #,##0_-;\-&quot;$&quot;* #,##0_-;_-&quot;$&quot;* &quot;-&quot;??_-;_-@_-">
                  <c:v>160838.75016775489</c:v>
                </c:pt>
                <c:pt idx="397" formatCode="_-&quot;$&quot;* #,##0_-;\-&quot;$&quot;* #,##0_-;_-&quot;$&quot;* &quot;-&quot;??_-;_-@_-">
                  <c:v>171145.29536681072</c:v>
                </c:pt>
                <c:pt idx="398" formatCode="_-&quot;$&quot;* #,##0_-;\-&quot;$&quot;* #,##0_-;_-&quot;$&quot;* &quot;-&quot;??_-;_-@_-">
                  <c:v>176397.54959620454</c:v>
                </c:pt>
                <c:pt idx="399" formatCode="_-&quot;$&quot;* #,##0_-;\-&quot;$&quot;* #,##0_-;_-&quot;$&quot;* &quot;-&quot;??_-;_-@_-">
                  <c:v>177858.32497848803</c:v>
                </c:pt>
                <c:pt idx="400" formatCode="_-&quot;$&quot;* #,##0_-;\-&quot;$&quot;* #,##0_-;_-&quot;$&quot;* &quot;-&quot;??_-;_-@_-">
                  <c:v>170753.02708548793</c:v>
                </c:pt>
                <c:pt idx="401" formatCode="_-&quot;$&quot;* #,##0_-;\-&quot;$&quot;* #,##0_-;_-&quot;$&quot;* &quot;-&quot;??_-;_-@_-">
                  <c:v>171673.05976806436</c:v>
                </c:pt>
                <c:pt idx="402" formatCode="_-&quot;$&quot;* #,##0_-;\-&quot;$&quot;* #,##0_-;_-&quot;$&quot;* &quot;-&quot;??_-;_-@_-">
                  <c:v>175110.37711272342</c:v>
                </c:pt>
                <c:pt idx="403" formatCode="_-&quot;$&quot;* #,##0_-;\-&quot;$&quot;* #,##0_-;_-&quot;$&quot;* &quot;-&quot;??_-;_-@_-">
                  <c:v>182394.07174378133</c:v>
                </c:pt>
                <c:pt idx="404" formatCode="_-&quot;$&quot;* #,##0_-;\-&quot;$&quot;* #,##0_-;_-&quot;$&quot;* &quot;-&quot;??_-;_-@_-">
                  <c:v>180014.65387256964</c:v>
                </c:pt>
                <c:pt idx="405" formatCode="_-&quot;$&quot;* #,##0_-;\-&quot;$&quot;* #,##0_-;_-&quot;$&quot;* &quot;-&quot;??_-;_-@_-">
                  <c:v>189399.73869727578</c:v>
                </c:pt>
                <c:pt idx="406" formatCode="_-&quot;$&quot;* #,##0_-;\-&quot;$&quot;* #,##0_-;_-&quot;$&quot;* &quot;-&quot;??_-;_-@_-">
                  <c:v>192064.35467700311</c:v>
                </c:pt>
                <c:pt idx="407" formatCode="_-&quot;$&quot;* #,##0_-;\-&quot;$&quot;* #,##0_-;_-&quot;$&quot;* &quot;-&quot;??_-;_-@_-">
                  <c:v>188387.78903160116</c:v>
                </c:pt>
                <c:pt idx="408" formatCode="_-&quot;$&quot;* #,##0_-;\-&quot;$&quot;* #,##0_-;_-&quot;$&quot;* &quot;-&quot;??_-;_-@_-">
                  <c:v>191709.05007381222</c:v>
                </c:pt>
                <c:pt idx="409" formatCode="_-&quot;$&quot;* #,##0_-;\-&quot;$&quot;* #,##0_-;_-&quot;$&quot;* &quot;-&quot;??_-;_-@_-">
                  <c:v>191735.14008510113</c:v>
                </c:pt>
                <c:pt idx="410" formatCode="_-&quot;$&quot;* #,##0_-;\-&quot;$&quot;* #,##0_-;_-&quot;$&quot;* &quot;-&quot;??_-;_-@_-">
                  <c:v>199957.14951094563</c:v>
                </c:pt>
                <c:pt idx="411" formatCode="_-&quot;$&quot;* #,##0_-;\-&quot;$&quot;* #,##0_-;_-&quot;$&quot;* &quot;-&quot;??_-;_-@_-">
                  <c:v>204486.49870138083</c:v>
                </c:pt>
                <c:pt idx="412" formatCode="_-&quot;$&quot;* #,##0_-;\-&quot;$&quot;* #,##0_-;_-&quot;$&quot;* &quot;-&quot;??_-;_-@_-">
                  <c:v>194913.53090240236</c:v>
                </c:pt>
                <c:pt idx="413" formatCode="_-&quot;$&quot;* #,##0_-;\-&quot;$&quot;* #,##0_-;_-&quot;$&quot;* &quot;-&quot;??_-;_-@_-">
                  <c:v>201706.88465576732</c:v>
                </c:pt>
                <c:pt idx="414" formatCode="_-&quot;$&quot;* #,##0_-;\-&quot;$&quot;* #,##0_-;_-&quot;$&quot;* &quot;-&quot;??_-;_-@_-">
                  <c:v>205193.34033298344</c:v>
                </c:pt>
                <c:pt idx="415" formatCode="_-&quot;$&quot;* #,##0_-;\-&quot;$&quot;* #,##0_-;_-&quot;$&quot;* &quot;-&quot;??_-;_-@_-">
                  <c:v>217609.29006181282</c:v>
                </c:pt>
                <c:pt idx="416" formatCode="_-&quot;$&quot;* #,##0_-;\-&quot;$&quot;* #,##0_-;_-&quot;$&quot;* &quot;-&quot;??_-;_-@_-">
                  <c:v>219902.90906507318</c:v>
                </c:pt>
                <c:pt idx="417" formatCode="_-&quot;$&quot;* #,##0_-;\-&quot;$&quot;* #,##0_-;_-&quot;$&quot;* &quot;-&quot;??_-;_-@_-">
                  <c:v>199259.05283683195</c:v>
                </c:pt>
                <c:pt idx="418" formatCode="_-&quot;$&quot;* #,##0_-;\-&quot;$&quot;* #,##0_-;_-&quot;$&quot;* &quot;-&quot;??_-;_-@_-">
                  <c:v>206253.08471418548</c:v>
                </c:pt>
                <c:pt idx="419" formatCode="_-&quot;$&quot;* #,##0_-;\-&quot;$&quot;* #,##0_-;_-&quot;$&quot;* &quot;-&quot;??_-;_-@_-">
                  <c:v>211398.64059428623</c:v>
                </c:pt>
                <c:pt idx="420" formatCode="_-&quot;$&quot;* #,##0_-;\-&quot;$&quot;* #,##0_-;_-&quot;$&quot;* &quot;-&quot;??_-;_-@_-">
                  <c:v>219479.57891579121</c:v>
                </c:pt>
                <c:pt idx="421" formatCode="_-&quot;$&quot;* #,##0_-;\-&quot;$&quot;* #,##0_-;_-&quot;$&quot;* &quot;-&quot;??_-;_-@_-">
                  <c:v>227168.93734260672</c:v>
                </c:pt>
                <c:pt idx="422" formatCode="_-&quot;$&quot;* #,##0_-;\-&quot;$&quot;* #,##0_-;_-&quot;$&quot;* &quot;-&quot;??_-;_-@_-">
                  <c:v>229248.70335430611</c:v>
                </c:pt>
                <c:pt idx="423" formatCode="_-&quot;$&quot;* #,##0_-;\-&quot;$&quot;* #,##0_-;_-&quot;$&quot;* &quot;-&quot;??_-;_-@_-">
                  <c:v>235169.72835568761</c:v>
                </c:pt>
                <c:pt idx="424" formatCode="_-&quot;$&quot;* #,##0_-;\-&quot;$&quot;* #,##0_-;_-&quot;$&quot;* &quot;-&quot;??_-;_-@_-">
                  <c:v>242075.5378020574</c:v>
                </c:pt>
                <c:pt idx="425" formatCode="_-&quot;$&quot;* #,##0_-;\-&quot;$&quot;* #,##0_-;_-&quot;$&quot;* &quot;-&quot;??_-;_-@_-">
                  <c:v>254214.19600072646</c:v>
                </c:pt>
                <c:pt idx="426" formatCode="_-&quot;$&quot;* #,##0_-;\-&quot;$&quot;* #,##0_-;_-&quot;$&quot;* &quot;-&quot;??_-;_-@_-">
                  <c:v>245296.75226764992</c:v>
                </c:pt>
                <c:pt idx="427" formatCode="_-&quot;$&quot;* #,##0_-;\-&quot;$&quot;* #,##0_-;_-&quot;$&quot;* &quot;-&quot;??_-;_-@_-">
                  <c:v>239042.01763596042</c:v>
                </c:pt>
                <c:pt idx="428" formatCode="_-&quot;$&quot;* #,##0_-;\-&quot;$&quot;* #,##0_-;_-&quot;$&quot;* &quot;-&quot;??_-;_-@_-">
                  <c:v>244881.56434283563</c:v>
                </c:pt>
                <c:pt idx="429" formatCode="_-&quot;$&quot;* #,##0_-;\-&quot;$&quot;* #,##0_-;_-&quot;$&quot;* &quot;-&quot;??_-;_-@_-">
                  <c:v>251312.83304255854</c:v>
                </c:pt>
                <c:pt idx="430" formatCode="_-&quot;$&quot;* #,##0_-;\-&quot;$&quot;* #,##0_-;_-&quot;$&quot;* &quot;-&quot;??_-;_-@_-">
                  <c:v>255575.26623668836</c:v>
                </c:pt>
                <c:pt idx="431" formatCode="_-&quot;$&quot;* #,##0_-;\-&quot;$&quot;* #,##0_-;_-&quot;$&quot;* &quot;-&quot;??_-;_-@_-">
                  <c:v>253141.2037292874</c:v>
                </c:pt>
                <c:pt idx="432" formatCode="_-&quot;$&quot;* #,##0_-;\-&quot;$&quot;* #,##0_-;_-&quot;$&quot;* &quot;-&quot;??_-;_-@_-">
                  <c:v>250989.34105926298</c:v>
                </c:pt>
                <c:pt idx="433" formatCode="_-&quot;$&quot;* #,##0_-;\-&quot;$&quot;* #,##0_-;_-&quot;$&quot;* &quot;-&quot;??_-;_-@_-">
                  <c:v>249747.00330772952</c:v>
                </c:pt>
                <c:pt idx="434" formatCode="_-&quot;$&quot;* #,##0_-;\-&quot;$&quot;* #,##0_-;_-&quot;$&quot;* &quot;-&quot;??_-;_-@_-">
                  <c:v>242058.17498598769</c:v>
                </c:pt>
                <c:pt idx="435" formatCode="_-&quot;$&quot;* #,##0_-;\-&quot;$&quot;* #,##0_-;_-&quot;$&quot;* &quot;-&quot;??_-;_-@_-">
                  <c:v>225452.04976593293</c:v>
                </c:pt>
                <c:pt idx="436" formatCode="_-&quot;$&quot;* #,##0_-;\-&quot;$&quot;* #,##0_-;_-&quot;$&quot;* &quot;-&quot;??_-;_-@_-">
                  <c:v>233835.78584228698</c:v>
                </c:pt>
                <c:pt idx="437" formatCode="_-&quot;$&quot;* #,##0_-;\-&quot;$&quot;* #,##0_-;_-&quot;$&quot;* &quot;-&quot;??_-;_-@_-">
                  <c:v>248257.37371026201</c:v>
                </c:pt>
                <c:pt idx="438" formatCode="_-&quot;$&quot;* #,##0_-;\-&quot;$&quot;* #,##0_-;_-&quot;$&quot;* &quot;-&quot;??_-;_-@_-">
                  <c:v>248398.87742454998</c:v>
                </c:pt>
                <c:pt idx="439" formatCode="_-&quot;$&quot;* #,##0_-;\-&quot;$&quot;* #,##0_-;_-&quot;$&quot;* &quot;-&quot;??_-;_-@_-">
                  <c:v>251504.13781942497</c:v>
                </c:pt>
                <c:pt idx="440" formatCode="_-&quot;$&quot;* #,##0_-;\-&quot;$&quot;* #,##0_-;_-&quot;$&quot;* &quot;-&quot;??_-;_-@_-">
                  <c:v>242131.31843407848</c:v>
                </c:pt>
                <c:pt idx="441" formatCode="_-&quot;$&quot;* #,##0_-;\-&quot;$&quot;* #,##0_-;_-&quot;$&quot;* &quot;-&quot;??_-;_-@_-">
                  <c:v>241179.4691844357</c:v>
                </c:pt>
                <c:pt idx="442" formatCode="_-&quot;$&quot;* #,##0_-;\-&quot;$&quot;* #,##0_-;_-&quot;$&quot;* &quot;-&quot;??_-;_-@_-">
                  <c:v>250453.99098466148</c:v>
                </c:pt>
                <c:pt idx="443" formatCode="_-&quot;$&quot;* #,##0_-;\-&quot;$&quot;* #,##0_-;_-&quot;$&quot;* &quot;-&quot;??_-;_-@_-">
                  <c:v>246892.24065112552</c:v>
                </c:pt>
                <c:pt idx="444" formatCode="_-&quot;$&quot;* #,##0_-;\-&quot;$&quot;* #,##0_-;_-&quot;$&quot;* &quot;-&quot;??_-;_-@_-">
                  <c:v>242531.94603427741</c:v>
                </c:pt>
                <c:pt idx="445" formatCode="_-&quot;$&quot;* #,##0_-;\-&quot;$&quot;* #,##0_-;_-&quot;$&quot;* &quot;-&quot;??_-;_-@_-">
                  <c:v>247684.49906452064</c:v>
                </c:pt>
                <c:pt idx="446" formatCode="_-&quot;$&quot;* #,##0_-;\-&quot;$&quot;* #,##0_-;_-&quot;$&quot;* &quot;-&quot;??_-;_-@_-">
                  <c:v>272749.12096500455</c:v>
                </c:pt>
                <c:pt idx="447" formatCode="_-&quot;$&quot;* #,##0_-;\-&quot;$&quot;* #,##0_-;_-&quot;$&quot;* &quot;-&quot;??_-;_-@_-">
                  <c:v>278546.38636489242</c:v>
                </c:pt>
                <c:pt idx="448" formatCode="_-&quot;$&quot;* #,##0_-;\-&quot;$&quot;* #,##0_-;_-&quot;$&quot;* &quot;-&quot;??_-;_-@_-">
                  <c:v>302308.69719671918</c:v>
                </c:pt>
                <c:pt idx="449" formatCode="_-&quot;$&quot;* #,##0_-;\-&quot;$&quot;* #,##0_-;_-&quot;$&quot;* &quot;-&quot;??_-;_-@_-">
                  <c:v>311259.90542578144</c:v>
                </c:pt>
                <c:pt idx="450" formatCode="_-&quot;$&quot;* #,##0_-;\-&quot;$&quot;* #,##0_-;_-&quot;$&quot;* &quot;-&quot;??_-;_-@_-">
                  <c:v>318147.49788826361</c:v>
                </c:pt>
                <c:pt idx="451" formatCode="_-&quot;$&quot;* #,##0_-;\-&quot;$&quot;* #,##0_-;_-&quot;$&quot;* &quot;-&quot;??_-;_-@_-">
                  <c:v>329343.0699517657</c:v>
                </c:pt>
                <c:pt idx="452" formatCode="_-&quot;$&quot;* #,##0_-;\-&quot;$&quot;* #,##0_-;_-&quot;$&quot;* &quot;-&quot;??_-;_-@_-">
                  <c:v>341182.98848215502</c:v>
                </c:pt>
                <c:pt idx="453" formatCode="_-&quot;$&quot;* #,##0_-;\-&quot;$&quot;* #,##0_-;_-&quot;$&quot;* &quot;-&quot;??_-;_-@_-">
                  <c:v>390373.84130793478</c:v>
                </c:pt>
                <c:pt idx="454" formatCode="_-&quot;$&quot;* #,##0_-;\-&quot;$&quot;* #,##0_-;_-&quot;$&quot;* &quot;-&quot;??_-;_-@_-">
                  <c:v>417174.79376031214</c:v>
                </c:pt>
                <c:pt idx="455" formatCode="_-&quot;$&quot;* #,##0_-;\-&quot;$&quot;* #,##0_-;_-&quot;$&quot;* &quot;-&quot;??_-;_-@_-">
                  <c:v>406800.99113465392</c:v>
                </c:pt>
                <c:pt idx="456" formatCode="_-&quot;$&quot;* #,##0_-;\-&quot;$&quot;* #,##0_-;_-&quot;$&quot;* &quot;-&quot;??_-;_-@_-">
                  <c:v>422688.83266363008</c:v>
                </c:pt>
                <c:pt idx="457" formatCode="_-&quot;$&quot;* #,##0_-;\-&quot;$&quot;* #,##0_-;_-&quot;$&quot;* &quot;-&quot;??_-;_-@_-">
                  <c:v>413164.45177741116</c:v>
                </c:pt>
                <c:pt idx="458" formatCode="_-&quot;$&quot;* #,##0_-;\-&quot;$&quot;* #,##0_-;_-&quot;$&quot;* &quot;-&quot;??_-;_-@_-">
                  <c:v>416599.53423381463</c:v>
                </c:pt>
                <c:pt idx="459" formatCode="_-&quot;$&quot;* #,##0_-;\-&quot;$&quot;* #,##0_-;_-&quot;$&quot;* &quot;-&quot;??_-;_-@_-">
                  <c:v>416385.63269204966</c:v>
                </c:pt>
                <c:pt idx="460" formatCode="_-&quot;$&quot;* #,##0_-;\-&quot;$&quot;* #,##0_-;_-&quot;$&quot;* &quot;-&quot;??_-;_-@_-">
                  <c:v>404403.73126080539</c:v>
                </c:pt>
                <c:pt idx="461" formatCode="_-&quot;$&quot;* #,##0_-;\-&quot;$&quot;* #,##0_-;_-&quot;$&quot;* &quot;-&quot;??_-;_-@_-">
                  <c:v>414627.67914235871</c:v>
                </c:pt>
                <c:pt idx="462" formatCode="_-&quot;$&quot;* #,##0_-;\-&quot;$&quot;* #,##0_-;_-&quot;$&quot;* &quot;-&quot;??_-;_-@_-">
                  <c:v>428728.05017643853</c:v>
                </c:pt>
                <c:pt idx="463" formatCode="_-&quot;$&quot;* #,##0_-;\-&quot;$&quot;* #,##0_-;_-&quot;$&quot;* &quot;-&quot;??_-;_-@_-">
                  <c:v>422858.88508206169</c:v>
                </c:pt>
                <c:pt idx="464" formatCode="_-&quot;$&quot;* #,##0_-;\-&quot;$&quot;* #,##0_-;_-&quot;$&quot;* &quot;-&quot;??_-;_-@_-">
                  <c:v>404588.22795702325</c:v>
                </c:pt>
                <c:pt idx="465" formatCode="_-&quot;$&quot;* #,##0_-;\-&quot;$&quot;* #,##0_-;_-&quot;$&quot;* &quot;-&quot;??_-;_-@_-">
                  <c:v>427166.64206263376</c:v>
                </c:pt>
                <c:pt idx="466" formatCode="_-&quot;$&quot;* #,##0_-;\-&quot;$&quot;* #,##0_-;_-&quot;$&quot;* &quot;-&quot;??_-;_-@_-">
                  <c:v>433859.61372983991</c:v>
                </c:pt>
                <c:pt idx="467" formatCode="_-&quot;$&quot;* #,##0_-;\-&quot;$&quot;* #,##0_-;_-&quot;$&quot;* &quot;-&quot;??_-;_-@_-">
                  <c:v>410554.28268060286</c:v>
                </c:pt>
                <c:pt idx="468" formatCode="_-&quot;$&quot;* #,##0_-;\-&quot;$&quot;* #,##0_-;_-&quot;$&quot;* &quot;-&quot;??_-;_-@_-">
                  <c:v>432455.80036787642</c:v>
                </c:pt>
                <c:pt idx="469" formatCode="_-&quot;$&quot;* #,##0_-;\-&quot;$&quot;* #,##0_-;_-&quot;$&quot;* &quot;-&quot;??_-;_-@_-">
                  <c:v>435207.9251300593</c:v>
                </c:pt>
                <c:pt idx="470" formatCode="_-&quot;$&quot;* #,##0_-;\-&quot;$&quot;* #,##0_-;_-&quot;$&quot;* &quot;-&quot;??_-;_-@_-">
                  <c:v>466592.62786860665</c:v>
                </c:pt>
                <c:pt idx="471" formatCode="_-&quot;$&quot;* #,##0_-;\-&quot;$&quot;* #,##0_-;_-&quot;$&quot;* &quot;-&quot;??_-;_-@_-">
                  <c:v>476256.75913572742</c:v>
                </c:pt>
                <c:pt idx="472" formatCode="_-&quot;$&quot;* #,##0_-;\-&quot;$&quot;* #,##0_-;_-&quot;$&quot;* &quot;-&quot;??_-;_-@_-">
                  <c:v>469628.5356784793</c:v>
                </c:pt>
                <c:pt idx="473" formatCode="_-&quot;$&quot;* #,##0_-;\-&quot;$&quot;* #,##0_-;_-&quot;$&quot;* &quot;-&quot;??_-;_-@_-">
                  <c:v>464335.77321133943</c:v>
                </c:pt>
                <c:pt idx="474" formatCode="_-&quot;$&quot;* #,##0_-;\-&quot;$&quot;* #,##0_-;_-&quot;$&quot;* &quot;-&quot;??_-;_-@_-">
                  <c:v>492794.48698617704</c:v>
                </c:pt>
                <c:pt idx="475" formatCode="_-&quot;$&quot;* #,##0_-;\-&quot;$&quot;* #,##0_-;_-&quot;$&quot;* &quot;-&quot;??_-;_-@_-">
                  <c:v>527439.21321828652</c:v>
                </c:pt>
                <c:pt idx="476" formatCode="_-&quot;$&quot;* #,##0_-;\-&quot;$&quot;* #,##0_-;_-&quot;$&quot;* &quot;-&quot;??_-;_-@_-">
                  <c:v>606056.51362168742</c:v>
                </c:pt>
                <c:pt idx="477" formatCode="_-&quot;$&quot;* #,##0_-;\-&quot;$&quot;* #,##0_-;_-&quot;$&quot;* &quot;-&quot;??_-;_-@_-">
                  <c:v>636364.36809738481</c:v>
                </c:pt>
                <c:pt idx="478" formatCode="_-&quot;$&quot;* #,##0_-;\-&quot;$&quot;* #,##0_-;_-&quot;$&quot;* &quot;-&quot;??_-;_-@_-">
                  <c:v>689604.76344603847</c:v>
                </c:pt>
                <c:pt idx="479" formatCode="_-&quot;$&quot;* #,##0_-;\-&quot;$&quot;* #,##0_-;_-&quot;$&quot;* &quot;-&quot;??_-;_-@_-">
                  <c:v>704912.83698972967</c:v>
                </c:pt>
                <c:pt idx="480" formatCode="_-&quot;$&quot;* #,##0_-;\-&quot;$&quot;* #,##0_-;_-&quot;$&quot;* &quot;-&quot;??_-;_-@_-">
                  <c:v>712162.38188090606</c:v>
                </c:pt>
                <c:pt idx="481" formatCode="_-&quot;$&quot;* #,##0_-;\-&quot;$&quot;* #,##0_-;_-&quot;$&quot;* &quot;-&quot;??_-;_-@_-">
                  <c:v>672754.81002265681</c:v>
                </c:pt>
                <c:pt idx="482" formatCode="_-&quot;$&quot;* #,##0_-;\-&quot;$&quot;* #,##0_-;_-&quot;$&quot;* &quot;-&quot;??_-;_-@_-">
                  <c:v>698975.85712819628</c:v>
                </c:pt>
                <c:pt idx="483" formatCode="_-&quot;$&quot;* #,##0_-;\-&quot;$&quot;* #,##0_-;_-&quot;$&quot;* &quot;-&quot;??_-;_-@_-">
                  <c:v>704023.9238038098</c:v>
                </c:pt>
                <c:pt idx="484" formatCode="_-&quot;$&quot;* #,##0_-;\-&quot;$&quot;* #,##0_-;_-&quot;$&quot;* &quot;-&quot;??_-;_-@_-">
                  <c:v>745408.85982016684</c:v>
                </c:pt>
                <c:pt idx="485" formatCode="_-&quot;$&quot;* #,##0_-;\-&quot;$&quot;* #,##0_-;_-&quot;$&quot;* &quot;-&quot;??_-;_-@_-">
                  <c:v>802424.48627568618</c:v>
                </c:pt>
                <c:pt idx="486" formatCode="_-&quot;$&quot;* #,##0_-;\-&quot;$&quot;* #,##0_-;_-&quot;$&quot;* &quot;-&quot;??_-;_-@_-">
                  <c:v>845384.83931066585</c:v>
                </c:pt>
                <c:pt idx="487" formatCode="_-&quot;$&quot;* #,##0_-;\-&quot;$&quot;* #,##0_-;_-&quot;$&quot;* &quot;-&quot;??_-;_-@_-">
                  <c:v>819770.75225186092</c:v>
                </c:pt>
                <c:pt idx="488" formatCode="_-&quot;$&quot;* #,##0_-;\-&quot;$&quot;* #,##0_-;_-&quot;$&quot;* &quot;-&quot;??_-;_-@_-">
                  <c:v>912460.01239411696</c:v>
                </c:pt>
                <c:pt idx="489" formatCode="_-&quot;$&quot;* #,##0_-;\-&quot;$&quot;* #,##0_-;_-&quot;$&quot;* &quot;-&quot;??_-;_-@_-">
                  <c:v>984640.77980311506</c:v>
                </c:pt>
                <c:pt idx="490" formatCode="_-&quot;$&quot;* #,##0_-;\-&quot;$&quot;* #,##0_-;_-&quot;$&quot;* &quot;-&quot;??_-;_-@_-">
                  <c:v>972268.53631002654</c:v>
                </c:pt>
                <c:pt idx="491" formatCode="_-&quot;$&quot;* #,##0_-;\-&quot;$&quot;* #,##0_-;_-&quot;$&quot;* &quot;-&quot;??_-;_-@_-">
                  <c:v>1004855.1388220062</c:v>
                </c:pt>
                <c:pt idx="492" formatCode="_-&quot;$&quot;* #,##0_-;\-&quot;$&quot;* #,##0_-;_-&quot;$&quot;* &quot;-&quot;??_-;_-@_-">
                  <c:v>1109576.5885389941</c:v>
                </c:pt>
                <c:pt idx="493" formatCode="_-&quot;$&quot;* #,##0_-;\-&quot;$&quot;* #,##0_-;_-&quot;$&quot;* &quot;-&quot;??_-;_-@_-">
                  <c:v>1264440.3286414626</c:v>
                </c:pt>
                <c:pt idx="494" formatCode="_-&quot;$&quot;* #,##0_-;\-&quot;$&quot;* #,##0_-;_-&quot;$&quot;* &quot;-&quot;??_-;_-@_-">
                  <c:v>1345670.5454200974</c:v>
                </c:pt>
                <c:pt idx="495" formatCode="_-&quot;$&quot;* #,##0_-;\-&quot;$&quot;* #,##0_-;_-&quot;$&quot;* &quot;-&quot;??_-;_-@_-">
                  <c:v>1253676.1051131655</c:v>
                </c:pt>
                <c:pt idx="496" formatCode="_-&quot;$&quot;* #,##0_-;\-&quot;$&quot;* #,##0_-;_-&quot;$&quot;* &quot;-&quot;??_-;_-@_-">
                  <c:v>1207606.4630978978</c:v>
                </c:pt>
                <c:pt idx="497" formatCode="_-&quot;$&quot;* #,##0_-;\-&quot;$&quot;* #,##0_-;_-&quot;$&quot;* &quot;-&quot;??_-;_-@_-">
                  <c:v>1240451.645180899</c:v>
                </c:pt>
                <c:pt idx="498" formatCode="_-&quot;$&quot;* #,##0_-;\-&quot;$&quot;* #,##0_-;_-&quot;$&quot;* &quot;-&quot;??_-;_-@_-">
                  <c:v>1237159.5296550964</c:v>
                </c:pt>
                <c:pt idx="499" formatCode="_-&quot;$&quot;* #,##0_-;\-&quot;$&quot;* #,##0_-;_-&quot;$&quot;* &quot;-&quot;??_-;_-@_-">
                  <c:v>1396032.1352024504</c:v>
                </c:pt>
                <c:pt idx="500" formatCode="_-&quot;$&quot;* #,##0_-;\-&quot;$&quot;* #,##0_-;_-&quot;$&quot;* &quot;-&quot;??_-;_-@_-">
                  <c:v>1407474.8399422134</c:v>
                </c:pt>
                <c:pt idx="501" formatCode="_-&quot;$&quot;* #,##0_-;\-&quot;$&quot;* #,##0_-;_-&quot;$&quot;* &quot;-&quot;??_-;_-@_-">
                  <c:v>1430518.566821659</c:v>
                </c:pt>
                <c:pt idx="502" formatCode="_-&quot;$&quot;* #,##0_-;\-&quot;$&quot;* #,##0_-;_-&quot;$&quot;* &quot;-&quot;??_-;_-@_-">
                  <c:v>1518211.7637657593</c:v>
                </c:pt>
                <c:pt idx="503" formatCode="_-&quot;$&quot;* #,##0_-;\-&quot;$&quot;* #,##0_-;_-&quot;$&quot;* &quot;-&quot;??_-;_-@_-">
                  <c:v>1501114.7273728421</c:v>
                </c:pt>
                <c:pt idx="504" formatCode="_-&quot;$&quot;* #,##0_-;\-&quot;$&quot;* #,##0_-;_-&quot;$&quot;* &quot;-&quot;??_-;_-@_-">
                  <c:v>1485956.8653146289</c:v>
                </c:pt>
                <c:pt idx="505" formatCode="_-&quot;$&quot;* #,##0_-;\-&quot;$&quot;* #,##0_-;_-&quot;$&quot;* &quot;-&quot;??_-;_-@_-">
                  <c:v>1564819.387584568</c:v>
                </c:pt>
                <c:pt idx="506" formatCode="_-&quot;$&quot;* #,##0_-;\-&quot;$&quot;* #,##0_-;_-&quot;$&quot;* &quot;-&quot;??_-;_-@_-">
                  <c:v>1619079.7802215151</c:v>
                </c:pt>
                <c:pt idx="507" formatCode="_-&quot;$&quot;* #,##0_-;\-&quot;$&quot;* #,##0_-;_-&quot;$&quot;* &quot;-&quot;??_-;_-@_-">
                  <c:v>1604102.2337593646</c:v>
                </c:pt>
                <c:pt idx="508" formatCode="_-&quot;$&quot;* #,##0_-;\-&quot;$&quot;* #,##0_-;_-&quot;$&quot;* &quot;-&quot;??_-;_-@_-">
                  <c:v>1405607.7431891563</c:v>
                </c:pt>
                <c:pt idx="509" formatCode="_-&quot;$&quot;* #,##0_-;\-&quot;$&quot;* #,##0_-;_-&quot;$&quot;* &quot;-&quot;??_-;_-@_-">
                  <c:v>1307869.12917512</c:v>
                </c:pt>
                <c:pt idx="510" formatCode="_-&quot;$&quot;* #,##0_-;\-&quot;$&quot;* #,##0_-;_-&quot;$&quot;* &quot;-&quot;??_-;_-@_-">
                  <c:v>1330861.092734837</c:v>
                </c:pt>
                <c:pt idx="511" formatCode="_-&quot;$&quot;* #,##0_-;\-&quot;$&quot;* #,##0_-;_-&quot;$&quot;* &quot;-&quot;??_-;_-@_-">
                  <c:v>1393323.6561856116</c:v>
                </c:pt>
                <c:pt idx="512" formatCode="_-&quot;$&quot;* #,##0_-;\-&quot;$&quot;* #,##0_-;_-&quot;$&quot;* &quot;-&quot;??_-;_-@_-">
                  <c:v>1450691.402579871</c:v>
                </c:pt>
                <c:pt idx="513" formatCode="_-&quot;$&quot;* #,##0_-;\-&quot;$&quot;* #,##0_-;_-&quot;$&quot;* &quot;-&quot;??_-;_-@_-">
                  <c:v>1447634.6371484057</c:v>
                </c:pt>
                <c:pt idx="514" formatCode="_-&quot;$&quot;* #,##0_-;\-&quot;$&quot;* #,##0_-;_-&quot;$&quot;* &quot;-&quot;??_-;_-@_-">
                  <c:v>1435386.4943594923</c:v>
                </c:pt>
                <c:pt idx="515" formatCode="_-&quot;$&quot;* #,##0_-;\-&quot;$&quot;* #,##0_-;_-&quot;$&quot;* &quot;-&quot;??_-;_-@_-">
                  <c:v>1323074.7642078421</c:v>
                </c:pt>
                <c:pt idx="516" formatCode="_-&quot;$&quot;* #,##0_-;\-&quot;$&quot;* #,##0_-;_-&quot;$&quot;* &quot;-&quot;??_-;_-@_-">
                  <c:v>1336919.0212515688</c:v>
                </c:pt>
                <c:pt idx="517" formatCode="_-&quot;$&quot;* #,##0_-;\-&quot;$&quot;* #,##0_-;_-&quot;$&quot;* &quot;-&quot;??_-;_-@_-">
                  <c:v>1354709.4254024138</c:v>
                </c:pt>
                <c:pt idx="518" formatCode="_-&quot;$&quot;* #,##0_-;\-&quot;$&quot;* #,##0_-;_-&quot;$&quot;* &quot;-&quot;??_-;_-@_-">
                  <c:v>1279391.6863775228</c:v>
                </c:pt>
                <c:pt idx="519" formatCode="_-&quot;$&quot;* #,##0_-;\-&quot;$&quot;* #,##0_-;_-&quot;$&quot;* &quot;-&quot;??_-;_-@_-">
                  <c:v>1366303.7032358905</c:v>
                </c:pt>
                <c:pt idx="520" formatCode="_-&quot;$&quot;* #,##0_-;\-&quot;$&quot;* #,##0_-;_-&quot;$&quot;* &quot;-&quot;??_-;_-@_-">
                  <c:v>1391004.719237722</c:v>
                </c:pt>
                <c:pt idx="521" formatCode="_-&quot;$&quot;* #,##0_-;\-&quot;$&quot;* #,##0_-;_-&quot;$&quot;* &quot;-&quot;??_-;_-@_-">
                  <c:v>1345485.6394061875</c:v>
                </c:pt>
                <c:pt idx="522" formatCode="_-&quot;$&quot;* #,##0_-;\-&quot;$&quot;* #,##0_-;_-&quot;$&quot;* &quot;-&quot;??_-;_-@_-">
                  <c:v>1395876.9977895841</c:v>
                </c:pt>
                <c:pt idx="523" formatCode="_-&quot;$&quot;* #,##0_-;\-&quot;$&quot;* #,##0_-;_-&quot;$&quot;* &quot;-&quot;??_-;_-@_-">
                  <c:v>1392425.2856607169</c:v>
                </c:pt>
                <c:pt idx="524" formatCode="_-&quot;$&quot;* #,##0_-;\-&quot;$&quot;* #,##0_-;_-&quot;$&quot;* &quot;-&quot;??_-;_-@_-">
                  <c:v>1529280.9359532022</c:v>
                </c:pt>
                <c:pt idx="525" formatCode="_-&quot;$&quot;* #,##0_-;\-&quot;$&quot;* #,##0_-;_-&quot;$&quot;* &quot;-&quot;??_-;_-@_-">
                  <c:v>1489122.5197950627</c:v>
                </c:pt>
                <c:pt idx="526" formatCode="_-&quot;$&quot;* #,##0_-;\-&quot;$&quot;* #,##0_-;_-&quot;$&quot;* &quot;-&quot;??_-;_-@_-">
                  <c:v>1574643.4876453544</c:v>
                </c:pt>
                <c:pt idx="527" formatCode="_-&quot;$&quot;* #,##0_-;\-&quot;$&quot;* #,##0_-;_-&quot;$&quot;* &quot;-&quot;??_-;_-@_-">
                  <c:v>1618463.9524444826</c:v>
                </c:pt>
                <c:pt idx="528" formatCode="_-&quot;$&quot;* #,##0_-;\-&quot;$&quot;* #,##0_-;_-&quot;$&quot;* &quot;-&quot;??_-;_-@_-">
                  <c:v>1591434.8871543263</c:v>
                </c:pt>
                <c:pt idx="529" formatCode="_-&quot;$&quot;* #,##0_-;\-&quot;$&quot;* #,##0_-;_-&quot;$&quot;* &quot;-&quot;??_-;_-@_-">
                  <c:v>1766579.7621276833</c:v>
                </c:pt>
                <c:pt idx="530" formatCode="_-&quot;$&quot;* #,##0_-;\-&quot;$&quot;* #,##0_-;_-&quot;$&quot;* &quot;-&quot;??_-;_-@_-">
                  <c:v>1712586.8496048881</c:v>
                </c:pt>
                <c:pt idx="531" formatCode="_-&quot;$&quot;* #,##0_-;\-&quot;$&quot;* #,##0_-;_-&quot;$&quot;* &quot;-&quot;??_-;_-@_-">
                  <c:v>1733799.050736937</c:v>
                </c:pt>
                <c:pt idx="532" formatCode="_-&quot;$&quot;* #,##0_-;\-&quot;$&quot;* #,##0_-;_-&quot;$&quot;* &quot;-&quot;??_-;_-@_-">
                  <c:v>1666759.4756538491</c:v>
                </c:pt>
                <c:pt idx="533" formatCode="_-&quot;$&quot;* #,##0_-;\-&quot;$&quot;* #,##0_-;_-&quot;$&quot;* &quot;-&quot;??_-;_-@_-">
                  <c:v>1727093.8819993213</c:v>
                </c:pt>
                <c:pt idx="534" formatCode="_-&quot;$&quot;* #,##0_-;\-&quot;$&quot;* #,##0_-;_-&quot;$&quot;* &quot;-&quot;??_-;_-@_-">
                  <c:v>1771574.0595470231</c:v>
                </c:pt>
                <c:pt idx="535" formatCode="_-&quot;$&quot;* #,##0_-;\-&quot;$&quot;* #,##0_-;_-&quot;$&quot;* &quot;-&quot;??_-;_-@_-">
                  <c:v>1726667.7918735647</c:v>
                </c:pt>
                <c:pt idx="536" formatCode="_-&quot;$&quot;* #,##0_-;\-&quot;$&quot;* #,##0_-;_-&quot;$&quot;* &quot;-&quot;??_-;_-@_-">
                  <c:v>1676987.6944534357</c:v>
                </c:pt>
                <c:pt idx="537" formatCode="_-&quot;$&quot;* #,##0_-;\-&quot;$&quot;* #,##0_-;_-&quot;$&quot;* &quot;-&quot;??_-;_-@_-">
                  <c:v>1586537.2352435014</c:v>
                </c:pt>
                <c:pt idx="538" formatCode="_-&quot;$&quot;* #,##0_-;\-&quot;$&quot;* #,##0_-;_-&quot;$&quot;* &quot;-&quot;??_-;_-@_-">
                  <c:v>1571156.486820396</c:v>
                </c:pt>
                <c:pt idx="539" formatCode="_-&quot;$&quot;* #,##0_-;\-&quot;$&quot;* #,##0_-;_-&quot;$&quot;* &quot;-&quot;??_-;_-@_-">
                  <c:v>1700496.5333220183</c:v>
                </c:pt>
                <c:pt idx="540" formatCode="_-&quot;$&quot;* #,##0_-;\-&quot;$&quot;* #,##0_-;_-&quot;$&quot;* &quot;-&quot;??_-;_-@_-">
                  <c:v>1634109.6350840356</c:v>
                </c:pt>
                <c:pt idx="541" formatCode="_-&quot;$&quot;* #,##0_-;\-&quot;$&quot;* #,##0_-;_-&quot;$&quot;* &quot;-&quot;??_-;_-@_-">
                  <c:v>1646795.6095616273</c:v>
                </c:pt>
                <c:pt idx="542" formatCode="_-&quot;$&quot;* #,##0_-;\-&quot;$&quot;* #,##0_-;_-&quot;$&quot;* &quot;-&quot;??_-;_-@_-">
                  <c:v>1457242.9957449497</c:v>
                </c:pt>
                <c:pt idx="543" formatCode="_-&quot;$&quot;* #,##0_-;\-&quot;$&quot;* #,##0_-;_-&quot;$&quot;* &quot;-&quot;??_-;_-@_-">
                  <c:v>1285599.7134353807</c:v>
                </c:pt>
                <c:pt idx="544" formatCode="_-&quot;$&quot;* #,##0_-;\-&quot;$&quot;* #,##0_-;_-&quot;$&quot;* &quot;-&quot;??_-;_-@_-">
                  <c:v>1481640.8634831414</c:v>
                </c:pt>
                <c:pt idx="545" formatCode="_-&quot;$&quot;* #,##0_-;\-&quot;$&quot;* #,##0_-;_-&quot;$&quot;* &quot;-&quot;??_-;_-@_-">
                  <c:v>1475161.9326928388</c:v>
                </c:pt>
                <c:pt idx="546" formatCode="_-&quot;$&quot;* #,##0_-;\-&quot;$&quot;* #,##0_-;_-&quot;$&quot;* &quot;-&quot;??_-;_-@_-">
                  <c:v>1510078.1387627986</c:v>
                </c:pt>
                <c:pt idx="547" formatCode="_-&quot;$&quot;* #,##0_-;\-&quot;$&quot;* #,##0_-;_-&quot;$&quot;* &quot;-&quot;??_-;_-@_-">
                  <c:v>1545164.0365823815</c:v>
                </c:pt>
                <c:pt idx="548" formatCode="_-&quot;$&quot;* #,##0_-;\-&quot;$&quot;* #,##0_-;_-&quot;$&quot;* &quot;-&quot;??_-;_-@_-">
                  <c:v>1680031.5154926465</c:v>
                </c:pt>
                <c:pt idx="549" formatCode="_-&quot;$&quot;* #,##0_-;\-&quot;$&quot;* #,##0_-;_-&quot;$&quot;* &quot;-&quot;??_-;_-@_-">
                  <c:v>1659101.5409755828</c:v>
                </c:pt>
                <c:pt idx="550" formatCode="_-&quot;$&quot;* #,##0_-;\-&quot;$&quot;* #,##0_-;_-&quot;$&quot;* &quot;-&quot;??_-;_-@_-">
                  <c:v>1651163.7819424819</c:v>
                </c:pt>
                <c:pt idx="551" formatCode="_-&quot;$&quot;* #,##0_-;\-&quot;$&quot;* #,##0_-;_-&quot;$&quot;* &quot;-&quot;??_-;_-@_-">
                  <c:v>1737485.9486670403</c:v>
                </c:pt>
                <c:pt idx="552" formatCode="_-&quot;$&quot;* #,##0_-;\-&quot;$&quot;* #,##0_-;_-&quot;$&quot;* &quot;-&quot;??_-;_-@_-">
                  <c:v>1617729.5414176658</c:v>
                </c:pt>
                <c:pt idx="553" formatCode="_-&quot;$&quot;* #,##0_-;\-&quot;$&quot;* #,##0_-;_-&quot;$&quot;* &quot;-&quot;??_-;_-@_-">
                  <c:v>1670897.0859417557</c:v>
                </c:pt>
                <c:pt idx="554" formatCode="_-&quot;$&quot;* #,##0_-;\-&quot;$&quot;* #,##0_-;_-&quot;$&quot;* &quot;-&quot;??_-;_-@_-">
                  <c:v>1649544.2706812029</c:v>
                </c:pt>
                <c:pt idx="555" formatCode="_-&quot;$&quot;* #,##0_-;\-&quot;$&quot;* #,##0_-;_-&quot;$&quot;* &quot;-&quot;??_-;_-@_-">
                  <c:v>1664396.4458763904</c:v>
                </c:pt>
                <c:pt idx="556" formatCode="_-&quot;$&quot;* #,##0_-;\-&quot;$&quot;* #,##0_-;_-&quot;$&quot;* &quot;-&quot;??_-;_-@_-">
                  <c:v>1732717.857396604</c:v>
                </c:pt>
                <c:pt idx="557" formatCode="_-&quot;$&quot;* #,##0_-;\-&quot;$&quot;* #,##0_-;_-&quot;$&quot;* &quot;-&quot;??_-;_-@_-">
                  <c:v>1648207.6389601573</c:v>
                </c:pt>
                <c:pt idx="558" formatCode="_-&quot;$&quot;* #,##0_-;\-&quot;$&quot;* #,##0_-;_-&quot;$&quot;* &quot;-&quot;??_-;_-@_-">
                  <c:v>1829208.2054068346</c:v>
                </c:pt>
                <c:pt idx="559" formatCode="_-&quot;$&quot;* #,##0_-;\-&quot;$&quot;* #,##0_-;_-&quot;$&quot;* &quot;-&quot;??_-;_-@_-">
                  <c:v>1814025.4671476949</c:v>
                </c:pt>
                <c:pt idx="560" formatCode="_-&quot;$&quot;* #,##0_-;\-&quot;$&quot;* #,##0_-;_-&quot;$&quot;* &quot;-&quot;??_-;_-@_-">
                  <c:v>1778485.5991410951</c:v>
                </c:pt>
                <c:pt idx="561" formatCode="_-&quot;$&quot;* #,##0_-;\-&quot;$&quot;* #,##0_-;_-&quot;$&quot;* &quot;-&quot;??_-;_-@_-">
                  <c:v>1657636.9423594605</c:v>
                </c:pt>
                <c:pt idx="562" formatCode="_-&quot;$&quot;* #,##0_-;\-&quot;$&quot;* #,##0_-;_-&quot;$&quot;* &quot;-&quot;??_-;_-@_-">
                  <c:v>1710399.3116133662</c:v>
                </c:pt>
                <c:pt idx="563" formatCode="_-&quot;$&quot;* #,##0_-;\-&quot;$&quot;* #,##0_-;_-&quot;$&quot;* &quot;-&quot;??_-;_-@_-">
                  <c:v>1777530.8782495079</c:v>
                </c:pt>
                <c:pt idx="564" formatCode="_-&quot;$&quot;* #,##0_-;\-&quot;$&quot;* #,##0_-;_-&quot;$&quot;* &quot;-&quot;??_-;_-@_-">
                  <c:v>1737807.4164620708</c:v>
                </c:pt>
                <c:pt idx="565" formatCode="_-&quot;$&quot;* #,##0_-;\-&quot;$&quot;* #,##0_-;_-&quot;$&quot;* &quot;-&quot;??_-;_-@_-">
                  <c:v>1752337.7831108435</c:v>
                </c:pt>
                <c:pt idx="566" formatCode="_-&quot;$&quot;* #,##0_-;\-&quot;$&quot;* #,##0_-;_-&quot;$&quot;* &quot;-&quot;??_-;_-@_-">
                  <c:v>1868996.7901762798</c:v>
                </c:pt>
                <c:pt idx="567" formatCode="_-&quot;$&quot;* #,##0_-;\-&quot;$&quot;* #,##0_-;_-&quot;$&quot;* &quot;-&quot;??_-;_-@_-">
                  <c:v>1853796.0701964896</c:v>
                </c:pt>
                <c:pt idx="568" formatCode="_-&quot;$&quot;* #,##0_-;\-&quot;$&quot;* #,##0_-;_-&quot;$&quot;* &quot;-&quot;??_-;_-@_-">
                  <c:v>1852841.3268810234</c:v>
                </c:pt>
                <c:pt idx="569" formatCode="_-&quot;$&quot;* #,##0_-;\-&quot;$&quot;* #,##0_-;_-&quot;$&quot;* &quot;-&quot;??_-;_-@_-">
                  <c:v>1921741.2945142209</c:v>
                </c:pt>
                <c:pt idx="570" formatCode="_-&quot;$&quot;* #,##0_-;\-&quot;$&quot;* #,##0_-;_-&quot;$&quot;* &quot;-&quot;??_-;_-@_-">
                  <c:v>1917404.056112983</c:v>
                </c:pt>
                <c:pt idx="571" formatCode="_-&quot;$&quot;* #,##0_-;\-&quot;$&quot;* #,##0_-;_-&quot;$&quot;* &quot;-&quot;??_-;_-@_-">
                  <c:v>1952294.4613295642</c:v>
                </c:pt>
                <c:pt idx="572" formatCode="_-&quot;$&quot;* #,##0_-;\-&quot;$&quot;* #,##0_-;_-&quot;$&quot;* &quot;-&quot;??_-;_-@_-">
                  <c:v>1953128.2830595302</c:v>
                </c:pt>
                <c:pt idx="573" formatCode="_-&quot;$&quot;* #,##0_-;\-&quot;$&quot;* #,##0_-;_-&quot;$&quot;* &quot;-&quot;??_-;_-@_-">
                  <c:v>2040001.5638928569</c:v>
                </c:pt>
                <c:pt idx="574" formatCode="_-&quot;$&quot;* #,##0_-;\-&quot;$&quot;* #,##0_-;_-&quot;$&quot;* &quot;-&quot;??_-;_-@_-">
                  <c:v>2129194.4130004016</c:v>
                </c:pt>
                <c:pt idx="575" formatCode="_-&quot;$&quot;* #,##0_-;\-&quot;$&quot;* #,##0_-;_-&quot;$&quot;* &quot;-&quot;??_-;_-@_-">
                  <c:v>2277261.2553582834</c:v>
                </c:pt>
                <c:pt idx="576" formatCode="_-&quot;$&quot;* #,##0_-;\-&quot;$&quot;* #,##0_-;_-&quot;$&quot;* &quot;-&quot;??_-;_-@_-">
                  <c:v>2293471.7010491565</c:v>
                </c:pt>
                <c:pt idx="577" formatCode="_-&quot;$&quot;* #,##0_-;\-&quot;$&quot;* #,##0_-;_-&quot;$&quot;* &quot;-&quot;??_-;_-@_-">
                  <c:v>2262878.9402635116</c:v>
                </c:pt>
                <c:pt idx="578" formatCode="_-&quot;$&quot;* #,##0_-;\-&quot;$&quot;* #,##0_-;_-&quot;$&quot;* &quot;-&quot;??_-;_-@_-">
                  <c:v>2421571.2522873846</c:v>
                </c:pt>
                <c:pt idx="579" formatCode="_-&quot;$&quot;* #,##0_-;\-&quot;$&quot;* #,##0_-;_-&quot;$&quot;* &quot;-&quot;??_-;_-@_-">
                  <c:v>2476564.0843747272</c:v>
                </c:pt>
                <c:pt idx="580" formatCode="_-&quot;$&quot;* #,##0_-;\-&quot;$&quot;* #,##0_-;_-&quot;$&quot;* &quot;-&quot;??_-;_-@_-">
                  <c:v>2468757.4502853788</c:v>
                </c:pt>
                <c:pt idx="581" formatCode="_-&quot;$&quot;* #,##0_-;\-&quot;$&quot;* #,##0_-;_-&quot;$&quot;* &quot;-&quot;??_-;_-@_-">
                  <c:v>2354948.0418084343</c:v>
                </c:pt>
                <c:pt idx="582" formatCode="_-&quot;$&quot;* #,##0_-;\-&quot;$&quot;* #,##0_-;_-&quot;$&quot;* &quot;-&quot;??_-;_-@_-">
                  <c:v>2397821.2015820243</c:v>
                </c:pt>
                <c:pt idx="583" formatCode="_-&quot;$&quot;* #,##0_-;\-&quot;$&quot;* #,##0_-;_-&quot;$&quot;* &quot;-&quot;??_-;_-@_-">
                  <c:v>2449542.0482975831</c:v>
                </c:pt>
                <c:pt idx="584" formatCode="_-&quot;$&quot;* #,##0_-;\-&quot;$&quot;* #,##0_-;_-&quot;$&quot;* &quot;-&quot;??_-;_-@_-">
                  <c:v>2402915.3592320369</c:v>
                </c:pt>
                <c:pt idx="585" formatCode="_-&quot;$&quot;* #,##0_-;\-&quot;$&quot;* #,##0_-;_-&quot;$&quot;* &quot;-&quot;??_-;_-@_-">
                  <c:v>2329622.942142365</c:v>
                </c:pt>
                <c:pt idx="586" formatCode="_-&quot;$&quot;* #,##0_-;\-&quot;$&quot;* #,##0_-;_-&quot;$&quot;* &quot;-&quot;??_-;_-@_-">
                  <c:v>2364314.3480773317</c:v>
                </c:pt>
                <c:pt idx="587" formatCode="_-&quot;$&quot;* #,##0_-;\-&quot;$&quot;* #,##0_-;_-&quot;$&quot;* &quot;-&quot;??_-;_-@_-">
                  <c:v>2299764.5297971931</c:v>
                </c:pt>
                <c:pt idx="588" formatCode="_-&quot;$&quot;* #,##0_-;\-&quot;$&quot;* #,##0_-;_-&quot;$&quot;* &quot;-&quot;??_-;_-@_-">
                  <c:v>2324908.3168907333</c:v>
                </c:pt>
                <c:pt idx="589" formatCode="_-&quot;$&quot;* #,##0_-;\-&quot;$&quot;* #,##0_-;_-&quot;$&quot;* &quot;-&quot;??_-;_-@_-">
                  <c:v>2329854.2507085158</c:v>
                </c:pt>
                <c:pt idx="590" formatCode="_-&quot;$&quot;* #,##0_-;\-&quot;$&quot;* #,##0_-;_-&quot;$&quot;* &quot;-&quot;??_-;_-@_-">
                  <c:v>2390342.7134116963</c:v>
                </c:pt>
                <c:pt idx="591" formatCode="_-&quot;$&quot;* #,##0_-;\-&quot;$&quot;* #,##0_-;_-&quot;$&quot;* &quot;-&quot;??_-;_-@_-">
                  <c:v>2337492.5493199006</c:v>
                </c:pt>
                <c:pt idx="592" formatCode="_-&quot;$&quot;* #,##0_-;\-&quot;$&quot;* #,##0_-;_-&quot;$&quot;* &quot;-&quot;??_-;_-@_-">
                  <c:v>2394551.9871164323</c:v>
                </c:pt>
                <c:pt idx="593" formatCode="_-&quot;$&quot;* #,##0_-;\-&quot;$&quot;* #,##0_-;_-&quot;$&quot;* &quot;-&quot;??_-;_-@_-">
                  <c:v>2214273.1584473397</c:v>
                </c:pt>
                <c:pt idx="594" formatCode="_-&quot;$&quot;* #,##0_-;\-&quot;$&quot;* #,##0_-;_-&quot;$&quot;* &quot;-&quot;??_-;_-@_-">
                  <c:v>2217390.2216731259</c:v>
                </c:pt>
                <c:pt idx="595" formatCode="_-&quot;$&quot;* #,##0_-;\-&quot;$&quot;* #,##0_-;_-&quot;$&quot;* &quot;-&quot;??_-;_-@_-">
                  <c:v>2237878.9073213856</c:v>
                </c:pt>
                <c:pt idx="596" formatCode="_-&quot;$&quot;* #,##0_-;\-&quot;$&quot;* #,##0_-;_-&quot;$&quot;* &quot;-&quot;??_-;_-@_-">
                  <c:v>2331914.57900703</c:v>
                </c:pt>
                <c:pt idx="597" formatCode="_-&quot;$&quot;* #,##0_-;\-&quot;$&quot;* #,##0_-;_-&quot;$&quot;* &quot;-&quot;??_-;_-@_-">
                  <c:v>2457791.3279818292</c:v>
                </c:pt>
                <c:pt idx="598" formatCode="_-&quot;$&quot;* #,##0_-;\-&quot;$&quot;* #,##0_-;_-&quot;$&quot;* &quot;-&quot;??_-;_-@_-">
                  <c:v>2563967.9133506441</c:v>
                </c:pt>
                <c:pt idx="599" formatCode="_-&quot;$&quot;* #,##0_-;\-&quot;$&quot;* #,##0_-;_-&quot;$&quot;* &quot;-&quot;??_-;_-@_-">
                  <c:v>2615247.271617657</c:v>
                </c:pt>
                <c:pt idx="600" formatCode="_-&quot;$&quot;* #,##0_-;\-&quot;$&quot;* #,##0_-;_-&quot;$&quot;* &quot;-&quot;??_-;_-@_-">
                  <c:v>2655260.5548734074</c:v>
                </c:pt>
                <c:pt idx="601" formatCode="_-&quot;$&quot;* #,##0_-;\-&quot;$&quot;* #,##0_-;_-&quot;$&quot;* &quot;-&quot;??_-;_-@_-">
                  <c:v>2673847.378757521</c:v>
                </c:pt>
                <c:pt idx="602" formatCode="_-&quot;$&quot;* #,##0_-;\-&quot;$&quot;* #,##0_-;_-&quot;$&quot;* &quot;-&quot;??_-;_-@_-">
                  <c:v>2567428.2530829716</c:v>
                </c:pt>
                <c:pt idx="603" formatCode="_-&quot;$&quot;* #,##0_-;\-&quot;$&quot;* #,##0_-;_-&quot;$&quot;* &quot;-&quot;??_-;_-@_-">
                  <c:v>2635978.5874402868</c:v>
                </c:pt>
                <c:pt idx="604" formatCode="_-&quot;$&quot;* #,##0_-;\-&quot;$&quot;* #,##0_-;_-&quot;$&quot;* &quot;-&quot;??_-;_-@_-">
                  <c:v>2574823.884211672</c:v>
                </c:pt>
                <c:pt idx="605" formatCode="_-&quot;$&quot;* #,##0_-;\-&quot;$&quot;* #,##0_-;_-&quot;$&quot;* &quot;-&quot;??_-;_-@_-">
                  <c:v>2726481.0109917396</c:v>
                </c:pt>
                <c:pt idx="606" formatCode="_-&quot;$&quot;* #,##0_-;\-&quot;$&quot;* #,##0_-;_-&quot;$&quot;* &quot;-&quot;??_-;_-@_-">
                  <c:v>2805276.3122094008</c:v>
                </c:pt>
                <c:pt idx="607" formatCode="_-&quot;$&quot;* #,##0_-;\-&quot;$&quot;* #,##0_-;_-&quot;$&quot;* &quot;-&quot;??_-;_-@_-">
                  <c:v>2852966.0095169605</c:v>
                </c:pt>
                <c:pt idx="608" formatCode="_-&quot;$&quot;* #,##0_-;\-&quot;$&quot;* #,##0_-;_-&quot;$&quot;* &quot;-&quot;??_-;_-@_-">
                  <c:v>2796191.9859275729</c:v>
                </c:pt>
                <c:pt idx="609" formatCode="_-&quot;$&quot;* #,##0_-;\-&quot;$&quot;* #,##0_-;_-&quot;$&quot;* &quot;-&quot;??_-;_-@_-">
                  <c:v>2779247.0624928521</c:v>
                </c:pt>
                <c:pt idx="610" formatCode="_-&quot;$&quot;* #,##0_-;\-&quot;$&quot;* #,##0_-;_-&quot;$&quot;* &quot;-&quot;??_-;_-@_-">
                  <c:v>2830663.1331489696</c:v>
                </c:pt>
                <c:pt idx="611" formatCode="_-&quot;$&quot;* #,##0_-;\-&quot;$&quot;* #,##0_-;_-&quot;$&quot;* &quot;-&quot;??_-;_-@_-">
                  <c:v>2790184.6503449394</c:v>
                </c:pt>
                <c:pt idx="612" formatCode="_-&quot;$&quot;* #,##0_-;\-&quot;$&quot;* #,##0_-;_-&quot;$&quot;* &quot;-&quot;??_-;_-@_-">
                  <c:v>2845430.3064217693</c:v>
                </c:pt>
                <c:pt idx="613" formatCode="_-&quot;$&quot;* #,##0_-;\-&quot;$&quot;* #,##0_-;_-&quot;$&quot;* &quot;-&quot;??_-;_-@_-">
                  <c:v>2795919.8190900306</c:v>
                </c:pt>
                <c:pt idx="614" formatCode="_-&quot;$&quot;* #,##0_-;\-&quot;$&quot;* #,##0_-;_-&quot;$&quot;* &quot;-&quot;??_-;_-@_-">
                  <c:v>2762927.965224768</c:v>
                </c:pt>
                <c:pt idx="615" formatCode="_-&quot;$&quot;* #,##0_-;\-&quot;$&quot;* #,##0_-;_-&quot;$&quot;* &quot;-&quot;??_-;_-@_-">
                  <c:v>2871511.0342581011</c:v>
                </c:pt>
                <c:pt idx="616" formatCode="_-&quot;$&quot;* #,##0_-;\-&quot;$&quot;* #,##0_-;_-&quot;$&quot;* &quot;-&quot;??_-;_-@_-">
                  <c:v>2885581.4383259658</c:v>
                </c:pt>
                <c:pt idx="617" formatCode="_-&quot;$&quot;* #,##0_-;\-&quot;$&quot;* #,##0_-;_-&quot;$&quot;* &quot;-&quot;??_-;_-@_-">
                  <c:v>2967820.5093182558</c:v>
                </c:pt>
                <c:pt idx="618" formatCode="_-&quot;$&quot;* #,##0_-;\-&quot;$&quot;* #,##0_-;_-&quot;$&quot;* &quot;-&quot;??_-;_-@_-">
                  <c:v>2995124.4580039838</c:v>
                </c:pt>
                <c:pt idx="619" formatCode="_-&quot;$&quot;* #,##0_-;\-&quot;$&quot;* #,##0_-;_-&quot;$&quot;* &quot;-&quot;??_-;_-@_-">
                  <c:v>3158957.7658568015</c:v>
                </c:pt>
                <c:pt idx="620" formatCode="_-&quot;$&quot;* #,##0_-;\-&quot;$&quot;* #,##0_-;_-&quot;$&quot;* &quot;-&quot;??_-;_-@_-">
                  <c:v>3138740.4361553183</c:v>
                </c:pt>
                <c:pt idx="621" formatCode="_-&quot;$&quot;* #,##0_-;\-&quot;$&quot;* #,##0_-;_-&quot;$&quot;* &quot;-&quot;??_-;_-@_-">
                  <c:v>3047089.215419583</c:v>
                </c:pt>
                <c:pt idx="622" formatCode="_-&quot;$&quot;* #,##0_-;\-&quot;$&quot;* #,##0_-;_-&quot;$&quot;* &quot;-&quot;??_-;_-@_-">
                  <c:v>3156175.0093316045</c:v>
                </c:pt>
                <c:pt idx="623" formatCode="_-&quot;$&quot;* #,##0_-;\-&quot;$&quot;* #,##0_-;_-&quot;$&quot;* &quot;-&quot;??_-;_-@_-">
                  <c:v>3441493.2301751818</c:v>
                </c:pt>
                <c:pt idx="624" formatCode="_-&quot;$&quot;* #,##0_-;\-&quot;$&quot;* #,##0_-;_-&quot;$&quot;* &quot;-&quot;??_-;_-@_-">
                  <c:v>3672073.2765969187</c:v>
                </c:pt>
                <c:pt idx="625" formatCode="_-&quot;$&quot;* #,##0_-;\-&quot;$&quot;* #,##0_-;_-&quot;$&quot;* &quot;-&quot;??_-;_-@_-">
                  <c:v>3863021.0869799587</c:v>
                </c:pt>
                <c:pt idx="626" formatCode="_-&quot;$&quot;* #,##0_-;\-&quot;$&quot;* #,##0_-;_-&quot;$&quot;* &quot;-&quot;??_-;_-@_-">
                  <c:v>3657122.0630439268</c:v>
                </c:pt>
                <c:pt idx="627" formatCode="_-&quot;$&quot;* #,##0_-;\-&quot;$&quot;* #,##0_-;_-&quot;$&quot;* &quot;-&quot;??_-;_-@_-">
                  <c:v>3911292.0464254804</c:v>
                </c:pt>
                <c:pt idx="628" formatCode="_-&quot;$&quot;* #,##0_-;\-&quot;$&quot;* #,##0_-;_-&quot;$&quot;* &quot;-&quot;??_-;_-@_-">
                  <c:v>3807642.8071952052</c:v>
                </c:pt>
                <c:pt idx="629" formatCode="_-&quot;$&quot;* #,##0_-;\-&quot;$&quot;* #,##0_-;_-&quot;$&quot;* &quot;-&quot;??_-;_-@_-">
                  <c:v>3992313.4833441726</c:v>
                </c:pt>
                <c:pt idx="630" formatCode="_-&quot;$&quot;* #,##0_-;\-&quot;$&quot;* #,##0_-;_-&quot;$&quot;* &quot;-&quot;??_-;_-@_-">
                  <c:v>4244228.4641431896</c:v>
                </c:pt>
                <c:pt idx="631" formatCode="_-&quot;$&quot;* #,##0_-;\-&quot;$&quot;* #,##0_-;_-&quot;$&quot;* &quot;-&quot;??_-;_-@_-">
                  <c:v>4147884.4780071392</c:v>
                </c:pt>
                <c:pt idx="632" formatCode="_-&quot;$&quot;* #,##0_-;\-&quot;$&quot;* #,##0_-;_-&quot;$&quot;* &quot;-&quot;??_-;_-@_-">
                  <c:v>4455657.5062752692</c:v>
                </c:pt>
                <c:pt idx="633" formatCode="_-&quot;$&quot;* #,##0_-;\-&quot;$&quot;* #,##0_-;_-&quot;$&quot;* &quot;-&quot;??_-;_-@_-">
                  <c:v>4771238.3604722274</c:v>
                </c:pt>
                <c:pt idx="634" formatCode="_-&quot;$&quot;* #,##0_-;\-&quot;$&quot;* #,##0_-;_-&quot;$&quot;* &quot;-&quot;??_-;_-@_-">
                  <c:v>4901345.2593239443</c:v>
                </c:pt>
                <c:pt idx="635" formatCode="_-&quot;$&quot;* #,##0_-;\-&quot;$&quot;* #,##0_-;_-&quot;$&quot;* &quot;-&quot;??_-;_-@_-">
                  <c:v>5038470.1956440499</c:v>
                </c:pt>
                <c:pt idx="636" formatCode="_-&quot;$&quot;* #,##0_-;\-&quot;$&quot;* #,##0_-;_-&quot;$&quot;* &quot;-&quot;??_-;_-@_-">
                  <c:v>5217920.3501321087</c:v>
                </c:pt>
                <c:pt idx="637" formatCode="_-&quot;$&quot;* #,##0_-;\-&quot;$&quot;* #,##0_-;_-&quot;$&quot;* &quot;-&quot;??_-;_-@_-">
                  <c:v>5313256.9728493718</c:v>
                </c:pt>
                <c:pt idx="638" formatCode="_-&quot;$&quot;* #,##0_-;\-&quot;$&quot;* #,##0_-;_-&quot;$&quot;* &quot;-&quot;??_-;_-@_-">
                  <c:v>4887139.0768838245</c:v>
                </c:pt>
                <c:pt idx="639" formatCode="_-&quot;$&quot;* #,##0_-;\-&quot;$&quot;* #,##0_-;_-&quot;$&quot;* &quot;-&quot;??_-;_-@_-">
                  <c:v>4806447.5235853959</c:v>
                </c:pt>
                <c:pt idx="640" formatCode="_-&quot;$&quot;* #,##0_-;\-&quot;$&quot;* #,##0_-;_-&quot;$&quot;* &quot;-&quot;??_-;_-@_-">
                  <c:v>4989092.529481641</c:v>
                </c:pt>
                <c:pt idx="641" formatCode="_-&quot;$&quot;* #,##0_-;\-&quot;$&quot;* #,##0_-;_-&quot;$&quot;* &quot;-&quot;??_-;_-@_-">
                  <c:v>5231926.6301691011</c:v>
                </c:pt>
                <c:pt idx="642" formatCode="_-&quot;$&quot;* #,##0_-;\-&quot;$&quot;* #,##0_-;_-&quot;$&quot;* &quot;-&quot;??_-;_-@_-">
                  <c:v>5626105.2144126706</c:v>
                </c:pt>
                <c:pt idx="643" formatCode="_-&quot;$&quot;* #,##0_-;\-&quot;$&quot;* #,##0_-;_-&quot;$&quot;* &quot;-&quot;??_-;_-@_-">
                  <c:v>5613716.5307305334</c:v>
                </c:pt>
                <c:pt idx="644" formatCode="_-&quot;$&quot;* #,##0_-;\-&quot;$&quot;* #,##0_-;_-&quot;$&quot;* &quot;-&quot;??_-;_-@_-">
                  <c:v>5529398.5084389606</c:v>
                </c:pt>
                <c:pt idx="645" formatCode="_-&quot;$&quot;* #,##0_-;\-&quot;$&quot;* #,##0_-;_-&quot;$&quot;* &quot;-&quot;??_-;_-@_-">
                  <c:v>5664647.5959553774</c:v>
                </c:pt>
                <c:pt idx="646" formatCode="_-&quot;$&quot;* #,##0_-;\-&quot;$&quot;* #,##0_-;_-&quot;$&quot;* &quot;-&quot;??_-;_-@_-">
                  <c:v>5610663.5043659229</c:v>
                </c:pt>
                <c:pt idx="647" formatCode="_-&quot;$&quot;* #,##0_-;\-&quot;$&quot;* #,##0_-;_-&quot;$&quot;* &quot;-&quot;??_-;_-@_-">
                  <c:v>5523081.0470627705</c:v>
                </c:pt>
                <c:pt idx="648" formatCode="_-&quot;$&quot;* #,##0_-;\-&quot;$&quot;* #,##0_-;_-&quot;$&quot;* &quot;-&quot;??_-;_-@_-">
                  <c:v>5667012.5391492257</c:v>
                </c:pt>
                <c:pt idx="649" formatCode="_-&quot;$&quot;* #,##0_-;\-&quot;$&quot;* #,##0_-;_-&quot;$&quot;* &quot;-&quot;??_-;_-@_-">
                  <c:v>5727819.583694296</c:v>
                </c:pt>
                <c:pt idx="650" formatCode="_-&quot;$&quot;* #,##0_-;\-&quot;$&quot;* #,##0_-;_-&quot;$&quot;* &quot;-&quot;??_-;_-@_-">
                  <c:v>5860246.7724693082</c:v>
                </c:pt>
                <c:pt idx="651" formatCode="_-&quot;$&quot;* #,##0_-;\-&quot;$&quot;* #,##0_-;_-&quot;$&quot;* &quot;-&quot;??_-;_-@_-">
                  <c:v>5667268.8462518938</c:v>
                </c:pt>
                <c:pt idx="652" formatCode="_-&quot;$&quot;* #,##0_-;\-&quot;$&quot;* #,##0_-;_-&quot;$&quot;* &quot;-&quot;??_-;_-@_-">
                  <c:v>6105785.6744952118</c:v>
                </c:pt>
                <c:pt idx="653" formatCode="_-&quot;$&quot;* #,##0_-;\-&quot;$&quot;* #,##0_-;_-&quot;$&quot;* &quot;-&quot;??_-;_-@_-">
                  <c:v>6294158.3212319007</c:v>
                </c:pt>
                <c:pt idx="654" formatCode="_-&quot;$&quot;* #,##0_-;\-&quot;$&quot;* #,##0_-;_-&quot;$&quot;* &quot;-&quot;??_-;_-@_-">
                  <c:v>6609974.0091580329</c:v>
                </c:pt>
                <c:pt idx="655" formatCode="_-&quot;$&quot;* #,##0_-;\-&quot;$&quot;* #,##0_-;_-&quot;$&quot;* &quot;-&quot;??_-;_-@_-">
                  <c:v>6394402.926797362</c:v>
                </c:pt>
                <c:pt idx="656" formatCode="_-&quot;$&quot;* #,##0_-;\-&quot;$&quot;* #,##0_-;_-&quot;$&quot;* &quot;-&quot;??_-;_-@_-">
                  <c:v>6658838.3443127256</c:v>
                </c:pt>
                <c:pt idx="657" formatCode="_-&quot;$&quot;* #,##0_-;\-&quot;$&quot;* #,##0_-;_-&quot;$&quot;* &quot;-&quot;??_-;_-@_-">
                  <c:v>7204372.9980442272</c:v>
                </c:pt>
                <c:pt idx="658" formatCode="_-&quot;$&quot;* #,##0_-;\-&quot;$&quot;* #,##0_-;_-&quot;$&quot;* &quot;-&quot;??_-;_-@_-">
                  <c:v>7178494.1697979523</c:v>
                </c:pt>
                <c:pt idx="659" formatCode="_-&quot;$&quot;* #,##0_-;\-&quot;$&quot;* #,##0_-;_-&quot;$&quot;* &quot;-&quot;??_-;_-@_-">
                  <c:v>7157102.257171955</c:v>
                </c:pt>
                <c:pt idx="660" formatCode="_-&quot;$&quot;* #,##0_-;\-&quot;$&quot;* #,##0_-;_-&quot;$&quot;* &quot;-&quot;??_-;_-@_-">
                  <c:v>7030609.7790093748</c:v>
                </c:pt>
                <c:pt idx="661" formatCode="_-&quot;$&quot;* #,##0_-;\-&quot;$&quot;* #,##0_-;_-&quot;$&quot;* &quot;-&quot;??_-;_-@_-">
                  <c:v>7086123.4738244321</c:v>
                </c:pt>
                <c:pt idx="662" formatCode="_-&quot;$&quot;* #,##0_-;\-&quot;$&quot;* #,##0_-;_-&quot;$&quot;* &quot;-&quot;??_-;_-@_-">
                  <c:v>7332720.5707135219</c:v>
                </c:pt>
                <c:pt idx="663" formatCode="_-&quot;$&quot;* #,##0_-;\-&quot;$&quot;* #,##0_-;_-&quot;$&quot;* &quot;-&quot;??_-;_-@_-">
                  <c:v>7407792.9639164871</c:v>
                </c:pt>
                <c:pt idx="664" formatCode="_-&quot;$&quot;* #,##0_-;\-&quot;$&quot;* #,##0_-;_-&quot;$&quot;* &quot;-&quot;??_-;_-@_-">
                  <c:v>7613544.4134892682</c:v>
                </c:pt>
                <c:pt idx="665" formatCode="_-&quot;$&quot;* #,##0_-;\-&quot;$&quot;* #,##0_-;_-&quot;$&quot;* &quot;-&quot;??_-;_-@_-">
                  <c:v>7048908.7326960769</c:v>
                </c:pt>
                <c:pt idx="666" formatCode="_-&quot;$&quot;* #,##0_-;\-&quot;$&quot;* #,##0_-;_-&quot;$&quot;* &quot;-&quot;??_-;_-@_-">
                  <c:v>6778468.1855848394</c:v>
                </c:pt>
                <c:pt idx="667" formatCode="_-&quot;$&quot;* #,##0_-;\-&quot;$&quot;* #,##0_-;_-&quot;$&quot;* &quot;-&quot;??_-;_-@_-">
                  <c:v>6991903.8468848048</c:v>
                </c:pt>
                <c:pt idx="668" formatCode="_-&quot;$&quot;* #,##0_-;\-&quot;$&quot;* #,##0_-;_-&quot;$&quot;* &quot;-&quot;??_-;_-@_-">
                  <c:v>6707101.2291088765</c:v>
                </c:pt>
                <c:pt idx="669" formatCode="_-&quot;$&quot;* #,##0_-;\-&quot;$&quot;* #,##0_-;_-&quot;$&quot;* &quot;-&quot;??_-;_-@_-">
                  <c:v>6728644.4382567741</c:v>
                </c:pt>
                <c:pt idx="670" formatCode="_-&quot;$&quot;* #,##0_-;\-&quot;$&quot;* #,##0_-;_-&quot;$&quot;* &quot;-&quot;??_-;_-@_-">
                  <c:v>6909308.541423969</c:v>
                </c:pt>
                <c:pt idx="671" formatCode="_-&quot;$&quot;* #,##0_-;\-&quot;$&quot;* #,##0_-;_-&quot;$&quot;* &quot;-&quot;??_-;_-@_-">
                  <c:v>6875991.8556372225</c:v>
                </c:pt>
                <c:pt idx="672" formatCode="_-&quot;$&quot;* #,##0_-;\-&quot;$&quot;* #,##0_-;_-&quot;$&quot;* &quot;-&quot;??_-;_-@_-">
                  <c:v>6645806.339083612</c:v>
                </c:pt>
                <c:pt idx="673" formatCode="_-&quot;$&quot;* #,##0_-;\-&quot;$&quot;* #,##0_-;_-&quot;$&quot;* &quot;-&quot;??_-;_-@_-">
                  <c:v>6568633.9067129055</c:v>
                </c:pt>
                <c:pt idx="674" formatCode="_-&quot;$&quot;* #,##0_-;\-&quot;$&quot;* #,##0_-;_-&quot;$&quot;* &quot;-&quot;??_-;_-@_-">
                  <c:v>6032259.62465584</c:v>
                </c:pt>
                <c:pt idx="675" formatCode="_-&quot;$&quot;* #,##0_-;\-&quot;$&quot;* #,##0_-;_-&quot;$&quot;* &quot;-&quot;??_-;_-@_-">
                  <c:v>5863825.6649642745</c:v>
                </c:pt>
                <c:pt idx="676" formatCode="_-&quot;$&quot;* #,##0_-;\-&quot;$&quot;* #,##0_-;_-&quot;$&quot;* &quot;-&quot;??_-;_-@_-">
                  <c:v>5845267.829499796</c:v>
                </c:pt>
                <c:pt idx="677" formatCode="_-&quot;$&quot;* #,##0_-;\-&quot;$&quot;* #,##0_-;_-&quot;$&quot;* &quot;-&quot;??_-;_-@_-">
                  <c:v>6007426.080572214</c:v>
                </c:pt>
                <c:pt idx="678" formatCode="_-&quot;$&quot;* #,##0_-;\-&quot;$&quot;* #,##0_-;_-&quot;$&quot;* &quot;-&quot;??_-;_-@_-">
                  <c:v>6142287.3893975876</c:v>
                </c:pt>
                <c:pt idx="679" formatCode="_-&quot;$&quot;* #,##0_-;\-&quot;$&quot;* #,##0_-;_-&quot;$&quot;* &quot;-&quot;??_-;_-@_-">
                  <c:v>6018001.2752168216</c:v>
                </c:pt>
                <c:pt idx="680" formatCode="_-&quot;$&quot;* #,##0_-;\-&quot;$&quot;* #,##0_-;_-&quot;$&quot;* &quot;-&quot;??_-;_-@_-">
                  <c:v>5857046.8221105104</c:v>
                </c:pt>
                <c:pt idx="681" formatCode="_-&quot;$&quot;* #,##0_-;\-&quot;$&quot;* #,##0_-;_-&quot;$&quot;* &quot;-&quot;??_-;_-@_-">
                  <c:v>5916614.1597007383</c:v>
                </c:pt>
                <c:pt idx="682" formatCode="_-&quot;$&quot;* #,##0_-;\-&quot;$&quot;* #,##0_-;_-&quot;$&quot;* &quot;-&quot;??_-;_-@_-">
                  <c:v>5682715.6104323687</c:v>
                </c:pt>
                <c:pt idx="683" formatCode="_-&quot;$&quot;* #,##0_-;\-&quot;$&quot;* #,##0_-;_-&quot;$&quot;* &quot;-&quot;??_-;_-@_-">
                  <c:v>5403094.7474632384</c:v>
                </c:pt>
                <c:pt idx="684" formatCode="_-&quot;$&quot;* #,##0_-;\-&quot;$&quot;* #,##0_-;_-&quot;$&quot;* &quot;-&quot;??_-;_-@_-">
                  <c:v>5118871.9722961066</c:v>
                </c:pt>
                <c:pt idx="685" formatCode="_-&quot;$&quot;* #,##0_-;\-&quot;$&quot;* #,##0_-;_-&quot;$&quot;* &quot;-&quot;??_-;_-@_-">
                  <c:v>4835321.2733603138</c:v>
                </c:pt>
                <c:pt idx="686" formatCode="_-&quot;$&quot;* #,##0_-;\-&quot;$&quot;* #,##0_-;_-&quot;$&quot;* &quot;-&quot;??_-;_-@_-">
                  <c:v>4787327.8085294487</c:v>
                </c:pt>
                <c:pt idx="687" formatCode="_-&quot;$&quot;* #,##0_-;\-&quot;$&quot;* #,##0_-;_-&quot;$&quot;* &quot;-&quot;??_-;_-@_-">
                  <c:v>4319040.9769547153</c:v>
                </c:pt>
                <c:pt idx="688" formatCode="_-&quot;$&quot;* #,##0_-;\-&quot;$&quot;* #,##0_-;_-&quot;$&quot;* &quot;-&quot;??_-;_-@_-">
                  <c:v>4540167.2368928436</c:v>
                </c:pt>
                <c:pt idx="689" formatCode="_-&quot;$&quot;* #,##0_-;\-&quot;$&quot;* #,##0_-;_-&quot;$&quot;* &quot;-&quot;??_-;_-@_-">
                  <c:v>4733927.0460282722</c:v>
                </c:pt>
                <c:pt idx="690" formatCode="_-&quot;$&quot;* #,##0_-;\-&quot;$&quot;* #,##0_-;_-&quot;$&quot;* &quot;-&quot;??_-;_-@_-">
                  <c:v>4494622.773317202</c:v>
                </c:pt>
                <c:pt idx="691" formatCode="_-&quot;$&quot;* #,##0_-;\-&quot;$&quot;* #,##0_-;_-&quot;$&quot;* &quot;-&quot;??_-;_-@_-">
                  <c:v>4191499.5704750842</c:v>
                </c:pt>
                <c:pt idx="692" formatCode="_-&quot;$&quot;* #,##0_-;\-&quot;$&quot;* #,##0_-;_-&quot;$&quot;* &quot;-&quot;??_-;_-@_-">
                  <c:v>3977587.2281958023</c:v>
                </c:pt>
                <c:pt idx="693" formatCode="_-&quot;$&quot;* #,##0_-;\-&quot;$&quot;* #,##0_-;_-&quot;$&quot;* &quot;-&quot;??_-;_-@_-">
                  <c:v>3979600.285091992</c:v>
                </c:pt>
                <c:pt idx="694" formatCode="_-&quot;$&quot;* #,##0_-;\-&quot;$&quot;* #,##0_-;_-&quot;$&quot;* &quot;-&quot;??_-;_-@_-">
                  <c:v>4187725.0228417041</c:v>
                </c:pt>
                <c:pt idx="695" formatCode="_-&quot;$&quot;* #,##0_-;\-&quot;$&quot;* #,##0_-;_-&quot;$&quot;* &quot;-&quot;??_-;_-@_-">
                  <c:v>4253934.2117703389</c:v>
                </c:pt>
                <c:pt idx="696" formatCode="_-&quot;$&quot;* #,##0_-;\-&quot;$&quot;* #,##0_-;_-&quot;$&quot;* &quot;-&quot;??_-;_-@_-">
                  <c:v>4212798.6679425202</c:v>
                </c:pt>
                <c:pt idx="697" formatCode="_-&quot;$&quot;* #,##0_-;\-&quot;$&quot;* #,##0_-;_-&quot;$&quot;* &quot;-&quot;??_-;_-@_-">
                  <c:v>4456112.6465283418</c:v>
                </c:pt>
                <c:pt idx="698" formatCode="_-&quot;$&quot;* #,##0_-;\-&quot;$&quot;* #,##0_-;_-&quot;$&quot;* &quot;-&quot;??_-;_-@_-">
                  <c:v>4567889.3305425942</c:v>
                </c:pt>
                <c:pt idx="699" formatCode="_-&quot;$&quot;* #,##0_-;\-&quot;$&quot;* #,##0_-;_-&quot;$&quot;* &quot;-&quot;??_-;_-@_-">
                  <c:v>4396021.1241141297</c:v>
                </c:pt>
                <c:pt idx="700" formatCode="_-&quot;$&quot;* #,##0_-;\-&quot;$&quot;* #,##0_-;_-&quot;$&quot;* &quot;-&quot;??_-;_-@_-">
                  <c:v>4447815.0449984418</c:v>
                </c:pt>
                <c:pt idx="701" formatCode="_-&quot;$&quot;* #,##0_-;\-&quot;$&quot;* #,##0_-;_-&quot;$&quot;* &quot;-&quot;??_-;_-@_-">
                  <c:v>4428271.3456907189</c:v>
                </c:pt>
                <c:pt idx="702" formatCode="_-&quot;$&quot;* #,##0_-;\-&quot;$&quot;* #,##0_-;_-&quot;$&quot;* &quot;-&quot;??_-;_-@_-">
                  <c:v>4522501.8096547816</c:v>
                </c:pt>
                <c:pt idx="703" formatCode="_-&quot;$&quot;* #,##0_-;\-&quot;$&quot;* #,##0_-;_-&quot;$&quot;* &quot;-&quot;??_-;_-@_-">
                  <c:v>4554066.3261176534</c:v>
                </c:pt>
                <c:pt idx="704" formatCode="_-&quot;$&quot;* #,##0_-;\-&quot;$&quot;* #,##0_-;_-&quot;$&quot;* &quot;-&quot;??_-;_-@_-">
                  <c:v>4574986.5598250106</c:v>
                </c:pt>
                <c:pt idx="705" formatCode="_-&quot;$&quot;* #,##0_-;\-&quot;$&quot;* #,##0_-;_-&quot;$&quot;* &quot;-&quot;??_-;_-@_-">
                  <c:v>4598903.6974373972</c:v>
                </c:pt>
                <c:pt idx="706" formatCode="_-&quot;$&quot;* #,##0_-;\-&quot;$&quot;* #,##0_-;_-&quot;$&quot;* &quot;-&quot;??_-;_-@_-">
                  <c:v>4749986.9644858772</c:v>
                </c:pt>
                <c:pt idx="707" formatCode="_-&quot;$&quot;* #,##0_-;\-&quot;$&quot;* #,##0_-;_-&quot;$&quot;* &quot;-&quot;??_-;_-@_-">
                  <c:v>4847782.9403518084</c:v>
                </c:pt>
                <c:pt idx="708" formatCode="_-&quot;$&quot;* #,##0_-;\-&quot;$&quot;* #,##0_-;_-&quot;$&quot;* &quot;-&quot;??_-;_-@_-">
                  <c:v>5066455.7917857515</c:v>
                </c:pt>
                <c:pt idx="709" formatCode="_-&quot;$&quot;* #,##0_-;\-&quot;$&quot;* #,##0_-;_-&quot;$&quot;* &quot;-&quot;??_-;_-@_-">
                  <c:v>4879817.0352436304</c:v>
                </c:pt>
                <c:pt idx="710" formatCode="_-&quot;$&quot;* #,##0_-;\-&quot;$&quot;* #,##0_-;_-&quot;$&quot;* &quot;-&quot;??_-;_-@_-">
                  <c:v>4870813.7728136061</c:v>
                </c:pt>
                <c:pt idx="711" formatCode="_-&quot;$&quot;* #,##0_-;\-&quot;$&quot;* #,##0_-;_-&quot;$&quot;* &quot;-&quot;??_-;_-@_-">
                  <c:v>4848476.2208514828</c:v>
                </c:pt>
                <c:pt idx="712" formatCode="_-&quot;$&quot;* #,##0_-;\-&quot;$&quot;* #,##0_-;_-&quot;$&quot;* &quot;-&quot;??_-;_-@_-">
                  <c:v>4817804.7602783758</c:v>
                </c:pt>
                <c:pt idx="713" formatCode="_-&quot;$&quot;* #,##0_-;\-&quot;$&quot;* #,##0_-;_-&quot;$&quot;* &quot;-&quot;??_-;_-@_-">
                  <c:v>4892803.5269816294</c:v>
                </c:pt>
                <c:pt idx="714" formatCode="_-&quot;$&quot;* #,##0_-;\-&quot;$&quot;* #,##0_-;_-&quot;$&quot;* &quot;-&quot;??_-;_-@_-">
                  <c:v>5031651.5054703141</c:v>
                </c:pt>
                <c:pt idx="715" formatCode="_-&quot;$&quot;* #,##0_-;\-&quot;$&quot;* #,##0_-;_-&quot;$&quot;* &quot;-&quot;??_-;_-@_-">
                  <c:v>4982884.7390792957</c:v>
                </c:pt>
                <c:pt idx="716" formatCode="_-&quot;$&quot;* #,##0_-;\-&quot;$&quot;* #,##0_-;_-&quot;$&quot;* &quot;-&quot;??_-;_-@_-">
                  <c:v>5035035.6107585002</c:v>
                </c:pt>
                <c:pt idx="717" formatCode="_-&quot;$&quot;* #,##0_-;\-&quot;$&quot;* #,##0_-;_-&quot;$&quot;* &quot;-&quot;??_-;_-@_-">
                  <c:v>5055790.0275460463</c:v>
                </c:pt>
                <c:pt idx="718" formatCode="_-&quot;$&quot;* #,##0_-;\-&quot;$&quot;* #,##0_-;_-&quot;$&quot;* &quot;-&quot;??_-;_-@_-">
                  <c:v>4901315.4190444043</c:v>
                </c:pt>
                <c:pt idx="719" formatCode="_-&quot;$&quot;* #,##0_-;\-&quot;$&quot;* #,##0_-;_-&quot;$&quot;* &quot;-&quot;??_-;_-@_-">
                  <c:v>5147817.2754144045</c:v>
                </c:pt>
                <c:pt idx="720" formatCode="_-&quot;$&quot;* #,##0_-;\-&quot;$&quot;* #,##0_-;_-&quot;$&quot;* &quot;-&quot;??_-;_-@_-">
                  <c:v>5172104.6773198098</c:v>
                </c:pt>
                <c:pt idx="721" formatCode="_-&quot;$&quot;* #,##0_-;\-&quot;$&quot;* #,##0_-;_-&quot;$&quot;* &quot;-&quot;??_-;_-@_-">
                  <c:v>5380261.2021632232</c:v>
                </c:pt>
                <c:pt idx="722" formatCode="_-&quot;$&quot;* #,##0_-;\-&quot;$&quot;* #,##0_-;_-&quot;$&quot;* &quot;-&quot;??_-;_-@_-">
                  <c:v>5487887.9472512957</c:v>
                </c:pt>
                <c:pt idx="723" formatCode="_-&quot;$&quot;* #,##0_-;\-&quot;$&quot;* #,##0_-;_-&quot;$&quot;* &quot;-&quot;??_-;_-@_-">
                  <c:v>5561979.9224271355</c:v>
                </c:pt>
                <c:pt idx="724" formatCode="_-&quot;$&quot;* #,##0_-;\-&quot;$&quot;* #,##0_-;_-&quot;$&quot;* &quot;-&quot;??_-;_-@_-">
                  <c:v>5532751.7179347808</c:v>
                </c:pt>
                <c:pt idx="725" formatCode="_-&quot;$&quot;* #,##0_-;\-&quot;$&quot;* #,##0_-;_-&quot;$&quot;* &quot;-&quot;??_-;_-@_-">
                  <c:v>5791319.3367207451</c:v>
                </c:pt>
                <c:pt idx="726" formatCode="_-&quot;$&quot;* #,##0_-;\-&quot;$&quot;* #,##0_-;_-&quot;$&quot;* &quot;-&quot;??_-;_-@_-">
                  <c:v>5988577.4646487897</c:v>
                </c:pt>
                <c:pt idx="727" formatCode="_-&quot;$&quot;* #,##0_-;\-&quot;$&quot;* #,##0_-;_-&quot;$&quot;* &quot;-&quot;??_-;_-@_-">
                  <c:v>6094455.5142237796</c:v>
                </c:pt>
                <c:pt idx="728" formatCode="_-&quot;$&quot;* #,##0_-;\-&quot;$&quot;* #,##0_-;_-&quot;$&quot;* &quot;-&quot;??_-;_-@_-">
                  <c:v>6199432.5104562845</c:v>
                </c:pt>
                <c:pt idx="729" formatCode="_-&quot;$&quot;* #,##0_-;\-&quot;$&quot;* #,##0_-;_-&quot;$&quot;* &quot;-&quot;??_-;_-@_-">
                  <c:v>6597157.1031646077</c:v>
                </c:pt>
                <c:pt idx="730" formatCode="_-&quot;$&quot;* #,##0_-;\-&quot;$&quot;* #,##0_-;_-&quot;$&quot;* &quot;-&quot;??_-;_-@_-">
                  <c:v>6409309.6518090982</c:v>
                </c:pt>
                <c:pt idx="731" formatCode="_-&quot;$&quot;* #,##0_-;\-&quot;$&quot;* #,##0_-;_-&quot;$&quot;* &quot;-&quot;??_-;_-@_-">
                  <c:v>6203743.8633466251</c:v>
                </c:pt>
                <c:pt idx="732" formatCode="_-&quot;$&quot;* #,##0_-;\-&quot;$&quot;* #,##0_-;_-&quot;$&quot;* &quot;-&quot;??_-;_-@_-">
                  <c:v>6292928.8851260962</c:v>
                </c:pt>
                <c:pt idx="733" formatCode="_-&quot;$&quot;* #,##0_-;\-&quot;$&quot;* #,##0_-;_-&quot;$&quot;* &quot;-&quot;??_-;_-@_-">
                  <c:v>6144321.3695038427</c:v>
                </c:pt>
                <c:pt idx="734" formatCode="_-&quot;$&quot;* #,##0_-;\-&quot;$&quot;* #,##0_-;_-&quot;$&quot;* &quot;-&quot;??_-;_-@_-">
                  <c:v>6328601.8560180021</c:v>
                </c:pt>
                <c:pt idx="735" formatCode="_-&quot;$&quot;* #,##0_-;\-&quot;$&quot;* #,##0_-;_-&quot;$&quot;* &quot;-&quot;??_-;_-@_-">
                  <c:v>6553406.4511474743</c:v>
                </c:pt>
                <c:pt idx="736" formatCode="_-&quot;$&quot;* #,##0_-;\-&quot;$&quot;* #,##0_-;_-&quot;$&quot;* &quot;-&quot;??_-;_-@_-">
                  <c:v>6557941.4084116677</c:v>
                </c:pt>
                <c:pt idx="737" formatCode="_-&quot;$&quot;* #,##0_-;\-&quot;$&quot;* #,##0_-;_-&quot;$&quot;* &quot;-&quot;??_-;_-@_-">
                  <c:v>6613251.086250212</c:v>
                </c:pt>
                <c:pt idx="738" formatCode="_-&quot;$&quot;* #,##0_-;\-&quot;$&quot;* #,##0_-;_-&quot;$&quot;* &quot;-&quot;??_-;_-@_-">
                  <c:v>6773223.6204885179</c:v>
                </c:pt>
                <c:pt idx="739" formatCode="_-&quot;$&quot;* #,##0_-;\-&quot;$&quot;* #,##0_-;_-&quot;$&quot;* &quot;-&quot;??_-;_-@_-">
                  <c:v>6962202.1401968868</c:v>
                </c:pt>
                <c:pt idx="740" formatCode="_-&quot;$&quot;* #,##0_-;\-&quot;$&quot;* #,##0_-;_-&quot;$&quot;* &quot;-&quot;??_-;_-@_-">
                  <c:v>6810878.6766797081</c:v>
                </c:pt>
                <c:pt idx="741" formatCode="_-&quot;$&quot;* #,##0_-;\-&quot;$&quot;* #,##0_-;_-&quot;$&quot;* &quot;-&quot;??_-;_-@_-">
                  <c:v>6779221.7125905007</c:v>
                </c:pt>
                <c:pt idx="742" formatCode="_-&quot;$&quot;* #,##0_-;\-&quot;$&quot;* #,##0_-;_-&quot;$&quot;* &quot;-&quot;??_-;_-@_-">
                  <c:v>6874693.491968913</c:v>
                </c:pt>
                <c:pt idx="743" formatCode="_-&quot;$&quot;* #,##0_-;\-&quot;$&quot;* #,##0_-;_-&quot;$&quot;* &quot;-&quot;??_-;_-@_-">
                  <c:v>7126327.8978554504</c:v>
                </c:pt>
                <c:pt idx="744" formatCode="_-&quot;$&quot;* #,##0_-;\-&quot;$&quot;* #,##0_-;_-&quot;$&quot;* &quot;-&quot;??_-;_-@_-">
                  <c:v>6934088.0764829013</c:v>
                </c:pt>
                <c:pt idx="745" formatCode="_-&quot;$&quot;* #,##0_-;\-&quot;$&quot;* #,##0_-;_-&quot;$&quot;* &quot;-&quot;??_-;_-@_-">
                  <c:v>6762843.8373460788</c:v>
                </c:pt>
                <c:pt idx="746" formatCode="_-&quot;$&quot;* #,##0_-;\-&quot;$&quot;* #,##0_-;_-&quot;$&quot;* &quot;-&quot;??_-;_-@_-">
                  <c:v>7105692.9685241757</c:v>
                </c:pt>
                <c:pt idx="747" formatCode="_-&quot;$&quot;* #,##0_-;\-&quot;$&quot;* #,##0_-;_-&quot;$&quot;* &quot;-&quot;??_-;_-@_-">
                  <c:v>6885125.1530882167</c:v>
                </c:pt>
                <c:pt idx="748" formatCode="_-&quot;$&quot;* #,##0_-;\-&quot;$&quot;* #,##0_-;_-&quot;$&quot;* &quot;-&quot;??_-;_-@_-">
                  <c:v>6832398.8646658668</c:v>
                </c:pt>
                <c:pt idx="749" formatCode="_-&quot;$&quot;* #,##0_-;\-&quot;$&quot;* #,##0_-;_-&quot;$&quot;* &quot;-&quot;??_-;_-@_-">
                  <c:v>6845981.6736088237</c:v>
                </c:pt>
                <c:pt idx="750" formatCode="_-&quot;$&quot;* #,##0_-;\-&quot;$&quot;* #,##0_-;_-&quot;$&quot;* &quot;-&quot;??_-;_-@_-">
                  <c:v>6820966.4565734565</c:v>
                </c:pt>
                <c:pt idx="751" formatCode="_-&quot;$&quot;* #,##0_-;\-&quot;$&quot;* #,##0_-;_-&quot;$&quot;* &quot;-&quot;??_-;_-@_-">
                  <c:v>6163131.9886021418</c:v>
                </c:pt>
                <c:pt idx="752" formatCode="_-&quot;$&quot;* #,##0_-;\-&quot;$&quot;* #,##0_-;_-&quot;$&quot;* &quot;-&quot;??_-;_-@_-">
                  <c:v>5899245.1662461637</c:v>
                </c:pt>
                <c:pt idx="753" formatCode="_-&quot;$&quot;* #,##0_-;\-&quot;$&quot;* #,##0_-;_-&quot;$&quot;* &quot;-&quot;??_-;_-@_-">
                  <c:v>5958969.1243092399</c:v>
                </c:pt>
                <c:pt idx="754" formatCode="_-&quot;$&quot;* #,##0_-;\-&quot;$&quot;* #,##0_-;_-&quot;$&quot;* &quot;-&quot;??_-;_-@_-">
                  <c:v>6098677.1554286694</c:v>
                </c:pt>
                <c:pt idx="755" formatCode="_-&quot;$&quot;* #,##0_-;\-&quot;$&quot;* #,##0_-;_-&quot;$&quot;* &quot;-&quot;??_-;_-@_-">
                  <c:v>6128731.436450622</c:v>
                </c:pt>
                <c:pt idx="756" formatCode="_-&quot;$&quot;* #,##0_-;\-&quot;$&quot;* #,##0_-;_-&quot;$&quot;* &quot;-&quot;??_-;_-@_-">
                  <c:v>5591186.5308909742</c:v>
                </c:pt>
                <c:pt idx="757" formatCode="_-&quot;$&quot;* #,##0_-;\-&quot;$&quot;* #,##0_-;_-&quot;$&quot;* &quot;-&quot;??_-;_-@_-">
                  <c:v>5558377.4483277062</c:v>
                </c:pt>
                <c:pt idx="758" formatCode="_-&quot;$&quot;* #,##0_-;\-&quot;$&quot;* #,##0_-;_-&quot;$&quot;* &quot;-&quot;??_-;_-@_-">
                  <c:v>5942344.6040807348</c:v>
                </c:pt>
                <c:pt idx="759" formatCode="_-&quot;$&quot;* #,##0_-;\-&quot;$&quot;* #,##0_-;_-&quot;$&quot;* &quot;-&quot;??_-;_-@_-">
                  <c:v>5679348.3165933294</c:v>
                </c:pt>
                <c:pt idx="760" formatCode="_-&quot;$&quot;* #,##0_-;\-&quot;$&quot;* #,##0_-;_-&quot;$&quot;* &quot;-&quot;??_-;_-@_-">
                  <c:v>5446421.2040848872</c:v>
                </c:pt>
                <c:pt idx="761" formatCode="_-&quot;$&quot;* #,##0_-;\-&quot;$&quot;* #,##0_-;_-&quot;$&quot;* &quot;-&quot;??_-;_-@_-">
                  <c:v>5158920.967984858</c:v>
                </c:pt>
                <c:pt idx="762" formatCode="_-&quot;$&quot;* #,##0_-;\-&quot;$&quot;* #,##0_-;_-&quot;$&quot;* &quot;-&quot;??_-;_-@_-">
                  <c:v>4995563.7355336174</c:v>
                </c:pt>
                <c:pt idx="763" formatCode="_-&quot;$&quot;* #,##0_-;\-&quot;$&quot;* #,##0_-;_-&quot;$&quot;* &quot;-&quot;??_-;_-@_-">
                  <c:v>5010842.8222824382</c:v>
                </c:pt>
                <c:pt idx="764" formatCode="_-&quot;$&quot;* #,##0_-;\-&quot;$&quot;* #,##0_-;_-&quot;$&quot;* &quot;-&quot;??_-;_-@_-">
                  <c:v>4502430.1082423413</c:v>
                </c:pt>
                <c:pt idx="765" formatCode="_-&quot;$&quot;* #,##0_-;\-&quot;$&quot;* #,##0_-;_-&quot;$&quot;* &quot;-&quot;??_-;_-@_-">
                  <c:v>4483157.5800185464</c:v>
                </c:pt>
                <c:pt idx="766" formatCode="_-&quot;$&quot;* #,##0_-;\-&quot;$&quot;* #,##0_-;_-&quot;$&quot;* &quot;-&quot;??_-;_-@_-">
                  <c:v>4744045.0118933273</c:v>
                </c:pt>
                <c:pt idx="767" formatCode="_-&quot;$&quot;* #,##0_-;\-&quot;$&quot;* #,##0_-;_-&quot;$&quot;* &quot;-&quot;??_-;_-@_-">
                  <c:v>4793395.3863369916</c:v>
                </c:pt>
                <c:pt idx="768" formatCode="_-&quot;$&quot;* #,##0_-;\-&quot;$&quot;* #,##0_-;_-&quot;$&quot;* &quot;-&quot;??_-;_-@_-">
                  <c:v>4721258.6609198293</c:v>
                </c:pt>
                <c:pt idx="769" formatCode="_-&quot;$&quot;* #,##0_-;\-&quot;$&quot;* #,##0_-;_-&quot;$&quot;* &quot;-&quot;??_-;_-@_-">
                  <c:v>4996963.713643725</c:v>
                </c:pt>
                <c:pt idx="770" formatCode="_-&quot;$&quot;* #,##0_-;\-&quot;$&quot;* #,##0_-;_-&quot;$&quot;* &quot;-&quot;??_-;_-@_-">
                  <c:v>5105918.8345063347</c:v>
                </c:pt>
                <c:pt idx="771" formatCode="_-&quot;$&quot;* #,##0_-;\-&quot;$&quot;* #,##0_-;_-&quot;$&quot;* &quot;-&quot;??_-;_-@_-">
                  <c:v>5102724.0894108629</c:v>
                </c:pt>
                <c:pt idx="772" formatCode="_-&quot;$&quot;* #,##0_-;\-&quot;$&quot;* #,##0_-;_-&quot;$&quot;* &quot;-&quot;??_-;_-@_-">
                  <c:v>4907845.7744336771</c:v>
                </c:pt>
                <c:pt idx="773" formatCode="_-&quot;$&quot;* #,##0_-;\-&quot;$&quot;* #,##0_-;_-&quot;$&quot;* &quot;-&quot;??_-;_-@_-">
                  <c:v>5046268.5109831784</c:v>
                </c:pt>
                <c:pt idx="774" formatCode="_-&quot;$&quot;* #,##0_-;\-&quot;$&quot;* #,##0_-;_-&quot;$&quot;* &quot;-&quot;??_-;_-@_-">
                  <c:v>5243913.5984302275</c:v>
                </c:pt>
                <c:pt idx="775" formatCode="_-&quot;$&quot;* #,##0_-;\-&quot;$&quot;* #,##0_-;_-&quot;$&quot;* &quot;-&quot;??_-;_-@_-">
                  <c:v>5077593.1785051422</c:v>
                </c:pt>
                <c:pt idx="776" formatCode="_-&quot;$&quot;* #,##0_-;\-&quot;$&quot;* #,##0_-;_-&quot;$&quot;* &quot;-&quot;??_-;_-@_-">
                  <c:v>5105956.6276368946</c:v>
                </c:pt>
                <c:pt idx="777" formatCode="_-&quot;$&quot;* #,##0_-;\-&quot;$&quot;* #,##0_-;_-&quot;$&quot;* &quot;-&quot;??_-;_-@_-">
                  <c:v>5304564.0445167217</c:v>
                </c:pt>
                <c:pt idx="778" formatCode="_-&quot;$&quot;* #,##0_-;\-&quot;$&quot;* #,##0_-;_-&quot;$&quot;* &quot;-&quot;??_-;_-@_-">
                  <c:v>5242001.434314359</c:v>
                </c:pt>
                <c:pt idx="779" formatCode="_-&quot;$&quot;* #,##0_-;\-&quot;$&quot;* #,##0_-;_-&quot;$&quot;* &quot;-&quot;??_-;_-@_-">
                  <c:v>5271181.3666928047</c:v>
                </c:pt>
                <c:pt idx="780" formatCode="_-&quot;$&quot;* #,##0_-;\-&quot;$&quot;* #,##0_-;_-&quot;$&quot;* &quot;-&quot;??_-;_-@_-">
                  <c:v>5074941.2289550509</c:v>
                </c:pt>
                <c:pt idx="781" formatCode="_-&quot;$&quot;* #,##0_-;\-&quot;$&quot;* #,##0_-;_-&quot;$&quot;* &quot;-&quot;??_-;_-@_-">
                  <c:v>5122001.7826100187</c:v>
                </c:pt>
                <c:pt idx="782" formatCode="_-&quot;$&quot;* #,##0_-;\-&quot;$&quot;* #,##0_-;_-&quot;$&quot;* &quot;-&quot;??_-;_-@_-">
                  <c:v>5029446.1775470469</c:v>
                </c:pt>
                <c:pt idx="783" formatCode="_-&quot;$&quot;* #,##0_-;\-&quot;$&quot;* #,##0_-;_-&quot;$&quot;* &quot;-&quot;??_-;_-@_-">
                  <c:v>5067168.9781629313</c:v>
                </c:pt>
                <c:pt idx="784" formatCode="_-&quot;$&quot;* #,##0_-;\-&quot;$&quot;* #,##0_-;_-&quot;$&quot;* &quot;-&quot;??_-;_-@_-">
                  <c:v>5187300.283804507</c:v>
                </c:pt>
                <c:pt idx="785" formatCode="_-&quot;$&quot;* #,##0_-;\-&quot;$&quot;* #,##0_-;_-&quot;$&quot;* &quot;-&quot;??_-;_-@_-">
                  <c:v>5185921.3510028608</c:v>
                </c:pt>
                <c:pt idx="786" formatCode="_-&quot;$&quot;* #,##0_-;\-&quot;$&quot;* #,##0_-;_-&quot;$&quot;* &quot;-&quot;??_-;_-@_-">
                  <c:v>5208770.4342392376</c:v>
                </c:pt>
                <c:pt idx="787" formatCode="_-&quot;$&quot;* #,##0_-;\-&quot;$&quot;* #,##0_-;_-&quot;$&quot;* &quot;-&quot;??_-;_-@_-">
                  <c:v>5440576.422531073</c:v>
                </c:pt>
                <c:pt idx="788" formatCode="_-&quot;$&quot;* #,##0_-;\-&quot;$&quot;* #,##0_-;_-&quot;$&quot;* &quot;-&quot;??_-;_-@_-">
                  <c:v>5484070.6750889849</c:v>
                </c:pt>
                <c:pt idx="789" formatCode="_-&quot;$&quot;* #,##0_-;\-&quot;$&quot;* #,##0_-;_-&quot;$&quot;* &quot;-&quot;??_-;_-@_-">
                  <c:v>5396867.7270140825</c:v>
                </c:pt>
                <c:pt idx="790" formatCode="_-&quot;$&quot;* #,##0_-;\-&quot;$&quot;* #,##0_-;_-&quot;$&quot;* &quot;-&quot;??_-;_-@_-">
                  <c:v>5311581.7631691378</c:v>
                </c:pt>
                <c:pt idx="791" formatCode="_-&quot;$&quot;* #,##0_-;\-&quot;$&quot;* #,##0_-;_-&quot;$&quot;* &quot;-&quot;??_-;_-@_-">
                  <c:v>5342985.5034078443</c:v>
                </c:pt>
                <c:pt idx="792" formatCode="_-&quot;$&quot;* #,##0_-;\-&quot;$&quot;* #,##0_-;_-&quot;$&quot;* &quot;-&quot;??_-;_-@_-">
                  <c:v>5236052.4049323993</c:v>
                </c:pt>
                <c:pt idx="793" formatCode="_-&quot;$&quot;* #,##0_-;\-&quot;$&quot;* #,##0_-;_-&quot;$&quot;* &quot;-&quot;??_-;_-@_-">
                  <c:v>5021854.4505637102</c:v>
                </c:pt>
                <c:pt idx="794" formatCode="_-&quot;$&quot;* #,##0_-;\-&quot;$&quot;* #,##0_-;_-&quot;$&quot;* &quot;-&quot;??_-;_-@_-">
                  <c:v>4776661.1701993132</c:v>
                </c:pt>
                <c:pt idx="795" formatCode="_-&quot;$&quot;* #,##0_-;\-&quot;$&quot;* #,##0_-;_-&quot;$&quot;* &quot;-&quot;??_-;_-@_-">
                  <c:v>4768443.9227398625</c:v>
                </c:pt>
                <c:pt idx="796" formatCode="_-&quot;$&quot;* #,##0_-;\-&quot;$&quot;* #,##0_-;_-&quot;$&quot;* &quot;-&quot;??_-;_-@_-">
                  <c:v>4837398.7268278832</c:v>
                </c:pt>
                <c:pt idx="797" formatCode="_-&quot;$&quot;* #,##0_-;\-&quot;$&quot;* #,##0_-;_-&quot;$&quot;* &quot;-&quot;??_-;_-@_-">
                  <c:v>4848784.9370298274</c:v>
                </c:pt>
                <c:pt idx="798" formatCode="_-&quot;$&quot;* #,##0_-;\-&quot;$&quot;* #,##0_-;_-&quot;$&quot;* &quot;-&quot;??_-;_-@_-">
                  <c:v>4850578.9874565285</c:v>
                </c:pt>
                <c:pt idx="799" formatCode="_-&quot;$&quot;* #,##0_-;\-&quot;$&quot;* #,##0_-;_-&quot;$&quot;* &quot;-&quot;??_-;_-@_-">
                  <c:v>4952575.7942305915</c:v>
                </c:pt>
                <c:pt idx="800" formatCode="_-&quot;$&quot;* #,##0_-;\-&quot;$&quot;* #,##0_-;_-&quot;$&quot;* &quot;-&quot;??_-;_-@_-">
                  <c:v>5118993.8058988834</c:v>
                </c:pt>
                <c:pt idx="801" formatCode="_-&quot;$&quot;* #,##0_-;\-&quot;$&quot;* #,##0_-;_-&quot;$&quot;* &quot;-&quot;??_-;_-@_-">
                  <c:v>5377033.7642266704</c:v>
                </c:pt>
                <c:pt idx="802" formatCode="_-&quot;$&quot;* #,##0_-;\-&quot;$&quot;* #,##0_-;_-&quot;$&quot;* &quot;-&quot;??_-;_-@_-">
                  <c:v>5292956.743872012</c:v>
                </c:pt>
                <c:pt idx="803" formatCode="_-&quot;$&quot;* #,##0_-;\-&quot;$&quot;* #,##0_-;_-&quot;$&quot;* &quot;-&quot;??_-;_-@_-">
                  <c:v>5176694.549520215</c:v>
                </c:pt>
                <c:pt idx="804" formatCode="_-&quot;$&quot;* #,##0_-;\-&quot;$&quot;* #,##0_-;_-&quot;$&quot;* &quot;-&quot;??_-;_-@_-">
                  <c:v>5142787.9127794392</c:v>
                </c:pt>
                <c:pt idx="805" formatCode="_-&quot;$&quot;* #,##0_-;\-&quot;$&quot;* #,##0_-;_-&quot;$&quot;* &quot;-&quot;??_-;_-@_-">
                  <c:v>5079600.1799649019</c:v>
                </c:pt>
                <c:pt idx="806" formatCode="_-&quot;$&quot;* #,##0_-;\-&quot;$&quot;* #,##0_-;_-&quot;$&quot;* &quot;-&quot;??_-;_-@_-">
                  <c:v>5287557.2187348073</c:v>
                </c:pt>
                <c:pt idx="807" formatCode="_-&quot;$&quot;* #,##0_-;\-&quot;$&quot;* #,##0_-;_-&quot;$&quot;* &quot;-&quot;??_-;_-@_-">
                  <c:v>5422467.8932364741</c:v>
                </c:pt>
                <c:pt idx="808" formatCode="_-&quot;$&quot;* #,##0_-;\-&quot;$&quot;* #,##0_-;_-&quot;$&quot;* &quot;-&quot;??_-;_-@_-">
                  <c:v>5403049.0809434103</c:v>
                </c:pt>
                <c:pt idx="809" formatCode="_-&quot;$&quot;* #,##0_-;\-&quot;$&quot;* #,##0_-;_-&quot;$&quot;* &quot;-&quot;??_-;_-@_-">
                  <c:v>5441689.4541151356</c:v>
                </c:pt>
                <c:pt idx="810" formatCode="_-&quot;$&quot;* #,##0_-;\-&quot;$&quot;* #,##0_-;_-&quot;$&quot;* &quot;-&quot;??_-;_-@_-">
                  <c:v>5594667.8036419488</c:v>
                </c:pt>
                <c:pt idx="811" formatCode="_-&quot;$&quot;* #,##0_-;\-&quot;$&quot;* #,##0_-;_-&quot;$&quot;* &quot;-&quot;??_-;_-@_-">
                  <c:v>5826791.0361424908</c:v>
                </c:pt>
                <c:pt idx="812" formatCode="_-&quot;$&quot;* #,##0_-;\-&quot;$&quot;* #,##0_-;_-&quot;$&quot;* &quot;-&quot;??_-;_-@_-">
                  <c:v>5938397.2958495077</c:v>
                </c:pt>
                <c:pt idx="813" formatCode="_-&quot;$&quot;* #,##0_-;\-&quot;$&quot;* #,##0_-;_-&quot;$&quot;* &quot;-&quot;??_-;_-@_-">
                  <c:v>5940725.9031462288</c:v>
                </c:pt>
                <c:pt idx="814" formatCode="_-&quot;$&quot;* #,##0_-;\-&quot;$&quot;* #,##0_-;_-&quot;$&quot;* &quot;-&quot;??_-;_-@_-">
                  <c:v>6140938.498995265</c:v>
                </c:pt>
                <c:pt idx="815" formatCode="_-&quot;$&quot;* #,##0_-;\-&quot;$&quot;* #,##0_-;_-&quot;$&quot;* &quot;-&quot;??_-;_-@_-">
                  <c:v>6636216.5278300252</c:v>
                </c:pt>
                <c:pt idx="816" formatCode="_-&quot;$&quot;* #,##0_-;\-&quot;$&quot;* #,##0_-;_-&quot;$&quot;* &quot;-&quot;??_-;_-@_-">
                  <c:v>6750536.8994535618</c:v>
                </c:pt>
                <c:pt idx="817" formatCode="_-&quot;$&quot;* #,##0_-;\-&quot;$&quot;* #,##0_-;_-&quot;$&quot;* &quot;-&quot;??_-;_-@_-">
                  <c:v>7216995.980667443</c:v>
                </c:pt>
                <c:pt idx="818" formatCode="_-&quot;$&quot;* #,##0_-;\-&quot;$&quot;* #,##0_-;_-&quot;$&quot;* &quot;-&quot;??_-;_-@_-">
                  <c:v>7123643.2397069903</c:v>
                </c:pt>
                <c:pt idx="819" formatCode="_-&quot;$&quot;* #,##0_-;\-&quot;$&quot;* #,##0_-;_-&quot;$&quot;* &quot;-&quot;??_-;_-@_-">
                  <c:v>7138484.7657466186</c:v>
                </c:pt>
                <c:pt idx="820" formatCode="_-&quot;$&quot;* #,##0_-;\-&quot;$&quot;* #,##0_-;_-&quot;$&quot;* &quot;-&quot;??_-;_-@_-">
                  <c:v>7333661.0187653666</c:v>
                </c:pt>
                <c:pt idx="821" formatCode="_-&quot;$&quot;* #,##0_-;\-&quot;$&quot;* #,##0_-;_-&quot;$&quot;* &quot;-&quot;??_-;_-@_-">
                  <c:v>7710125.1996557396</c:v>
                </c:pt>
                <c:pt idx="822" formatCode="_-&quot;$&quot;* #,##0_-;\-&quot;$&quot;* #,##0_-;_-&quot;$&quot;* &quot;-&quot;??_-;_-@_-">
                  <c:v>8014177.7462083492</c:v>
                </c:pt>
                <c:pt idx="823" formatCode="_-&quot;$&quot;* #,##0_-;\-&quot;$&quot;* #,##0_-;_-&quot;$&quot;* &quot;-&quot;??_-;_-@_-">
                  <c:v>7890753.3963344796</c:v>
                </c:pt>
                <c:pt idx="824" formatCode="_-&quot;$&quot;* #,##0_-;\-&quot;$&quot;* #,##0_-;_-&quot;$&quot;* &quot;-&quot;??_-;_-@_-">
                  <c:v>8069183.1104109688</c:v>
                </c:pt>
                <c:pt idx="825" formatCode="_-&quot;$&quot;* #,##0_-;\-&quot;$&quot;* #,##0_-;_-&quot;$&quot;* &quot;-&quot;??_-;_-@_-">
                  <c:v>7829382.6884115925</c:v>
                </c:pt>
                <c:pt idx="826" formatCode="_-&quot;$&quot;* #,##0_-;\-&quot;$&quot;* #,##0_-;_-&quot;$&quot;* &quot;-&quot;??_-;_-@_-">
                  <c:v>7910614.4040502915</c:v>
                </c:pt>
                <c:pt idx="827" formatCode="_-&quot;$&quot;* #,##0_-;\-&quot;$&quot;* #,##0_-;_-&quot;$&quot;* &quot;-&quot;??_-;_-@_-">
                  <c:v>8049674.8339399863</c:v>
                </c:pt>
                <c:pt idx="828" formatCode="_-&quot;$&quot;* #,##0_-;\-&quot;$&quot;* #,##0_-;_-&quot;$&quot;* &quot;-&quot;??_-;_-@_-">
                  <c:v>8090422.2879493898</c:v>
                </c:pt>
                <c:pt idx="829" formatCode="_-&quot;$&quot;* #,##0_-;\-&quot;$&quot;* #,##0_-;_-&quot;$&quot;* &quot;-&quot;??_-;_-@_-">
                  <c:v>8116330.9497889578</c:v>
                </c:pt>
                <c:pt idx="830" formatCode="_-&quot;$&quot;* #,##0_-;\-&quot;$&quot;* #,##0_-;_-&quot;$&quot;* &quot;-&quot;??_-;_-@_-">
                  <c:v>8249264.4974973053</c:v>
                </c:pt>
                <c:pt idx="831" formatCode="_-&quot;$&quot;* #,##0_-;\-&quot;$&quot;* #,##0_-;_-&quot;$&quot;* &quot;-&quot;??_-;_-@_-">
                  <c:v>8534822.8726194128</c:v>
                </c:pt>
                <c:pt idx="832" formatCode="_-&quot;$&quot;* #,##0_-;\-&quot;$&quot;* #,##0_-;_-&quot;$&quot;* &quot;-&quot;??_-;_-@_-">
                  <c:v>8558228.9764455594</c:v>
                </c:pt>
                <c:pt idx="833" formatCode="_-&quot;$&quot;* #,##0_-;\-&quot;$&quot;* #,##0_-;_-&quot;$&quot;* &quot;-&quot;??_-;_-@_-">
                  <c:v>8965124.7183383014</c:v>
                </c:pt>
                <c:pt idx="834" formatCode="_-&quot;$&quot;* #,##0_-;\-&quot;$&quot;* #,##0_-;_-&quot;$&quot;* &quot;-&quot;??_-;_-@_-">
                  <c:v>9173666.5878788792</c:v>
                </c:pt>
                <c:pt idx="835" formatCode="_-&quot;$&quot;* #,##0_-;\-&quot;$&quot;* #,##0_-;_-&quot;$&quot;* &quot;-&quot;??_-;_-@_-">
                  <c:v>9491587.5655198265</c:v>
                </c:pt>
                <c:pt idx="836" formatCode="_-&quot;$&quot;* #,##0_-;\-&quot;$&quot;* #,##0_-;_-&quot;$&quot;* &quot;-&quot;??_-;_-@_-">
                  <c:v>9973113.9067303911</c:v>
                </c:pt>
                <c:pt idx="837" formatCode="_-&quot;$&quot;* #,##0_-;\-&quot;$&quot;* #,##0_-;_-&quot;$&quot;* &quot;-&quot;??_-;_-@_-">
                  <c:v>10066316.041551393</c:v>
                </c:pt>
                <c:pt idx="838" formatCode="_-&quot;$&quot;* #,##0_-;\-&quot;$&quot;* #,##0_-;_-&quot;$&quot;* &quot;-&quot;??_-;_-@_-">
                  <c:v>10037487.369030399</c:v>
                </c:pt>
                <c:pt idx="839" formatCode="_-&quot;$&quot;* #,##0_-;\-&quot;$&quot;* #,##0_-;_-&quot;$&quot;* &quot;-&quot;??_-;_-@_-">
                  <c:v>10337568.940005695</c:v>
                </c:pt>
                <c:pt idx="840" formatCode="_-&quot;$&quot;* #,##0_-;\-&quot;$&quot;* #,##0_-;_-&quot;$&quot;* &quot;-&quot;??_-;_-@_-">
                  <c:v>10057404.914772628</c:v>
                </c:pt>
                <c:pt idx="841" formatCode="_-&quot;$&quot;* #,##0_-;\-&quot;$&quot;* #,##0_-;_-&quot;$&quot;* &quot;-&quot;??_-;_-@_-">
                  <c:v>10621728.983187545</c:v>
                </c:pt>
                <c:pt idx="842" formatCode="_-&quot;$&quot;* #,##0_-;\-&quot;$&quot;* #,##0_-;_-&quot;$&quot;* &quot;-&quot;??_-;_-@_-">
                  <c:v>10252520.563919147</c:v>
                </c:pt>
                <c:pt idx="843" formatCode="_-&quot;$&quot;* #,##0_-;\-&quot;$&quot;* #,##0_-;_-&quot;$&quot;* &quot;-&quot;??_-;_-@_-">
                  <c:v>9979946.2130962294</c:v>
                </c:pt>
                <c:pt idx="844" formatCode="_-&quot;$&quot;* #,##0_-;\-&quot;$&quot;* #,##0_-;_-&quot;$&quot;* &quot;-&quot;??_-;_-@_-">
                  <c:v>10596858.293193182</c:v>
                </c:pt>
                <c:pt idx="845" formatCode="_-&quot;$&quot;* #,##0_-;\-&quot;$&quot;* #,##0_-;_-&quot;$&quot;* &quot;-&quot;??_-;_-@_-">
                  <c:v>10352277.654823853</c:v>
                </c:pt>
                <c:pt idx="846" formatCode="_-&quot;$&quot;* #,##0_-;\-&quot;$&quot;* #,##0_-;_-&quot;$&quot;* &quot;-&quot;??_-;_-@_-">
                  <c:v>10128703.929660659</c:v>
                </c:pt>
                <c:pt idx="847" formatCode="_-&quot;$&quot;* #,##0_-;\-&quot;$&quot;* #,##0_-;_-&quot;$&quot;* &quot;-&quot;??_-;_-@_-">
                  <c:v>9792087.7371991314</c:v>
                </c:pt>
                <c:pt idx="848" formatCode="_-&quot;$&quot;* #,##0_-;\-&quot;$&quot;* #,##0_-;_-&quot;$&quot;* &quot;-&quot;??_-;_-@_-">
                  <c:v>9636184.029472813</c:v>
                </c:pt>
                <c:pt idx="849" formatCode="_-&quot;$&quot;* #,##0_-;\-&quot;$&quot;* #,##0_-;_-&quot;$&quot;* &quot;-&quot;??_-;_-@_-">
                  <c:v>9616442.1612306423</c:v>
                </c:pt>
                <c:pt idx="850" formatCode="_-&quot;$&quot;* #,##0_-;\-&quot;$&quot;* #,##0_-;_-&quot;$&quot;* &quot;-&quot;??_-;_-@_-">
                  <c:v>9842428.5520195626</c:v>
                </c:pt>
                <c:pt idx="851" formatCode="_-&quot;$&quot;* #,##0_-;\-&quot;$&quot;* #,##0_-;_-&quot;$&quot;* &quot;-&quot;??_-;_-@_-">
                  <c:v>10389667.579511851</c:v>
                </c:pt>
                <c:pt idx="852" formatCode="_-&quot;$&quot;* #,##0_-;\-&quot;$&quot;* #,##0_-;_-&quot;$&quot;* &quot;-&quot;??_-;_-@_-">
                  <c:v>10053042.349935668</c:v>
                </c:pt>
                <c:pt idx="853" formatCode="_-&quot;$&quot;* #,##0_-;\-&quot;$&quot;* #,##0_-;_-&quot;$&quot;* &quot;-&quot;??_-;_-@_-">
                  <c:v>10276093.457437074</c:v>
                </c:pt>
                <c:pt idx="854" formatCode="_-&quot;$&quot;* #,##0_-;\-&quot;$&quot;* #,##0_-;_-&quot;$&quot;* &quot;-&quot;??_-;_-@_-">
                  <c:v>10432331.15535045</c:v>
                </c:pt>
                <c:pt idx="855" formatCode="_-&quot;$&quot;* #,##0_-;\-&quot;$&quot;* #,##0_-;_-&quot;$&quot;* &quot;-&quot;??_-;_-@_-">
                  <c:v>10312802.239800654</c:v>
                </c:pt>
                <c:pt idx="856" formatCode="_-&quot;$&quot;* #,##0_-;\-&quot;$&quot;* #,##0_-;_-&quot;$&quot;* &quot;-&quot;??_-;_-@_-">
                  <c:v>10197533.642481728</c:v>
                </c:pt>
                <c:pt idx="857" formatCode="_-&quot;$&quot;* #,##0_-;\-&quot;$&quot;* #,##0_-;_-&quot;$&quot;* &quot;-&quot;??_-;_-@_-">
                  <c:v>10587524.255232429</c:v>
                </c:pt>
                <c:pt idx="858" formatCode="_-&quot;$&quot;* #,##0_-;\-&quot;$&quot;* #,##0_-;_-&quot;$&quot;* &quot;-&quot;??_-;_-@_-">
                  <c:v>11040849.454153873</c:v>
                </c:pt>
                <c:pt idx="859" formatCode="_-&quot;$&quot;* #,##0_-;\-&quot;$&quot;* #,##0_-;_-&quot;$&quot;* &quot;-&quot;??_-;_-@_-">
                  <c:v>10821301.961645847</c:v>
                </c:pt>
                <c:pt idx="860" formatCode="_-&quot;$&quot;* #,##0_-;\-&quot;$&quot;* #,##0_-;_-&quot;$&quot;* &quot;-&quot;??_-;_-@_-">
                  <c:v>10989274.298875503</c:v>
                </c:pt>
                <c:pt idx="861" formatCode="_-&quot;$&quot;* #,##0_-;\-&quot;$&quot;* #,##0_-;_-&quot;$&quot;* &quot;-&quot;??_-;_-@_-">
                  <c:v>11218590.833592247</c:v>
                </c:pt>
                <c:pt idx="862" formatCode="_-&quot;$&quot;* #,##0_-;\-&quot;$&quot;* #,##0_-;_-&quot;$&quot;* &quot;-&quot;??_-;_-@_-">
                  <c:v>11627240.199965915</c:v>
                </c:pt>
                <c:pt idx="863" formatCode="_-&quot;$&quot;* #,##0_-;\-&quot;$&quot;* #,##0_-;_-&quot;$&quot;* &quot;-&quot;??_-;_-@_-">
                  <c:v>11948603.277170975</c:v>
                </c:pt>
                <c:pt idx="864" formatCode="_-&quot;$&quot;* #,##0_-;\-&quot;$&quot;* #,##0_-;_-&quot;$&quot;* &quot;-&quot;??_-;_-@_-">
                  <c:v>11654103.822649654</c:v>
                </c:pt>
                <c:pt idx="865" formatCode="_-&quot;$&quot;* #,##0_-;\-&quot;$&quot;* #,##0_-;_-&quot;$&quot;* &quot;-&quot;??_-;_-@_-">
                  <c:v>11514194.914599437</c:v>
                </c:pt>
                <c:pt idx="866" formatCode="_-&quot;$&quot;* #,##0_-;\-&quot;$&quot;* #,##0_-;_-&quot;$&quot;* &quot;-&quot;??_-;_-@_-">
                  <c:v>11639757.875056546</c:v>
                </c:pt>
                <c:pt idx="867" formatCode="_-&quot;$&quot;* #,##0_-;\-&quot;$&quot;* #,##0_-;_-&quot;$&quot;* &quot;-&quot;??_-;_-@_-">
                  <c:v>11997563.504599774</c:v>
                </c:pt>
                <c:pt idx="868" formatCode="_-&quot;$&quot;* #,##0_-;\-&quot;$&quot;* #,##0_-;_-&quot;$&quot;* &quot;-&quot;??_-;_-@_-">
                  <c:v>12535423.322964644</c:v>
                </c:pt>
                <c:pt idx="869" formatCode="_-&quot;$&quot;* #,##0_-;\-&quot;$&quot;* #,##0_-;_-&quot;$&quot;* &quot;-&quot;??_-;_-@_-">
                  <c:v>12911805.658426251</c:v>
                </c:pt>
                <c:pt idx="870" formatCode="_-&quot;$&quot;* #,##0_-;\-&quot;$&quot;* #,##0_-;_-&quot;$&quot;* &quot;-&quot;??_-;_-@_-">
                  <c:v>12738375.477800965</c:v>
                </c:pt>
                <c:pt idx="871" formatCode="_-&quot;$&quot;* #,##0_-;\-&quot;$&quot;* #,##0_-;_-&quot;$&quot;* &quot;-&quot;??_-;_-@_-">
                  <c:v>13000911.973072086</c:v>
                </c:pt>
                <c:pt idx="872" formatCode="_-&quot;$&quot;* #,##0_-;\-&quot;$&quot;* #,##0_-;_-&quot;$&quot;* &quot;-&quot;??_-;_-@_-">
                  <c:v>12947620.464118553</c:v>
                </c:pt>
                <c:pt idx="873" formatCode="_-&quot;$&quot;* #,##0_-;\-&quot;$&quot;* #,##0_-;_-&quot;$&quot;* &quot;-&quot;??_-;_-@_-">
                  <c:v>12870505.768590353</c:v>
                </c:pt>
                <c:pt idx="874" formatCode="_-&quot;$&quot;* #,##0_-;\-&quot;$&quot;* #,##0_-;_-&quot;$&quot;* &quot;-&quot;??_-;_-@_-">
                  <c:v>13220406.261728248</c:v>
                </c:pt>
                <c:pt idx="875" formatCode="_-&quot;$&quot;* #,##0_-;\-&quot;$&quot;* #,##0_-;_-&quot;$&quot;* &quot;-&quot;??_-;_-@_-">
                  <c:v>13216798.239791688</c:v>
                </c:pt>
                <c:pt idx="876" formatCode="_-&quot;$&quot;* #,##0_-;\-&quot;$&quot;* #,##0_-;_-&quot;$&quot;* &quot;-&quot;??_-;_-@_-">
                  <c:v>13467310.383457292</c:v>
                </c:pt>
                <c:pt idx="877" formatCode="_-&quot;$&quot;* #,##0_-;\-&quot;$&quot;* #,##0_-;_-&quot;$&quot;* &quot;-&quot;??_-;_-@_-">
                  <c:v>13792877.319796246</c:v>
                </c:pt>
                <c:pt idx="878" formatCode="_-&quot;$&quot;* #,##0_-;\-&quot;$&quot;* #,##0_-;_-&quot;$&quot;* &quot;-&quot;??_-;_-@_-">
                  <c:v>14295881.966355009</c:v>
                </c:pt>
                <c:pt idx="879" formatCode="_-&quot;$&quot;* #,##0_-;\-&quot;$&quot;* #,##0_-;_-&quot;$&quot;* &quot;-&quot;??_-;_-@_-">
                  <c:v>14356999.434787136</c:v>
                </c:pt>
                <c:pt idx="880" formatCode="_-&quot;$&quot;* #,##0_-;\-&quot;$&quot;* #,##0_-;_-&quot;$&quot;* &quot;-&quot;??_-;_-@_-">
                  <c:v>13561661.544672847</c:v>
                </c:pt>
                <c:pt idx="881" formatCode="_-&quot;$&quot;* #,##0_-;\-&quot;$&quot;* #,##0_-;_-&quot;$&quot;* &quot;-&quot;??_-;_-@_-">
                  <c:v>13361121.360269411</c:v>
                </c:pt>
                <c:pt idx="882" formatCode="_-&quot;$&quot;* #,##0_-;\-&quot;$&quot;* #,##0_-;_-&quot;$&quot;* &quot;-&quot;??_-;_-@_-">
                  <c:v>12888745.877115833</c:v>
                </c:pt>
                <c:pt idx="883" formatCode="_-&quot;$&quot;* #,##0_-;\-&quot;$&quot;* #,##0_-;_-&quot;$&quot;* &quot;-&quot;??_-;_-@_-">
                  <c:v>13430606.91515322</c:v>
                </c:pt>
                <c:pt idx="884" formatCode="_-&quot;$&quot;* #,##0_-;\-&quot;$&quot;* #,##0_-;_-&quot;$&quot;* &quot;-&quot;??_-;_-@_-">
                  <c:v>14139158.614499984</c:v>
                </c:pt>
                <c:pt idx="885" formatCode="_-&quot;$&quot;* #,##0_-;\-&quot;$&quot;* #,##0_-;_-&quot;$&quot;* &quot;-&quot;??_-;_-@_-">
                  <c:v>14347953.591404082</c:v>
                </c:pt>
                <c:pt idx="886" formatCode="_-&quot;$&quot;* #,##0_-;\-&quot;$&quot;* #,##0_-;_-&quot;$&quot;* &quot;-&quot;??_-;_-@_-">
                  <c:v>14977060.329961019</c:v>
                </c:pt>
                <c:pt idx="887" formatCode="_-&quot;$&quot;* #,##0_-;\-&quot;$&quot;* #,##0_-;_-&quot;$&quot;* &quot;-&quot;??_-;_-@_-">
                  <c:v>14324982.090802984</c:v>
                </c:pt>
                <c:pt idx="888" formatCode="_-&quot;$&quot;* #,##0_-;\-&quot;$&quot;* #,##0_-;_-&quot;$&quot;* &quot;-&quot;??_-;_-@_-">
                  <c:v>15076013.703872869</c:v>
                </c:pt>
                <c:pt idx="889" formatCode="_-&quot;$&quot;* #,##0_-;\-&quot;$&quot;* #,##0_-;_-&quot;$&quot;* &quot;-&quot;??_-;_-@_-">
                  <c:v>15399683.866218988</c:v>
                </c:pt>
                <c:pt idx="890" formatCode="_-&quot;$&quot;* #,##0_-;\-&quot;$&quot;* #,##0_-;_-&quot;$&quot;* &quot;-&quot;??_-;_-@_-">
                  <c:v>15387431.807533318</c:v>
                </c:pt>
                <c:pt idx="891" formatCode="_-&quot;$&quot;* #,##0_-;\-&quot;$&quot;* #,##0_-;_-&quot;$&quot;* &quot;-&quot;??_-;_-@_-">
                  <c:v>15701959.521929782</c:v>
                </c:pt>
                <c:pt idx="892" formatCode="_-&quot;$&quot;* #,##0_-;\-&quot;$&quot;* #,##0_-;_-&quot;$&quot;* &quot;-&quot;??_-;_-@_-">
                  <c:v>15796153.057204699</c:v>
                </c:pt>
                <c:pt idx="893" formatCode="_-&quot;$&quot;* #,##0_-;\-&quot;$&quot;* #,##0_-;_-&quot;$&quot;* &quot;-&quot;??_-;_-@_-">
                  <c:v>16488879.325273145</c:v>
                </c:pt>
                <c:pt idx="894" formatCode="_-&quot;$&quot;* #,##0_-;\-&quot;$&quot;* #,##0_-;_-&quot;$&quot;* &quot;-&quot;??_-;_-@_-">
                  <c:v>16431430.50190575</c:v>
                </c:pt>
                <c:pt idx="895" formatCode="_-&quot;$&quot;* #,##0_-;\-&quot;$&quot;* #,##0_-;_-&quot;$&quot;* &quot;-&quot;??_-;_-@_-">
                  <c:v>17067432.570338584</c:v>
                </c:pt>
                <c:pt idx="896" formatCode="_-&quot;$&quot;* #,##0_-;\-&quot;$&quot;* #,##0_-;_-&quot;$&quot;* &quot;-&quot;??_-;_-@_-">
                  <c:v>16296788.923217509</c:v>
                </c:pt>
                <c:pt idx="897" formatCode="_-&quot;$&quot;* #,##0_-;\-&quot;$&quot;* #,##0_-;_-&quot;$&quot;* &quot;-&quot;??_-;_-@_-">
                  <c:v>14860210.399323286</c:v>
                </c:pt>
                <c:pt idx="898" formatCode="_-&quot;$&quot;* #,##0_-;\-&quot;$&quot;* #,##0_-;_-&quot;$&quot;* &quot;-&quot;??_-;_-@_-">
                  <c:v>15387377.69129983</c:v>
                </c:pt>
                <c:pt idx="899" formatCode="_-&quot;$&quot;* #,##0_-;\-&quot;$&quot;* #,##0_-;_-&quot;$&quot;* &quot;-&quot;??_-;_-@_-">
                  <c:v>15845655.32102634</c:v>
                </c:pt>
                <c:pt idx="900" formatCode="_-&quot;$&quot;* #,##0_-;\-&quot;$&quot;* #,##0_-;_-&quot;$&quot;* &quot;-&quot;??_-;_-@_-">
                  <c:v>15771985.717706379</c:v>
                </c:pt>
                <c:pt idx="901" formatCode="_-&quot;$&quot;* #,##0_-;\-&quot;$&quot;* #,##0_-;_-&quot;$&quot;* &quot;-&quot;??_-;_-@_-">
                  <c:v>15948773.947233368</c:v>
                </c:pt>
                <c:pt idx="902" formatCode="_-&quot;$&quot;* #,##0_-;\-&quot;$&quot;* #,##0_-;_-&quot;$&quot;* &quot;-&quot;??_-;_-@_-">
                  <c:v>16418123.259412905</c:v>
                </c:pt>
                <c:pt idx="903" formatCode="_-&quot;$&quot;* #,##0_-;\-&quot;$&quot;* #,##0_-;_-&quot;$&quot;* &quot;-&quot;??_-;_-@_-">
                  <c:v>16400448.517484415</c:v>
                </c:pt>
                <c:pt idx="904" formatCode="_-&quot;$&quot;* #,##0_-;\-&quot;$&quot;* #,##0_-;_-&quot;$&quot;* &quot;-&quot;??_-;_-@_-">
                  <c:v>16336260.013908312</c:v>
                </c:pt>
                <c:pt idx="905" formatCode="_-&quot;$&quot;* #,##0_-;\-&quot;$&quot;* #,##0_-;_-&quot;$&quot;* &quot;-&quot;??_-;_-@_-">
                  <c:v>17494020.090370141</c:v>
                </c:pt>
                <c:pt idx="906" formatCode="_-&quot;$&quot;* #,##0_-;\-&quot;$&quot;* #,##0_-;_-&quot;$&quot;* &quot;-&quot;??_-;_-@_-">
                  <c:v>17486833.664393015</c:v>
                </c:pt>
                <c:pt idx="907" formatCode="_-&quot;$&quot;* #,##0_-;\-&quot;$&quot;* #,##0_-;_-&quot;$&quot;* &quot;-&quot;??_-;_-@_-">
                  <c:v>17511373.110207565</c:v>
                </c:pt>
                <c:pt idx="908" formatCode="_-&quot;$&quot;* #,##0_-;\-&quot;$&quot;* #,##0_-;_-&quot;$&quot;* &quot;-&quot;??_-;_-@_-">
                  <c:v>17761327.348647486</c:v>
                </c:pt>
                <c:pt idx="909" formatCode="_-&quot;$&quot;* #,##0_-;\-&quot;$&quot;* #,##0_-;_-&quot;$&quot;* &quot;-&quot;??_-;_-@_-">
                  <c:v>18545792.00100581</c:v>
                </c:pt>
                <c:pt idx="910" formatCode="_-&quot;$&quot;* #,##0_-;\-&quot;$&quot;* #,##0_-;_-&quot;$&quot;* &quot;-&quot;??_-;_-@_-">
                  <c:v>19093572.0001771</c:v>
                </c:pt>
                <c:pt idx="911" formatCode="_-&quot;$&quot;* #,##0_-;\-&quot;$&quot;* #,##0_-;_-&quot;$&quot;* &quot;-&quot;??_-;_-@_-">
                  <c:v>19429678.038298987</c:v>
                </c:pt>
                <c:pt idx="912" formatCode="_-&quot;$&quot;* #,##0_-;\-&quot;$&quot;* #,##0_-;_-&quot;$&quot;* &quot;-&quot;??_-;_-@_-">
                  <c:v>20231372.415528528</c:v>
                </c:pt>
                <c:pt idx="913" formatCode="_-&quot;$&quot;* #,##0_-;\-&quot;$&quot;* #,##0_-;_-&quot;$&quot;* &quot;-&quot;??_-;_-@_-">
                  <c:v>20811865.396969005</c:v>
                </c:pt>
                <c:pt idx="914" formatCode="_-&quot;$&quot;* #,##0_-;\-&quot;$&quot;* #,##0_-;_-&quot;$&quot;* &quot;-&quot;??_-;_-@_-">
                  <c:v>21461886.778536867</c:v>
                </c:pt>
                <c:pt idx="915" formatCode="_-&quot;$&quot;* #,##0_-;\-&quot;$&quot;* #,##0_-;_-&quot;$&quot;* &quot;-&quot;??_-;_-@_-">
                  <c:v>20826715.799491599</c:v>
                </c:pt>
                <c:pt idx="916" formatCode="_-&quot;$&quot;* #,##0_-;\-&quot;$&quot;* #,##0_-;_-&quot;$&quot;* &quot;-&quot;??_-;_-@_-">
                  <c:v>21057031.752762992</c:v>
                </c:pt>
                <c:pt idx="917" formatCode="_-&quot;$&quot;* #,##0_-;\-&quot;$&quot;* #,##0_-;_-&quot;$&quot;* &quot;-&quot;??_-;_-@_-">
                  <c:v>21775459.094526831</c:v>
                </c:pt>
                <c:pt idx="918" formatCode="_-&quot;$&quot;* #,##0_-;\-&quot;$&quot;* #,##0_-;_-&quot;$&quot;* &quot;-&quot;??_-;_-@_-">
                  <c:v>22092619.891789053</c:v>
                </c:pt>
                <c:pt idx="919" formatCode="_-&quot;$&quot;* #,##0_-;\-&quot;$&quot;* #,##0_-;_-&quot;$&quot;* &quot;-&quot;??_-;_-@_-">
                  <c:v>21682746.723493651</c:v>
                </c:pt>
                <c:pt idx="920" formatCode="_-&quot;$&quot;* #,##0_-;\-&quot;$&quot;* #,##0_-;_-&quot;$&quot;* &quot;-&quot;??_-;_-@_-">
                  <c:v>20514852.416571923</c:v>
                </c:pt>
                <c:pt idx="921" formatCode="_-&quot;$&quot;* #,##0_-;\-&quot;$&quot;* #,##0_-;_-&quot;$&quot;* &quot;-&quot;??_-;_-@_-">
                  <c:v>20264755.653036814</c:v>
                </c:pt>
                <c:pt idx="922" formatCode="_-&quot;$&quot;* #,##0_-;\-&quot;$&quot;* #,##0_-;_-&quot;$&quot;* &quot;-&quot;??_-;_-@_-">
                  <c:v>19707942.119274728</c:v>
                </c:pt>
                <c:pt idx="923" formatCode="_-&quot;$&quot;* #,##0_-;\-&quot;$&quot;* #,##0_-;_-&quot;$&quot;* &quot;-&quot;??_-;_-@_-">
                  <c:v>19560593.989338662</c:v>
                </c:pt>
                <c:pt idx="924" formatCode="_-&quot;$&quot;* #,##0_-;\-&quot;$&quot;* #,##0_-;_-&quot;$&quot;* &quot;-&quot;??_-;_-@_-">
                  <c:v>18693731.112639241</c:v>
                </c:pt>
                <c:pt idx="925" formatCode="_-&quot;$&quot;* #,##0_-;\-&quot;$&quot;* #,##0_-;_-&quot;$&quot;* &quot;-&quot;??_-;_-@_-">
                  <c:v>19714776.191909954</c:v>
                </c:pt>
                <c:pt idx="926" formatCode="_-&quot;$&quot;* #,##0_-;\-&quot;$&quot;* #,##0_-;_-&quot;$&quot;* &quot;-&quot;??_-;_-@_-">
                  <c:v>19336112.129235864</c:v>
                </c:pt>
                <c:pt idx="927" formatCode="_-&quot;$&quot;* #,##0_-;\-&quot;$&quot;* #,##0_-;_-&quot;$&quot;* &quot;-&quot;??_-;_-@_-">
                  <c:v>18652245.574919596</c:v>
                </c:pt>
                <c:pt idx="928" formatCode="_-&quot;$&quot;* #,##0_-;\-&quot;$&quot;* #,##0_-;_-&quot;$&quot;* &quot;-&quot;??_-;_-@_-">
                  <c:v>19890901.307116166</c:v>
                </c:pt>
                <c:pt idx="929" formatCode="_-&quot;$&quot;* #,##0_-;\-&quot;$&quot;* #,##0_-;_-&quot;$&quot;* &quot;-&quot;??_-;_-@_-">
                  <c:v>20474271.78803065</c:v>
                </c:pt>
                <c:pt idx="930" formatCode="_-&quot;$&quot;* #,##0_-;\-&quot;$&quot;* #,##0_-;_-&quot;$&quot;* &quot;-&quot;??_-;_-@_-">
                  <c:v>19431547.258062977</c:v>
                </c:pt>
                <c:pt idx="931" formatCode="_-&quot;$&quot;* #,##0_-;\-&quot;$&quot;* #,##0_-;_-&quot;$&quot;* &quot;-&quot;??_-;_-@_-">
                  <c:v>20045893.046194844</c:v>
                </c:pt>
                <c:pt idx="932" formatCode="_-&quot;$&quot;* #,##0_-;\-&quot;$&quot;* #,##0_-;_-&quot;$&quot;* &quot;-&quot;??_-;_-@_-">
                  <c:v>20353628.1359138</c:v>
                </c:pt>
                <c:pt idx="933" formatCode="_-&quot;$&quot;* #,##0_-;\-&quot;$&quot;* #,##0_-;_-&quot;$&quot;* &quot;-&quot;??_-;_-@_-">
                  <c:v>21139513.668750137</c:v>
                </c:pt>
                <c:pt idx="934" formatCode="_-&quot;$&quot;* #,##0_-;\-&quot;$&quot;* #,##0_-;_-&quot;$&quot;* &quot;-&quot;??_-;_-@_-">
                  <c:v>21742315.515854601</c:v>
                </c:pt>
                <c:pt idx="935" formatCode="_-&quot;$&quot;* #,##0_-;\-&quot;$&quot;* #,##0_-;_-&quot;$&quot;* &quot;-&quot;??_-;_-@_-">
                  <c:v>21980623.199148014</c:v>
                </c:pt>
                <c:pt idx="936" formatCode="_-&quot;$&quot;* #,##0_-;\-&quot;$&quot;* #,##0_-;_-&quot;$&quot;* &quot;-&quot;??_-;_-@_-">
                  <c:v>22619923.942103252</c:v>
                </c:pt>
                <c:pt idx="937" formatCode="_-&quot;$&quot;* #,##0_-;\-&quot;$&quot;* #,##0_-;_-&quot;$&quot;* &quot;-&quot;??_-;_-@_-">
                  <c:v>23169300.506735973</c:v>
                </c:pt>
                <c:pt idx="938" formatCode="_-&quot;$&quot;* #,##0_-;\-&quot;$&quot;* #,##0_-;_-&quot;$&quot;* &quot;-&quot;??_-;_-@_-">
                  <c:v>23442540.301365554</c:v>
                </c:pt>
                <c:pt idx="939" formatCode="_-&quot;$&quot;* #,##0_-;\-&quot;$&quot;* #,##0_-;_-&quot;$&quot;* &quot;-&quot;??_-;_-@_-">
                  <c:v>22559862.594008975</c:v>
                </c:pt>
                <c:pt idx="940" formatCode="_-&quot;$&quot;* #,##0_-;\-&quot;$&quot;* #,##0_-;_-&quot;$&quot;* &quot;-&quot;??_-;_-@_-">
                  <c:v>22310063.256756708</c:v>
                </c:pt>
                <c:pt idx="941" formatCode="_-&quot;$&quot;* #,##0_-;\-&quot;$&quot;* #,##0_-;_-&quot;$&quot;* &quot;-&quot;??_-;_-@_-">
                  <c:v>23280408.346767154</c:v>
                </c:pt>
                <c:pt idx="942" formatCode="_-&quot;$&quot;* #,##0_-;\-&quot;$&quot;* #,##0_-;_-&quot;$&quot;* &quot;-&quot;??_-;_-@_-">
                  <c:v>23716471.017605085</c:v>
                </c:pt>
                <c:pt idx="943" formatCode="_-&quot;$&quot;* #,##0_-;\-&quot;$&quot;* #,##0_-;_-&quot;$&quot;* &quot;-&quot;??_-;_-@_-">
                  <c:v>24629455.038898233</c:v>
                </c:pt>
                <c:pt idx="944" formatCode="_-&quot;$&quot;* #,##0_-;\-&quot;$&quot;* #,##0_-;_-&quot;$&quot;* &quot;-&quot;??_-;_-@_-">
                  <c:v>26086105.182844922</c:v>
                </c:pt>
                <c:pt idx="945" formatCode="_-&quot;$&quot;* #,##0_-;\-&quot;$&quot;* #,##0_-;_-&quot;$&quot;* &quot;-&quot;??_-;_-@_-">
                  <c:v>26867981.942064743</c:v>
                </c:pt>
                <c:pt idx="946" formatCode="_-&quot;$&quot;* #,##0_-;\-&quot;$&quot;* #,##0_-;_-&quot;$&quot;* &quot;-&quot;??_-;_-@_-">
                  <c:v>26115094.98410299</c:v>
                </c:pt>
                <c:pt idx="947" formatCode="_-&quot;$&quot;* #,##0_-;\-&quot;$&quot;* #,##0_-;_-&quot;$&quot;* &quot;-&quot;??_-;_-@_-">
                  <c:v>26550308.141172845</c:v>
                </c:pt>
                <c:pt idx="948" formatCode="_-&quot;$&quot;* #,##0_-;\-&quot;$&quot;* #,##0_-;_-&quot;$&quot;* &quot;-&quot;??_-;_-@_-">
                  <c:v>27037393.436559364</c:v>
                </c:pt>
              </c:numCache>
            </c:numRef>
          </c:val>
          <c:smooth val="0"/>
          <c:extLst>
            <c:ext xmlns:c16="http://schemas.microsoft.com/office/drawing/2014/chart" uri="{C3380CC4-5D6E-409C-BE32-E72D297353CC}">
              <c16:uniqueId val="{00000001-66FC-4D3E-8666-B8EB7875FFF6}"/>
            </c:ext>
          </c:extLst>
        </c:ser>
        <c:ser>
          <c:idx val="3"/>
          <c:order val="2"/>
          <c:tx>
            <c:strRef>
              <c:f>'CALC value'!$L$2</c:f>
              <c:strCache>
                <c:ptCount val="1"/>
                <c:pt idx="0">
                  <c:v> Australian Cash </c:v>
                </c:pt>
              </c:strCache>
            </c:strRef>
          </c:tx>
          <c:spPr>
            <a:ln>
              <a:solidFill>
                <a:srgbClr val="7F7F7F"/>
              </a:solidFill>
            </a:ln>
          </c:spPr>
          <c:marker>
            <c:symbol val="none"/>
          </c:marker>
          <c:cat>
            <c:numRef>
              <c:f>'CALC value'!$A$549:$A$1503</c:f>
              <c:numCache>
                <c:formatCode>[$-F800]dddd\,\ mmmm\ dd\,\ yyyy</c:formatCode>
                <c:ptCount val="955"/>
                <c:pt idx="0">
                  <c:v>16618</c:v>
                </c:pt>
                <c:pt idx="1">
                  <c:v>16649</c:v>
                </c:pt>
                <c:pt idx="2">
                  <c:v>16680</c:v>
                </c:pt>
                <c:pt idx="3">
                  <c:v>16710</c:v>
                </c:pt>
                <c:pt idx="4">
                  <c:v>16741</c:v>
                </c:pt>
                <c:pt idx="5">
                  <c:v>16771</c:v>
                </c:pt>
                <c:pt idx="6">
                  <c:v>16802</c:v>
                </c:pt>
                <c:pt idx="7">
                  <c:v>16833</c:v>
                </c:pt>
                <c:pt idx="8">
                  <c:v>16861</c:v>
                </c:pt>
                <c:pt idx="9">
                  <c:v>16892</c:v>
                </c:pt>
                <c:pt idx="10">
                  <c:v>16922</c:v>
                </c:pt>
                <c:pt idx="11">
                  <c:v>16953</c:v>
                </c:pt>
                <c:pt idx="12">
                  <c:v>16983</c:v>
                </c:pt>
                <c:pt idx="13">
                  <c:v>17014</c:v>
                </c:pt>
                <c:pt idx="14">
                  <c:v>17045</c:v>
                </c:pt>
                <c:pt idx="15">
                  <c:v>17075</c:v>
                </c:pt>
                <c:pt idx="16">
                  <c:v>17106</c:v>
                </c:pt>
                <c:pt idx="17">
                  <c:v>17136</c:v>
                </c:pt>
                <c:pt idx="18">
                  <c:v>17167</c:v>
                </c:pt>
                <c:pt idx="19">
                  <c:v>17198</c:v>
                </c:pt>
                <c:pt idx="20">
                  <c:v>17226</c:v>
                </c:pt>
                <c:pt idx="21">
                  <c:v>17257</c:v>
                </c:pt>
                <c:pt idx="22">
                  <c:v>17287</c:v>
                </c:pt>
                <c:pt idx="23">
                  <c:v>17318</c:v>
                </c:pt>
                <c:pt idx="24">
                  <c:v>17348</c:v>
                </c:pt>
                <c:pt idx="25">
                  <c:v>17379</c:v>
                </c:pt>
                <c:pt idx="26">
                  <c:v>17410</c:v>
                </c:pt>
                <c:pt idx="27">
                  <c:v>17440</c:v>
                </c:pt>
                <c:pt idx="28">
                  <c:v>17471</c:v>
                </c:pt>
                <c:pt idx="29">
                  <c:v>17501</c:v>
                </c:pt>
                <c:pt idx="30">
                  <c:v>17532</c:v>
                </c:pt>
                <c:pt idx="31">
                  <c:v>17563</c:v>
                </c:pt>
                <c:pt idx="32">
                  <c:v>17592</c:v>
                </c:pt>
                <c:pt idx="33">
                  <c:v>17623</c:v>
                </c:pt>
                <c:pt idx="34">
                  <c:v>17653</c:v>
                </c:pt>
                <c:pt idx="35">
                  <c:v>17684</c:v>
                </c:pt>
                <c:pt idx="36">
                  <c:v>17714</c:v>
                </c:pt>
                <c:pt idx="37">
                  <c:v>17745</c:v>
                </c:pt>
                <c:pt idx="38">
                  <c:v>17776</c:v>
                </c:pt>
                <c:pt idx="39">
                  <c:v>17806</c:v>
                </c:pt>
                <c:pt idx="40">
                  <c:v>17837</c:v>
                </c:pt>
                <c:pt idx="41">
                  <c:v>17867</c:v>
                </c:pt>
                <c:pt idx="42">
                  <c:v>17898</c:v>
                </c:pt>
                <c:pt idx="43">
                  <c:v>17929</c:v>
                </c:pt>
                <c:pt idx="44">
                  <c:v>17957</c:v>
                </c:pt>
                <c:pt idx="45">
                  <c:v>17988</c:v>
                </c:pt>
                <c:pt idx="46">
                  <c:v>18018</c:v>
                </c:pt>
                <c:pt idx="47">
                  <c:v>18049</c:v>
                </c:pt>
                <c:pt idx="48">
                  <c:v>18079</c:v>
                </c:pt>
                <c:pt idx="49">
                  <c:v>18110</c:v>
                </c:pt>
                <c:pt idx="50">
                  <c:v>18141</c:v>
                </c:pt>
                <c:pt idx="51">
                  <c:v>18171</c:v>
                </c:pt>
                <c:pt idx="52">
                  <c:v>18202</c:v>
                </c:pt>
                <c:pt idx="53">
                  <c:v>18232</c:v>
                </c:pt>
                <c:pt idx="54">
                  <c:v>18263</c:v>
                </c:pt>
                <c:pt idx="55">
                  <c:v>18294</c:v>
                </c:pt>
                <c:pt idx="56">
                  <c:v>18322</c:v>
                </c:pt>
                <c:pt idx="57">
                  <c:v>18353</c:v>
                </c:pt>
                <c:pt idx="58">
                  <c:v>18383</c:v>
                </c:pt>
                <c:pt idx="59">
                  <c:v>18414</c:v>
                </c:pt>
                <c:pt idx="60">
                  <c:v>18444</c:v>
                </c:pt>
                <c:pt idx="61">
                  <c:v>18475</c:v>
                </c:pt>
                <c:pt idx="62">
                  <c:v>18506</c:v>
                </c:pt>
                <c:pt idx="63">
                  <c:v>18536</c:v>
                </c:pt>
                <c:pt idx="64">
                  <c:v>18567</c:v>
                </c:pt>
                <c:pt idx="65">
                  <c:v>18597</c:v>
                </c:pt>
                <c:pt idx="66">
                  <c:v>18628</c:v>
                </c:pt>
                <c:pt idx="67">
                  <c:v>18659</c:v>
                </c:pt>
                <c:pt idx="68">
                  <c:v>18687</c:v>
                </c:pt>
                <c:pt idx="69">
                  <c:v>18718</c:v>
                </c:pt>
                <c:pt idx="70">
                  <c:v>18748</c:v>
                </c:pt>
                <c:pt idx="71">
                  <c:v>18779</c:v>
                </c:pt>
                <c:pt idx="72">
                  <c:v>18809</c:v>
                </c:pt>
                <c:pt idx="73">
                  <c:v>18840</c:v>
                </c:pt>
                <c:pt idx="74">
                  <c:v>18871</c:v>
                </c:pt>
                <c:pt idx="75">
                  <c:v>18901</c:v>
                </c:pt>
                <c:pt idx="76">
                  <c:v>18932</c:v>
                </c:pt>
                <c:pt idx="77">
                  <c:v>18962</c:v>
                </c:pt>
                <c:pt idx="78">
                  <c:v>18993</c:v>
                </c:pt>
                <c:pt idx="79">
                  <c:v>19024</c:v>
                </c:pt>
                <c:pt idx="80">
                  <c:v>19053</c:v>
                </c:pt>
                <c:pt idx="81">
                  <c:v>19084</c:v>
                </c:pt>
                <c:pt idx="82">
                  <c:v>19114</c:v>
                </c:pt>
                <c:pt idx="83">
                  <c:v>19145</c:v>
                </c:pt>
                <c:pt idx="84">
                  <c:v>19175</c:v>
                </c:pt>
                <c:pt idx="85">
                  <c:v>19206</c:v>
                </c:pt>
                <c:pt idx="86">
                  <c:v>19237</c:v>
                </c:pt>
                <c:pt idx="87">
                  <c:v>19267</c:v>
                </c:pt>
                <c:pt idx="88">
                  <c:v>19298</c:v>
                </c:pt>
                <c:pt idx="89">
                  <c:v>19328</c:v>
                </c:pt>
                <c:pt idx="90">
                  <c:v>19359</c:v>
                </c:pt>
                <c:pt idx="91">
                  <c:v>19390</c:v>
                </c:pt>
                <c:pt idx="92">
                  <c:v>19418</c:v>
                </c:pt>
                <c:pt idx="93">
                  <c:v>19449</c:v>
                </c:pt>
                <c:pt idx="94">
                  <c:v>19479</c:v>
                </c:pt>
                <c:pt idx="95">
                  <c:v>19510</c:v>
                </c:pt>
                <c:pt idx="96">
                  <c:v>19540</c:v>
                </c:pt>
                <c:pt idx="97">
                  <c:v>19571</c:v>
                </c:pt>
                <c:pt idx="98">
                  <c:v>19602</c:v>
                </c:pt>
                <c:pt idx="99">
                  <c:v>19632</c:v>
                </c:pt>
                <c:pt idx="100">
                  <c:v>19663</c:v>
                </c:pt>
                <c:pt idx="101">
                  <c:v>19693</c:v>
                </c:pt>
                <c:pt idx="102">
                  <c:v>19724</c:v>
                </c:pt>
                <c:pt idx="103">
                  <c:v>19755</c:v>
                </c:pt>
                <c:pt idx="104">
                  <c:v>19783</c:v>
                </c:pt>
                <c:pt idx="105">
                  <c:v>19814</c:v>
                </c:pt>
                <c:pt idx="106">
                  <c:v>19844</c:v>
                </c:pt>
                <c:pt idx="107">
                  <c:v>19875</c:v>
                </c:pt>
                <c:pt idx="108">
                  <c:v>19905</c:v>
                </c:pt>
                <c:pt idx="109">
                  <c:v>19936</c:v>
                </c:pt>
                <c:pt idx="110">
                  <c:v>19967</c:v>
                </c:pt>
                <c:pt idx="111">
                  <c:v>19997</c:v>
                </c:pt>
                <c:pt idx="112">
                  <c:v>20028</c:v>
                </c:pt>
                <c:pt idx="113">
                  <c:v>20058</c:v>
                </c:pt>
                <c:pt idx="114">
                  <c:v>20089</c:v>
                </c:pt>
                <c:pt idx="115">
                  <c:v>20120</c:v>
                </c:pt>
                <c:pt idx="116">
                  <c:v>20148</c:v>
                </c:pt>
                <c:pt idx="117">
                  <c:v>20179</c:v>
                </c:pt>
                <c:pt idx="118">
                  <c:v>20209</c:v>
                </c:pt>
                <c:pt idx="119">
                  <c:v>20240</c:v>
                </c:pt>
                <c:pt idx="120">
                  <c:v>20270</c:v>
                </c:pt>
                <c:pt idx="121">
                  <c:v>20301</c:v>
                </c:pt>
                <c:pt idx="122">
                  <c:v>20332</c:v>
                </c:pt>
                <c:pt idx="123">
                  <c:v>20362</c:v>
                </c:pt>
                <c:pt idx="124">
                  <c:v>20393</c:v>
                </c:pt>
                <c:pt idx="125">
                  <c:v>20423</c:v>
                </c:pt>
                <c:pt idx="126">
                  <c:v>20454</c:v>
                </c:pt>
                <c:pt idx="127">
                  <c:v>20485</c:v>
                </c:pt>
                <c:pt idx="128">
                  <c:v>20514</c:v>
                </c:pt>
                <c:pt idx="129">
                  <c:v>20545</c:v>
                </c:pt>
                <c:pt idx="130">
                  <c:v>20575</c:v>
                </c:pt>
                <c:pt idx="131">
                  <c:v>20606</c:v>
                </c:pt>
                <c:pt idx="132">
                  <c:v>20636</c:v>
                </c:pt>
                <c:pt idx="133">
                  <c:v>20667</c:v>
                </c:pt>
                <c:pt idx="134">
                  <c:v>20698</c:v>
                </c:pt>
                <c:pt idx="135">
                  <c:v>20728</c:v>
                </c:pt>
                <c:pt idx="136">
                  <c:v>20759</c:v>
                </c:pt>
                <c:pt idx="137">
                  <c:v>20789</c:v>
                </c:pt>
                <c:pt idx="138">
                  <c:v>20820</c:v>
                </c:pt>
                <c:pt idx="139">
                  <c:v>20851</c:v>
                </c:pt>
                <c:pt idx="140">
                  <c:v>20879</c:v>
                </c:pt>
                <c:pt idx="141">
                  <c:v>20910</c:v>
                </c:pt>
                <c:pt idx="142">
                  <c:v>20940</c:v>
                </c:pt>
                <c:pt idx="143">
                  <c:v>20971</c:v>
                </c:pt>
                <c:pt idx="144">
                  <c:v>21001</c:v>
                </c:pt>
                <c:pt idx="145">
                  <c:v>21032</c:v>
                </c:pt>
                <c:pt idx="146">
                  <c:v>21063</c:v>
                </c:pt>
                <c:pt idx="147">
                  <c:v>21093</c:v>
                </c:pt>
                <c:pt idx="148">
                  <c:v>21124</c:v>
                </c:pt>
                <c:pt idx="149">
                  <c:v>21154</c:v>
                </c:pt>
                <c:pt idx="150">
                  <c:v>21185</c:v>
                </c:pt>
                <c:pt idx="151">
                  <c:v>21216</c:v>
                </c:pt>
                <c:pt idx="152">
                  <c:v>21244</c:v>
                </c:pt>
                <c:pt idx="153">
                  <c:v>21275</c:v>
                </c:pt>
                <c:pt idx="154">
                  <c:v>21305</c:v>
                </c:pt>
                <c:pt idx="155">
                  <c:v>21336</c:v>
                </c:pt>
                <c:pt idx="156">
                  <c:v>21366</c:v>
                </c:pt>
                <c:pt idx="157">
                  <c:v>21397</c:v>
                </c:pt>
                <c:pt idx="158">
                  <c:v>21428</c:v>
                </c:pt>
                <c:pt idx="159">
                  <c:v>21458</c:v>
                </c:pt>
                <c:pt idx="160">
                  <c:v>21489</c:v>
                </c:pt>
                <c:pt idx="161">
                  <c:v>21519</c:v>
                </c:pt>
                <c:pt idx="162">
                  <c:v>21550</c:v>
                </c:pt>
                <c:pt idx="163">
                  <c:v>21581</c:v>
                </c:pt>
                <c:pt idx="164">
                  <c:v>21609</c:v>
                </c:pt>
                <c:pt idx="165">
                  <c:v>21640</c:v>
                </c:pt>
                <c:pt idx="166">
                  <c:v>21670</c:v>
                </c:pt>
                <c:pt idx="167">
                  <c:v>21701</c:v>
                </c:pt>
                <c:pt idx="168">
                  <c:v>21731</c:v>
                </c:pt>
                <c:pt idx="169">
                  <c:v>21762</c:v>
                </c:pt>
                <c:pt idx="170">
                  <c:v>21793</c:v>
                </c:pt>
                <c:pt idx="171">
                  <c:v>21823</c:v>
                </c:pt>
                <c:pt idx="172">
                  <c:v>21854</c:v>
                </c:pt>
                <c:pt idx="173">
                  <c:v>21884</c:v>
                </c:pt>
                <c:pt idx="174">
                  <c:v>21915</c:v>
                </c:pt>
                <c:pt idx="175">
                  <c:v>21946</c:v>
                </c:pt>
                <c:pt idx="176">
                  <c:v>21975</c:v>
                </c:pt>
                <c:pt idx="177">
                  <c:v>22006</c:v>
                </c:pt>
                <c:pt idx="178">
                  <c:v>22036</c:v>
                </c:pt>
                <c:pt idx="179">
                  <c:v>22067</c:v>
                </c:pt>
                <c:pt idx="180">
                  <c:v>22097</c:v>
                </c:pt>
                <c:pt idx="181">
                  <c:v>22128</c:v>
                </c:pt>
                <c:pt idx="182">
                  <c:v>22159</c:v>
                </c:pt>
                <c:pt idx="183">
                  <c:v>22189</c:v>
                </c:pt>
                <c:pt idx="184">
                  <c:v>22220</c:v>
                </c:pt>
                <c:pt idx="185">
                  <c:v>22250</c:v>
                </c:pt>
                <c:pt idx="186">
                  <c:v>22281</c:v>
                </c:pt>
                <c:pt idx="187">
                  <c:v>22312</c:v>
                </c:pt>
                <c:pt idx="188">
                  <c:v>22340</c:v>
                </c:pt>
                <c:pt idx="189">
                  <c:v>22371</c:v>
                </c:pt>
                <c:pt idx="190">
                  <c:v>22401</c:v>
                </c:pt>
                <c:pt idx="191">
                  <c:v>22432</c:v>
                </c:pt>
                <c:pt idx="192">
                  <c:v>22462</c:v>
                </c:pt>
                <c:pt idx="193">
                  <c:v>22493</c:v>
                </c:pt>
                <c:pt idx="194">
                  <c:v>22524</c:v>
                </c:pt>
                <c:pt idx="195">
                  <c:v>22554</c:v>
                </c:pt>
                <c:pt idx="196">
                  <c:v>22585</c:v>
                </c:pt>
                <c:pt idx="197">
                  <c:v>22615</c:v>
                </c:pt>
                <c:pt idx="198">
                  <c:v>22646</c:v>
                </c:pt>
                <c:pt idx="199">
                  <c:v>22677</c:v>
                </c:pt>
                <c:pt idx="200">
                  <c:v>22705</c:v>
                </c:pt>
                <c:pt idx="201">
                  <c:v>22736</c:v>
                </c:pt>
                <c:pt idx="202">
                  <c:v>22766</c:v>
                </c:pt>
                <c:pt idx="203">
                  <c:v>22797</c:v>
                </c:pt>
                <c:pt idx="204">
                  <c:v>22827</c:v>
                </c:pt>
                <c:pt idx="205">
                  <c:v>22858</c:v>
                </c:pt>
                <c:pt idx="206">
                  <c:v>22889</c:v>
                </c:pt>
                <c:pt idx="207">
                  <c:v>22919</c:v>
                </c:pt>
                <c:pt idx="208">
                  <c:v>22950</c:v>
                </c:pt>
                <c:pt idx="209">
                  <c:v>22980</c:v>
                </c:pt>
                <c:pt idx="210">
                  <c:v>23011</c:v>
                </c:pt>
                <c:pt idx="211">
                  <c:v>23042</c:v>
                </c:pt>
                <c:pt idx="212">
                  <c:v>23070</c:v>
                </c:pt>
                <c:pt idx="213">
                  <c:v>23101</c:v>
                </c:pt>
                <c:pt idx="214">
                  <c:v>23131</c:v>
                </c:pt>
                <c:pt idx="215">
                  <c:v>23162</c:v>
                </c:pt>
                <c:pt idx="216">
                  <c:v>23192</c:v>
                </c:pt>
                <c:pt idx="217">
                  <c:v>23223</c:v>
                </c:pt>
                <c:pt idx="218">
                  <c:v>23254</c:v>
                </c:pt>
                <c:pt idx="219">
                  <c:v>23284</c:v>
                </c:pt>
                <c:pt idx="220">
                  <c:v>23315</c:v>
                </c:pt>
                <c:pt idx="221">
                  <c:v>23345</c:v>
                </c:pt>
                <c:pt idx="222">
                  <c:v>23376</c:v>
                </c:pt>
                <c:pt idx="223">
                  <c:v>23407</c:v>
                </c:pt>
                <c:pt idx="224">
                  <c:v>23436</c:v>
                </c:pt>
                <c:pt idx="225">
                  <c:v>23467</c:v>
                </c:pt>
                <c:pt idx="226">
                  <c:v>23497</c:v>
                </c:pt>
                <c:pt idx="227">
                  <c:v>23528</c:v>
                </c:pt>
                <c:pt idx="228">
                  <c:v>23558</c:v>
                </c:pt>
                <c:pt idx="229">
                  <c:v>23589</c:v>
                </c:pt>
                <c:pt idx="230">
                  <c:v>23620</c:v>
                </c:pt>
                <c:pt idx="231">
                  <c:v>23650</c:v>
                </c:pt>
                <c:pt idx="232">
                  <c:v>23681</c:v>
                </c:pt>
                <c:pt idx="233">
                  <c:v>23711</c:v>
                </c:pt>
                <c:pt idx="234">
                  <c:v>23742</c:v>
                </c:pt>
                <c:pt idx="235">
                  <c:v>23773</c:v>
                </c:pt>
                <c:pt idx="236">
                  <c:v>23801</c:v>
                </c:pt>
                <c:pt idx="237">
                  <c:v>23832</c:v>
                </c:pt>
                <c:pt idx="238">
                  <c:v>23862</c:v>
                </c:pt>
                <c:pt idx="239">
                  <c:v>23893</c:v>
                </c:pt>
                <c:pt idx="240">
                  <c:v>23923</c:v>
                </c:pt>
                <c:pt idx="241">
                  <c:v>23954</c:v>
                </c:pt>
                <c:pt idx="242">
                  <c:v>23985</c:v>
                </c:pt>
                <c:pt idx="243">
                  <c:v>24015</c:v>
                </c:pt>
                <c:pt idx="244">
                  <c:v>24046</c:v>
                </c:pt>
                <c:pt idx="245">
                  <c:v>24076</c:v>
                </c:pt>
                <c:pt idx="246">
                  <c:v>24107</c:v>
                </c:pt>
                <c:pt idx="247">
                  <c:v>24138</c:v>
                </c:pt>
                <c:pt idx="248">
                  <c:v>24166</c:v>
                </c:pt>
                <c:pt idx="249">
                  <c:v>24197</c:v>
                </c:pt>
                <c:pt idx="250">
                  <c:v>24227</c:v>
                </c:pt>
                <c:pt idx="251">
                  <c:v>24258</c:v>
                </c:pt>
                <c:pt idx="252">
                  <c:v>24288</c:v>
                </c:pt>
                <c:pt idx="253">
                  <c:v>24319</c:v>
                </c:pt>
                <c:pt idx="254">
                  <c:v>24350</c:v>
                </c:pt>
                <c:pt idx="255">
                  <c:v>24380</c:v>
                </c:pt>
                <c:pt idx="256">
                  <c:v>24411</c:v>
                </c:pt>
                <c:pt idx="257">
                  <c:v>24441</c:v>
                </c:pt>
                <c:pt idx="258">
                  <c:v>24472</c:v>
                </c:pt>
                <c:pt idx="259">
                  <c:v>24503</c:v>
                </c:pt>
                <c:pt idx="260">
                  <c:v>24531</c:v>
                </c:pt>
                <c:pt idx="261">
                  <c:v>24562</c:v>
                </c:pt>
                <c:pt idx="262">
                  <c:v>24592</c:v>
                </c:pt>
                <c:pt idx="263">
                  <c:v>24623</c:v>
                </c:pt>
                <c:pt idx="264">
                  <c:v>24653</c:v>
                </c:pt>
                <c:pt idx="265">
                  <c:v>24684</c:v>
                </c:pt>
                <c:pt idx="266">
                  <c:v>24715</c:v>
                </c:pt>
                <c:pt idx="267">
                  <c:v>24745</c:v>
                </c:pt>
                <c:pt idx="268">
                  <c:v>24776</c:v>
                </c:pt>
                <c:pt idx="269">
                  <c:v>24806</c:v>
                </c:pt>
                <c:pt idx="270">
                  <c:v>24837</c:v>
                </c:pt>
                <c:pt idx="271">
                  <c:v>24868</c:v>
                </c:pt>
                <c:pt idx="272">
                  <c:v>24897</c:v>
                </c:pt>
                <c:pt idx="273">
                  <c:v>24928</c:v>
                </c:pt>
                <c:pt idx="274">
                  <c:v>24958</c:v>
                </c:pt>
                <c:pt idx="275">
                  <c:v>24989</c:v>
                </c:pt>
                <c:pt idx="276">
                  <c:v>25019</c:v>
                </c:pt>
                <c:pt idx="277">
                  <c:v>25050</c:v>
                </c:pt>
                <c:pt idx="278">
                  <c:v>25081</c:v>
                </c:pt>
                <c:pt idx="279">
                  <c:v>25111</c:v>
                </c:pt>
                <c:pt idx="280">
                  <c:v>25142</c:v>
                </c:pt>
                <c:pt idx="281">
                  <c:v>25172</c:v>
                </c:pt>
                <c:pt idx="282">
                  <c:v>25203</c:v>
                </c:pt>
                <c:pt idx="283">
                  <c:v>25234</c:v>
                </c:pt>
                <c:pt idx="284">
                  <c:v>25262</c:v>
                </c:pt>
                <c:pt idx="285">
                  <c:v>25293</c:v>
                </c:pt>
                <c:pt idx="286">
                  <c:v>25323</c:v>
                </c:pt>
                <c:pt idx="287">
                  <c:v>25354</c:v>
                </c:pt>
                <c:pt idx="288">
                  <c:v>25384</c:v>
                </c:pt>
                <c:pt idx="289">
                  <c:v>25415</c:v>
                </c:pt>
                <c:pt idx="290">
                  <c:v>25446</c:v>
                </c:pt>
                <c:pt idx="291">
                  <c:v>25476</c:v>
                </c:pt>
                <c:pt idx="292">
                  <c:v>25507</c:v>
                </c:pt>
                <c:pt idx="293">
                  <c:v>25537</c:v>
                </c:pt>
                <c:pt idx="294">
                  <c:v>25568</c:v>
                </c:pt>
                <c:pt idx="295">
                  <c:v>25599</c:v>
                </c:pt>
                <c:pt idx="296">
                  <c:v>25627</c:v>
                </c:pt>
                <c:pt idx="297">
                  <c:v>25658</c:v>
                </c:pt>
                <c:pt idx="298">
                  <c:v>25688</c:v>
                </c:pt>
                <c:pt idx="299">
                  <c:v>25719</c:v>
                </c:pt>
                <c:pt idx="300">
                  <c:v>25749</c:v>
                </c:pt>
                <c:pt idx="301">
                  <c:v>25780</c:v>
                </c:pt>
                <c:pt idx="302">
                  <c:v>25811</c:v>
                </c:pt>
                <c:pt idx="303">
                  <c:v>25841</c:v>
                </c:pt>
                <c:pt idx="304">
                  <c:v>25872</c:v>
                </c:pt>
                <c:pt idx="305">
                  <c:v>25902</c:v>
                </c:pt>
                <c:pt idx="306">
                  <c:v>25933</c:v>
                </c:pt>
                <c:pt idx="307">
                  <c:v>25964</c:v>
                </c:pt>
                <c:pt idx="308">
                  <c:v>25992</c:v>
                </c:pt>
                <c:pt idx="309">
                  <c:v>26023</c:v>
                </c:pt>
                <c:pt idx="310">
                  <c:v>26053</c:v>
                </c:pt>
                <c:pt idx="311">
                  <c:v>26084</c:v>
                </c:pt>
                <c:pt idx="312">
                  <c:v>26114</c:v>
                </c:pt>
                <c:pt idx="313">
                  <c:v>26145</c:v>
                </c:pt>
                <c:pt idx="314">
                  <c:v>26176</c:v>
                </c:pt>
                <c:pt idx="315">
                  <c:v>26206</c:v>
                </c:pt>
                <c:pt idx="316">
                  <c:v>26237</c:v>
                </c:pt>
                <c:pt idx="317">
                  <c:v>26267</c:v>
                </c:pt>
                <c:pt idx="318">
                  <c:v>26298</c:v>
                </c:pt>
                <c:pt idx="319">
                  <c:v>26329</c:v>
                </c:pt>
                <c:pt idx="320">
                  <c:v>26358</c:v>
                </c:pt>
                <c:pt idx="321">
                  <c:v>26389</c:v>
                </c:pt>
                <c:pt idx="322">
                  <c:v>26419</c:v>
                </c:pt>
                <c:pt idx="323">
                  <c:v>26450</c:v>
                </c:pt>
                <c:pt idx="324">
                  <c:v>26480</c:v>
                </c:pt>
                <c:pt idx="325">
                  <c:v>26511</c:v>
                </c:pt>
                <c:pt idx="326">
                  <c:v>26542</c:v>
                </c:pt>
                <c:pt idx="327">
                  <c:v>26572</c:v>
                </c:pt>
                <c:pt idx="328">
                  <c:v>26603</c:v>
                </c:pt>
                <c:pt idx="329">
                  <c:v>26633</c:v>
                </c:pt>
                <c:pt idx="330">
                  <c:v>26664</c:v>
                </c:pt>
                <c:pt idx="331">
                  <c:v>26695</c:v>
                </c:pt>
                <c:pt idx="332">
                  <c:v>26723</c:v>
                </c:pt>
                <c:pt idx="333">
                  <c:v>26754</c:v>
                </c:pt>
                <c:pt idx="334">
                  <c:v>26784</c:v>
                </c:pt>
                <c:pt idx="335">
                  <c:v>26815</c:v>
                </c:pt>
                <c:pt idx="336">
                  <c:v>26845</c:v>
                </c:pt>
                <c:pt idx="337">
                  <c:v>26876</c:v>
                </c:pt>
                <c:pt idx="338">
                  <c:v>26907</c:v>
                </c:pt>
                <c:pt idx="339">
                  <c:v>26937</c:v>
                </c:pt>
                <c:pt idx="340">
                  <c:v>26968</c:v>
                </c:pt>
                <c:pt idx="341">
                  <c:v>26998</c:v>
                </c:pt>
                <c:pt idx="342">
                  <c:v>27029</c:v>
                </c:pt>
                <c:pt idx="343">
                  <c:v>27060</c:v>
                </c:pt>
                <c:pt idx="344">
                  <c:v>27088</c:v>
                </c:pt>
                <c:pt idx="345">
                  <c:v>27119</c:v>
                </c:pt>
                <c:pt idx="346">
                  <c:v>27149</c:v>
                </c:pt>
                <c:pt idx="347">
                  <c:v>27180</c:v>
                </c:pt>
                <c:pt idx="348">
                  <c:v>27210</c:v>
                </c:pt>
                <c:pt idx="349">
                  <c:v>27241</c:v>
                </c:pt>
                <c:pt idx="350">
                  <c:v>27272</c:v>
                </c:pt>
                <c:pt idx="351">
                  <c:v>27302</c:v>
                </c:pt>
                <c:pt idx="352">
                  <c:v>27333</c:v>
                </c:pt>
                <c:pt idx="353">
                  <c:v>27363</c:v>
                </c:pt>
                <c:pt idx="354">
                  <c:v>27394</c:v>
                </c:pt>
                <c:pt idx="355">
                  <c:v>27425</c:v>
                </c:pt>
                <c:pt idx="356">
                  <c:v>27453</c:v>
                </c:pt>
                <c:pt idx="357">
                  <c:v>27484</c:v>
                </c:pt>
                <c:pt idx="358">
                  <c:v>27514</c:v>
                </c:pt>
                <c:pt idx="359">
                  <c:v>27545</c:v>
                </c:pt>
                <c:pt idx="360">
                  <c:v>27575</c:v>
                </c:pt>
                <c:pt idx="361">
                  <c:v>27606</c:v>
                </c:pt>
                <c:pt idx="362">
                  <c:v>27637</c:v>
                </c:pt>
                <c:pt idx="363">
                  <c:v>27667</c:v>
                </c:pt>
                <c:pt idx="364">
                  <c:v>27698</c:v>
                </c:pt>
                <c:pt idx="365">
                  <c:v>27728</c:v>
                </c:pt>
                <c:pt idx="366">
                  <c:v>27759</c:v>
                </c:pt>
                <c:pt idx="367">
                  <c:v>27790</c:v>
                </c:pt>
                <c:pt idx="368">
                  <c:v>27819</c:v>
                </c:pt>
                <c:pt idx="369">
                  <c:v>27850</c:v>
                </c:pt>
                <c:pt idx="370">
                  <c:v>27880</c:v>
                </c:pt>
                <c:pt idx="371">
                  <c:v>27911</c:v>
                </c:pt>
                <c:pt idx="372">
                  <c:v>27941</c:v>
                </c:pt>
                <c:pt idx="373">
                  <c:v>27972</c:v>
                </c:pt>
                <c:pt idx="374">
                  <c:v>28003</c:v>
                </c:pt>
                <c:pt idx="375">
                  <c:v>28033</c:v>
                </c:pt>
                <c:pt idx="376">
                  <c:v>28064</c:v>
                </c:pt>
                <c:pt idx="377">
                  <c:v>28094</c:v>
                </c:pt>
                <c:pt idx="378">
                  <c:v>28125</c:v>
                </c:pt>
                <c:pt idx="379">
                  <c:v>28156</c:v>
                </c:pt>
                <c:pt idx="380">
                  <c:v>28184</c:v>
                </c:pt>
                <c:pt idx="381">
                  <c:v>28215</c:v>
                </c:pt>
                <c:pt idx="382">
                  <c:v>28245</c:v>
                </c:pt>
                <c:pt idx="383">
                  <c:v>28276</c:v>
                </c:pt>
                <c:pt idx="384">
                  <c:v>28306</c:v>
                </c:pt>
                <c:pt idx="385">
                  <c:v>28337</c:v>
                </c:pt>
                <c:pt idx="386">
                  <c:v>28368</c:v>
                </c:pt>
                <c:pt idx="387">
                  <c:v>28398</c:v>
                </c:pt>
                <c:pt idx="388">
                  <c:v>28429</c:v>
                </c:pt>
                <c:pt idx="389">
                  <c:v>28459</c:v>
                </c:pt>
                <c:pt idx="390">
                  <c:v>28490</c:v>
                </c:pt>
                <c:pt idx="391">
                  <c:v>28521</c:v>
                </c:pt>
                <c:pt idx="392">
                  <c:v>28549</c:v>
                </c:pt>
                <c:pt idx="393">
                  <c:v>28580</c:v>
                </c:pt>
                <c:pt idx="394">
                  <c:v>28610</c:v>
                </c:pt>
                <c:pt idx="395">
                  <c:v>28641</c:v>
                </c:pt>
                <c:pt idx="396">
                  <c:v>28671</c:v>
                </c:pt>
                <c:pt idx="397">
                  <c:v>28702</c:v>
                </c:pt>
                <c:pt idx="398">
                  <c:v>28733</c:v>
                </c:pt>
                <c:pt idx="399">
                  <c:v>28763</c:v>
                </c:pt>
                <c:pt idx="400">
                  <c:v>28794</c:v>
                </c:pt>
                <c:pt idx="401">
                  <c:v>28824</c:v>
                </c:pt>
                <c:pt idx="402">
                  <c:v>28855</c:v>
                </c:pt>
                <c:pt idx="403">
                  <c:v>28886</c:v>
                </c:pt>
                <c:pt idx="404">
                  <c:v>28914</c:v>
                </c:pt>
                <c:pt idx="405">
                  <c:v>28945</c:v>
                </c:pt>
                <c:pt idx="406">
                  <c:v>28975</c:v>
                </c:pt>
                <c:pt idx="407">
                  <c:v>29006</c:v>
                </c:pt>
                <c:pt idx="408">
                  <c:v>29036</c:v>
                </c:pt>
                <c:pt idx="409">
                  <c:v>29067</c:v>
                </c:pt>
                <c:pt idx="410">
                  <c:v>29098</c:v>
                </c:pt>
                <c:pt idx="411">
                  <c:v>29128</c:v>
                </c:pt>
                <c:pt idx="412">
                  <c:v>29159</c:v>
                </c:pt>
                <c:pt idx="413">
                  <c:v>29189</c:v>
                </c:pt>
                <c:pt idx="414">
                  <c:v>29220</c:v>
                </c:pt>
                <c:pt idx="415">
                  <c:v>29251</c:v>
                </c:pt>
                <c:pt idx="416">
                  <c:v>29280</c:v>
                </c:pt>
                <c:pt idx="417">
                  <c:v>29311</c:v>
                </c:pt>
                <c:pt idx="418">
                  <c:v>29341</c:v>
                </c:pt>
                <c:pt idx="419">
                  <c:v>29372</c:v>
                </c:pt>
                <c:pt idx="420">
                  <c:v>29402</c:v>
                </c:pt>
                <c:pt idx="421">
                  <c:v>29433</c:v>
                </c:pt>
                <c:pt idx="422">
                  <c:v>29464</c:v>
                </c:pt>
                <c:pt idx="423">
                  <c:v>29494</c:v>
                </c:pt>
                <c:pt idx="424">
                  <c:v>29525</c:v>
                </c:pt>
                <c:pt idx="425">
                  <c:v>29555</c:v>
                </c:pt>
                <c:pt idx="426">
                  <c:v>29586</c:v>
                </c:pt>
                <c:pt idx="427">
                  <c:v>29617</c:v>
                </c:pt>
                <c:pt idx="428">
                  <c:v>29645</c:v>
                </c:pt>
                <c:pt idx="429">
                  <c:v>29676</c:v>
                </c:pt>
                <c:pt idx="430">
                  <c:v>29706</c:v>
                </c:pt>
                <c:pt idx="431">
                  <c:v>29737</c:v>
                </c:pt>
                <c:pt idx="432">
                  <c:v>29767</c:v>
                </c:pt>
                <c:pt idx="433">
                  <c:v>29798</c:v>
                </c:pt>
                <c:pt idx="434">
                  <c:v>29829</c:v>
                </c:pt>
                <c:pt idx="435">
                  <c:v>29859</c:v>
                </c:pt>
                <c:pt idx="436">
                  <c:v>29890</c:v>
                </c:pt>
                <c:pt idx="437">
                  <c:v>29920</c:v>
                </c:pt>
                <c:pt idx="438">
                  <c:v>29951</c:v>
                </c:pt>
                <c:pt idx="439">
                  <c:v>29982</c:v>
                </c:pt>
                <c:pt idx="440">
                  <c:v>30010</c:v>
                </c:pt>
                <c:pt idx="441">
                  <c:v>30041</c:v>
                </c:pt>
                <c:pt idx="442">
                  <c:v>30071</c:v>
                </c:pt>
                <c:pt idx="443">
                  <c:v>30102</c:v>
                </c:pt>
                <c:pt idx="444">
                  <c:v>30132</c:v>
                </c:pt>
                <c:pt idx="445">
                  <c:v>30163</c:v>
                </c:pt>
                <c:pt idx="446">
                  <c:v>30194</c:v>
                </c:pt>
                <c:pt idx="447">
                  <c:v>30224</c:v>
                </c:pt>
                <c:pt idx="448">
                  <c:v>30255</c:v>
                </c:pt>
                <c:pt idx="449">
                  <c:v>30285</c:v>
                </c:pt>
                <c:pt idx="450">
                  <c:v>30316</c:v>
                </c:pt>
                <c:pt idx="451">
                  <c:v>30347</c:v>
                </c:pt>
                <c:pt idx="452">
                  <c:v>30375</c:v>
                </c:pt>
                <c:pt idx="453">
                  <c:v>30406</c:v>
                </c:pt>
                <c:pt idx="454">
                  <c:v>30436</c:v>
                </c:pt>
                <c:pt idx="455">
                  <c:v>30467</c:v>
                </c:pt>
                <c:pt idx="456">
                  <c:v>30497</c:v>
                </c:pt>
                <c:pt idx="457">
                  <c:v>30528</c:v>
                </c:pt>
                <c:pt idx="458">
                  <c:v>30559</c:v>
                </c:pt>
                <c:pt idx="459">
                  <c:v>30589</c:v>
                </c:pt>
                <c:pt idx="460">
                  <c:v>30620</c:v>
                </c:pt>
                <c:pt idx="461">
                  <c:v>30650</c:v>
                </c:pt>
                <c:pt idx="462">
                  <c:v>30681</c:v>
                </c:pt>
                <c:pt idx="463">
                  <c:v>30712</c:v>
                </c:pt>
                <c:pt idx="464">
                  <c:v>30741</c:v>
                </c:pt>
                <c:pt idx="465">
                  <c:v>30772</c:v>
                </c:pt>
                <c:pt idx="466">
                  <c:v>30802</c:v>
                </c:pt>
                <c:pt idx="467">
                  <c:v>30833</c:v>
                </c:pt>
                <c:pt idx="468">
                  <c:v>30863</c:v>
                </c:pt>
                <c:pt idx="469">
                  <c:v>30894</c:v>
                </c:pt>
                <c:pt idx="470">
                  <c:v>30925</c:v>
                </c:pt>
                <c:pt idx="471">
                  <c:v>30955</c:v>
                </c:pt>
                <c:pt idx="472">
                  <c:v>30986</c:v>
                </c:pt>
                <c:pt idx="473">
                  <c:v>31016</c:v>
                </c:pt>
                <c:pt idx="474">
                  <c:v>31047</c:v>
                </c:pt>
                <c:pt idx="475">
                  <c:v>31078</c:v>
                </c:pt>
                <c:pt idx="476">
                  <c:v>31106</c:v>
                </c:pt>
                <c:pt idx="477">
                  <c:v>31137</c:v>
                </c:pt>
                <c:pt idx="478">
                  <c:v>31167</c:v>
                </c:pt>
                <c:pt idx="479">
                  <c:v>31198</c:v>
                </c:pt>
                <c:pt idx="480">
                  <c:v>31228</c:v>
                </c:pt>
                <c:pt idx="481">
                  <c:v>31259</c:v>
                </c:pt>
                <c:pt idx="482">
                  <c:v>31290</c:v>
                </c:pt>
                <c:pt idx="483">
                  <c:v>31320</c:v>
                </c:pt>
                <c:pt idx="484">
                  <c:v>31351</c:v>
                </c:pt>
                <c:pt idx="485">
                  <c:v>31381</c:v>
                </c:pt>
                <c:pt idx="486">
                  <c:v>31412</c:v>
                </c:pt>
                <c:pt idx="487">
                  <c:v>31443</c:v>
                </c:pt>
                <c:pt idx="488">
                  <c:v>31471</c:v>
                </c:pt>
                <c:pt idx="489">
                  <c:v>31502</c:v>
                </c:pt>
                <c:pt idx="490">
                  <c:v>31532</c:v>
                </c:pt>
                <c:pt idx="491">
                  <c:v>31563</c:v>
                </c:pt>
                <c:pt idx="492">
                  <c:v>31593</c:v>
                </c:pt>
                <c:pt idx="493">
                  <c:v>31624</c:v>
                </c:pt>
                <c:pt idx="494">
                  <c:v>31655</c:v>
                </c:pt>
                <c:pt idx="495">
                  <c:v>31685</c:v>
                </c:pt>
                <c:pt idx="496">
                  <c:v>31716</c:v>
                </c:pt>
                <c:pt idx="497">
                  <c:v>31746</c:v>
                </c:pt>
                <c:pt idx="498">
                  <c:v>31777</c:v>
                </c:pt>
                <c:pt idx="499">
                  <c:v>31808</c:v>
                </c:pt>
                <c:pt idx="500">
                  <c:v>31836</c:v>
                </c:pt>
                <c:pt idx="501">
                  <c:v>31867</c:v>
                </c:pt>
                <c:pt idx="502">
                  <c:v>31897</c:v>
                </c:pt>
                <c:pt idx="503">
                  <c:v>31928</c:v>
                </c:pt>
                <c:pt idx="504">
                  <c:v>31958</c:v>
                </c:pt>
                <c:pt idx="505">
                  <c:v>31989</c:v>
                </c:pt>
                <c:pt idx="506">
                  <c:v>32020</c:v>
                </c:pt>
                <c:pt idx="507">
                  <c:v>32050</c:v>
                </c:pt>
                <c:pt idx="508">
                  <c:v>32081</c:v>
                </c:pt>
                <c:pt idx="509">
                  <c:v>32111</c:v>
                </c:pt>
                <c:pt idx="510">
                  <c:v>32142</c:v>
                </c:pt>
                <c:pt idx="511">
                  <c:v>32173</c:v>
                </c:pt>
                <c:pt idx="512">
                  <c:v>32202</c:v>
                </c:pt>
                <c:pt idx="513">
                  <c:v>32233</c:v>
                </c:pt>
                <c:pt idx="514">
                  <c:v>32263</c:v>
                </c:pt>
                <c:pt idx="515">
                  <c:v>32294</c:v>
                </c:pt>
                <c:pt idx="516">
                  <c:v>32324</c:v>
                </c:pt>
                <c:pt idx="517">
                  <c:v>32355</c:v>
                </c:pt>
                <c:pt idx="518">
                  <c:v>32386</c:v>
                </c:pt>
                <c:pt idx="519">
                  <c:v>32416</c:v>
                </c:pt>
                <c:pt idx="520">
                  <c:v>32447</c:v>
                </c:pt>
                <c:pt idx="521">
                  <c:v>32477</c:v>
                </c:pt>
                <c:pt idx="522">
                  <c:v>32508</c:v>
                </c:pt>
                <c:pt idx="523">
                  <c:v>32539</c:v>
                </c:pt>
                <c:pt idx="524">
                  <c:v>32567</c:v>
                </c:pt>
                <c:pt idx="525">
                  <c:v>32598</c:v>
                </c:pt>
                <c:pt idx="526">
                  <c:v>32628</c:v>
                </c:pt>
                <c:pt idx="527">
                  <c:v>32659</c:v>
                </c:pt>
                <c:pt idx="528">
                  <c:v>32689</c:v>
                </c:pt>
                <c:pt idx="529">
                  <c:v>32720</c:v>
                </c:pt>
                <c:pt idx="530">
                  <c:v>32751</c:v>
                </c:pt>
                <c:pt idx="531">
                  <c:v>32781</c:v>
                </c:pt>
                <c:pt idx="532">
                  <c:v>32812</c:v>
                </c:pt>
                <c:pt idx="533">
                  <c:v>32842</c:v>
                </c:pt>
                <c:pt idx="534">
                  <c:v>32873</c:v>
                </c:pt>
                <c:pt idx="535">
                  <c:v>32904</c:v>
                </c:pt>
                <c:pt idx="536">
                  <c:v>32932</c:v>
                </c:pt>
                <c:pt idx="537">
                  <c:v>32963</c:v>
                </c:pt>
                <c:pt idx="538">
                  <c:v>32993</c:v>
                </c:pt>
                <c:pt idx="539">
                  <c:v>33024</c:v>
                </c:pt>
                <c:pt idx="540">
                  <c:v>33054</c:v>
                </c:pt>
                <c:pt idx="541">
                  <c:v>33085</c:v>
                </c:pt>
                <c:pt idx="542">
                  <c:v>33116</c:v>
                </c:pt>
                <c:pt idx="543">
                  <c:v>33146</c:v>
                </c:pt>
                <c:pt idx="544">
                  <c:v>33177</c:v>
                </c:pt>
                <c:pt idx="545">
                  <c:v>33207</c:v>
                </c:pt>
                <c:pt idx="546">
                  <c:v>33238</c:v>
                </c:pt>
                <c:pt idx="547">
                  <c:v>33269</c:v>
                </c:pt>
                <c:pt idx="548">
                  <c:v>33297</c:v>
                </c:pt>
                <c:pt idx="549">
                  <c:v>33328</c:v>
                </c:pt>
                <c:pt idx="550">
                  <c:v>33358</c:v>
                </c:pt>
                <c:pt idx="551">
                  <c:v>33389</c:v>
                </c:pt>
                <c:pt idx="552">
                  <c:v>33419</c:v>
                </c:pt>
                <c:pt idx="553">
                  <c:v>33450</c:v>
                </c:pt>
                <c:pt idx="554">
                  <c:v>33481</c:v>
                </c:pt>
                <c:pt idx="555">
                  <c:v>33511</c:v>
                </c:pt>
                <c:pt idx="556">
                  <c:v>33542</c:v>
                </c:pt>
                <c:pt idx="557">
                  <c:v>33572</c:v>
                </c:pt>
                <c:pt idx="558">
                  <c:v>33603</c:v>
                </c:pt>
                <c:pt idx="559">
                  <c:v>33634</c:v>
                </c:pt>
                <c:pt idx="560">
                  <c:v>33663</c:v>
                </c:pt>
                <c:pt idx="561">
                  <c:v>33694</c:v>
                </c:pt>
                <c:pt idx="562">
                  <c:v>33724</c:v>
                </c:pt>
                <c:pt idx="563">
                  <c:v>33755</c:v>
                </c:pt>
                <c:pt idx="564">
                  <c:v>33785</c:v>
                </c:pt>
                <c:pt idx="565">
                  <c:v>33816</c:v>
                </c:pt>
                <c:pt idx="566">
                  <c:v>33847</c:v>
                </c:pt>
                <c:pt idx="567">
                  <c:v>33877</c:v>
                </c:pt>
                <c:pt idx="568">
                  <c:v>33908</c:v>
                </c:pt>
                <c:pt idx="569">
                  <c:v>33938</c:v>
                </c:pt>
                <c:pt idx="570">
                  <c:v>33969</c:v>
                </c:pt>
                <c:pt idx="571">
                  <c:v>34000</c:v>
                </c:pt>
                <c:pt idx="572">
                  <c:v>34028</c:v>
                </c:pt>
                <c:pt idx="573">
                  <c:v>34059</c:v>
                </c:pt>
                <c:pt idx="574">
                  <c:v>34089</c:v>
                </c:pt>
                <c:pt idx="575">
                  <c:v>34120</c:v>
                </c:pt>
                <c:pt idx="576">
                  <c:v>34150</c:v>
                </c:pt>
                <c:pt idx="577">
                  <c:v>34181</c:v>
                </c:pt>
                <c:pt idx="578">
                  <c:v>34212</c:v>
                </c:pt>
                <c:pt idx="579">
                  <c:v>34242</c:v>
                </c:pt>
                <c:pt idx="580">
                  <c:v>34273</c:v>
                </c:pt>
                <c:pt idx="581">
                  <c:v>34303</c:v>
                </c:pt>
                <c:pt idx="582">
                  <c:v>34334</c:v>
                </c:pt>
                <c:pt idx="583">
                  <c:v>34365</c:v>
                </c:pt>
                <c:pt idx="584">
                  <c:v>34393</c:v>
                </c:pt>
                <c:pt idx="585">
                  <c:v>34424</c:v>
                </c:pt>
                <c:pt idx="586">
                  <c:v>34454</c:v>
                </c:pt>
                <c:pt idx="587">
                  <c:v>34485</c:v>
                </c:pt>
                <c:pt idx="588">
                  <c:v>34515</c:v>
                </c:pt>
                <c:pt idx="589">
                  <c:v>34546</c:v>
                </c:pt>
                <c:pt idx="590">
                  <c:v>34577</c:v>
                </c:pt>
                <c:pt idx="591">
                  <c:v>34607</c:v>
                </c:pt>
                <c:pt idx="592">
                  <c:v>34638</c:v>
                </c:pt>
                <c:pt idx="593">
                  <c:v>34668</c:v>
                </c:pt>
                <c:pt idx="594">
                  <c:v>34699</c:v>
                </c:pt>
                <c:pt idx="595">
                  <c:v>34730</c:v>
                </c:pt>
                <c:pt idx="596">
                  <c:v>34758</c:v>
                </c:pt>
                <c:pt idx="597">
                  <c:v>34789</c:v>
                </c:pt>
                <c:pt idx="598">
                  <c:v>34819</c:v>
                </c:pt>
                <c:pt idx="599">
                  <c:v>34850</c:v>
                </c:pt>
                <c:pt idx="600">
                  <c:v>34880</c:v>
                </c:pt>
                <c:pt idx="601">
                  <c:v>34911</c:v>
                </c:pt>
                <c:pt idx="602">
                  <c:v>34942</c:v>
                </c:pt>
                <c:pt idx="603">
                  <c:v>34972</c:v>
                </c:pt>
                <c:pt idx="604">
                  <c:v>35003</c:v>
                </c:pt>
                <c:pt idx="605">
                  <c:v>35033</c:v>
                </c:pt>
                <c:pt idx="606">
                  <c:v>35064</c:v>
                </c:pt>
                <c:pt idx="607">
                  <c:v>35095</c:v>
                </c:pt>
                <c:pt idx="608">
                  <c:v>35124</c:v>
                </c:pt>
                <c:pt idx="609">
                  <c:v>35155</c:v>
                </c:pt>
                <c:pt idx="610">
                  <c:v>35185</c:v>
                </c:pt>
                <c:pt idx="611">
                  <c:v>35216</c:v>
                </c:pt>
                <c:pt idx="612">
                  <c:v>35246</c:v>
                </c:pt>
                <c:pt idx="613">
                  <c:v>35277</c:v>
                </c:pt>
                <c:pt idx="614">
                  <c:v>35308</c:v>
                </c:pt>
                <c:pt idx="615">
                  <c:v>35338</c:v>
                </c:pt>
                <c:pt idx="616">
                  <c:v>35369</c:v>
                </c:pt>
                <c:pt idx="617">
                  <c:v>35399</c:v>
                </c:pt>
                <c:pt idx="618">
                  <c:v>35430</c:v>
                </c:pt>
                <c:pt idx="619">
                  <c:v>35461</c:v>
                </c:pt>
                <c:pt idx="620">
                  <c:v>35489</c:v>
                </c:pt>
                <c:pt idx="621">
                  <c:v>35520</c:v>
                </c:pt>
                <c:pt idx="622">
                  <c:v>35550</c:v>
                </c:pt>
                <c:pt idx="623">
                  <c:v>35581</c:v>
                </c:pt>
                <c:pt idx="624">
                  <c:v>35611</c:v>
                </c:pt>
                <c:pt idx="625">
                  <c:v>35642</c:v>
                </c:pt>
                <c:pt idx="626">
                  <c:v>35673</c:v>
                </c:pt>
                <c:pt idx="627">
                  <c:v>35703</c:v>
                </c:pt>
                <c:pt idx="628">
                  <c:v>35734</c:v>
                </c:pt>
                <c:pt idx="629">
                  <c:v>35764</c:v>
                </c:pt>
                <c:pt idx="630">
                  <c:v>35795</c:v>
                </c:pt>
                <c:pt idx="631">
                  <c:v>35826</c:v>
                </c:pt>
                <c:pt idx="632">
                  <c:v>35854</c:v>
                </c:pt>
                <c:pt idx="633">
                  <c:v>35885</c:v>
                </c:pt>
                <c:pt idx="634">
                  <c:v>35915</c:v>
                </c:pt>
                <c:pt idx="635">
                  <c:v>35946</c:v>
                </c:pt>
                <c:pt idx="636">
                  <c:v>35976</c:v>
                </c:pt>
                <c:pt idx="637">
                  <c:v>36007</c:v>
                </c:pt>
                <c:pt idx="638">
                  <c:v>36038</c:v>
                </c:pt>
                <c:pt idx="639">
                  <c:v>36068</c:v>
                </c:pt>
                <c:pt idx="640">
                  <c:v>36099</c:v>
                </c:pt>
                <c:pt idx="641">
                  <c:v>36129</c:v>
                </c:pt>
                <c:pt idx="642">
                  <c:v>36160</c:v>
                </c:pt>
                <c:pt idx="643">
                  <c:v>36191</c:v>
                </c:pt>
                <c:pt idx="644">
                  <c:v>36219</c:v>
                </c:pt>
                <c:pt idx="645">
                  <c:v>36250</c:v>
                </c:pt>
                <c:pt idx="646">
                  <c:v>36280</c:v>
                </c:pt>
                <c:pt idx="647">
                  <c:v>36311</c:v>
                </c:pt>
                <c:pt idx="648">
                  <c:v>36341</c:v>
                </c:pt>
                <c:pt idx="649">
                  <c:v>36372</c:v>
                </c:pt>
                <c:pt idx="650">
                  <c:v>36403</c:v>
                </c:pt>
                <c:pt idx="651">
                  <c:v>36433</c:v>
                </c:pt>
                <c:pt idx="652">
                  <c:v>36464</c:v>
                </c:pt>
                <c:pt idx="653">
                  <c:v>36494</c:v>
                </c:pt>
                <c:pt idx="654">
                  <c:v>36525</c:v>
                </c:pt>
                <c:pt idx="655">
                  <c:v>36556</c:v>
                </c:pt>
                <c:pt idx="656">
                  <c:v>36585</c:v>
                </c:pt>
                <c:pt idx="657">
                  <c:v>36616</c:v>
                </c:pt>
                <c:pt idx="658">
                  <c:v>36646</c:v>
                </c:pt>
                <c:pt idx="659">
                  <c:v>36677</c:v>
                </c:pt>
                <c:pt idx="660">
                  <c:v>36707</c:v>
                </c:pt>
                <c:pt idx="661">
                  <c:v>36738</c:v>
                </c:pt>
                <c:pt idx="662">
                  <c:v>36769</c:v>
                </c:pt>
                <c:pt idx="663">
                  <c:v>36799</c:v>
                </c:pt>
                <c:pt idx="664">
                  <c:v>36830</c:v>
                </c:pt>
                <c:pt idx="665">
                  <c:v>36860</c:v>
                </c:pt>
                <c:pt idx="666">
                  <c:v>36891</c:v>
                </c:pt>
                <c:pt idx="667">
                  <c:v>36922</c:v>
                </c:pt>
                <c:pt idx="668">
                  <c:v>36950</c:v>
                </c:pt>
                <c:pt idx="669">
                  <c:v>36981</c:v>
                </c:pt>
                <c:pt idx="670">
                  <c:v>37011</c:v>
                </c:pt>
                <c:pt idx="671">
                  <c:v>37042</c:v>
                </c:pt>
                <c:pt idx="672">
                  <c:v>37072</c:v>
                </c:pt>
                <c:pt idx="673">
                  <c:v>37103</c:v>
                </c:pt>
                <c:pt idx="674">
                  <c:v>37134</c:v>
                </c:pt>
                <c:pt idx="675">
                  <c:v>37164</c:v>
                </c:pt>
                <c:pt idx="676">
                  <c:v>37195</c:v>
                </c:pt>
                <c:pt idx="677">
                  <c:v>37225</c:v>
                </c:pt>
                <c:pt idx="678">
                  <c:v>37256</c:v>
                </c:pt>
                <c:pt idx="679">
                  <c:v>37287</c:v>
                </c:pt>
                <c:pt idx="680">
                  <c:v>37315</c:v>
                </c:pt>
                <c:pt idx="681">
                  <c:v>37346</c:v>
                </c:pt>
                <c:pt idx="682">
                  <c:v>37376</c:v>
                </c:pt>
                <c:pt idx="683">
                  <c:v>37407</c:v>
                </c:pt>
                <c:pt idx="684">
                  <c:v>37437</c:v>
                </c:pt>
                <c:pt idx="685">
                  <c:v>37468</c:v>
                </c:pt>
                <c:pt idx="686">
                  <c:v>37499</c:v>
                </c:pt>
                <c:pt idx="687">
                  <c:v>37529</c:v>
                </c:pt>
                <c:pt idx="688">
                  <c:v>37560</c:v>
                </c:pt>
                <c:pt idx="689">
                  <c:v>37590</c:v>
                </c:pt>
                <c:pt idx="690">
                  <c:v>37621</c:v>
                </c:pt>
                <c:pt idx="691">
                  <c:v>37652</c:v>
                </c:pt>
                <c:pt idx="692">
                  <c:v>37680</c:v>
                </c:pt>
                <c:pt idx="693">
                  <c:v>37711</c:v>
                </c:pt>
                <c:pt idx="694">
                  <c:v>37741</c:v>
                </c:pt>
                <c:pt idx="695">
                  <c:v>37772</c:v>
                </c:pt>
                <c:pt idx="696">
                  <c:v>37802</c:v>
                </c:pt>
                <c:pt idx="697">
                  <c:v>37833</c:v>
                </c:pt>
                <c:pt idx="698">
                  <c:v>37864</c:v>
                </c:pt>
                <c:pt idx="699">
                  <c:v>37894</c:v>
                </c:pt>
                <c:pt idx="700">
                  <c:v>37925</c:v>
                </c:pt>
                <c:pt idx="701">
                  <c:v>37955</c:v>
                </c:pt>
                <c:pt idx="702">
                  <c:v>37986</c:v>
                </c:pt>
                <c:pt idx="703">
                  <c:v>38017</c:v>
                </c:pt>
                <c:pt idx="704">
                  <c:v>38046</c:v>
                </c:pt>
                <c:pt idx="705">
                  <c:v>38077</c:v>
                </c:pt>
                <c:pt idx="706">
                  <c:v>38107</c:v>
                </c:pt>
                <c:pt idx="707">
                  <c:v>38138</c:v>
                </c:pt>
                <c:pt idx="708">
                  <c:v>38168</c:v>
                </c:pt>
                <c:pt idx="709">
                  <c:v>38199</c:v>
                </c:pt>
                <c:pt idx="710">
                  <c:v>38230</c:v>
                </c:pt>
                <c:pt idx="711">
                  <c:v>38260</c:v>
                </c:pt>
                <c:pt idx="712">
                  <c:v>38291</c:v>
                </c:pt>
                <c:pt idx="713">
                  <c:v>38321</c:v>
                </c:pt>
                <c:pt idx="714">
                  <c:v>38352</c:v>
                </c:pt>
                <c:pt idx="715">
                  <c:v>38383</c:v>
                </c:pt>
                <c:pt idx="716">
                  <c:v>38411</c:v>
                </c:pt>
                <c:pt idx="717">
                  <c:v>38442</c:v>
                </c:pt>
                <c:pt idx="718">
                  <c:v>38472</c:v>
                </c:pt>
                <c:pt idx="719">
                  <c:v>38503</c:v>
                </c:pt>
                <c:pt idx="720">
                  <c:v>38533</c:v>
                </c:pt>
                <c:pt idx="721">
                  <c:v>38564</c:v>
                </c:pt>
                <c:pt idx="722">
                  <c:v>38595</c:v>
                </c:pt>
                <c:pt idx="723">
                  <c:v>38625</c:v>
                </c:pt>
                <c:pt idx="724">
                  <c:v>38656</c:v>
                </c:pt>
                <c:pt idx="725">
                  <c:v>38686</c:v>
                </c:pt>
                <c:pt idx="726">
                  <c:v>38717</c:v>
                </c:pt>
                <c:pt idx="727">
                  <c:v>38748</c:v>
                </c:pt>
                <c:pt idx="728">
                  <c:v>38776</c:v>
                </c:pt>
                <c:pt idx="729">
                  <c:v>38807</c:v>
                </c:pt>
                <c:pt idx="730">
                  <c:v>38837</c:v>
                </c:pt>
                <c:pt idx="731">
                  <c:v>38868</c:v>
                </c:pt>
                <c:pt idx="732">
                  <c:v>38898</c:v>
                </c:pt>
                <c:pt idx="733">
                  <c:v>38929</c:v>
                </c:pt>
                <c:pt idx="734">
                  <c:v>38960</c:v>
                </c:pt>
                <c:pt idx="735">
                  <c:v>38990</c:v>
                </c:pt>
                <c:pt idx="736">
                  <c:v>39021</c:v>
                </c:pt>
                <c:pt idx="737">
                  <c:v>39051</c:v>
                </c:pt>
                <c:pt idx="738">
                  <c:v>39082</c:v>
                </c:pt>
                <c:pt idx="739">
                  <c:v>39113</c:v>
                </c:pt>
                <c:pt idx="740">
                  <c:v>39141</c:v>
                </c:pt>
                <c:pt idx="741">
                  <c:v>39172</c:v>
                </c:pt>
                <c:pt idx="742">
                  <c:v>39202</c:v>
                </c:pt>
                <c:pt idx="743">
                  <c:v>39233</c:v>
                </c:pt>
                <c:pt idx="744">
                  <c:v>39263</c:v>
                </c:pt>
                <c:pt idx="745">
                  <c:v>39294</c:v>
                </c:pt>
                <c:pt idx="746">
                  <c:v>39325</c:v>
                </c:pt>
                <c:pt idx="747">
                  <c:v>39355</c:v>
                </c:pt>
                <c:pt idx="748">
                  <c:v>39386</c:v>
                </c:pt>
                <c:pt idx="749">
                  <c:v>39416</c:v>
                </c:pt>
                <c:pt idx="750">
                  <c:v>39447</c:v>
                </c:pt>
                <c:pt idx="751">
                  <c:v>39478</c:v>
                </c:pt>
                <c:pt idx="752">
                  <c:v>39507</c:v>
                </c:pt>
                <c:pt idx="753">
                  <c:v>39538</c:v>
                </c:pt>
                <c:pt idx="754">
                  <c:v>39568</c:v>
                </c:pt>
                <c:pt idx="755">
                  <c:v>39599</c:v>
                </c:pt>
                <c:pt idx="756">
                  <c:v>39629</c:v>
                </c:pt>
                <c:pt idx="757">
                  <c:v>39660</c:v>
                </c:pt>
                <c:pt idx="758">
                  <c:v>39691</c:v>
                </c:pt>
                <c:pt idx="759">
                  <c:v>39721</c:v>
                </c:pt>
                <c:pt idx="760">
                  <c:v>39752</c:v>
                </c:pt>
                <c:pt idx="761">
                  <c:v>39782</c:v>
                </c:pt>
                <c:pt idx="762">
                  <c:v>39813</c:v>
                </c:pt>
                <c:pt idx="763">
                  <c:v>39844</c:v>
                </c:pt>
                <c:pt idx="764">
                  <c:v>39872</c:v>
                </c:pt>
                <c:pt idx="765">
                  <c:v>39903</c:v>
                </c:pt>
                <c:pt idx="766">
                  <c:v>39933</c:v>
                </c:pt>
                <c:pt idx="767">
                  <c:v>39964</c:v>
                </c:pt>
                <c:pt idx="768">
                  <c:v>39994</c:v>
                </c:pt>
                <c:pt idx="769">
                  <c:v>40025</c:v>
                </c:pt>
                <c:pt idx="770">
                  <c:v>40056</c:v>
                </c:pt>
                <c:pt idx="771">
                  <c:v>40086</c:v>
                </c:pt>
                <c:pt idx="772">
                  <c:v>40117</c:v>
                </c:pt>
                <c:pt idx="773">
                  <c:v>40147</c:v>
                </c:pt>
                <c:pt idx="774">
                  <c:v>40178</c:v>
                </c:pt>
                <c:pt idx="775">
                  <c:v>40209</c:v>
                </c:pt>
                <c:pt idx="776">
                  <c:v>40237</c:v>
                </c:pt>
                <c:pt idx="777">
                  <c:v>40268</c:v>
                </c:pt>
                <c:pt idx="778">
                  <c:v>40298</c:v>
                </c:pt>
                <c:pt idx="779">
                  <c:v>40329</c:v>
                </c:pt>
                <c:pt idx="780">
                  <c:v>40359</c:v>
                </c:pt>
                <c:pt idx="781">
                  <c:v>40390</c:v>
                </c:pt>
                <c:pt idx="782">
                  <c:v>40421</c:v>
                </c:pt>
                <c:pt idx="783">
                  <c:v>40451</c:v>
                </c:pt>
                <c:pt idx="784">
                  <c:v>40482</c:v>
                </c:pt>
                <c:pt idx="785">
                  <c:v>40512</c:v>
                </c:pt>
                <c:pt idx="786">
                  <c:v>40543</c:v>
                </c:pt>
                <c:pt idx="787">
                  <c:v>40574</c:v>
                </c:pt>
                <c:pt idx="788">
                  <c:v>40602</c:v>
                </c:pt>
                <c:pt idx="789">
                  <c:v>40633</c:v>
                </c:pt>
                <c:pt idx="790">
                  <c:v>40663</c:v>
                </c:pt>
                <c:pt idx="791">
                  <c:v>40694</c:v>
                </c:pt>
                <c:pt idx="792">
                  <c:v>40724</c:v>
                </c:pt>
                <c:pt idx="793">
                  <c:v>40755</c:v>
                </c:pt>
                <c:pt idx="794">
                  <c:v>40786</c:v>
                </c:pt>
                <c:pt idx="795">
                  <c:v>40816</c:v>
                </c:pt>
                <c:pt idx="796">
                  <c:v>40847</c:v>
                </c:pt>
                <c:pt idx="797">
                  <c:v>40877</c:v>
                </c:pt>
                <c:pt idx="798">
                  <c:v>40908</c:v>
                </c:pt>
                <c:pt idx="799">
                  <c:v>40939</c:v>
                </c:pt>
                <c:pt idx="800">
                  <c:v>40968</c:v>
                </c:pt>
                <c:pt idx="801">
                  <c:v>40999</c:v>
                </c:pt>
                <c:pt idx="802">
                  <c:v>41029</c:v>
                </c:pt>
                <c:pt idx="803">
                  <c:v>41060</c:v>
                </c:pt>
                <c:pt idx="804">
                  <c:v>41090</c:v>
                </c:pt>
                <c:pt idx="805">
                  <c:v>41121</c:v>
                </c:pt>
                <c:pt idx="806">
                  <c:v>41152</c:v>
                </c:pt>
                <c:pt idx="807">
                  <c:v>41182</c:v>
                </c:pt>
                <c:pt idx="808">
                  <c:v>41213</c:v>
                </c:pt>
                <c:pt idx="809">
                  <c:v>41243</c:v>
                </c:pt>
                <c:pt idx="810">
                  <c:v>41274</c:v>
                </c:pt>
                <c:pt idx="811">
                  <c:v>41305</c:v>
                </c:pt>
                <c:pt idx="812">
                  <c:v>41333</c:v>
                </c:pt>
                <c:pt idx="813">
                  <c:v>41364</c:v>
                </c:pt>
                <c:pt idx="814">
                  <c:v>41394</c:v>
                </c:pt>
                <c:pt idx="815">
                  <c:v>41425</c:v>
                </c:pt>
                <c:pt idx="816">
                  <c:v>41455</c:v>
                </c:pt>
                <c:pt idx="817">
                  <c:v>41486</c:v>
                </c:pt>
                <c:pt idx="818">
                  <c:v>41517</c:v>
                </c:pt>
                <c:pt idx="819">
                  <c:v>41547</c:v>
                </c:pt>
                <c:pt idx="820">
                  <c:v>41578</c:v>
                </c:pt>
                <c:pt idx="821">
                  <c:v>41608</c:v>
                </c:pt>
                <c:pt idx="822">
                  <c:v>41639</c:v>
                </c:pt>
                <c:pt idx="823">
                  <c:v>41670</c:v>
                </c:pt>
                <c:pt idx="824">
                  <c:v>41698</c:v>
                </c:pt>
                <c:pt idx="825">
                  <c:v>41729</c:v>
                </c:pt>
                <c:pt idx="826">
                  <c:v>41759</c:v>
                </c:pt>
                <c:pt idx="827">
                  <c:v>41790</c:v>
                </c:pt>
                <c:pt idx="828">
                  <c:v>41820</c:v>
                </c:pt>
                <c:pt idx="829">
                  <c:v>41851</c:v>
                </c:pt>
                <c:pt idx="830">
                  <c:v>41882</c:v>
                </c:pt>
                <c:pt idx="831">
                  <c:v>41912</c:v>
                </c:pt>
                <c:pt idx="832">
                  <c:v>41943</c:v>
                </c:pt>
                <c:pt idx="833">
                  <c:v>41973</c:v>
                </c:pt>
                <c:pt idx="834">
                  <c:v>42004</c:v>
                </c:pt>
                <c:pt idx="835">
                  <c:v>42035</c:v>
                </c:pt>
                <c:pt idx="836">
                  <c:v>42063</c:v>
                </c:pt>
                <c:pt idx="837">
                  <c:v>42094</c:v>
                </c:pt>
                <c:pt idx="838">
                  <c:v>42124</c:v>
                </c:pt>
                <c:pt idx="839">
                  <c:v>42155</c:v>
                </c:pt>
                <c:pt idx="840">
                  <c:v>42185</c:v>
                </c:pt>
                <c:pt idx="841">
                  <c:v>42216</c:v>
                </c:pt>
                <c:pt idx="842">
                  <c:v>42247</c:v>
                </c:pt>
                <c:pt idx="843">
                  <c:v>42277</c:v>
                </c:pt>
                <c:pt idx="844">
                  <c:v>42308</c:v>
                </c:pt>
                <c:pt idx="845">
                  <c:v>42338</c:v>
                </c:pt>
                <c:pt idx="846">
                  <c:v>42369</c:v>
                </c:pt>
                <c:pt idx="847">
                  <c:v>42400</c:v>
                </c:pt>
                <c:pt idx="848">
                  <c:v>42429</c:v>
                </c:pt>
                <c:pt idx="849">
                  <c:v>42460</c:v>
                </c:pt>
                <c:pt idx="850">
                  <c:v>42490</c:v>
                </c:pt>
                <c:pt idx="851">
                  <c:v>42521</c:v>
                </c:pt>
                <c:pt idx="852">
                  <c:v>42551</c:v>
                </c:pt>
                <c:pt idx="853">
                  <c:v>42582</c:v>
                </c:pt>
                <c:pt idx="854">
                  <c:v>42613</c:v>
                </c:pt>
                <c:pt idx="855">
                  <c:v>42643</c:v>
                </c:pt>
                <c:pt idx="856">
                  <c:v>42674</c:v>
                </c:pt>
                <c:pt idx="857">
                  <c:v>42704</c:v>
                </c:pt>
                <c:pt idx="858">
                  <c:v>42735</c:v>
                </c:pt>
                <c:pt idx="859">
                  <c:v>42766</c:v>
                </c:pt>
                <c:pt idx="860">
                  <c:v>42794</c:v>
                </c:pt>
                <c:pt idx="861">
                  <c:v>42825</c:v>
                </c:pt>
                <c:pt idx="862">
                  <c:v>42855</c:v>
                </c:pt>
                <c:pt idx="863">
                  <c:v>42886</c:v>
                </c:pt>
                <c:pt idx="864">
                  <c:v>42916</c:v>
                </c:pt>
                <c:pt idx="865">
                  <c:v>42947</c:v>
                </c:pt>
                <c:pt idx="866">
                  <c:v>42978</c:v>
                </c:pt>
                <c:pt idx="867">
                  <c:v>43008</c:v>
                </c:pt>
                <c:pt idx="868">
                  <c:v>43039</c:v>
                </c:pt>
                <c:pt idx="869">
                  <c:v>43069</c:v>
                </c:pt>
                <c:pt idx="870">
                  <c:v>43100</c:v>
                </c:pt>
                <c:pt idx="871">
                  <c:v>43131</c:v>
                </c:pt>
                <c:pt idx="872">
                  <c:v>43159</c:v>
                </c:pt>
                <c:pt idx="873">
                  <c:v>43190</c:v>
                </c:pt>
                <c:pt idx="874">
                  <c:v>43220</c:v>
                </c:pt>
                <c:pt idx="875">
                  <c:v>43251</c:v>
                </c:pt>
                <c:pt idx="876">
                  <c:v>43281</c:v>
                </c:pt>
                <c:pt idx="877">
                  <c:v>43312</c:v>
                </c:pt>
                <c:pt idx="878">
                  <c:v>43343</c:v>
                </c:pt>
                <c:pt idx="879">
                  <c:v>43373</c:v>
                </c:pt>
                <c:pt idx="880">
                  <c:v>43404</c:v>
                </c:pt>
                <c:pt idx="881">
                  <c:v>43434</c:v>
                </c:pt>
                <c:pt idx="882">
                  <c:v>43465</c:v>
                </c:pt>
                <c:pt idx="883">
                  <c:v>43496</c:v>
                </c:pt>
                <c:pt idx="884">
                  <c:v>43524</c:v>
                </c:pt>
                <c:pt idx="885">
                  <c:v>43555</c:v>
                </c:pt>
                <c:pt idx="886">
                  <c:v>43585</c:v>
                </c:pt>
                <c:pt idx="887">
                  <c:v>43616</c:v>
                </c:pt>
                <c:pt idx="888">
                  <c:v>43646</c:v>
                </c:pt>
                <c:pt idx="889">
                  <c:v>43677</c:v>
                </c:pt>
                <c:pt idx="890">
                  <c:v>43708</c:v>
                </c:pt>
                <c:pt idx="891">
                  <c:v>43738</c:v>
                </c:pt>
                <c:pt idx="892">
                  <c:v>43769</c:v>
                </c:pt>
                <c:pt idx="893">
                  <c:v>43799</c:v>
                </c:pt>
                <c:pt idx="894">
                  <c:v>43830</c:v>
                </c:pt>
                <c:pt idx="895">
                  <c:v>43861</c:v>
                </c:pt>
                <c:pt idx="896">
                  <c:v>43890</c:v>
                </c:pt>
                <c:pt idx="897">
                  <c:v>43921</c:v>
                </c:pt>
                <c:pt idx="898">
                  <c:v>43951</c:v>
                </c:pt>
                <c:pt idx="899">
                  <c:v>43982</c:v>
                </c:pt>
                <c:pt idx="900">
                  <c:v>44012</c:v>
                </c:pt>
                <c:pt idx="901">
                  <c:v>44043</c:v>
                </c:pt>
                <c:pt idx="902">
                  <c:v>44074</c:v>
                </c:pt>
                <c:pt idx="903">
                  <c:v>44104</c:v>
                </c:pt>
                <c:pt idx="904">
                  <c:v>44135</c:v>
                </c:pt>
                <c:pt idx="905">
                  <c:v>44165</c:v>
                </c:pt>
                <c:pt idx="906">
                  <c:v>44196</c:v>
                </c:pt>
                <c:pt idx="907">
                  <c:v>44227</c:v>
                </c:pt>
                <c:pt idx="908">
                  <c:v>44255</c:v>
                </c:pt>
                <c:pt idx="909">
                  <c:v>44286</c:v>
                </c:pt>
                <c:pt idx="910">
                  <c:v>44316</c:v>
                </c:pt>
                <c:pt idx="911">
                  <c:v>44347</c:v>
                </c:pt>
                <c:pt idx="912">
                  <c:v>44377</c:v>
                </c:pt>
                <c:pt idx="913">
                  <c:v>44408</c:v>
                </c:pt>
                <c:pt idx="914">
                  <c:v>44439</c:v>
                </c:pt>
                <c:pt idx="915">
                  <c:v>44469</c:v>
                </c:pt>
                <c:pt idx="916">
                  <c:v>44500</c:v>
                </c:pt>
                <c:pt idx="917">
                  <c:v>44530</c:v>
                </c:pt>
                <c:pt idx="918">
                  <c:v>44561</c:v>
                </c:pt>
                <c:pt idx="919">
                  <c:v>44592</c:v>
                </c:pt>
                <c:pt idx="920">
                  <c:v>44620</c:v>
                </c:pt>
                <c:pt idx="921">
                  <c:v>44651</c:v>
                </c:pt>
                <c:pt idx="922">
                  <c:v>44681</c:v>
                </c:pt>
                <c:pt idx="923">
                  <c:v>44712</c:v>
                </c:pt>
                <c:pt idx="924">
                  <c:v>44742</c:v>
                </c:pt>
                <c:pt idx="925">
                  <c:v>44773</c:v>
                </c:pt>
                <c:pt idx="926">
                  <c:v>44804</c:v>
                </c:pt>
                <c:pt idx="927">
                  <c:v>44834</c:v>
                </c:pt>
                <c:pt idx="928">
                  <c:v>44865</c:v>
                </c:pt>
                <c:pt idx="929">
                  <c:v>44895</c:v>
                </c:pt>
                <c:pt idx="930">
                  <c:v>44926</c:v>
                </c:pt>
                <c:pt idx="931">
                  <c:v>44957</c:v>
                </c:pt>
                <c:pt idx="932">
                  <c:v>44985</c:v>
                </c:pt>
                <c:pt idx="933">
                  <c:v>45016</c:v>
                </c:pt>
                <c:pt idx="934">
                  <c:v>45046</c:v>
                </c:pt>
                <c:pt idx="935">
                  <c:v>45077</c:v>
                </c:pt>
                <c:pt idx="936">
                  <c:v>45107</c:v>
                </c:pt>
                <c:pt idx="937">
                  <c:v>45138</c:v>
                </c:pt>
                <c:pt idx="938">
                  <c:v>45169</c:v>
                </c:pt>
                <c:pt idx="939">
                  <c:v>45199</c:v>
                </c:pt>
                <c:pt idx="940">
                  <c:v>45230</c:v>
                </c:pt>
                <c:pt idx="941">
                  <c:v>45260</c:v>
                </c:pt>
                <c:pt idx="942">
                  <c:v>45291</c:v>
                </c:pt>
                <c:pt idx="943">
                  <c:v>45322</c:v>
                </c:pt>
                <c:pt idx="944">
                  <c:v>45351</c:v>
                </c:pt>
                <c:pt idx="945">
                  <c:v>45382</c:v>
                </c:pt>
                <c:pt idx="946">
                  <c:v>45412</c:v>
                </c:pt>
                <c:pt idx="947">
                  <c:v>45443</c:v>
                </c:pt>
                <c:pt idx="948">
                  <c:v>45473</c:v>
                </c:pt>
              </c:numCache>
            </c:numRef>
          </c:cat>
          <c:val>
            <c:numRef>
              <c:f>'CALC value'!$L$549:$L$1503</c:f>
              <c:numCache>
                <c:formatCode>General</c:formatCode>
                <c:ptCount val="955"/>
                <c:pt idx="60" formatCode="_-&quot;$&quot;* #,##0_-;\-&quot;$&quot;* #,##0_-;_-&quot;$&quot;* &quot;-&quot;??_-;_-@_-">
                  <c:v>10000</c:v>
                </c:pt>
                <c:pt idx="61" formatCode="_-&quot;$&quot;* #,##0_-;\-&quot;$&quot;* #,##0_-;_-&quot;$&quot;* &quot;-&quot;??_-;_-@_-">
                  <c:v>10006.243521346039</c:v>
                </c:pt>
                <c:pt idx="62" formatCode="_-&quot;$&quot;* #,##0_-;\-&quot;$&quot;* #,##0_-;_-&quot;$&quot;* &quot;-&quot;??_-;_-@_-">
                  <c:v>10012.487042692077</c:v>
                </c:pt>
                <c:pt idx="63" formatCode="_-&quot;$&quot;* #,##0_-;\-&quot;$&quot;* #,##0_-;_-&quot;$&quot;* &quot;-&quot;??_-;_-@_-">
                  <c:v>10018.770586610848</c:v>
                </c:pt>
                <c:pt idx="64" formatCode="_-&quot;$&quot;* #,##0_-;\-&quot;$&quot;* #,##0_-;_-&quot;$&quot;* &quot;-&quot;??_-;_-@_-">
                  <c:v>10025.014107956886</c:v>
                </c:pt>
                <c:pt idx="65" formatCode="_-&quot;$&quot;* #,##0_-;\-&quot;$&quot;* #,##0_-;_-&quot;$&quot;* &quot;-&quot;??_-;_-@_-">
                  <c:v>10031.297651875657</c:v>
                </c:pt>
                <c:pt idx="66" formatCode="_-&quot;$&quot;* #,##0_-;\-&quot;$&quot;* #,##0_-;_-&quot;$&quot;* &quot;-&quot;??_-;_-@_-">
                  <c:v>10037.541173221694</c:v>
                </c:pt>
                <c:pt idx="67" formatCode="_-&quot;$&quot;* #,##0_-;\-&quot;$&quot;* #,##0_-;_-&quot;$&quot;* &quot;-&quot;??_-;_-@_-">
                  <c:v>10043.824717140466</c:v>
                </c:pt>
                <c:pt idx="68" formatCode="_-&quot;$&quot;* #,##0_-;\-&quot;$&quot;* #,##0_-;_-&quot;$&quot;* &quot;-&quot;??_-;_-@_-">
                  <c:v>10050.108261059235</c:v>
                </c:pt>
                <c:pt idx="69" formatCode="_-&quot;$&quot;* #,##0_-;\-&quot;$&quot;* #,##0_-;_-&quot;$&quot;* &quot;-&quot;??_-;_-@_-">
                  <c:v>10056.391804978004</c:v>
                </c:pt>
                <c:pt idx="70" formatCode="_-&quot;$&quot;* #,##0_-;\-&quot;$&quot;* #,##0_-;_-&quot;$&quot;* &quot;-&quot;??_-;_-@_-">
                  <c:v>10062.675348896773</c:v>
                </c:pt>
                <c:pt idx="71" formatCode="_-&quot;$&quot;* #,##0_-;\-&quot;$&quot;* #,##0_-;_-&quot;$&quot;* &quot;-&quot;??_-;_-@_-">
                  <c:v>10068.958892815544</c:v>
                </c:pt>
                <c:pt idx="72" formatCode="_-&quot;$&quot;* #,##0_-;\-&quot;$&quot;* #,##0_-;_-&quot;$&quot;* &quot;-&quot;??_-;_-@_-">
                  <c:v>10075.242436734316</c:v>
                </c:pt>
                <c:pt idx="73" formatCode="_-&quot;$&quot;* #,##0_-;\-&quot;$&quot;* #,##0_-;_-&quot;$&quot;* &quot;-&quot;??_-;_-@_-">
                  <c:v>10081.566003225817</c:v>
                </c:pt>
                <c:pt idx="74" formatCode="_-&quot;$&quot;* #,##0_-;\-&quot;$&quot;* #,##0_-;_-&quot;$&quot;* &quot;-&quot;??_-;_-@_-">
                  <c:v>10087.849547144588</c:v>
                </c:pt>
                <c:pt idx="75" formatCode="_-&quot;$&quot;* #,##0_-;\-&quot;$&quot;* #,##0_-;_-&quot;$&quot;* &quot;-&quot;??_-;_-@_-">
                  <c:v>10094.173113636089</c:v>
                </c:pt>
                <c:pt idx="76" formatCode="_-&quot;$&quot;* #,##0_-;\-&quot;$&quot;* #,##0_-;_-&quot;$&quot;* &quot;-&quot;??_-;_-@_-">
                  <c:v>10100.456657554858</c:v>
                </c:pt>
                <c:pt idx="77" formatCode="_-&quot;$&quot;* #,##0_-;\-&quot;$&quot;* #,##0_-;_-&quot;$&quot;* &quot;-&quot;??_-;_-@_-">
                  <c:v>10106.780224046359</c:v>
                </c:pt>
                <c:pt idx="78" formatCode="_-&quot;$&quot;* #,##0_-;\-&quot;$&quot;* #,##0_-;_-&quot;$&quot;* &quot;-&quot;??_-;_-@_-">
                  <c:v>10113.103790537858</c:v>
                </c:pt>
                <c:pt idx="79" formatCode="_-&quot;$&quot;* #,##0_-;\-&quot;$&quot;* #,##0_-;_-&quot;$&quot;* &quot;-&quot;??_-;_-@_-">
                  <c:v>10119.427357029359</c:v>
                </c:pt>
                <c:pt idx="80" formatCode="_-&quot;$&quot;* #,##0_-;\-&quot;$&quot;* #,##0_-;_-&quot;$&quot;* &quot;-&quot;??_-;_-@_-">
                  <c:v>10125.75092352086</c:v>
                </c:pt>
                <c:pt idx="81" formatCode="_-&quot;$&quot;* #,##0_-;\-&quot;$&quot;* #,##0_-;_-&quot;$&quot;* &quot;-&quot;??_-;_-@_-">
                  <c:v>10132.074490012361</c:v>
                </c:pt>
                <c:pt idx="82" formatCode="_-&quot;$&quot;* #,##0_-;\-&quot;$&quot;* #,##0_-;_-&quot;$&quot;* &quot;-&quot;??_-;_-@_-">
                  <c:v>10138.398056503862</c:v>
                </c:pt>
                <c:pt idx="83" formatCode="_-&quot;$&quot;* #,##0_-;\-&quot;$&quot;* #,##0_-;_-&quot;$&quot;* &quot;-&quot;??_-;_-@_-">
                  <c:v>10144.721622995363</c:v>
                </c:pt>
                <c:pt idx="84" formatCode="_-&quot;$&quot;* #,##0_-;\-&quot;$&quot;* #,##0_-;_-&quot;$&quot;* &quot;-&quot;??_-;_-@_-">
                  <c:v>10151.085212059596</c:v>
                </c:pt>
                <c:pt idx="85" formatCode="_-&quot;$&quot;* #,##0_-;\-&quot;$&quot;* #,##0_-;_-&quot;$&quot;* &quot;-&quot;??_-;_-@_-">
                  <c:v>10159.529974905841</c:v>
                </c:pt>
                <c:pt idx="86" formatCode="_-&quot;$&quot;* #,##0_-;\-&quot;$&quot;* #,##0_-;_-&quot;$&quot;* &quot;-&quot;??_-;_-@_-">
                  <c:v>10168.014760324817</c:v>
                </c:pt>
                <c:pt idx="87" formatCode="_-&quot;$&quot;* #,##0_-;\-&quot;$&quot;* #,##0_-;_-&quot;$&quot;* &quot;-&quot;??_-;_-@_-">
                  <c:v>10176.459523171061</c:v>
                </c:pt>
                <c:pt idx="88" formatCode="_-&quot;$&quot;* #,##0_-;\-&quot;$&quot;* #,##0_-;_-&quot;$&quot;* &quot;-&quot;??_-;_-@_-">
                  <c:v>10184.944308590037</c:v>
                </c:pt>
                <c:pt idx="89" formatCode="_-&quot;$&quot;* #,##0_-;\-&quot;$&quot;* #,##0_-;_-&quot;$&quot;* &quot;-&quot;??_-;_-@_-">
                  <c:v>10193.429094009014</c:v>
                </c:pt>
                <c:pt idx="90" formatCode="_-&quot;$&quot;* #,##0_-;\-&quot;$&quot;* #,##0_-;_-&quot;$&quot;* &quot;-&quot;??_-;_-@_-">
                  <c:v>10201.953902000721</c:v>
                </c:pt>
                <c:pt idx="91" formatCode="_-&quot;$&quot;* #,##0_-;\-&quot;$&quot;* #,##0_-;_-&quot;$&quot;* &quot;-&quot;??_-;_-@_-">
                  <c:v>10210.438687419697</c:v>
                </c:pt>
                <c:pt idx="92" formatCode="_-&quot;$&quot;* #,##0_-;\-&quot;$&quot;* #,##0_-;_-&quot;$&quot;* &quot;-&quot;??_-;_-@_-">
                  <c:v>10218.963495411404</c:v>
                </c:pt>
                <c:pt idx="93" formatCode="_-&quot;$&quot;* #,##0_-;\-&quot;$&quot;* #,##0_-;_-&quot;$&quot;* &quot;-&quot;??_-;_-@_-">
                  <c:v>10227.448280830382</c:v>
                </c:pt>
                <c:pt idx="94" formatCode="_-&quot;$&quot;* #,##0_-;\-&quot;$&quot;* #,##0_-;_-&quot;$&quot;* &quot;-&quot;??_-;_-@_-">
                  <c:v>10235.973088822089</c:v>
                </c:pt>
                <c:pt idx="95" formatCode="_-&quot;$&quot;* #,##0_-;\-&quot;$&quot;* #,##0_-;_-&quot;$&quot;* &quot;-&quot;??_-;_-@_-">
                  <c:v>10244.497896813797</c:v>
                </c:pt>
                <c:pt idx="96" formatCode="_-&quot;$&quot;* #,##0_-;\-&quot;$&quot;* #,##0_-;_-&quot;$&quot;* &quot;-&quot;??_-;_-@_-">
                  <c:v>10253.062727378236</c:v>
                </c:pt>
                <c:pt idx="97" formatCode="_-&quot;$&quot;* #,##0_-;\-&quot;$&quot;* #,##0_-;_-&quot;$&quot;* &quot;-&quot;??_-;_-@_-">
                  <c:v>10261.587535369943</c:v>
                </c:pt>
                <c:pt idx="98" formatCode="_-&quot;$&quot;* #,##0_-;\-&quot;$&quot;* #,##0_-;_-&quot;$&quot;* &quot;-&quot;??_-;_-@_-">
                  <c:v>10270.152365934382</c:v>
                </c:pt>
                <c:pt idx="99" formatCode="_-&quot;$&quot;* #,##0_-;\-&quot;$&quot;* #,##0_-;_-&quot;$&quot;* &quot;-&quot;??_-;_-@_-">
                  <c:v>10278.717196498819</c:v>
                </c:pt>
                <c:pt idx="100" formatCode="_-&quot;$&quot;* #,##0_-;\-&quot;$&quot;* #,##0_-;_-&quot;$&quot;* &quot;-&quot;??_-;_-@_-">
                  <c:v>10287.282027063256</c:v>
                </c:pt>
                <c:pt idx="101" formatCode="_-&quot;$&quot;* #,##0_-;\-&quot;$&quot;* #,##0_-;_-&quot;$&quot;* &quot;-&quot;??_-;_-@_-">
                  <c:v>10295.846857627694</c:v>
                </c:pt>
                <c:pt idx="102" formatCode="_-&quot;$&quot;* #,##0_-;\-&quot;$&quot;* #,##0_-;_-&quot;$&quot;* &quot;-&quot;??_-;_-@_-">
                  <c:v>10304.411688192133</c:v>
                </c:pt>
                <c:pt idx="103" formatCode="_-&quot;$&quot;* #,##0_-;\-&quot;$&quot;* #,##0_-;_-&quot;$&quot;* &quot;-&quot;??_-;_-@_-">
                  <c:v>10313.016541329303</c:v>
                </c:pt>
                <c:pt idx="104" formatCode="_-&quot;$&quot;* #,##0_-;\-&quot;$&quot;* #,##0_-;_-&quot;$&quot;* &quot;-&quot;??_-;_-@_-">
                  <c:v>10321.621394466474</c:v>
                </c:pt>
                <c:pt idx="105" formatCode="_-&quot;$&quot;* #,##0_-;\-&quot;$&quot;* #,##0_-;_-&quot;$&quot;* &quot;-&quot;??_-;_-@_-">
                  <c:v>10330.226247603645</c:v>
                </c:pt>
                <c:pt idx="106" formatCode="_-&quot;$&quot;* #,##0_-;\-&quot;$&quot;* #,##0_-;_-&quot;$&quot;* &quot;-&quot;??_-;_-@_-">
                  <c:v>10338.831100740814</c:v>
                </c:pt>
                <c:pt idx="107" formatCode="_-&quot;$&quot;* #,##0_-;\-&quot;$&quot;* #,##0_-;_-&quot;$&quot;* &quot;-&quot;??_-;_-@_-">
                  <c:v>10347.435953877983</c:v>
                </c:pt>
                <c:pt idx="108" formatCode="_-&quot;$&quot;* #,##0_-;\-&quot;$&quot;* #,##0_-;_-&quot;$&quot;* &quot;-&quot;??_-;_-@_-">
                  <c:v>10356.040807015153</c:v>
                </c:pt>
                <c:pt idx="109" formatCode="_-&quot;$&quot;* #,##0_-;\-&quot;$&quot;* #,##0_-;_-&quot;$&quot;* &quot;-&quot;??_-;_-@_-">
                  <c:v>10364.685682725054</c:v>
                </c:pt>
                <c:pt idx="110" formatCode="_-&quot;$&quot;* #,##0_-;\-&quot;$&quot;* #,##0_-;_-&quot;$&quot;* &quot;-&quot;??_-;_-@_-">
                  <c:v>10373.330558434955</c:v>
                </c:pt>
                <c:pt idx="111" formatCode="_-&quot;$&quot;* #,##0_-;\-&quot;$&quot;* #,##0_-;_-&quot;$&quot;* &quot;-&quot;??_-;_-@_-">
                  <c:v>10381.975434144853</c:v>
                </c:pt>
                <c:pt idx="112" formatCode="_-&quot;$&quot;* #,##0_-;\-&quot;$&quot;* #,##0_-;_-&quot;$&quot;* &quot;-&quot;??_-;_-@_-">
                  <c:v>10390.620309854754</c:v>
                </c:pt>
                <c:pt idx="113" formatCode="_-&quot;$&quot;* #,##0_-;\-&quot;$&quot;* #,##0_-;_-&quot;$&quot;* &quot;-&quot;??_-;_-@_-">
                  <c:v>10399.265185564655</c:v>
                </c:pt>
                <c:pt idx="114" formatCode="_-&quot;$&quot;* #,##0_-;\-&quot;$&quot;* #,##0_-;_-&quot;$&quot;* &quot;-&quot;??_-;_-@_-">
                  <c:v>10407.950083847285</c:v>
                </c:pt>
                <c:pt idx="115" formatCode="_-&quot;$&quot;* #,##0_-;\-&quot;$&quot;* #,##0_-;_-&quot;$&quot;* &quot;-&quot;??_-;_-@_-">
                  <c:v>10416.634982129917</c:v>
                </c:pt>
                <c:pt idx="116" formatCode="_-&quot;$&quot;* #,##0_-;\-&quot;$&quot;* #,##0_-;_-&quot;$&quot;* &quot;-&quot;??_-;_-@_-">
                  <c:v>10425.279857839816</c:v>
                </c:pt>
                <c:pt idx="117" formatCode="_-&quot;$&quot;* #,##0_-;\-&quot;$&quot;* #,##0_-;_-&quot;$&quot;* &quot;-&quot;??_-;_-@_-">
                  <c:v>10433.964756122448</c:v>
                </c:pt>
                <c:pt idx="118" formatCode="_-&quot;$&quot;* #,##0_-;\-&quot;$&quot;* #,##0_-;_-&quot;$&quot;* &quot;-&quot;??_-;_-@_-">
                  <c:v>10442.68967697781</c:v>
                </c:pt>
                <c:pt idx="119" formatCode="_-&quot;$&quot;* #,##0_-;\-&quot;$&quot;* #,##0_-;_-&quot;$&quot;* &quot;-&quot;??_-;_-@_-">
                  <c:v>10451.374575260443</c:v>
                </c:pt>
                <c:pt idx="120" formatCode="_-&quot;$&quot;* #,##0_-;\-&quot;$&quot;* #,##0_-;_-&quot;$&quot;* &quot;-&quot;??_-;_-@_-">
                  <c:v>10460.099496115807</c:v>
                </c:pt>
                <c:pt idx="121" formatCode="_-&quot;$&quot;* #,##0_-;\-&quot;$&quot;* #,##0_-;_-&quot;$&quot;* &quot;-&quot;??_-;_-@_-">
                  <c:v>10468.824416971169</c:v>
                </c:pt>
                <c:pt idx="122" formatCode="_-&quot;$&quot;* #,##0_-;\-&quot;$&quot;* #,##0_-;_-&quot;$&quot;* &quot;-&quot;??_-;_-@_-">
                  <c:v>10477.549337826531</c:v>
                </c:pt>
                <c:pt idx="123" formatCode="_-&quot;$&quot;* #,##0_-;\-&quot;$&quot;* #,##0_-;_-&quot;$&quot;* &quot;-&quot;??_-;_-@_-">
                  <c:v>10486.274258681893</c:v>
                </c:pt>
                <c:pt idx="124" formatCode="_-&quot;$&quot;* #,##0_-;\-&quot;$&quot;* #,##0_-;_-&quot;$&quot;* &quot;-&quot;??_-;_-@_-">
                  <c:v>10494.999179537255</c:v>
                </c:pt>
                <c:pt idx="125" formatCode="_-&quot;$&quot;* #,##0_-;\-&quot;$&quot;* #,##0_-;_-&quot;$&quot;* &quot;-&quot;??_-;_-@_-">
                  <c:v>10503.764122965347</c:v>
                </c:pt>
                <c:pt idx="126" formatCode="_-&quot;$&quot;* #,##0_-;\-&quot;$&quot;* #,##0_-;_-&quot;$&quot;* &quot;-&quot;??_-;_-@_-">
                  <c:v>10512.489043820711</c:v>
                </c:pt>
                <c:pt idx="127" formatCode="_-&quot;$&quot;* #,##0_-;\-&quot;$&quot;* #,##0_-;_-&quot;$&quot;* &quot;-&quot;??_-;_-@_-">
                  <c:v>10521.253987248803</c:v>
                </c:pt>
                <c:pt idx="128" formatCode="_-&quot;$&quot;* #,##0_-;\-&quot;$&quot;* #,##0_-;_-&quot;$&quot;* &quot;-&quot;??_-;_-@_-">
                  <c:v>10530.018930676895</c:v>
                </c:pt>
                <c:pt idx="129" formatCode="_-&quot;$&quot;* #,##0_-;\-&quot;$&quot;* #,##0_-;_-&quot;$&quot;* &quot;-&quot;??_-;_-@_-">
                  <c:v>10538.823896677721</c:v>
                </c:pt>
                <c:pt idx="130" formatCode="_-&quot;$&quot;* #,##0_-;\-&quot;$&quot;* #,##0_-;_-&quot;$&quot;* &quot;-&quot;??_-;_-@_-">
                  <c:v>10547.588840105813</c:v>
                </c:pt>
                <c:pt idx="131" formatCode="_-&quot;$&quot;* #,##0_-;\-&quot;$&quot;* #,##0_-;_-&quot;$&quot;* &quot;-&quot;??_-;_-@_-">
                  <c:v>10556.393806106638</c:v>
                </c:pt>
                <c:pt idx="132" formatCode="_-&quot;$&quot;* #,##0_-;\-&quot;$&quot;* #,##0_-;_-&quot;$&quot;* &quot;-&quot;??_-;_-@_-">
                  <c:v>10565.15874953473</c:v>
                </c:pt>
                <c:pt idx="133" formatCode="_-&quot;$&quot;* #,##0_-;\-&quot;$&quot;* #,##0_-;_-&quot;$&quot;* &quot;-&quot;??_-;_-@_-">
                  <c:v>10573.963715535556</c:v>
                </c:pt>
                <c:pt idx="134" formatCode="_-&quot;$&quot;* #,##0_-;\-&quot;$&quot;* #,##0_-;_-&quot;$&quot;* &quot;-&quot;??_-;_-@_-">
                  <c:v>10582.808704109109</c:v>
                </c:pt>
                <c:pt idx="135" formatCode="_-&quot;$&quot;* #,##0_-;\-&quot;$&quot;* #,##0_-;_-&quot;$&quot;* &quot;-&quot;??_-;_-@_-">
                  <c:v>10591.613670109933</c:v>
                </c:pt>
                <c:pt idx="136" formatCode="_-&quot;$&quot;* #,##0_-;\-&quot;$&quot;* #,##0_-;_-&quot;$&quot;* &quot;-&quot;??_-;_-@_-">
                  <c:v>10600.418636110759</c:v>
                </c:pt>
                <c:pt idx="137" formatCode="_-&quot;$&quot;* #,##0_-;\-&quot;$&quot;* #,##0_-;_-&quot;$&quot;* &quot;-&quot;??_-;_-@_-">
                  <c:v>10609.263624684314</c:v>
                </c:pt>
                <c:pt idx="138" formatCode="_-&quot;$&quot;* #,##0_-;\-&quot;$&quot;* #,##0_-;_-&quot;$&quot;* &quot;-&quot;??_-;_-@_-">
                  <c:v>10618.108613257871</c:v>
                </c:pt>
                <c:pt idx="139" formatCode="_-&quot;$&quot;* #,##0_-;\-&quot;$&quot;* #,##0_-;_-&quot;$&quot;* &quot;-&quot;??_-;_-@_-">
                  <c:v>10626.953601831425</c:v>
                </c:pt>
                <c:pt idx="140" formatCode="_-&quot;$&quot;* #,##0_-;\-&quot;$&quot;* #,##0_-;_-&quot;$&quot;* &quot;-&quot;??_-;_-@_-">
                  <c:v>10635.79859040498</c:v>
                </c:pt>
                <c:pt idx="141" formatCode="_-&quot;$&quot;* #,##0_-;\-&quot;$&quot;* #,##0_-;_-&quot;$&quot;* &quot;-&quot;??_-;_-@_-">
                  <c:v>10644.683601551265</c:v>
                </c:pt>
                <c:pt idx="142" formatCode="_-&quot;$&quot;* #,##0_-;\-&quot;$&quot;* #,##0_-;_-&quot;$&quot;* &quot;-&quot;??_-;_-@_-">
                  <c:v>10653.528590124821</c:v>
                </c:pt>
                <c:pt idx="143" formatCode="_-&quot;$&quot;* #,##0_-;\-&quot;$&quot;* #,##0_-;_-&quot;$&quot;* &quot;-&quot;??_-;_-@_-">
                  <c:v>10662.413601271106</c:v>
                </c:pt>
                <c:pt idx="144" formatCode="_-&quot;$&quot;* #,##0_-;\-&quot;$&quot;* #,##0_-;_-&quot;$&quot;* &quot;-&quot;??_-;_-@_-">
                  <c:v>10671.298612417393</c:v>
                </c:pt>
                <c:pt idx="145" formatCode="_-&quot;$&quot;* #,##0_-;\-&quot;$&quot;* #,##0_-;_-&quot;$&quot;* &quot;-&quot;??_-;_-@_-">
                  <c:v>10680.18362356368</c:v>
                </c:pt>
                <c:pt idx="146" formatCode="_-&quot;$&quot;* #,##0_-;\-&quot;$&quot;* #,##0_-;_-&quot;$&quot;* &quot;-&quot;??_-;_-@_-">
                  <c:v>10689.108657282697</c:v>
                </c:pt>
                <c:pt idx="147" formatCode="_-&quot;$&quot;* #,##0_-;\-&quot;$&quot;* #,##0_-;_-&quot;$&quot;* &quot;-&quot;??_-;_-@_-">
                  <c:v>10697.993668428984</c:v>
                </c:pt>
                <c:pt idx="148" formatCode="_-&quot;$&quot;* #,##0_-;\-&quot;$&quot;* #,##0_-;_-&quot;$&quot;* &quot;-&quot;??_-;_-@_-">
                  <c:v>10706.918702148001</c:v>
                </c:pt>
                <c:pt idx="149" formatCode="_-&quot;$&quot;* #,##0_-;\-&quot;$&quot;* #,##0_-;_-&quot;$&quot;* &quot;-&quot;??_-;_-@_-">
                  <c:v>10715.84373586702</c:v>
                </c:pt>
                <c:pt idx="150" formatCode="_-&quot;$&quot;* #,##0_-;\-&quot;$&quot;* #,##0_-;_-&quot;$&quot;* &quot;-&quot;??_-;_-@_-">
                  <c:v>10724.768769586037</c:v>
                </c:pt>
                <c:pt idx="151" formatCode="_-&quot;$&quot;* #,##0_-;\-&quot;$&quot;* #,##0_-;_-&quot;$&quot;* &quot;-&quot;??_-;_-@_-">
                  <c:v>10733.733825877784</c:v>
                </c:pt>
                <c:pt idx="152" formatCode="_-&quot;$&quot;* #,##0_-;\-&quot;$&quot;* #,##0_-;_-&quot;$&quot;* &quot;-&quot;??_-;_-@_-">
                  <c:v>10742.658859596801</c:v>
                </c:pt>
                <c:pt idx="153" formatCode="_-&quot;$&quot;* #,##0_-;\-&quot;$&quot;* #,##0_-;_-&quot;$&quot;* &quot;-&quot;??_-;_-@_-">
                  <c:v>10751.623915888551</c:v>
                </c:pt>
                <c:pt idx="154" formatCode="_-&quot;$&quot;* #,##0_-;\-&quot;$&quot;* #,##0_-;_-&quot;$&quot;* &quot;-&quot;??_-;_-@_-">
                  <c:v>10760.5889721803</c:v>
                </c:pt>
                <c:pt idx="155" formatCode="_-&quot;$&quot;* #,##0_-;\-&quot;$&quot;* #,##0_-;_-&quot;$&quot;* &quot;-&quot;??_-;_-@_-">
                  <c:v>10769.554028472048</c:v>
                </c:pt>
                <c:pt idx="156" formatCode="_-&quot;$&quot;* #,##0_-;\-&quot;$&quot;* #,##0_-;_-&quot;$&quot;* &quot;-&quot;??_-;_-@_-">
                  <c:v>10778.519084763799</c:v>
                </c:pt>
                <c:pt idx="157" formatCode="_-&quot;$&quot;* #,##0_-;\-&quot;$&quot;* #,##0_-;_-&quot;$&quot;* &quot;-&quot;??_-;_-@_-">
                  <c:v>10787.484141055547</c:v>
                </c:pt>
                <c:pt idx="158" formatCode="_-&quot;$&quot;* #,##0_-;\-&quot;$&quot;* #,##0_-;_-&quot;$&quot;* &quot;-&quot;??_-;_-@_-">
                  <c:v>10796.489219920026</c:v>
                </c:pt>
                <c:pt idx="159" formatCode="_-&quot;$&quot;* #,##0_-;\-&quot;$&quot;* #,##0_-;_-&quot;$&quot;* &quot;-&quot;??_-;_-@_-">
                  <c:v>10805.494298784506</c:v>
                </c:pt>
                <c:pt idx="160" formatCode="_-&quot;$&quot;* #,##0_-;\-&quot;$&quot;* #,##0_-;_-&quot;$&quot;* &quot;-&quot;??_-;_-@_-">
                  <c:v>10814.499377648985</c:v>
                </c:pt>
                <c:pt idx="161" formatCode="_-&quot;$&quot;* #,##0_-;\-&quot;$&quot;* #,##0_-;_-&quot;$&quot;* &quot;-&quot;??_-;_-@_-">
                  <c:v>10823.504456513465</c:v>
                </c:pt>
                <c:pt idx="162" formatCode="_-&quot;$&quot;* #,##0_-;\-&quot;$&quot;* #,##0_-;_-&quot;$&quot;* &quot;-&quot;??_-;_-@_-">
                  <c:v>10832.509535377943</c:v>
                </c:pt>
                <c:pt idx="163" formatCode="_-&quot;$&quot;* #,##0_-;\-&quot;$&quot;* #,##0_-;_-&quot;$&quot;* &quot;-&quot;??_-;_-@_-">
                  <c:v>10841.554636815154</c:v>
                </c:pt>
                <c:pt idx="164" formatCode="_-&quot;$&quot;* #,##0_-;\-&quot;$&quot;* #,##0_-;_-&quot;$&quot;* &quot;-&quot;??_-;_-@_-">
                  <c:v>10850.599738252364</c:v>
                </c:pt>
                <c:pt idx="165" formatCode="_-&quot;$&quot;* #,##0_-;\-&quot;$&quot;* #,##0_-;_-&quot;$&quot;* &quot;-&quot;??_-;_-@_-">
                  <c:v>10859.604817116842</c:v>
                </c:pt>
                <c:pt idx="166" formatCode="_-&quot;$&quot;* #,##0_-;\-&quot;$&quot;* #,##0_-;_-&quot;$&quot;* &quot;-&quot;??_-;_-@_-">
                  <c:v>10868.689941126784</c:v>
                </c:pt>
                <c:pt idx="167" formatCode="_-&quot;$&quot;* #,##0_-;\-&quot;$&quot;* #,##0_-;_-&quot;$&quot;* &quot;-&quot;??_-;_-@_-">
                  <c:v>10877.735042563994</c:v>
                </c:pt>
                <c:pt idx="168" formatCode="_-&quot;$&quot;* #,##0_-;\-&quot;$&quot;* #,##0_-;_-&quot;$&quot;* &quot;-&quot;??_-;_-@_-">
                  <c:v>10886.780144001206</c:v>
                </c:pt>
                <c:pt idx="169" formatCode="_-&quot;$&quot;* #,##0_-;\-&quot;$&quot;* #,##0_-;_-&quot;$&quot;* &quot;-&quot;??_-;_-@_-">
                  <c:v>10895.865268011148</c:v>
                </c:pt>
                <c:pt idx="170" formatCode="_-&quot;$&quot;* #,##0_-;\-&quot;$&quot;* #,##0_-;_-&quot;$&quot;* &quot;-&quot;??_-;_-@_-">
                  <c:v>10904.950392021088</c:v>
                </c:pt>
                <c:pt idx="171" formatCode="_-&quot;$&quot;* #,##0_-;\-&quot;$&quot;* #,##0_-;_-&quot;$&quot;* &quot;-&quot;??_-;_-@_-">
                  <c:v>10914.035516031032</c:v>
                </c:pt>
                <c:pt idx="172" formatCode="_-&quot;$&quot;* #,##0_-;\-&quot;$&quot;* #,##0_-;_-&quot;$&quot;* &quot;-&quot;??_-;_-@_-">
                  <c:v>10923.120640040972</c:v>
                </c:pt>
                <c:pt idx="173" formatCode="_-&quot;$&quot;* #,##0_-;\-&quot;$&quot;* #,##0_-;_-&quot;$&quot;* &quot;-&quot;??_-;_-@_-">
                  <c:v>10950.696192652646</c:v>
                </c:pt>
                <c:pt idx="174" formatCode="_-&quot;$&quot;* #,##0_-;\-&quot;$&quot;* #,##0_-;_-&quot;$&quot;* &quot;-&quot;??_-;_-@_-">
                  <c:v>10978.351790409779</c:v>
                </c:pt>
                <c:pt idx="175" formatCode="_-&quot;$&quot;* #,##0_-;\-&quot;$&quot;* #,##0_-;_-&quot;$&quot;* &quot;-&quot;??_-;_-@_-">
                  <c:v>11006.087433312377</c:v>
                </c:pt>
                <c:pt idx="176" formatCode="_-&quot;$&quot;* #,##0_-;\-&quot;$&quot;* #,##0_-;_-&quot;$&quot;* &quot;-&quot;??_-;_-@_-">
                  <c:v>11034.78361796052</c:v>
                </c:pt>
                <c:pt idx="177" formatCode="_-&quot;$&quot;* #,##0_-;\-&quot;$&quot;* #,##0_-;_-&quot;$&quot;* &quot;-&quot;??_-;_-@_-">
                  <c:v>11063.559847754124</c:v>
                </c:pt>
                <c:pt idx="178" formatCode="_-&quot;$&quot;* #,##0_-;\-&quot;$&quot;* #,##0_-;_-&quot;$&quot;* &quot;-&quot;??_-;_-@_-">
                  <c:v>11092.41612269319</c:v>
                </c:pt>
                <c:pt idx="179" formatCode="_-&quot;$&quot;* #,##0_-;\-&quot;$&quot;* #,##0_-;_-&quot;$&quot;* &quot;-&quot;??_-;_-@_-">
                  <c:v>11121.352442777719</c:v>
                </c:pt>
                <c:pt idx="180" formatCode="_-&quot;$&quot;* #,##0_-;\-&quot;$&quot;* #,##0_-;_-&quot;$&quot;* &quot;-&quot;??_-;_-@_-">
                  <c:v>11150.368808007708</c:v>
                </c:pt>
                <c:pt idx="181" formatCode="_-&quot;$&quot;* #,##0_-;\-&quot;$&quot;* #,##0_-;_-&quot;$&quot;* &quot;-&quot;??_-;_-@_-">
                  <c:v>11187.069507202054</c:v>
                </c:pt>
                <c:pt idx="182" formatCode="_-&quot;$&quot;* #,##0_-;\-&quot;$&quot;* #,##0_-;_-&quot;$&quot;* &quot;-&quot;??_-;_-@_-">
                  <c:v>11223.890274114592</c:v>
                </c:pt>
                <c:pt idx="183" formatCode="_-&quot;$&quot;* #,##0_-;\-&quot;$&quot;* #,##0_-;_-&quot;$&quot;* &quot;-&quot;??_-;_-@_-">
                  <c:v>11260.831108745324</c:v>
                </c:pt>
                <c:pt idx="184" formatCode="_-&quot;$&quot;* #,##0_-;\-&quot;$&quot;* #,##0_-;_-&quot;$&quot;* &quot;-&quot;??_-;_-@_-">
                  <c:v>11297.892011094251</c:v>
                </c:pt>
                <c:pt idx="185" formatCode="_-&quot;$&quot;* #,##0_-;\-&quot;$&quot;* #,##0_-;_-&quot;$&quot;* &quot;-&quot;??_-;_-@_-">
                  <c:v>11335.113003734099</c:v>
                </c:pt>
                <c:pt idx="186" formatCode="_-&quot;$&quot;* #,##0_-;\-&quot;$&quot;* #,##0_-;_-&quot;$&quot;* &quot;-&quot;??_-;_-@_-">
                  <c:v>11372.414041519409</c:v>
                </c:pt>
                <c:pt idx="187" formatCode="_-&quot;$&quot;* #,##0_-;\-&quot;$&quot;* #,##0_-;_-&quot;$&quot;* &quot;-&quot;??_-;_-@_-">
                  <c:v>11409.835147022914</c:v>
                </c:pt>
                <c:pt idx="188" formatCode="_-&quot;$&quot;* #,##0_-;\-&quot;$&quot;* #,##0_-;_-&quot;$&quot;* &quot;-&quot;??_-;_-@_-">
                  <c:v>11450.257945481242</c:v>
                </c:pt>
                <c:pt idx="189" formatCode="_-&quot;$&quot;* #,##0_-;\-&quot;$&quot;* #,##0_-;_-&quot;$&quot;* &quot;-&quot;??_-;_-@_-">
                  <c:v>11490.800811657766</c:v>
                </c:pt>
                <c:pt idx="190" formatCode="_-&quot;$&quot;* #,##0_-;\-&quot;$&quot;* #,##0_-;_-&quot;$&quot;* &quot;-&quot;??_-;_-@_-">
                  <c:v>11531.503768125214</c:v>
                </c:pt>
                <c:pt idx="191" formatCode="_-&quot;$&quot;* #,##0_-;\-&quot;$&quot;* #,##0_-;_-&quot;$&quot;* &quot;-&quot;??_-;_-@_-">
                  <c:v>11572.326792310856</c:v>
                </c:pt>
                <c:pt idx="192" formatCode="_-&quot;$&quot;* #,##0_-;\-&quot;$&quot;* #,##0_-;_-&quot;$&quot;* &quot;-&quot;??_-;_-@_-">
                  <c:v>11613.309906787421</c:v>
                </c:pt>
                <c:pt idx="193" formatCode="_-&quot;$&quot;* #,##0_-;\-&quot;$&quot;* #,##0_-;_-&quot;$&quot;* &quot;-&quot;??_-;_-@_-">
                  <c:v>11651.571486318278</c:v>
                </c:pt>
                <c:pt idx="194" formatCode="_-&quot;$&quot;* #,##0_-;\-&quot;$&quot;* #,##0_-;_-&quot;$&quot;* &quot;-&quot;??_-;_-@_-">
                  <c:v>11689.913110994596</c:v>
                </c:pt>
                <c:pt idx="195" formatCode="_-&quot;$&quot;* #,##0_-;\-&quot;$&quot;* #,##0_-;_-&quot;$&quot;* &quot;-&quot;??_-;_-@_-">
                  <c:v>11728.374803389106</c:v>
                </c:pt>
                <c:pt idx="196" formatCode="_-&quot;$&quot;* #,##0_-;\-&quot;$&quot;* #,##0_-;_-&quot;$&quot;* &quot;-&quot;??_-;_-@_-">
                  <c:v>11766.99658607454</c:v>
                </c:pt>
                <c:pt idx="197" formatCode="_-&quot;$&quot;* #,##0_-;\-&quot;$&quot;* #,##0_-;_-&quot;$&quot;* &quot;-&quot;??_-;_-@_-">
                  <c:v>11805.738436478166</c:v>
                </c:pt>
                <c:pt idx="198" formatCode="_-&quot;$&quot;* #,##0_-;\-&quot;$&quot;* #,##0_-;_-&quot;$&quot;* &quot;-&quot;??_-;_-@_-">
                  <c:v>11844.600354599988</c:v>
                </c:pt>
                <c:pt idx="199" formatCode="_-&quot;$&quot;* #,##0_-;\-&quot;$&quot;* #,##0_-;_-&quot;$&quot;* &quot;-&quot;??_-;_-@_-">
                  <c:v>11881.621234376182</c:v>
                </c:pt>
                <c:pt idx="200" formatCode="_-&quot;$&quot;* #,##0_-;\-&quot;$&quot;* #,##0_-;_-&quot;$&quot;* &quot;-&quot;??_-;_-@_-">
                  <c:v>11918.722159297837</c:v>
                </c:pt>
                <c:pt idx="201" formatCode="_-&quot;$&quot;* #,##0_-;\-&quot;$&quot;* #,##0_-;_-&quot;$&quot;* &quot;-&quot;??_-;_-@_-">
                  <c:v>11955.983174510417</c:v>
                </c:pt>
                <c:pt idx="202" formatCode="_-&quot;$&quot;* #,##0_-;\-&quot;$&quot;* #,##0_-;_-&quot;$&quot;* &quot;-&quot;??_-;_-@_-">
                  <c:v>11993.324234868458</c:v>
                </c:pt>
                <c:pt idx="203" formatCode="_-&quot;$&quot;* #,##0_-;\-&quot;$&quot;* #,##0_-;_-&quot;$&quot;* &quot;-&quot;??_-;_-@_-">
                  <c:v>12030.825385517423</c:v>
                </c:pt>
                <c:pt idx="204" formatCode="_-&quot;$&quot;* #,##0_-;\-&quot;$&quot;* #,##0_-;_-&quot;$&quot;* &quot;-&quot;??_-;_-@_-">
                  <c:v>12068.40658131185</c:v>
                </c:pt>
                <c:pt idx="205" formatCode="_-&quot;$&quot;* #,##0_-;\-&quot;$&quot;* #,##0_-;_-&quot;$&quot;* &quot;-&quot;??_-;_-@_-">
                  <c:v>12105.027235360734</c:v>
                </c:pt>
                <c:pt idx="206" formatCode="_-&quot;$&quot;* #,##0_-;\-&quot;$&quot;* #,##0_-;_-&quot;$&quot;* &quot;-&quot;??_-;_-@_-">
                  <c:v>12141.72793455508</c:v>
                </c:pt>
                <c:pt idx="207" formatCode="_-&quot;$&quot;* #,##0_-;\-&quot;$&quot;* #,##0_-;_-&quot;$&quot;* &quot;-&quot;??_-;_-@_-">
                  <c:v>12178.58872404035</c:v>
                </c:pt>
                <c:pt idx="208" formatCode="_-&quot;$&quot;* #,##0_-;\-&quot;$&quot;* #,##0_-;_-&quot;$&quot;* &quot;-&quot;??_-;_-@_-">
                  <c:v>12215.52955867108</c:v>
                </c:pt>
                <c:pt idx="209" formatCode="_-&quot;$&quot;* #,##0_-;\-&quot;$&quot;* #,##0_-;_-&quot;$&quot;* &quot;-&quot;??_-;_-@_-">
                  <c:v>12252.550438447273</c:v>
                </c:pt>
                <c:pt idx="210" formatCode="_-&quot;$&quot;* #,##0_-;\-&quot;$&quot;* #,##0_-;_-&quot;$&quot;* &quot;-&quot;??_-;_-@_-">
                  <c:v>12289.731408514392</c:v>
                </c:pt>
                <c:pt idx="211" formatCode="_-&quot;$&quot;* #,##0_-;\-&quot;$&quot;* #,##0_-;_-&quot;$&quot;* &quot;-&quot;??_-;_-@_-">
                  <c:v>12327.032446299701</c:v>
                </c:pt>
                <c:pt idx="212" formatCode="_-&quot;$&quot;* #,##0_-;\-&quot;$&quot;* #,##0_-;_-&quot;$&quot;* &quot;-&quot;??_-;_-@_-">
                  <c:v>12364.413529230475</c:v>
                </c:pt>
                <c:pt idx="213" formatCode="_-&quot;$&quot;* #,##0_-;\-&quot;$&quot;* #,##0_-;_-&quot;$&quot;* &quot;-&quot;??_-;_-@_-">
                  <c:v>12401.914679879443</c:v>
                </c:pt>
                <c:pt idx="214" formatCode="_-&quot;$&quot;* #,##0_-;\-&quot;$&quot;* #,##0_-;_-&quot;$&quot;* &quot;-&quot;??_-;_-@_-">
                  <c:v>12437.454724464589</c:v>
                </c:pt>
                <c:pt idx="215" formatCode="_-&quot;$&quot;* #,##0_-;\-&quot;$&quot;* #,##0_-;_-&quot;$&quot;* &quot;-&quot;??_-;_-@_-">
                  <c:v>12470.953617840454</c:v>
                </c:pt>
                <c:pt idx="216" formatCode="_-&quot;$&quot;* #,##0_-;\-&quot;$&quot;* #,##0_-;_-&quot;$&quot;* &quot;-&quot;??_-;_-@_-">
                  <c:v>12504.492533789049</c:v>
                </c:pt>
                <c:pt idx="217" formatCode="_-&quot;$&quot;* #,##0_-;\-&quot;$&quot;* #,##0_-;_-&quot;$&quot;* &quot;-&quot;??_-;_-@_-">
                  <c:v>12538.151517455835</c:v>
                </c:pt>
                <c:pt idx="218" formatCode="_-&quot;$&quot;* #,##0_-;\-&quot;$&quot;* #,##0_-;_-&quot;$&quot;* &quot;-&quot;??_-;_-@_-">
                  <c:v>12571.930568840817</c:v>
                </c:pt>
                <c:pt idx="219" formatCode="_-&quot;$&quot;* #,##0_-;\-&quot;$&quot;* #,##0_-;_-&quot;$&quot;* &quot;-&quot;??_-;_-@_-">
                  <c:v>12605.74964279853</c:v>
                </c:pt>
                <c:pt idx="220" formatCode="_-&quot;$&quot;* #,##0_-;\-&quot;$&quot;* #,##0_-;_-&quot;$&quot;* &quot;-&quot;??_-;_-@_-">
                  <c:v>12639.688784474432</c:v>
                </c:pt>
                <c:pt idx="221" formatCode="_-&quot;$&quot;* #,##0_-;\-&quot;$&quot;* #,##0_-;_-&quot;$&quot;* &quot;-&quot;??_-;_-@_-">
                  <c:v>12673.707971295798</c:v>
                </c:pt>
                <c:pt idx="222" formatCode="_-&quot;$&quot;* #,##0_-;\-&quot;$&quot;* #,##0_-;_-&quot;$&quot;* &quot;-&quot;??_-;_-@_-">
                  <c:v>12707.807203262628</c:v>
                </c:pt>
                <c:pt idx="223" formatCode="_-&quot;$&quot;* #,##0_-;\-&quot;$&quot;* #,##0_-;_-&quot;$&quot;* &quot;-&quot;??_-;_-@_-">
                  <c:v>12742.02650294765</c:v>
                </c:pt>
                <c:pt idx="224" formatCode="_-&quot;$&quot;* #,##0_-;\-&quot;$&quot;* #,##0_-;_-&quot;$&quot;* &quot;-&quot;??_-;_-@_-">
                  <c:v>12776.325847778135</c:v>
                </c:pt>
                <c:pt idx="225" formatCode="_-&quot;$&quot;* #,##0_-;\-&quot;$&quot;* #,##0_-;_-&quot;$&quot;* &quot;-&quot;??_-;_-@_-">
                  <c:v>12810.70523775408</c:v>
                </c:pt>
                <c:pt idx="226" formatCode="_-&quot;$&quot;* #,##0_-;\-&quot;$&quot;* #,##0_-;_-&quot;$&quot;* &quot;-&quot;??_-;_-@_-">
                  <c:v>12847.445959521157</c:v>
                </c:pt>
                <c:pt idx="227" formatCode="_-&quot;$&quot;* #,##0_-;\-&quot;$&quot;* #,##0_-;_-&quot;$&quot;* &quot;-&quot;??_-;_-@_-">
                  <c:v>12887.588599970371</c:v>
                </c:pt>
                <c:pt idx="228" formatCode="_-&quot;$&quot;* #,##0_-;\-&quot;$&quot;* #,##0_-;_-&quot;$&quot;* &quot;-&quot;??_-;_-@_-">
                  <c:v>12927.851308137777</c:v>
                </c:pt>
                <c:pt idx="229" formatCode="_-&quot;$&quot;* #,##0_-;\-&quot;$&quot;* #,##0_-;_-&quot;$&quot;* &quot;-&quot;??_-;_-@_-">
                  <c:v>12968.274106596105</c:v>
                </c:pt>
                <c:pt idx="230" formatCode="_-&quot;$&quot;* #,##0_-;\-&quot;$&quot;* #,##0_-;_-&quot;$&quot;* &quot;-&quot;??_-;_-@_-">
                  <c:v>13009.857559663638</c:v>
                </c:pt>
                <c:pt idx="231" formatCode="_-&quot;$&quot;* #,##0_-;\-&quot;$&quot;* #,##0_-;_-&quot;$&quot;* &quot;-&quot;??_-;_-@_-">
                  <c:v>13051.601103022091</c:v>
                </c:pt>
                <c:pt idx="232" formatCode="_-&quot;$&quot;* #,##0_-;\-&quot;$&quot;* #,##0_-;_-&quot;$&quot;* &quot;-&quot;??_-;_-@_-">
                  <c:v>13093.46471409874</c:v>
                </c:pt>
                <c:pt idx="233" formatCode="_-&quot;$&quot;* #,##0_-;\-&quot;$&quot;* #,##0_-;_-&quot;$&quot;* &quot;-&quot;??_-;_-@_-">
                  <c:v>13135.48841546631</c:v>
                </c:pt>
                <c:pt idx="234" formatCode="_-&quot;$&quot;* #,##0_-;\-&quot;$&quot;* #,##0_-;_-&quot;$&quot;* &quot;-&quot;??_-;_-@_-">
                  <c:v>13177.632184552072</c:v>
                </c:pt>
                <c:pt idx="235" formatCode="_-&quot;$&quot;* #,##0_-;\-&quot;$&quot;* #,##0_-;_-&quot;$&quot;* &quot;-&quot;??_-;_-@_-">
                  <c:v>13221.016653392498</c:v>
                </c:pt>
                <c:pt idx="236" formatCode="_-&quot;$&quot;* #,##0_-;\-&quot;$&quot;* #,##0_-;_-&quot;$&quot;* &quot;-&quot;??_-;_-@_-">
                  <c:v>13264.521189951116</c:v>
                </c:pt>
                <c:pt idx="237" formatCode="_-&quot;$&quot;* #,##0_-;\-&quot;$&quot;* #,##0_-;_-&quot;$&quot;* &quot;-&quot;??_-;_-@_-">
                  <c:v>13308.185816800657</c:v>
                </c:pt>
                <c:pt idx="238" formatCode="_-&quot;$&quot;* #,##0_-;\-&quot;$&quot;* #,##0_-;_-&quot;$&quot;* &quot;-&quot;??_-;_-@_-">
                  <c:v>13355.332407477799</c:v>
                </c:pt>
                <c:pt idx="239" formatCode="_-&quot;$&quot;* #,##0_-;\-&quot;$&quot;* #,##0_-;_-&quot;$&quot;* &quot;-&quot;??_-;_-@_-">
                  <c:v>13402.639088445865</c:v>
                </c:pt>
                <c:pt idx="240" formatCode="_-&quot;$&quot;* #,##0_-;\-&quot;$&quot;* #,##0_-;_-&quot;$&quot;* &quot;-&quot;??_-;_-@_-">
                  <c:v>13450.105859704856</c:v>
                </c:pt>
                <c:pt idx="241" formatCode="_-&quot;$&quot;* #,##0_-;\-&quot;$&quot;* #,##0_-;_-&quot;$&quot;* &quot;-&quot;??_-;_-@_-">
                  <c:v>13497.73272125477</c:v>
                </c:pt>
                <c:pt idx="242" formatCode="_-&quot;$&quot;* #,##0_-;\-&quot;$&quot;* #,##0_-;_-&quot;$&quot;* &quot;-&quot;??_-;_-@_-">
                  <c:v>13545.519673095612</c:v>
                </c:pt>
                <c:pt idx="243" formatCode="_-&quot;$&quot;* #,##0_-;\-&quot;$&quot;* #,##0_-;_-&quot;$&quot;* &quot;-&quot;??_-;_-@_-">
                  <c:v>13593.506737800102</c:v>
                </c:pt>
                <c:pt idx="244" formatCode="_-&quot;$&quot;* #,##0_-;\-&quot;$&quot;* #,##0_-;_-&quot;$&quot;* &quot;-&quot;??_-;_-@_-">
                  <c:v>13641.653892795519</c:v>
                </c:pt>
                <c:pt idx="245" formatCode="_-&quot;$&quot;* #,##0_-;\-&quot;$&quot;* #,##0_-;_-&quot;$&quot;* &quot;-&quot;??_-;_-@_-">
                  <c:v>13689.961138081861</c:v>
                </c:pt>
                <c:pt idx="246" formatCode="_-&quot;$&quot;* #,##0_-;\-&quot;$&quot;* #,##0_-;_-&quot;$&quot;* &quot;-&quot;??_-;_-@_-">
                  <c:v>13738.428473659127</c:v>
                </c:pt>
                <c:pt idx="247" formatCode="_-&quot;$&quot;* #,##0_-;\-&quot;$&quot;* #,##0_-;_-&quot;$&quot;* &quot;-&quot;??_-;_-@_-">
                  <c:v>13787.095922100048</c:v>
                </c:pt>
                <c:pt idx="248" formatCode="_-&quot;$&quot;* #,##0_-;\-&quot;$&quot;* #,##0_-;_-&quot;$&quot;* &quot;-&quot;??_-;_-@_-">
                  <c:v>13839.72560524134</c:v>
                </c:pt>
                <c:pt idx="249" formatCode="_-&quot;$&quot;* #,##0_-;\-&quot;$&quot;* #,##0_-;_-&quot;$&quot;* &quot;-&quot;??_-;_-@_-">
                  <c:v>13892.555401246285</c:v>
                </c:pt>
                <c:pt idx="250" formatCode="_-&quot;$&quot;* #,##0_-;\-&quot;$&quot;* #,##0_-;_-&quot;$&quot;* &quot;-&quot;??_-;_-@_-">
                  <c:v>13945.585310114886</c:v>
                </c:pt>
                <c:pt idx="251" formatCode="_-&quot;$&quot;* #,##0_-;\-&quot;$&quot;* #,##0_-;_-&quot;$&quot;* &quot;-&quot;??_-;_-@_-">
                  <c:v>13998.775309274413</c:v>
                </c:pt>
                <c:pt idx="252" formatCode="_-&quot;$&quot;* #,##0_-;\-&quot;$&quot;* #,##0_-;_-&quot;$&quot;* &quot;-&quot;??_-;_-@_-">
                  <c:v>14052.205443870324</c:v>
                </c:pt>
                <c:pt idx="253" formatCode="_-&quot;$&quot;* #,##0_-;\-&quot;$&quot;* #,##0_-;_-&quot;$&quot;* &quot;-&quot;??_-;_-@_-">
                  <c:v>14105.83569132989</c:v>
                </c:pt>
                <c:pt idx="254" formatCode="_-&quot;$&quot;* #,##0_-;\-&quot;$&quot;* #,##0_-;_-&quot;$&quot;* &quot;-&quot;??_-;_-@_-">
                  <c:v>14159.706074225842</c:v>
                </c:pt>
                <c:pt idx="255" formatCode="_-&quot;$&quot;* #,##0_-;\-&quot;$&quot;* #,##0_-;_-&quot;$&quot;* &quot;-&quot;??_-;_-@_-">
                  <c:v>14213.73654741272</c:v>
                </c:pt>
                <c:pt idx="256" formatCode="_-&quot;$&quot;* #,##0_-;\-&quot;$&quot;* #,##0_-;_-&quot;$&quot;* &quot;-&quot;??_-;_-@_-">
                  <c:v>14267.967133463255</c:v>
                </c:pt>
                <c:pt idx="257" formatCode="_-&quot;$&quot;* #,##0_-;\-&quot;$&quot;* #,##0_-;_-&quot;$&quot;* &quot;-&quot;??_-;_-@_-">
                  <c:v>14322.437854950174</c:v>
                </c:pt>
                <c:pt idx="258" formatCode="_-&quot;$&quot;* #,##0_-;\-&quot;$&quot;* #,##0_-;_-&quot;$&quot;* &quot;-&quot;??_-;_-@_-">
                  <c:v>14373.266522318572</c:v>
                </c:pt>
                <c:pt idx="259" formatCode="_-&quot;$&quot;* #,##0_-;\-&quot;$&quot;* #,##0_-;_-&quot;$&quot;* &quot;-&quot;??_-;_-@_-">
                  <c:v>14427.176927787255</c:v>
                </c:pt>
                <c:pt idx="260" formatCode="_-&quot;$&quot;* #,##0_-;\-&quot;$&quot;* #,##0_-;_-&quot;$&quot;* &quot;-&quot;??_-;_-@_-">
                  <c:v>14481.287446119595</c:v>
                </c:pt>
                <c:pt idx="261" formatCode="_-&quot;$&quot;* #,##0_-;\-&quot;$&quot;* #,##0_-;_-&quot;$&quot;* &quot;-&quot;??_-;_-@_-">
                  <c:v>14535.598077315588</c:v>
                </c:pt>
                <c:pt idx="262" formatCode="_-&quot;$&quot;* #,##0_-;\-&quot;$&quot;* #,##0_-;_-&quot;$&quot;* &quot;-&quot;??_-;_-@_-">
                  <c:v>14590.108821375237</c:v>
                </c:pt>
                <c:pt idx="263" formatCode="_-&quot;$&quot;* #,##0_-;\-&quot;$&quot;* #,##0_-;_-&quot;$&quot;* &quot;-&quot;??_-;_-@_-">
                  <c:v>14644.819678298541</c:v>
                </c:pt>
                <c:pt idx="264" formatCode="_-&quot;$&quot;* #,##0_-;\-&quot;$&quot;* #,##0_-;_-&quot;$&quot;* &quot;-&quot;??_-;_-@_-">
                  <c:v>14699.7306480855</c:v>
                </c:pt>
                <c:pt idx="265" formatCode="_-&quot;$&quot;* #,##0_-;\-&quot;$&quot;* #,##0_-;_-&quot;$&quot;* &quot;-&quot;??_-;_-@_-">
                  <c:v>14754.841730736116</c:v>
                </c:pt>
                <c:pt idx="266" formatCode="_-&quot;$&quot;* #,##0_-;\-&quot;$&quot;* #,##0_-;_-&quot;$&quot;* &quot;-&quot;??_-;_-@_-">
                  <c:v>14810.192948823116</c:v>
                </c:pt>
                <c:pt idx="267" formatCode="_-&quot;$&quot;* #,##0_-;\-&quot;$&quot;* #,##0_-;_-&quot;$&quot;* &quot;-&quot;??_-;_-@_-">
                  <c:v>14865.704257201043</c:v>
                </c:pt>
                <c:pt idx="268" formatCode="_-&quot;$&quot;* #,##0_-;\-&quot;$&quot;* #,##0_-;_-&quot;$&quot;* &quot;-&quot;??_-;_-@_-">
                  <c:v>14921.455701015355</c:v>
                </c:pt>
                <c:pt idx="269" formatCode="_-&quot;$&quot;* #,##0_-;\-&quot;$&quot;* #,##0_-;_-&quot;$&quot;* &quot;-&quot;??_-;_-@_-">
                  <c:v>14977.407257693321</c:v>
                </c:pt>
                <c:pt idx="270" formatCode="_-&quot;$&quot;* #,##0_-;\-&quot;$&quot;* #,##0_-;_-&quot;$&quot;* &quot;-&quot;??_-;_-@_-">
                  <c:v>15033.598949807672</c:v>
                </c:pt>
                <c:pt idx="271" formatCode="_-&quot;$&quot;* #,##0_-;\-&quot;$&quot;* #,##0_-;_-&quot;$&quot;* &quot;-&quot;??_-;_-@_-">
                  <c:v>15089.950732212948</c:v>
                </c:pt>
                <c:pt idx="272" formatCode="_-&quot;$&quot;* #,##0_-;\-&quot;$&quot;* #,##0_-;_-&quot;$&quot;* &quot;-&quot;??_-;_-@_-">
                  <c:v>15146.542650054609</c:v>
                </c:pt>
                <c:pt idx="273" formatCode="_-&quot;$&quot;* #,##0_-;\-&quot;$&quot;* #,##0_-;_-&quot;$&quot;* &quot;-&quot;??_-;_-@_-">
                  <c:v>15203.334680759926</c:v>
                </c:pt>
                <c:pt idx="274" formatCode="_-&quot;$&quot;* #,##0_-;\-&quot;$&quot;* #,##0_-;_-&quot;$&quot;* &quot;-&quot;??_-;_-@_-">
                  <c:v>15260.36684690163</c:v>
                </c:pt>
                <c:pt idx="275" formatCode="_-&quot;$&quot;* #,##0_-;\-&quot;$&quot;* #,##0_-;_-&quot;$&quot;* &quot;-&quot;??_-;_-@_-">
                  <c:v>15317.599125906991</c:v>
                </c:pt>
                <c:pt idx="276" formatCode="_-&quot;$&quot;* #,##0_-;\-&quot;$&quot;* #,##0_-;_-&quot;$&quot;* &quot;-&quot;??_-;_-@_-">
                  <c:v>15375.031517776008</c:v>
                </c:pt>
                <c:pt idx="277" formatCode="_-&quot;$&quot;* #,##0_-;\-&quot;$&quot;* #,##0_-;_-&quot;$&quot;* &quot;-&quot;??_-;_-@_-">
                  <c:v>15432.704045081409</c:v>
                </c:pt>
                <c:pt idx="278" formatCode="_-&quot;$&quot;* #,##0_-;\-&quot;$&quot;* #,##0_-;_-&quot;$&quot;* &quot;-&quot;??_-;_-@_-">
                  <c:v>15490.576685250464</c:v>
                </c:pt>
                <c:pt idx="279" formatCode="_-&quot;$&quot;* #,##0_-;\-&quot;$&quot;* #,##0_-;_-&quot;$&quot;* &quot;-&quot;??_-;_-@_-">
                  <c:v>15548.649438283175</c:v>
                </c:pt>
                <c:pt idx="280" formatCode="_-&quot;$&quot;* #,##0_-;\-&quot;$&quot;* #,##0_-;_-&quot;$&quot;* &quot;-&quot;??_-;_-@_-">
                  <c:v>15605.921739861267</c:v>
                </c:pt>
                <c:pt idx="281" formatCode="_-&quot;$&quot;* #,##0_-;\-&quot;$&quot;* #,##0_-;_-&quot;$&quot;* &quot;-&quot;??_-;_-@_-">
                  <c:v>15663.914447748515</c:v>
                </c:pt>
                <c:pt idx="282" formatCode="_-&quot;$&quot;* #,##0_-;\-&quot;$&quot;* #,##0_-;_-&quot;$&quot;* &quot;-&quot;??_-;_-@_-">
                  <c:v>15722.667584517651</c:v>
                </c:pt>
                <c:pt idx="283" formatCode="_-&quot;$&quot;* #,##0_-;\-&quot;$&quot;* #,##0_-;_-&quot;$&quot;* &quot;-&quot;??_-;_-@_-">
                  <c:v>15782.141127595947</c:v>
                </c:pt>
                <c:pt idx="284" formatCode="_-&quot;$&quot;* #,##0_-;\-&quot;$&quot;* #,##0_-;_-&quot;$&quot;* &quot;-&quot;??_-;_-@_-">
                  <c:v>15841.854806110627</c:v>
                </c:pt>
                <c:pt idx="285" formatCode="_-&quot;$&quot;* #,##0_-;\-&quot;$&quot;* #,##0_-;_-&quot;$&quot;* &quot;-&quot;??_-;_-@_-">
                  <c:v>15901.808620061696</c:v>
                </c:pt>
                <c:pt idx="286" formatCode="_-&quot;$&quot;* #,##0_-;\-&quot;$&quot;* #,##0_-;_-&quot;$&quot;* &quot;-&quot;??_-;_-@_-">
                  <c:v>15962.48284032192</c:v>
                </c:pt>
                <c:pt idx="287" formatCode="_-&quot;$&quot;* #,##0_-;\-&quot;$&quot;* #,##0_-;_-&quot;$&quot;* &quot;-&quot;??_-;_-@_-">
                  <c:v>16024.597873200462</c:v>
                </c:pt>
                <c:pt idx="288" formatCode="_-&quot;$&quot;* #,##0_-;\-&quot;$&quot;* #,##0_-;_-&quot;$&quot;* &quot;-&quot;??_-;_-@_-">
                  <c:v>16088.553944424635</c:v>
                </c:pt>
                <c:pt idx="289" formatCode="_-&quot;$&quot;* #,##0_-;\-&quot;$&quot;* #,##0_-;_-&quot;$&quot;* &quot;-&quot;??_-;_-@_-">
                  <c:v>16152.790173657922</c:v>
                </c:pt>
                <c:pt idx="290" formatCode="_-&quot;$&quot;* #,##0_-;\-&quot;$&quot;* #,##0_-;_-&quot;$&quot;* &quot;-&quot;??_-;_-@_-">
                  <c:v>16217.266538327596</c:v>
                </c:pt>
                <c:pt idx="291" formatCode="_-&quot;$&quot;* #,##0_-;\-&quot;$&quot;* #,##0_-;_-&quot;$&quot;* &quot;-&quot;??_-;_-@_-">
                  <c:v>16281.983038433656</c:v>
                </c:pt>
                <c:pt idx="292" formatCode="_-&quot;$&quot;* #,##0_-;\-&quot;$&quot;* #,##0_-;_-&quot;$&quot;* &quot;-&quot;??_-;_-@_-">
                  <c:v>16346.979696548831</c:v>
                </c:pt>
                <c:pt idx="293" formatCode="_-&quot;$&quot;* #,##0_-;\-&quot;$&quot;* #,##0_-;_-&quot;$&quot;* &quot;-&quot;??_-;_-@_-">
                  <c:v>16412.256512673124</c:v>
                </c:pt>
                <c:pt idx="294" formatCode="_-&quot;$&quot;* #,##0_-;\-&quot;$&quot;* #,##0_-;_-&quot;$&quot;* &quot;-&quot;??_-;_-@_-">
                  <c:v>16477.773464233804</c:v>
                </c:pt>
                <c:pt idx="295" formatCode="_-&quot;$&quot;* #,##0_-;\-&quot;$&quot;* #,##0_-;_-&quot;$&quot;* &quot;-&quot;??_-;_-@_-">
                  <c:v>16543.530551230873</c:v>
                </c:pt>
                <c:pt idx="296" formatCode="_-&quot;$&quot;* #,##0_-;\-&quot;$&quot;* #,##0_-;_-&quot;$&quot;* &quot;-&quot;??_-;_-@_-">
                  <c:v>16611.769037737264</c:v>
                </c:pt>
                <c:pt idx="297" formatCode="_-&quot;$&quot;* #,##0_-;\-&quot;$&quot;* #,##0_-;_-&quot;$&quot;* &quot;-&quot;??_-;_-@_-">
                  <c:v>16680.287682252772</c:v>
                </c:pt>
                <c:pt idx="298" formatCode="_-&quot;$&quot;* #,##0_-;\-&quot;$&quot;* #,##0_-;_-&quot;$&quot;* &quot;-&quot;??_-;_-@_-">
                  <c:v>16755.49009641436</c:v>
                </c:pt>
                <c:pt idx="299" formatCode="_-&quot;$&quot;* #,##0_-;\-&quot;$&quot;* #,##0_-;_-&quot;$&quot;* &quot;-&quot;??_-;_-@_-">
                  <c:v>16831.052713730525</c:v>
                </c:pt>
                <c:pt idx="300" formatCode="_-&quot;$&quot;* #,##0_-;\-&quot;$&quot;* #,##0_-;_-&quot;$&quot;* &quot;-&quot;??_-;_-@_-">
                  <c:v>16906.935511628541</c:v>
                </c:pt>
                <c:pt idx="301" formatCode="_-&quot;$&quot;* #,##0_-;\-&quot;$&quot;* #,##0_-;_-&quot;$&quot;* &quot;-&quot;??_-;_-@_-">
                  <c:v>16983.138490108406</c:v>
                </c:pt>
                <c:pt idx="302" formatCode="_-&quot;$&quot;* #,##0_-;\-&quot;$&quot;* #,##0_-;_-&quot;$&quot;* &quot;-&quot;??_-;_-@_-">
                  <c:v>17063.103590424984</c:v>
                </c:pt>
                <c:pt idx="303" formatCode="_-&quot;$&quot;* #,##0_-;\-&quot;$&quot;* #,##0_-;_-&quot;$&quot;* &quot;-&quot;??_-;_-@_-">
                  <c:v>17143.428893896144</c:v>
                </c:pt>
                <c:pt idx="304" formatCode="_-&quot;$&quot;* #,##0_-;\-&quot;$&quot;* #,##0_-;_-&quot;$&quot;* &quot;-&quot;??_-;_-@_-">
                  <c:v>17224.154423094609</c:v>
                </c:pt>
                <c:pt idx="305" formatCode="_-&quot;$&quot;* #,##0_-;\-&quot;$&quot;* #,##0_-;_-&quot;$&quot;* &quot;-&quot;??_-;_-@_-">
                  <c:v>17305.24015544766</c:v>
                </c:pt>
                <c:pt idx="306" formatCode="_-&quot;$&quot;* #,##0_-;\-&quot;$&quot;* #,##0_-;_-&quot;$&quot;* &quot;-&quot;??_-;_-@_-">
                  <c:v>17386.726113528017</c:v>
                </c:pt>
                <c:pt idx="307" formatCode="_-&quot;$&quot;* #,##0_-;\-&quot;$&quot;* #,##0_-;_-&quot;$&quot;* &quot;-&quot;??_-;_-@_-">
                  <c:v>17468.612297335683</c:v>
                </c:pt>
                <c:pt idx="308" formatCode="_-&quot;$&quot;* #,##0_-;\-&quot;$&quot;* #,##0_-;_-&quot;$&quot;* &quot;-&quot;??_-;_-@_-">
                  <c:v>17550.858684297931</c:v>
                </c:pt>
                <c:pt idx="309" formatCode="_-&quot;$&quot;* #,##0_-;\-&quot;$&quot;* #,##0_-;_-&quot;$&quot;* &quot;-&quot;??_-;_-@_-">
                  <c:v>17633.465274414753</c:v>
                </c:pt>
                <c:pt idx="310" formatCode="_-&quot;$&quot;* #,##0_-;\-&quot;$&quot;* #,##0_-;_-&quot;$&quot;* &quot;-&quot;??_-;_-@_-">
                  <c:v>17714.150781040491</c:v>
                </c:pt>
                <c:pt idx="311" formatCode="_-&quot;$&quot;* #,##0_-;\-&quot;$&quot;* #,##0_-;_-&quot;$&quot;* &quot;-&quot;??_-;_-@_-">
                  <c:v>17795.196490820807</c:v>
                </c:pt>
                <c:pt idx="312" formatCode="_-&quot;$&quot;* #,##0_-;\-&quot;$&quot;* #,##0_-;_-&quot;$&quot;* &quot;-&quot;??_-;_-@_-">
                  <c:v>17874.841410555538</c:v>
                </c:pt>
                <c:pt idx="313" formatCode="_-&quot;$&quot;* #,##0_-;\-&quot;$&quot;* #,##0_-;_-&quot;$&quot;* &quot;-&quot;??_-;_-@_-">
                  <c:v>17954.806510872113</c:v>
                </c:pt>
                <c:pt idx="314" formatCode="_-&quot;$&quot;* #,##0_-;\-&quot;$&quot;* #,##0_-;_-&quot;$&quot;* &quot;-&quot;??_-;_-@_-">
                  <c:v>18035.171836916004</c:v>
                </c:pt>
                <c:pt idx="315" formatCode="_-&quot;$&quot;* #,##0_-;\-&quot;$&quot;* #,##0_-;_-&quot;$&quot;* &quot;-&quot;??_-;_-@_-">
                  <c:v>18115.857343541742</c:v>
                </c:pt>
                <c:pt idx="316" formatCode="_-&quot;$&quot;* #,##0_-;\-&quot;$&quot;* #,##0_-;_-&quot;$&quot;* &quot;-&quot;??_-;_-@_-">
                  <c:v>18196.943075894793</c:v>
                </c:pt>
                <c:pt idx="317" formatCode="_-&quot;$&quot;* #,##0_-;\-&quot;$&quot;* #,##0_-;_-&quot;$&quot;* &quot;-&quot;??_-;_-@_-">
                  <c:v>18273.986528402002</c:v>
                </c:pt>
                <c:pt idx="318" formatCode="_-&quot;$&quot;* #,##0_-;\-&quot;$&quot;* #,##0_-;_-&quot;$&quot;* &quot;-&quot;??_-;_-@_-">
                  <c:v>18351.350161491064</c:v>
                </c:pt>
                <c:pt idx="319" formatCode="_-&quot;$&quot;* #,##0_-;\-&quot;$&quot;* #,##0_-;_-&quot;$&quot;* &quot;-&quot;??_-;_-@_-">
                  <c:v>18425.191808179796</c:v>
                </c:pt>
                <c:pt idx="320" formatCode="_-&quot;$&quot;* #,##0_-;\-&quot;$&quot;* #,##0_-;_-&quot;$&quot;* &quot;-&quot;??_-;_-@_-">
                  <c:v>18496.271897350089</c:v>
                </c:pt>
                <c:pt idx="321" formatCode="_-&quot;$&quot;* #,##0_-;\-&quot;$&quot;* #,##0_-;_-&quot;$&quot;* &quot;-&quot;??_-;_-@_-">
                  <c:v>18567.672167102231</c:v>
                </c:pt>
                <c:pt idx="322" formatCode="_-&quot;$&quot;* #,##0_-;\-&quot;$&quot;* #,##0_-;_-&quot;$&quot;* &quot;-&quot;??_-;_-@_-">
                  <c:v>18639.272549718029</c:v>
                </c:pt>
                <c:pt idx="323" formatCode="_-&quot;$&quot;* #,##0_-;\-&quot;$&quot;* #,##0_-;_-&quot;$&quot;* &quot;-&quot;??_-;_-@_-">
                  <c:v>18711.193112915673</c:v>
                </c:pt>
                <c:pt idx="324" formatCode="_-&quot;$&quot;* #,##0_-;\-&quot;$&quot;* #,##0_-;_-&quot;$&quot;* &quot;-&quot;??_-;_-@_-">
                  <c:v>18781.392705485883</c:v>
                </c:pt>
                <c:pt idx="325" formatCode="_-&quot;$&quot;* #,##0_-;\-&quot;$&quot;* #,##0_-;_-&quot;$&quot;* &quot;-&quot;??_-;_-@_-">
                  <c:v>18846.029160446484</c:v>
                </c:pt>
                <c:pt idx="326" formatCode="_-&quot;$&quot;* #,##0_-;\-&quot;$&quot;* #,##0_-;_-&quot;$&quot;* &quot;-&quot;??_-;_-@_-">
                  <c:v>18910.865728270739</c:v>
                </c:pt>
                <c:pt idx="327" formatCode="_-&quot;$&quot;* #,##0_-;\-&quot;$&quot;* #,##0_-;_-&quot;$&quot;* &quot;-&quot;??_-;_-@_-">
                  <c:v>18974.061370613021</c:v>
                </c:pt>
                <c:pt idx="328" formatCode="_-&quot;$&quot;* #,##0_-;\-&quot;$&quot;* #,##0_-;_-&quot;$&quot;* &quot;-&quot;??_-;_-@_-">
                  <c:v>19036.216426064293</c:v>
                </c:pt>
                <c:pt idx="329" formatCode="_-&quot;$&quot;* #,##0_-;\-&quot;$&quot;* #,##0_-;_-&quot;$&quot;* &quot;-&quot;??_-;_-@_-">
                  <c:v>19098.571594379224</c:v>
                </c:pt>
                <c:pt idx="330" formatCode="_-&quot;$&quot;* #,##0_-;\-&quot;$&quot;* #,##0_-;_-&quot;$&quot;* &quot;-&quot;??_-;_-@_-">
                  <c:v>19159.846153230417</c:v>
                </c:pt>
                <c:pt idx="331" formatCode="_-&quot;$&quot;* #,##0_-;\-&quot;$&quot;* #,##0_-;_-&quot;$&quot;* &quot;-&quot;??_-;_-@_-">
                  <c:v>19221.280802372534</c:v>
                </c:pt>
                <c:pt idx="332" formatCode="_-&quot;$&quot;* #,##0_-;\-&quot;$&quot;* #,##0_-;_-&quot;$&quot;* &quot;-&quot;??_-;_-@_-">
                  <c:v>19282.955586951037</c:v>
                </c:pt>
                <c:pt idx="333" formatCode="_-&quot;$&quot;* #,##0_-;\-&quot;$&quot;* #,##0_-;_-&quot;$&quot;* &quot;-&quot;??_-;_-@_-">
                  <c:v>19346.751567884283</c:v>
                </c:pt>
                <c:pt idx="334" formatCode="_-&quot;$&quot;* #,##0_-;\-&quot;$&quot;* #,##0_-;_-&quot;$&quot;* &quot;-&quot;??_-;_-@_-">
                  <c:v>19414.789941527015</c:v>
                </c:pt>
                <c:pt idx="335" formatCode="_-&quot;$&quot;* #,##0_-;\-&quot;$&quot;* #,##0_-;_-&quot;$&quot;* &quot;-&quot;??_-;_-@_-">
                  <c:v>19486.950640161049</c:v>
                </c:pt>
                <c:pt idx="336" formatCode="_-&quot;$&quot;* #,##0_-;\-&quot;$&quot;* #,##0_-;_-&quot;$&quot;* &quot;-&quot;??_-;_-@_-">
                  <c:v>19566.67560504124</c:v>
                </c:pt>
                <c:pt idx="337" formatCode="_-&quot;$&quot;* #,##0_-;\-&quot;$&quot;* #,##0_-;_-&quot;$&quot;* &quot;-&quot;??_-;_-@_-">
                  <c:v>19648.881969430753</c:v>
                </c:pt>
                <c:pt idx="338" formatCode="_-&quot;$&quot;* #,##0_-;\-&quot;$&quot;* #,##0_-;_-&quot;$&quot;* &quot;-&quot;??_-;_-@_-">
                  <c:v>19731.408514402116</c:v>
                </c:pt>
                <c:pt idx="339" formatCode="_-&quot;$&quot;* #,##0_-;\-&quot;$&quot;* #,##0_-;_-&quot;$&quot;* &quot;-&quot;??_-;_-@_-">
                  <c:v>19852.236661477065</c:v>
                </c:pt>
                <c:pt idx="340" formatCode="_-&quot;$&quot;* #,##0_-;\-&quot;$&quot;* #,##0_-;_-&quot;$&quot;* &quot;-&quot;??_-;_-@_-">
                  <c:v>19973.865260006634</c:v>
                </c:pt>
                <c:pt idx="341" formatCode="_-&quot;$&quot;* #,##0_-;\-&quot;$&quot;* #,##0_-;_-&quot;$&quot;* &quot;-&quot;??_-;_-@_-">
                  <c:v>20096.174242272631</c:v>
                </c:pt>
                <c:pt idx="342" formatCode="_-&quot;$&quot;* #,##0_-;\-&quot;$&quot;* #,##0_-;_-&quot;$&quot;* &quot;-&quot;??_-;_-@_-">
                  <c:v>20219.283675993251</c:v>
                </c:pt>
                <c:pt idx="343" formatCode="_-&quot;$&quot;* #,##0_-;\-&quot;$&quot;* #,##0_-;_-&quot;$&quot;* &quot;-&quot;??_-;_-@_-">
                  <c:v>20343.113516023026</c:v>
                </c:pt>
                <c:pt idx="344" formatCode="_-&quot;$&quot;* #,##0_-;\-&quot;$&quot;* #,##0_-;_-&quot;$&quot;* &quot;-&quot;??_-;_-@_-">
                  <c:v>20467.703784934696</c:v>
                </c:pt>
                <c:pt idx="345" formatCode="_-&quot;$&quot;* #,##0_-;\-&quot;$&quot;* #,##0_-;_-&quot;$&quot;* &quot;-&quot;??_-;_-@_-">
                  <c:v>20596.656514274044</c:v>
                </c:pt>
                <c:pt idx="346" formatCode="_-&quot;$&quot;* #,##0_-;\-&quot;$&quot;* #,##0_-;_-&quot;$&quot;* &quot;-&quot;??_-;_-@_-">
                  <c:v>20730.732132922964</c:v>
                </c:pt>
                <c:pt idx="347" formatCode="_-&quot;$&quot;* #,##0_-;\-&quot;$&quot;* #,##0_-;_-&quot;$&quot;* &quot;-&quot;??_-;_-@_-">
                  <c:v>20894.504500538296</c:v>
                </c:pt>
                <c:pt idx="348" formatCode="_-&quot;$&quot;* #,##0_-;\-&quot;$&quot;* #,##0_-;_-&quot;$&quot;* &quot;-&quot;??_-;_-@_-">
                  <c:v>21081.650050628548</c:v>
                </c:pt>
                <c:pt idx="349" formatCode="_-&quot;$&quot;* #,##0_-;\-&quot;$&quot;* #,##0_-;_-&quot;$&quot;* &quot;-&quot;??_-;_-@_-">
                  <c:v>21270.51657134623</c:v>
                </c:pt>
                <c:pt idx="350" formatCode="_-&quot;$&quot;* #,##0_-;\-&quot;$&quot;* #,##0_-;_-&quot;$&quot;* &quot;-&quot;??_-;_-@_-">
                  <c:v>21461.064040118617</c:v>
                </c:pt>
                <c:pt idx="351" formatCode="_-&quot;$&quot;* #,##0_-;\-&quot;$&quot;* #,##0_-;_-&quot;$&quot;* &quot;-&quot;??_-;_-@_-">
                  <c:v>21653.332479518438</c:v>
                </c:pt>
                <c:pt idx="352" formatCode="_-&quot;$&quot;* #,##0_-;\-&quot;$&quot;* #,##0_-;_-&quot;$&quot;* &quot;-&quot;??_-;_-@_-">
                  <c:v>21822.227736443343</c:v>
                </c:pt>
                <c:pt idx="353" formatCode="_-&quot;$&quot;* #,##0_-;\-&quot;$&quot;* #,##0_-;_-&quot;$&quot;* &quot;-&quot;??_-;_-@_-">
                  <c:v>21980.236853585415</c:v>
                </c:pt>
                <c:pt idx="354" formatCode="_-&quot;$&quot;* #,##0_-;\-&quot;$&quot;* #,##0_-;_-&quot;$&quot;* &quot;-&quot;??_-;_-@_-">
                  <c:v>22126.439311771828</c:v>
                </c:pt>
                <c:pt idx="355" formatCode="_-&quot;$&quot;* #,##0_-;\-&quot;$&quot;* #,##0_-;_-&quot;$&quot;* &quot;-&quot;??_-;_-@_-">
                  <c:v>22270.440528458039</c:v>
                </c:pt>
                <c:pt idx="356" formatCode="_-&quot;$&quot;* #,##0_-;\-&quot;$&quot;* #,##0_-;_-&quot;$&quot;* &quot;-&quot;??_-;_-@_-">
                  <c:v>22415.362264317064</c:v>
                </c:pt>
                <c:pt idx="357" formatCode="_-&quot;$&quot;* #,##0_-;\-&quot;$&quot;* #,##0_-;_-&quot;$&quot;* &quot;-&quot;??_-;_-@_-">
                  <c:v>22561.244541921635</c:v>
                </c:pt>
                <c:pt idx="358" formatCode="_-&quot;$&quot;* #,##0_-;\-&quot;$&quot;* #,##0_-;_-&quot;$&quot;* &quot;-&quot;??_-;_-@_-">
                  <c:v>22708.087361271748</c:v>
                </c:pt>
                <c:pt idx="359" formatCode="_-&quot;$&quot;* #,##0_-;\-&quot;$&quot;* #,##0_-;_-&quot;$&quot;* &quot;-&quot;??_-;_-@_-">
                  <c:v>22855.890722367407</c:v>
                </c:pt>
                <c:pt idx="360" formatCode="_-&quot;$&quot;* #,##0_-;\-&quot;$&quot;* #,##0_-;_-&quot;$&quot;* &quot;-&quot;??_-;_-@_-">
                  <c:v>23004.654625208608</c:v>
                </c:pt>
                <c:pt idx="361" formatCode="_-&quot;$&quot;* #,##0_-;\-&quot;$&quot;* #,##0_-;_-&quot;$&quot;* &quot;-&quot;??_-;_-@_-">
                  <c:v>23154.379069795352</c:v>
                </c:pt>
                <c:pt idx="362" formatCode="_-&quot;$&quot;* #,##0_-;\-&quot;$&quot;* #,##0_-;_-&quot;$&quot;* &quot;-&quot;??_-;_-@_-">
                  <c:v>23305.064056127645</c:v>
                </c:pt>
                <c:pt idx="363" formatCode="_-&quot;$&quot;* #,##0_-;\-&quot;$&quot;* #,##0_-;_-&quot;$&quot;* &quot;-&quot;??_-;_-@_-">
                  <c:v>23456.749606778216</c:v>
                </c:pt>
                <c:pt idx="364" formatCode="_-&quot;$&quot;* #,##0_-;\-&quot;$&quot;* #,##0_-;_-&quot;$&quot;* &quot;-&quot;??_-;_-@_-">
                  <c:v>23609.395699174325</c:v>
                </c:pt>
                <c:pt idx="365" formatCode="_-&quot;$&quot;* #,##0_-;\-&quot;$&quot;* #,##0_-;_-&quot;$&quot;* &quot;-&quot;??_-;_-@_-">
                  <c:v>23763.042355888709</c:v>
                </c:pt>
                <c:pt idx="366" formatCode="_-&quot;$&quot;* #,##0_-;\-&quot;$&quot;* #,##0_-;_-&quot;$&quot;* &quot;-&quot;??_-;_-@_-">
                  <c:v>23905.442669665681</c:v>
                </c:pt>
                <c:pt idx="367" formatCode="_-&quot;$&quot;* #,##0_-;\-&quot;$&quot;* #,##0_-;_-&quot;$&quot;* &quot;-&quot;??_-;_-@_-">
                  <c:v>24044.481087333243</c:v>
                </c:pt>
                <c:pt idx="368" formatCode="_-&quot;$&quot;* #,##0_-;\-&quot;$&quot;* #,##0_-;_-&quot;$&quot;* &quot;-&quot;??_-;_-@_-">
                  <c:v>24184.359979028155</c:v>
                </c:pt>
                <c:pt idx="369" formatCode="_-&quot;$&quot;* #,##0_-;\-&quot;$&quot;* #,##0_-;_-&quot;$&quot;* &quot;-&quot;??_-;_-@_-">
                  <c:v>24325.03932217769</c:v>
                </c:pt>
                <c:pt idx="370" formatCode="_-&quot;$&quot;* #,##0_-;\-&quot;$&quot;* #,##0_-;_-&quot;$&quot;* &quot;-&quot;??_-;_-@_-">
                  <c:v>24466.519116781845</c:v>
                </c:pt>
                <c:pt idx="371" formatCode="_-&quot;$&quot;* #,##0_-;\-&quot;$&quot;* #,##0_-;_-&quot;$&quot;* &quot;-&quot;??_-;_-@_-">
                  <c:v>24608.839385413354</c:v>
                </c:pt>
                <c:pt idx="372" formatCode="_-&quot;$&quot;* #,##0_-;\-&quot;$&quot;* #,##0_-;_-&quot;$&quot;* &quot;-&quot;??_-;_-@_-">
                  <c:v>24751.960105499478</c:v>
                </c:pt>
                <c:pt idx="373" formatCode="_-&quot;$&quot;* #,##0_-;\-&quot;$&quot;* #,##0_-;_-&quot;$&quot;* &quot;-&quot;??_-;_-@_-">
                  <c:v>24895.921299612961</c:v>
                </c:pt>
                <c:pt idx="374" formatCode="_-&quot;$&quot;* #,##0_-;\-&quot;$&quot;* #,##0_-;_-&quot;$&quot;* &quot;-&quot;??_-;_-@_-">
                  <c:v>25051.128836663858</c:v>
                </c:pt>
                <c:pt idx="375" formatCode="_-&quot;$&quot;* #,##0_-;\-&quot;$&quot;* #,##0_-;_-&quot;$&quot;* &quot;-&quot;??_-;_-@_-">
                  <c:v>25217.702784370362</c:v>
                </c:pt>
                <c:pt idx="376" formatCode="_-&quot;$&quot;* #,##0_-;\-&quot;$&quot;* #,##0_-;_-&quot;$&quot;* &quot;-&quot;??_-;_-@_-">
                  <c:v>25385.397364113334</c:v>
                </c:pt>
                <c:pt idx="377" formatCode="_-&quot;$&quot;* #,##0_-;\-&quot;$&quot;* #,##0_-;_-&quot;$&quot;* &quot;-&quot;??_-;_-@_-">
                  <c:v>25575.384516867485</c:v>
                </c:pt>
                <c:pt idx="378" formatCode="_-&quot;$&quot;* #,##0_-;\-&quot;$&quot;* #,##0_-;_-&quot;$&quot;* &quot;-&quot;??_-;_-@_-">
                  <c:v>25764.211015012443</c:v>
                </c:pt>
                <c:pt idx="379" formatCode="_-&quot;$&quot;* #,##0_-;\-&quot;$&quot;* #,##0_-;_-&quot;$&quot;* &quot;-&quot;??_-;_-@_-">
                  <c:v>25948.835143020638</c:v>
                </c:pt>
                <c:pt idx="380" formatCode="_-&quot;$&quot;* #,##0_-;\-&quot;$&quot;* #,##0_-;_-&quot;$&quot;* &quot;-&quot;??_-;_-@_-">
                  <c:v>26134.820038501693</c:v>
                </c:pt>
                <c:pt idx="381" formatCode="_-&quot;$&quot;* #,##0_-;\-&quot;$&quot;* #,##0_-;_-&quot;$&quot;* &quot;-&quot;??_-;_-@_-">
                  <c:v>26322.125678882861</c:v>
                </c:pt>
                <c:pt idx="382" formatCode="_-&quot;$&quot;* #,##0_-;\-&quot;$&quot;* #,##0_-;_-&quot;$&quot;* &quot;-&quot;??_-;_-@_-">
                  <c:v>26510.752064164164</c:v>
                </c:pt>
                <c:pt idx="383" formatCode="_-&quot;$&quot;* #,##0_-;\-&quot;$&quot;* #,##0_-;_-&quot;$&quot;* &quot;-&quot;??_-;_-@_-">
                  <c:v>26700.739216918315</c:v>
                </c:pt>
                <c:pt idx="384" formatCode="_-&quot;$&quot;* #,##0_-;\-&quot;$&quot;* #,##0_-;_-&quot;$&quot;* &quot;-&quot;??_-;_-@_-">
                  <c:v>26892.127159718053</c:v>
                </c:pt>
                <c:pt idx="385" formatCode="_-&quot;$&quot;* #,##0_-;\-&quot;$&quot;* #,##0_-;_-&quot;$&quot;* &quot;-&quot;??_-;_-@_-">
                  <c:v>27083.034831645014</c:v>
                </c:pt>
                <c:pt idx="386" formatCode="_-&quot;$&quot;* #,##0_-;\-&quot;$&quot;* #,##0_-;_-&quot;$&quot;* &quot;-&quot;??_-;_-@_-">
                  <c:v>27275.343293617567</c:v>
                </c:pt>
                <c:pt idx="387" formatCode="_-&quot;$&quot;* #,##0_-;\-&quot;$&quot;* #,##0_-;_-&quot;$&quot;* &quot;-&quot;??_-;_-@_-">
                  <c:v>27469.012523062967</c:v>
                </c:pt>
                <c:pt idx="388" formatCode="_-&quot;$&quot;* #,##0_-;\-&quot;$&quot;* #,##0_-;_-&quot;$&quot;* &quot;-&quot;??_-;_-@_-">
                  <c:v>27662.201481635602</c:v>
                </c:pt>
                <c:pt idx="389" formatCode="_-&quot;$&quot;* #,##0_-;\-&quot;$&quot;* #,##0_-;_-&quot;$&quot;* &quot;-&quot;??_-;_-@_-">
                  <c:v>27854.670033899074</c:v>
                </c:pt>
                <c:pt idx="390" formatCode="_-&quot;$&quot;* #,##0_-;\-&quot;$&quot;* #,##0_-;_-&quot;$&quot;* &quot;-&quot;??_-;_-@_-">
                  <c:v>28048.499353635409</c:v>
                </c:pt>
                <c:pt idx="391" formatCode="_-&quot;$&quot;* #,##0_-;\-&quot;$&quot;* #,##0_-;_-&quot;$&quot;* &quot;-&quot;??_-;_-@_-">
                  <c:v>28243.64941827186</c:v>
                </c:pt>
                <c:pt idx="392" formatCode="_-&quot;$&quot;* #,##0_-;\-&quot;$&quot;* #,##0_-;_-&quot;$&quot;* &quot;-&quot;??_-;_-@_-">
                  <c:v>28440.200272953902</c:v>
                </c:pt>
                <c:pt idx="393" formatCode="_-&quot;$&quot;* #,##0_-;\-&quot;$&quot;* #,##0_-;_-&quot;$&quot;* &quot;-&quot;??_-;_-@_-">
                  <c:v>28638.071872536064</c:v>
                </c:pt>
                <c:pt idx="394" formatCode="_-&quot;$&quot;* #,##0_-;\-&quot;$&quot;* #,##0_-;_-&quot;$&quot;* &quot;-&quot;??_-;_-@_-">
                  <c:v>28837.344262163813</c:v>
                </c:pt>
                <c:pt idx="395" formatCode="_-&quot;$&quot;* #,##0_-;\-&quot;$&quot;* #,##0_-;_-&quot;$&quot;* &quot;-&quot;??_-;_-@_-">
                  <c:v>29038.017441837146</c:v>
                </c:pt>
                <c:pt idx="396" formatCode="_-&quot;$&quot;* #,##0_-;\-&quot;$&quot;* #,##0_-;_-&quot;$&quot;* &quot;-&quot;??_-;_-@_-">
                  <c:v>29240.091411556063</c:v>
                </c:pt>
                <c:pt idx="397" formatCode="_-&quot;$&quot;* #,##0_-;\-&quot;$&quot;* #,##0_-;_-&quot;$&quot;* &quot;-&quot;??_-;_-@_-">
                  <c:v>29443.526148747838</c:v>
                </c:pt>
                <c:pt idx="398" formatCode="_-&quot;$&quot;* #,##0_-;\-&quot;$&quot;* #,##0_-;_-&quot;$&quot;* &quot;-&quot;??_-;_-@_-">
                  <c:v>29648.401698557929</c:v>
                </c:pt>
                <c:pt idx="399" formatCode="_-&quot;$&quot;* #,##0_-;\-&quot;$&quot;* #,##0_-;_-&quot;$&quot;* &quot;-&quot;??_-;_-@_-">
                  <c:v>29854.718060986339</c:v>
                </c:pt>
                <c:pt idx="400" formatCode="_-&quot;$&quot;* #,##0_-;\-&quot;$&quot;* #,##0_-;_-&quot;$&quot;* &quot;-&quot;??_-;_-@_-">
                  <c:v>30062.47523603306</c:v>
                </c:pt>
                <c:pt idx="401" formatCode="_-&quot;$&quot;* #,##0_-;\-&quot;$&quot;* #,##0_-;_-&quot;$&quot;* &quot;-&quot;??_-;_-@_-">
                  <c:v>30271.633201125369</c:v>
                </c:pt>
                <c:pt idx="402" formatCode="_-&quot;$&quot;* #,##0_-;\-&quot;$&quot;* #,##0_-;_-&quot;$&quot;* &quot;-&quot;??_-;_-@_-">
                  <c:v>30482.272001408732</c:v>
                </c:pt>
                <c:pt idx="403" formatCode="_-&quot;$&quot;* #,##0_-;\-&quot;$&quot;* #,##0_-;_-&quot;$&quot;* &quot;-&quot;??_-;_-@_-">
                  <c:v>30694.391636883138</c:v>
                </c:pt>
                <c:pt idx="404" formatCode="_-&quot;$&quot;* #,##0_-;\-&quot;$&quot;* #,##0_-;_-&quot;$&quot;* &quot;-&quot;??_-;_-@_-">
                  <c:v>30907.992107548587</c:v>
                </c:pt>
                <c:pt idx="405" formatCode="_-&quot;$&quot;* #,##0_-;\-&quot;$&quot;* #,##0_-;_-&quot;$&quot;* &quot;-&quot;??_-;_-@_-">
                  <c:v>31123.033390832359</c:v>
                </c:pt>
                <c:pt idx="406" formatCode="_-&quot;$&quot;* #,##0_-;\-&quot;$&quot;* #,##0_-;_-&quot;$&quot;* &quot;-&quot;??_-;_-@_-">
                  <c:v>31357.005351017902</c:v>
                </c:pt>
                <c:pt idx="407" formatCode="_-&quot;$&quot;* #,##0_-;\-&quot;$&quot;* #,##0_-;_-&quot;$&quot;* &quot;-&quot;??_-;_-@_-">
                  <c:v>31592.698281830886</c:v>
                </c:pt>
                <c:pt idx="408" formatCode="_-&quot;$&quot;* #,##0_-;\-&quot;$&quot;* #,##0_-;_-&quot;$&quot;* &quot;-&quot;??_-;_-@_-">
                  <c:v>31830.152205844028</c:v>
                </c:pt>
                <c:pt idx="409" formatCode="_-&quot;$&quot;* #,##0_-;\-&quot;$&quot;* #,##0_-;_-&quot;$&quot;* &quot;-&quot;??_-;_-@_-">
                  <c:v>32069.407145630066</c:v>
                </c:pt>
                <c:pt idx="410" formatCode="_-&quot;$&quot;* #,##0_-;\-&quot;$&quot;* #,##0_-;_-&quot;$&quot;* &quot;-&quot;??_-;_-@_-">
                  <c:v>32310.463101189001</c:v>
                </c:pt>
                <c:pt idx="411" formatCode="_-&quot;$&quot;* #,##0_-;\-&quot;$&quot;* #,##0_-;_-&quot;$&quot;* &quot;-&quot;??_-;_-@_-">
                  <c:v>32553.320072520833</c:v>
                </c:pt>
                <c:pt idx="412" formatCode="_-&quot;$&quot;* #,##0_-;\-&quot;$&quot;* #,##0_-;_-&quot;$&quot;* &quot;-&quot;??_-;_-@_-">
                  <c:v>32798.018082198287</c:v>
                </c:pt>
                <c:pt idx="413" formatCode="_-&quot;$&quot;* #,##0_-;\-&quot;$&quot;* #,##0_-;_-&quot;$&quot;* &quot;-&quot;??_-;_-@_-">
                  <c:v>33044.557130221372</c:v>
                </c:pt>
                <c:pt idx="414" formatCode="_-&quot;$&quot;* #,##0_-;\-&quot;$&quot;* #,##0_-;_-&quot;$&quot;* &quot;-&quot;??_-;_-@_-">
                  <c:v>33300.941731136285</c:v>
                </c:pt>
                <c:pt idx="415" formatCode="_-&quot;$&quot;* #,##0_-;\-&quot;$&quot;* #,##0_-;_-&quot;$&quot;* &quot;-&quot;??_-;_-@_-">
                  <c:v>33559.847754133254</c:v>
                </c:pt>
                <c:pt idx="416" formatCode="_-&quot;$&quot;* #,##0_-;\-&quot;$&quot;* #,##0_-;_-&quot;$&quot;* &quot;-&quot;??_-;_-@_-">
                  <c:v>33818.553664266568</c:v>
                </c:pt>
                <c:pt idx="417" formatCode="_-&quot;$&quot;* #,##0_-;\-&quot;$&quot;* #,##0_-;_-&quot;$&quot;* &quot;-&quot;??_-;_-@_-">
                  <c:v>34112.759596412296</c:v>
                </c:pt>
                <c:pt idx="418" formatCode="_-&quot;$&quot;* #,##0_-;\-&quot;$&quot;* #,##0_-;_-&quot;$&quot;* &quot;-&quot;??_-;_-@_-">
                  <c:v>34416.090675140695</c:v>
                </c:pt>
                <c:pt idx="419" formatCode="_-&quot;$&quot;* #,##0_-;\-&quot;$&quot;* #,##0_-;_-&quot;$&quot;* &quot;-&quot;??_-;_-@_-">
                  <c:v>34729.267306760928</c:v>
                </c:pt>
                <c:pt idx="420" formatCode="_-&quot;$&quot;* #,##0_-;\-&quot;$&quot;* #,##0_-;_-&quot;$&quot;* &quot;-&quot;??_-;_-@_-">
                  <c:v>35043.004254399399</c:v>
                </c:pt>
                <c:pt idx="421" formatCode="_-&quot;$&quot;* #,##0_-;\-&quot;$&quot;* #,##0_-;_-&quot;$&quot;* &quot;-&quot;??_-;_-@_-">
                  <c:v>35358.942443538072</c:v>
                </c:pt>
                <c:pt idx="422" formatCode="_-&quot;$&quot;* #,##0_-;\-&quot;$&quot;* #,##0_-;_-&quot;$&quot;* &quot;-&quot;??_-;_-@_-">
                  <c:v>35670.99844312184</c:v>
                </c:pt>
                <c:pt idx="423" formatCode="_-&quot;$&quot;* #,##0_-;\-&quot;$&quot;* #,##0_-;_-&quot;$&quot;* &quot;-&quot;??_-;_-@_-">
                  <c:v>35984.89548105123</c:v>
                </c:pt>
                <c:pt idx="424" formatCode="_-&quot;$&quot;* #,##0_-;\-&quot;$&quot;* #,##0_-;_-&quot;$&quot;* &quot;-&quot;??_-;_-@_-">
                  <c:v>36313.28069030925</c:v>
                </c:pt>
                <c:pt idx="425" formatCode="_-&quot;$&quot;* #,##0_-;\-&quot;$&quot;* #,##0_-;_-&quot;$&quot;* &quot;-&quot;??_-;_-@_-">
                  <c:v>36660.356441032658</c:v>
                </c:pt>
                <c:pt idx="426" formatCode="_-&quot;$&quot;* #,##0_-;\-&quot;$&quot;* #,##0_-;_-&quot;$&quot;* &quot;-&quot;??_-;_-@_-">
                  <c:v>37032.166141703834</c:v>
                </c:pt>
                <c:pt idx="427" formatCode="_-&quot;$&quot;* #,##0_-;\-&quot;$&quot;* #,##0_-;_-&quot;$&quot;* &quot;-&quot;??_-;_-@_-">
                  <c:v>37415.422298176083</c:v>
                </c:pt>
                <c:pt idx="428" formatCode="_-&quot;$&quot;* #,##0_-;\-&quot;$&quot;* #,##0_-;_-&quot;$&quot;* &quot;-&quot;??_-;_-@_-">
                  <c:v>37810.805294185833</c:v>
                </c:pt>
                <c:pt idx="429" formatCode="_-&quot;$&quot;* #,##0_-;\-&quot;$&quot;* #,##0_-;_-&quot;$&quot;* &quot;-&quot;??_-;_-@_-">
                  <c:v>38211.59133751427</c:v>
                </c:pt>
                <c:pt idx="430" formatCode="_-&quot;$&quot;* #,##0_-;\-&quot;$&quot;* #,##0_-;_-&quot;$&quot;* &quot;-&quot;??_-;_-@_-">
                  <c:v>38650.398824937176</c:v>
                </c:pt>
                <c:pt idx="431" formatCode="_-&quot;$&quot;* #,##0_-;\-&quot;$&quot;* #,##0_-;_-&quot;$&quot;* &quot;-&quot;??_-;_-@_-">
                  <c:v>39076.198976222506</c:v>
                </c:pt>
                <c:pt idx="432" formatCode="_-&quot;$&quot;* #,##0_-;\-&quot;$&quot;* #,##0_-;_-&quot;$&quot;* &quot;-&quot;??_-;_-@_-">
                  <c:v>39509.603416326725</c:v>
                </c:pt>
                <c:pt idx="433" formatCode="_-&quot;$&quot;* #,##0_-;\-&quot;$&quot;* #,##0_-;_-&quot;$&quot;* &quot;-&quot;??_-;_-@_-">
                  <c:v>39970.22320588804</c:v>
                </c:pt>
                <c:pt idx="434" formatCode="_-&quot;$&quot;* #,##0_-;\-&quot;$&quot;* #,##0_-;_-&quot;$&quot;* &quot;-&quot;??_-;_-@_-">
                  <c:v>40440.208277468402</c:v>
                </c:pt>
                <c:pt idx="435" formatCode="_-&quot;$&quot;* #,##0_-;\-&quot;$&quot;* #,##0_-;_-&quot;$&quot;* &quot;-&quot;??_-;_-@_-">
                  <c:v>40894.144297383631</c:v>
                </c:pt>
                <c:pt idx="436" formatCode="_-&quot;$&quot;* #,##0_-;\-&quot;$&quot;* #,##0_-;_-&quot;$&quot;* &quot;-&quot;??_-;_-@_-">
                  <c:v>41342.957427989284</c:v>
                </c:pt>
                <c:pt idx="437" formatCode="_-&quot;$&quot;* #,##0_-;\-&quot;$&quot;* #,##0_-;_-&quot;$&quot;* &quot;-&quot;??_-;_-@_-">
                  <c:v>41786.367511276258</c:v>
                </c:pt>
                <c:pt idx="438" formatCode="_-&quot;$&quot;* #,##0_-;\-&quot;$&quot;* #,##0_-;_-&quot;$&quot;* &quot;-&quot;??_-;_-@_-">
                  <c:v>42248.468136028619</c:v>
                </c:pt>
                <c:pt idx="439" formatCode="_-&quot;$&quot;* #,##0_-;\-&quot;$&quot;* #,##0_-;_-&quot;$&quot;* &quot;-&quot;??_-;_-@_-">
                  <c:v>42750.511288366535</c:v>
                </c:pt>
                <c:pt idx="440" formatCode="_-&quot;$&quot;* #,##0_-;\-&quot;$&quot;* #,##0_-;_-&quot;$&quot;* &quot;-&quot;??_-;_-@_-">
                  <c:v>43332.279405584646</c:v>
                </c:pt>
                <c:pt idx="441" formatCode="_-&quot;$&quot;* #,##0_-;\-&quot;$&quot;* #,##0_-;_-&quot;$&quot;* &quot;-&quot;??_-;_-@_-">
                  <c:v>44008.620862166157</c:v>
                </c:pt>
                <c:pt idx="442" formatCode="_-&quot;$&quot;* #,##0_-;\-&quot;$&quot;* #,##0_-;_-&quot;$&quot;* &quot;-&quot;??_-;_-@_-">
                  <c:v>44716.059857759661</c:v>
                </c:pt>
                <c:pt idx="443" formatCode="_-&quot;$&quot;* #,##0_-;\-&quot;$&quot;* #,##0_-;_-&quot;$&quot;* &quot;-&quot;??_-;_-@_-">
                  <c:v>45270.53258037522</c:v>
                </c:pt>
                <c:pt idx="444" formatCode="_-&quot;$&quot;* #,##0_-;\-&quot;$&quot;* #,##0_-;_-&quot;$&quot;* &quot;-&quot;??_-;_-@_-">
                  <c:v>45854.14173593896</c:v>
                </c:pt>
                <c:pt idx="445" formatCode="_-&quot;$&quot;* #,##0_-;\-&quot;$&quot;* #,##0_-;_-&quot;$&quot;* &quot;-&quot;??_-;_-@_-">
                  <c:v>46412.41660296396</c:v>
                </c:pt>
                <c:pt idx="446" formatCode="_-&quot;$&quot;* #,##0_-;\-&quot;$&quot;* #,##0_-;_-&quot;$&quot;* &quot;-&quot;??_-;_-@_-">
                  <c:v>46970.531379698041</c:v>
                </c:pt>
                <c:pt idx="447" formatCode="_-&quot;$&quot;* #,##0_-;\-&quot;$&quot;* #,##0_-;_-&quot;$&quot;* &quot;-&quot;??_-;_-@_-">
                  <c:v>47425.347896213359</c:v>
                </c:pt>
                <c:pt idx="448" formatCode="_-&quot;$&quot;* #,##0_-;\-&quot;$&quot;* #,##0_-;_-&quot;$&quot;* &quot;-&quot;??_-;_-@_-">
                  <c:v>47967.573711573219</c:v>
                </c:pt>
                <c:pt idx="449" formatCode="_-&quot;$&quot;* #,##0_-;\-&quot;$&quot;* #,##0_-;_-&quot;$&quot;* &quot;-&quot;??_-;_-@_-">
                  <c:v>48486.426344458167</c:v>
                </c:pt>
                <c:pt idx="450" formatCode="_-&quot;$&quot;* #,##0_-;\-&quot;$&quot;* #,##0_-;_-&quot;$&quot;* &quot;-&quot;??_-;_-@_-">
                  <c:v>48865.840333948232</c:v>
                </c:pt>
                <c:pt idx="451" formatCode="_-&quot;$&quot;* #,##0_-;\-&quot;$&quot;* #,##0_-;_-&quot;$&quot;* &quot;-&quot;??_-;_-@_-">
                  <c:v>49315.814119163093</c:v>
                </c:pt>
                <c:pt idx="452" formatCode="_-&quot;$&quot;* #,##0_-;\-&quot;$&quot;* #,##0_-;_-&quot;$&quot;* &quot;-&quot;??_-;_-@_-">
                  <c:v>49930.200633156979</c:v>
                </c:pt>
                <c:pt idx="453" formatCode="_-&quot;$&quot;* #,##0_-;\-&quot;$&quot;* #,##0_-;_-&quot;$&quot;* &quot;-&quot;??_-;_-@_-">
                  <c:v>50517.291752548306</c:v>
                </c:pt>
                <c:pt idx="454" formatCode="_-&quot;$&quot;* #,##0_-;\-&quot;$&quot;* #,##0_-;_-&quot;$&quot;* &quot;-&quot;??_-;_-@_-">
                  <c:v>51003.525988657471</c:v>
                </c:pt>
                <c:pt idx="455" formatCode="_-&quot;$&quot;* #,##0_-;\-&quot;$&quot;* #,##0_-;_-&quot;$&quot;* &quot;-&quot;??_-;_-@_-">
                  <c:v>51436.210022452535</c:v>
                </c:pt>
                <c:pt idx="456" formatCode="_-&quot;$&quot;* #,##0_-;\-&quot;$&quot;* #,##0_-;_-&quot;$&quot;* &quot;-&quot;??_-;_-@_-">
                  <c:v>51947.578434236777</c:v>
                </c:pt>
                <c:pt idx="457" formatCode="_-&quot;$&quot;* #,##0_-;\-&quot;$&quot;* #,##0_-;_-&quot;$&quot;* &quot;-&quot;??_-;_-@_-">
                  <c:v>52405.996982297882</c:v>
                </c:pt>
                <c:pt idx="458" formatCode="_-&quot;$&quot;* #,##0_-;\-&quot;$&quot;* #,##0_-;_-&quot;$&quot;* &quot;-&quot;??_-;_-@_-">
                  <c:v>52884.666952160886</c:v>
                </c:pt>
                <c:pt idx="459" formatCode="_-&quot;$&quot;* #,##0_-;\-&quot;$&quot;* #,##0_-;_-&quot;$&quot;* &quot;-&quot;??_-;_-@_-">
                  <c:v>53301.982318027236</c:v>
                </c:pt>
                <c:pt idx="460" formatCode="_-&quot;$&quot;* #,##0_-;\-&quot;$&quot;* #,##0_-;_-&quot;$&quot;* &quot;-&quot;??_-;_-@_-">
                  <c:v>53749.75486174188</c:v>
                </c:pt>
                <c:pt idx="461" formatCode="_-&quot;$&quot;* #,##0_-;\-&quot;$&quot;* #,##0_-;_-&quot;$&quot;* &quot;-&quot;??_-;_-@_-">
                  <c:v>54167.190295326422</c:v>
                </c:pt>
                <c:pt idx="462" formatCode="_-&quot;$&quot;* #,##0_-;\-&quot;$&quot;* #,##0_-;_-&quot;$&quot;* &quot;-&quot;??_-;_-@_-">
                  <c:v>54552.687715871609</c:v>
                </c:pt>
                <c:pt idx="463" formatCode="_-&quot;$&quot;* #,##0_-;\-&quot;$&quot;* #,##0_-;_-&quot;$&quot;* &quot;-&quot;??_-;_-@_-">
                  <c:v>54981.369492393569</c:v>
                </c:pt>
                <c:pt idx="464" formatCode="_-&quot;$&quot;* #,##0_-;\-&quot;$&quot;* #,##0_-;_-&quot;$&quot;* &quot;-&quot;??_-;_-@_-">
                  <c:v>55455.596956683425</c:v>
                </c:pt>
                <c:pt idx="465" formatCode="_-&quot;$&quot;* #,##0_-;\-&quot;$&quot;* #,##0_-;_-&quot;$&quot;* &quot;-&quot;??_-;_-@_-">
                  <c:v>56061.458662685611</c:v>
                </c:pt>
                <c:pt idx="466" formatCode="_-&quot;$&quot;* #,##0_-;\-&quot;$&quot;* #,##0_-;_-&quot;$&quot;* &quot;-&quot;??_-;_-@_-">
                  <c:v>56612.249308609898</c:v>
                </c:pt>
                <c:pt idx="467" formatCode="_-&quot;$&quot;* #,##0_-;\-&quot;$&quot;* #,##0_-;_-&quot;$&quot;* &quot;-&quot;??_-;_-@_-">
                  <c:v>57169.403543598433</c:v>
                </c:pt>
                <c:pt idx="468" formatCode="_-&quot;$&quot;* #,##0_-;\-&quot;$&quot;* #,##0_-;_-&quot;$&quot;* &quot;-&quot;??_-;_-@_-">
                  <c:v>57704.905566739486</c:v>
                </c:pt>
                <c:pt idx="469" formatCode="_-&quot;$&quot;* #,##0_-;\-&quot;$&quot;* #,##0_-;_-&quot;$&quot;* &quot;-&quot;??_-;_-@_-">
                  <c:v>58220.876574387788</c:v>
                </c:pt>
                <c:pt idx="470" formatCode="_-&quot;$&quot;* #,##0_-;\-&quot;$&quot;* #,##0_-;_-&quot;$&quot;* &quot;-&quot;??_-;_-@_-">
                  <c:v>58693.423090622942</c:v>
                </c:pt>
                <c:pt idx="471" formatCode="_-&quot;$&quot;* #,##0_-;\-&quot;$&quot;* #,##0_-;_-&quot;$&quot;* &quot;-&quot;??_-;_-@_-">
                  <c:v>59163.968478221555</c:v>
                </c:pt>
                <c:pt idx="472" formatCode="_-&quot;$&quot;* #,##0_-;\-&quot;$&quot;* #,##0_-;_-&quot;$&quot;* &quot;-&quot;??_-;_-@_-">
                  <c:v>59693.947386325723</c:v>
                </c:pt>
                <c:pt idx="473" formatCode="_-&quot;$&quot;* #,##0_-;\-&quot;$&quot;* #,##0_-;_-&quot;$&quot;* &quot;-&quot;??_-;_-@_-">
                  <c:v>60240.175458958685</c:v>
                </c:pt>
                <c:pt idx="474" formatCode="_-&quot;$&quot;* #,##0_-;\-&quot;$&quot;* #,##0_-;_-&quot;$&quot;* &quot;-&quot;??_-;_-@_-">
                  <c:v>60856.122853289075</c:v>
                </c:pt>
                <c:pt idx="475" formatCode="_-&quot;$&quot;* #,##0_-;\-&quot;$&quot;* #,##0_-;_-&quot;$&quot;* &quot;-&quot;??_-;_-@_-">
                  <c:v>61475.832369456191</c:v>
                </c:pt>
                <c:pt idx="476" formatCode="_-&quot;$&quot;* #,##0_-;\-&quot;$&quot;* #,##0_-;_-&quot;$&quot;* &quot;-&quot;??_-;_-@_-">
                  <c:v>62167.942719693725</c:v>
                </c:pt>
                <c:pt idx="477" formatCode="_-&quot;$&quot;* #,##0_-;\-&quot;$&quot;* #,##0_-;_-&quot;$&quot;* &quot;-&quot;??_-;_-@_-">
                  <c:v>62920.166974173248</c:v>
                </c:pt>
                <c:pt idx="478" formatCode="_-&quot;$&quot;* #,##0_-;\-&quot;$&quot;* #,##0_-;_-&quot;$&quot;* &quot;-&quot;??_-;_-@_-">
                  <c:v>63704.049083682999</c:v>
                </c:pt>
                <c:pt idx="479" formatCode="_-&quot;$&quot;* #,##0_-;\-&quot;$&quot;* #,##0_-;_-&quot;$&quot;* &quot;-&quot;??_-;_-@_-">
                  <c:v>64473.843247591445</c:v>
                </c:pt>
                <c:pt idx="480" formatCode="_-&quot;$&quot;* #,##0_-;\-&quot;$&quot;* #,##0_-;_-&quot;$&quot;* &quot;-&quot;??_-;_-@_-">
                  <c:v>65227.10808896197</c:v>
                </c:pt>
                <c:pt idx="481" formatCode="_-&quot;$&quot;* #,##0_-;\-&quot;$&quot;* #,##0_-;_-&quot;$&quot;* &quot;-&quot;??_-;_-@_-">
                  <c:v>66030.481191391737</c:v>
                </c:pt>
                <c:pt idx="482" formatCode="_-&quot;$&quot;* #,##0_-;\-&quot;$&quot;* #,##0_-;_-&quot;$&quot;* &quot;-&quot;??_-;_-@_-">
                  <c:v>66920.223005775042</c:v>
                </c:pt>
                <c:pt idx="483" formatCode="_-&quot;$&quot;* #,##0_-;\-&quot;$&quot;* #,##0_-;_-&quot;$&quot;* &quot;-&quot;??_-;_-@_-">
                  <c:v>67821.411275959428</c:v>
                </c:pt>
                <c:pt idx="484" formatCode="_-&quot;$&quot;* #,##0_-;\-&quot;$&quot;* #,##0_-;_-&quot;$&quot;* &quot;-&quot;??_-;_-@_-">
                  <c:v>68746.052773764197</c:v>
                </c:pt>
                <c:pt idx="485" formatCode="_-&quot;$&quot;* #,##0_-;\-&quot;$&quot;* #,##0_-;_-&quot;$&quot;* &quot;-&quot;??_-;_-@_-">
                  <c:v>69803.008897017717</c:v>
                </c:pt>
                <c:pt idx="486" formatCode="_-&quot;$&quot;* #,##0_-;\-&quot;$&quot;* #,##0_-;_-&quot;$&quot;* &quot;-&quot;??_-;_-@_-">
                  <c:v>70931.525380314299</c:v>
                </c:pt>
                <c:pt idx="487" formatCode="_-&quot;$&quot;* #,##0_-;\-&quot;$&quot;* #,##0_-;_-&quot;$&quot;* &quot;-&quot;??_-;_-@_-">
                  <c:v>72022.660780680104</c:v>
                </c:pt>
                <c:pt idx="488" formatCode="_-&quot;$&quot;* #,##0_-;\-&quot;$&quot;* #,##0_-;_-&quot;$&quot;* &quot;-&quot;??_-;_-@_-">
                  <c:v>73044.797265657617</c:v>
                </c:pt>
                <c:pt idx="489" formatCode="_-&quot;$&quot;* #,##0_-;\-&quot;$&quot;* #,##0_-;_-&quot;$&quot;* &quot;-&quot;??_-;_-@_-">
                  <c:v>73950.548109133335</c:v>
                </c:pt>
                <c:pt idx="490" formatCode="_-&quot;$&quot;* #,##0_-;\-&quot;$&quot;* #,##0_-;_-&quot;$&quot;* &quot;-&quot;??_-;_-@_-">
                  <c:v>74741.834394598336</c:v>
                </c:pt>
                <c:pt idx="491" formatCode="_-&quot;$&quot;* #,##0_-;\-&quot;$&quot;* #,##0_-;_-&quot;$&quot;* &quot;-&quot;??_-;_-@_-">
                  <c:v>75537.843343645596</c:v>
                </c:pt>
                <c:pt idx="492" formatCode="_-&quot;$&quot;* #,##0_-;\-&quot;$&quot;* #,##0_-;_-&quot;$&quot;* &quot;-&quot;??_-;_-@_-">
                  <c:v>76317.122857291295</c:v>
                </c:pt>
                <c:pt idx="493" formatCode="_-&quot;$&quot;* #,##0_-;\-&quot;$&quot;* #,##0_-;_-&quot;$&quot;* &quot;-&quot;??_-;_-@_-">
                  <c:v>77269.820178580485</c:v>
                </c:pt>
                <c:pt idx="494" formatCode="_-&quot;$&quot;* #,##0_-;\-&quot;$&quot;* #,##0_-;_-&quot;$&quot;* &quot;-&quot;??_-;_-@_-">
                  <c:v>78377.364833766012</c:v>
                </c:pt>
                <c:pt idx="495" formatCode="_-&quot;$&quot;* #,##0_-;\-&quot;$&quot;* #,##0_-;_-&quot;$&quot;* &quot;-&quot;??_-;_-@_-">
                  <c:v>79521.009849554932</c:v>
                </c:pt>
                <c:pt idx="496" formatCode="_-&quot;$&quot;* #,##0_-;\-&quot;$&quot;* #,##0_-;_-&quot;$&quot;* &quot;-&quot;??_-;_-@_-">
                  <c:v>80593.214573018966</c:v>
                </c:pt>
                <c:pt idx="497" formatCode="_-&quot;$&quot;* #,##0_-;\-&quot;$&quot;* #,##0_-;_-&quot;$&quot;* &quot;-&quot;??_-;_-@_-">
                  <c:v>81633.521306016381</c:v>
                </c:pt>
                <c:pt idx="498" formatCode="_-&quot;$&quot;* #,##0_-;\-&quot;$&quot;* #,##0_-;_-&quot;$&quot;* &quot;-&quot;??_-;_-@_-">
                  <c:v>82647.853389311349</c:v>
                </c:pt>
                <c:pt idx="499" formatCode="_-&quot;$&quot;* #,##0_-;\-&quot;$&quot;* #,##0_-;_-&quot;$&quot;* &quot;-&quot;??_-;_-@_-">
                  <c:v>83793.899759464111</c:v>
                </c:pt>
                <c:pt idx="500" formatCode="_-&quot;$&quot;* #,##0_-;\-&quot;$&quot;* #,##0_-;_-&quot;$&quot;* &quot;-&quot;??_-;_-@_-">
                  <c:v>84933.46247283445</c:v>
                </c:pt>
                <c:pt idx="501" formatCode="_-&quot;$&quot;* #,##0_-;\-&quot;$&quot;* #,##0_-;_-&quot;$&quot;* &quot;-&quot;??_-;_-@_-">
                  <c:v>86028.400017609703</c:v>
                </c:pt>
                <c:pt idx="502" formatCode="_-&quot;$&quot;* #,##0_-;\-&quot;$&quot;* #,##0_-;_-&quot;$&quot;* &quot;-&quot;??_-;_-@_-">
                  <c:v>87032.086096558225</c:v>
                </c:pt>
                <c:pt idx="503" formatCode="_-&quot;$&quot;* #,##0_-;\-&quot;$&quot;* #,##0_-;_-&quot;$&quot;* &quot;-&quot;??_-;_-@_-">
                  <c:v>87975.658271264751</c:v>
                </c:pt>
                <c:pt idx="504" formatCode="_-&quot;$&quot;* #,##0_-;\-&quot;$&quot;* #,##0_-;_-&quot;$&quot;* &quot;-&quot;??_-;_-@_-">
                  <c:v>88872.283968157804</c:v>
                </c:pt>
                <c:pt idx="505" formatCode="_-&quot;$&quot;* #,##0_-;\-&quot;$&quot;* #,##0_-;_-&quot;$&quot;* &quot;-&quot;??_-;_-@_-">
                  <c:v>89763.946866032202</c:v>
                </c:pt>
                <c:pt idx="506" formatCode="_-&quot;$&quot;* #,##0_-;\-&quot;$&quot;* #,##0_-;_-&quot;$&quot;* &quot;-&quot;??_-;_-@_-">
                  <c:v>90654.849335024715</c:v>
                </c:pt>
                <c:pt idx="507" formatCode="_-&quot;$&quot;* #,##0_-;\-&quot;$&quot;* #,##0_-;_-&quot;$&quot;* &quot;-&quot;??_-;_-@_-">
                  <c:v>91492.681872575908</c:v>
                </c:pt>
                <c:pt idx="508" formatCode="_-&quot;$&quot;* #,##0_-;\-&quot;$&quot;* #,##0_-;_-&quot;$&quot;* &quot;-&quot;??_-;_-@_-">
                  <c:v>92290.932085696099</c:v>
                </c:pt>
                <c:pt idx="509" formatCode="_-&quot;$&quot;* #,##0_-;\-&quot;$&quot;* #,##0_-;_-&quot;$&quot;* &quot;-&quot;??_-;_-@_-">
                  <c:v>93086.180605861475</c:v>
                </c:pt>
                <c:pt idx="510" formatCode="_-&quot;$&quot;* #,##0_-;\-&quot;$&quot;* #,##0_-;_-&quot;$&quot;* &quot;-&quot;??_-;_-@_-">
                  <c:v>93866.540728970896</c:v>
                </c:pt>
                <c:pt idx="511" formatCode="_-&quot;$&quot;* #,##0_-;\-&quot;$&quot;* #,##0_-;_-&quot;$&quot;* &quot;-&quot;??_-;_-@_-">
                  <c:v>94642.498369079927</c:v>
                </c:pt>
                <c:pt idx="512" formatCode="_-&quot;$&quot;* #,##0_-;\-&quot;$&quot;* #,##0_-;_-&quot;$&quot;* &quot;-&quot;??_-;_-@_-">
                  <c:v>95465.922780447931</c:v>
                </c:pt>
                <c:pt idx="513" formatCode="_-&quot;$&quot;* #,##0_-;\-&quot;$&quot;* #,##0_-;_-&quot;$&quot;* &quot;-&quot;??_-;_-@_-">
                  <c:v>96247.92382903934</c:v>
                </c:pt>
                <c:pt idx="514" formatCode="_-&quot;$&quot;* #,##0_-;\-&quot;$&quot;* #,##0_-;_-&quot;$&quot;* &quot;-&quot;??_-;_-@_-">
                  <c:v>97082.074289899247</c:v>
                </c:pt>
                <c:pt idx="515" formatCode="_-&quot;$&quot;* #,##0_-;\-&quot;$&quot;* #,##0_-;_-&quot;$&quot;* &quot;-&quot;??_-;_-@_-">
                  <c:v>98020.523575296203</c:v>
                </c:pt>
                <c:pt idx="516" formatCode="_-&quot;$&quot;* #,##0_-;\-&quot;$&quot;* #,##0_-;_-&quot;$&quot;* &quot;-&quot;??_-;_-@_-">
                  <c:v>98944.364621646353</c:v>
                </c:pt>
                <c:pt idx="517" formatCode="_-&quot;$&quot;* #,##0_-;\-&quot;$&quot;* #,##0_-;_-&quot;$&quot;* &quot;-&quot;??_-;_-@_-">
                  <c:v>99942.087337257966</c:v>
                </c:pt>
                <c:pt idx="518" formatCode="_-&quot;$&quot;* #,##0_-;\-&quot;$&quot;* #,##0_-;_-&quot;$&quot;* &quot;-&quot;??_-;_-@_-">
                  <c:v>101005.60716243937</c:v>
                </c:pt>
                <c:pt idx="519" formatCode="_-&quot;$&quot;* #,##0_-;\-&quot;$&quot;* #,##0_-;_-&quot;$&quot;* &quot;-&quot;??_-;_-@_-">
                  <c:v>102157.09660248355</c:v>
                </c:pt>
                <c:pt idx="520" formatCode="_-&quot;$&quot;* #,##0_-;\-&quot;$&quot;* #,##0_-;_-&quot;$&quot;* &quot;-&quot;??_-;_-@_-">
                  <c:v>103349.76926986796</c:v>
                </c:pt>
                <c:pt idx="521" formatCode="_-&quot;$&quot;* #,##0_-;\-&quot;$&quot;* #,##0_-;_-&quot;$&quot;* &quot;-&quot;??_-;_-@_-">
                  <c:v>104613.24186841353</c:v>
                </c:pt>
                <c:pt idx="522" formatCode="_-&quot;$&quot;* #,##0_-;\-&quot;$&quot;* #,##0_-;_-&quot;$&quot;* &quot;-&quot;??_-;_-@_-">
                  <c:v>105918.25789745391</c:v>
                </c:pt>
                <c:pt idx="523" formatCode="_-&quot;$&quot;* #,##0_-;\-&quot;$&quot;* #,##0_-;_-&quot;$&quot;* &quot;-&quot;??_-;_-@_-">
                  <c:v>107266.05805674373</c:v>
                </c:pt>
                <c:pt idx="524" formatCode="_-&quot;$&quot;* #,##0_-;\-&quot;$&quot;* #,##0_-;_-&quot;$&quot;* &quot;-&quot;??_-;_-@_-">
                  <c:v>108720.4383272163</c:v>
                </c:pt>
                <c:pt idx="525" formatCode="_-&quot;$&quot;* #,##0_-;\-&quot;$&quot;* #,##0_-;_-&quot;$&quot;* &quot;-&quot;??_-;_-@_-">
                  <c:v>110137.43751475807</c:v>
                </c:pt>
                <c:pt idx="526" formatCode="_-&quot;$&quot;* #,##0_-;\-&quot;$&quot;* #,##0_-;_-&quot;$&quot;* &quot;-&quot;??_-;_-@_-">
                  <c:v>111621.51453419703</c:v>
                </c:pt>
                <c:pt idx="527" formatCode="_-&quot;$&quot;* #,##0_-;\-&quot;$&quot;* #,##0_-;_-&quot;$&quot;* &quot;-&quot;??_-;_-@_-">
                  <c:v>113230.74213856587</c:v>
                </c:pt>
                <c:pt idx="528" formatCode="_-&quot;$&quot;* #,##0_-;\-&quot;$&quot;* #,##0_-;_-&quot;$&quot;* &quot;-&quot;??_-;_-@_-">
                  <c:v>114850.85588271756</c:v>
                </c:pt>
                <c:pt idx="529" formatCode="_-&quot;$&quot;* #,##0_-;\-&quot;$&quot;* #,##0_-;_-&quot;$&quot;* &quot;-&quot;??_-;_-@_-">
                  <c:v>116454.96059777687</c:v>
                </c:pt>
                <c:pt idx="530" formatCode="_-&quot;$&quot;* #,##0_-;\-&quot;$&quot;* #,##0_-;_-&quot;$&quot;* &quot;-&quot;??_-;_-@_-">
                  <c:v>118101.80942051289</c:v>
                </c:pt>
                <c:pt idx="531" formatCode="_-&quot;$&quot;* #,##0_-;\-&quot;$&quot;* #,##0_-;_-&quot;$&quot;* &quot;-&quot;??_-;_-@_-">
                  <c:v>119820.21860329197</c:v>
                </c:pt>
                <c:pt idx="532" formatCode="_-&quot;$&quot;* #,##0_-;\-&quot;$&quot;* #,##0_-;_-&quot;$&quot;* &quot;-&quot;??_-;_-@_-">
                  <c:v>121608.50719805941</c:v>
                </c:pt>
                <c:pt idx="533" formatCode="_-&quot;$&quot;* #,##0_-;\-&quot;$&quot;* #,##0_-;_-&quot;$&quot;* &quot;-&quot;??_-;_-@_-">
                  <c:v>123397.19601855417</c:v>
                </c:pt>
                <c:pt idx="534" formatCode="_-&quot;$&quot;* #,##0_-;\-&quot;$&quot;* #,##0_-;_-&quot;$&quot;* &quot;-&quot;??_-;_-@_-">
                  <c:v>125148.38368839996</c:v>
                </c:pt>
                <c:pt idx="535" formatCode="_-&quot;$&quot;* #,##0_-;\-&quot;$&quot;* #,##0_-;_-&quot;$&quot;* &quot;-&quot;??_-;_-@_-">
                  <c:v>126817.04481327439</c:v>
                </c:pt>
                <c:pt idx="536" formatCode="_-&quot;$&quot;* #,##0_-;\-&quot;$&quot;* #,##0_-;_-&quot;$&quot;* &quot;-&quot;??_-;_-@_-">
                  <c:v>128505.79726965979</c:v>
                </c:pt>
                <c:pt idx="537" formatCode="_-&quot;$&quot;* #,##0_-;\-&quot;$&quot;* #,##0_-;_-&quot;$&quot;* &quot;-&quot;??_-;_-@_-">
                  <c:v>130145.32196158604</c:v>
                </c:pt>
                <c:pt idx="538" formatCode="_-&quot;$&quot;* #,##0_-;\-&quot;$&quot;* #,##0_-;_-&quot;$&quot;* &quot;-&quot;??_-;_-@_-">
                  <c:v>131739.62114632624</c:v>
                </c:pt>
                <c:pt idx="539" formatCode="_-&quot;$&quot;* #,##0_-;\-&quot;$&quot;* #,##0_-;_-&quot;$&quot;* &quot;-&quot;??_-;_-@_-">
                  <c:v>133361.13568052356</c:v>
                </c:pt>
                <c:pt idx="540" formatCode="_-&quot;$&quot;* #,##0_-;\-&quot;$&quot;* #,##0_-;_-&quot;$&quot;* &quot;-&quot;??_-;_-@_-">
                  <c:v>135000.34019186796</c:v>
                </c:pt>
                <c:pt idx="541" formatCode="_-&quot;$&quot;* #,##0_-;\-&quot;$&quot;* #,##0_-;_-&quot;$&quot;* &quot;-&quot;??_-;_-@_-">
                  <c:v>136643.98720878549</c:v>
                </c:pt>
                <c:pt idx="542" formatCode="_-&quot;$&quot;* #,##0_-;\-&quot;$&quot;* #,##0_-;_-&quot;$&quot;* &quot;-&quot;??_-;_-@_-">
                  <c:v>138186.89741013903</c:v>
                </c:pt>
                <c:pt idx="543" formatCode="_-&quot;$&quot;* #,##0_-;\-&quot;$&quot;* #,##0_-;_-&quot;$&quot;* &quot;-&quot;??_-;_-@_-">
                  <c:v>139725.40512849219</c:v>
                </c:pt>
                <c:pt idx="544" formatCode="_-&quot;$&quot;* #,##0_-;\-&quot;$&quot;* #,##0_-;_-&quot;$&quot;* &quot;-&quot;??_-;_-@_-">
                  <c:v>141199.51652732113</c:v>
                </c:pt>
                <c:pt idx="545" formatCode="_-&quot;$&quot;* #,##0_-;\-&quot;$&quot;* #,##0_-;_-&quot;$&quot;* &quot;-&quot;??_-;_-@_-">
                  <c:v>142644.45147062917</c:v>
                </c:pt>
                <c:pt idx="546" formatCode="_-&quot;$&quot;* #,##0_-;\-&quot;$&quot;* #,##0_-;_-&quot;$&quot;* &quot;-&quot;??_-;_-@_-">
                  <c:v>144051.84524071545</c:v>
                </c:pt>
                <c:pt idx="547" formatCode="_-&quot;$&quot;* #,##0_-;\-&quot;$&quot;* #,##0_-;_-&quot;$&quot;* &quot;-&quot;??_-;_-@_-">
                  <c:v>145463.56144865672</c:v>
                </c:pt>
                <c:pt idx="548" formatCode="_-&quot;$&quot;* #,##0_-;\-&quot;$&quot;* #,##0_-;_-&quot;$&quot;* &quot;-&quot;??_-;_-@_-">
                  <c:v>146858.78835663284</c:v>
                </c:pt>
                <c:pt idx="549" formatCode="_-&quot;$&quot;* #,##0_-;\-&quot;$&quot;* #,##0_-;_-&quot;$&quot;* &quot;-&quot;??_-;_-@_-">
                  <c:v>148250.29316534495</c:v>
                </c:pt>
                <c:pt idx="550" formatCode="_-&quot;$&quot;* #,##0_-;\-&quot;$&quot;* #,##0_-;_-&quot;$&quot;* &quot;-&quot;??_-;_-@_-">
                  <c:v>149615.42309862733</c:v>
                </c:pt>
                <c:pt idx="551" formatCode="_-&quot;$&quot;* #,##0_-;\-&quot;$&quot;* #,##0_-;_-&quot;$&quot;* &quot;-&quot;??_-;_-@_-">
                  <c:v>150883.41824789147</c:v>
                </c:pt>
                <c:pt idx="552" formatCode="_-&quot;$&quot;* #,##0_-;\-&quot;$&quot;* #,##0_-;_-&quot;$&quot;* &quot;-&quot;??_-;_-@_-">
                  <c:v>152154.61520297415</c:v>
                </c:pt>
                <c:pt idx="553" formatCode="_-&quot;$&quot;* #,##0_-;\-&quot;$&quot;* #,##0_-;_-&quot;$&quot;* &quot;-&quot;??_-;_-@_-">
                  <c:v>153409.88317410985</c:v>
                </c:pt>
                <c:pt idx="554" formatCode="_-&quot;$&quot;* #,##0_-;\-&quot;$&quot;* #,##0_-;_-&quot;$&quot;* &quot;-&quot;??_-;_-@_-">
                  <c:v>154701.09141555804</c:v>
                </c:pt>
                <c:pt idx="555" formatCode="_-&quot;$&quot;* #,##0_-;\-&quot;$&quot;* #,##0_-;_-&quot;$&quot;* &quot;-&quot;??_-;_-@_-">
                  <c:v>155920.65925181768</c:v>
                </c:pt>
                <c:pt idx="556" formatCode="_-&quot;$&quot;* #,##0_-;\-&quot;$&quot;* #,##0_-;_-&quot;$&quot;* &quot;-&quot;??_-;_-@_-">
                  <c:v>157025.08214633018</c:v>
                </c:pt>
                <c:pt idx="557" formatCode="_-&quot;$&quot;* #,##0_-;\-&quot;$&quot;* #,##0_-;_-&quot;$&quot;* &quot;-&quot;??_-;_-@_-">
                  <c:v>158094.16510912118</c:v>
                </c:pt>
                <c:pt idx="558" formatCode="_-&quot;$&quot;* #,##0_-;\-&quot;$&quot;* #,##0_-;_-&quot;$&quot;* &quot;-&quot;??_-;_-@_-">
                  <c:v>159065.1127235757</c:v>
                </c:pt>
                <c:pt idx="559" formatCode="_-&quot;$&quot;* #,##0_-;\-&quot;$&quot;* #,##0_-;_-&quot;$&quot;* &quot;-&quot;??_-;_-@_-">
                  <c:v>160059.27343021423</c:v>
                </c:pt>
                <c:pt idx="560" formatCode="_-&quot;$&quot;* #,##0_-;\-&quot;$&quot;* #,##0_-;_-&quot;$&quot;* &quot;-&quot;??_-;_-@_-">
                  <c:v>161027.86243996673</c:v>
                </c:pt>
                <c:pt idx="561" formatCode="_-&quot;$&quot;* #,##0_-;\-&quot;$&quot;* #,##0_-;_-&quot;$&quot;* &quot;-&quot;??_-;_-@_-">
                  <c:v>162039.10098123562</c:v>
                </c:pt>
                <c:pt idx="562" formatCode="_-&quot;$&quot;* #,##0_-;\-&quot;$&quot;* #,##0_-;_-&quot;$&quot;* &quot;-&quot;??_-;_-@_-">
                  <c:v>163153.48315684093</c:v>
                </c:pt>
                <c:pt idx="563" formatCode="_-&quot;$&quot;* #,##0_-;\-&quot;$&quot;* #,##0_-;_-&quot;$&quot;* &quot;-&quot;??_-;_-@_-">
                  <c:v>164100.53964753382</c:v>
                </c:pt>
                <c:pt idx="564" formatCode="_-&quot;$&quot;* #,##0_-;\-&quot;$&quot;* #,##0_-;_-&quot;$&quot;* &quot;-&quot;??_-;_-@_-">
                  <c:v>164980.69761523796</c:v>
                </c:pt>
                <c:pt idx="565" formatCode="_-&quot;$&quot;* #,##0_-;\-&quot;$&quot;* #,##0_-;_-&quot;$&quot;* &quot;-&quot;??_-;_-@_-">
                  <c:v>165950.20126216646</c:v>
                </c:pt>
                <c:pt idx="566" formatCode="_-&quot;$&quot;* #,##0_-;\-&quot;$&quot;* #,##0_-;_-&quot;$&quot;* &quot;-&quot;??_-;_-@_-">
                  <c:v>166691.05214822013</c:v>
                </c:pt>
                <c:pt idx="567" formatCode="_-&quot;$&quot;* #,##0_-;\-&quot;$&quot;* #,##0_-;_-&quot;$&quot;* &quot;-&quot;??_-;_-@_-">
                  <c:v>167491.30479898077</c:v>
                </c:pt>
                <c:pt idx="568" formatCode="_-&quot;$&quot;* #,##0_-;\-&quot;$&quot;* #,##0_-;_-&quot;$&quot;* &quot;-&quot;??_-;_-@_-">
                  <c:v>168324.39292435939</c:v>
                </c:pt>
                <c:pt idx="569" formatCode="_-&quot;$&quot;* #,##0_-;\-&quot;$&quot;* #,##0_-;_-&quot;$&quot;* &quot;-&quot;??_-;_-@_-">
                  <c:v>169147.29395153432</c:v>
                </c:pt>
                <c:pt idx="570" formatCode="_-&quot;$&quot;* #,##0_-;\-&quot;$&quot;* #,##0_-;_-&quot;$&quot;* &quot;-&quot;??_-;_-@_-">
                  <c:v>169981.99967808992</c:v>
                </c:pt>
                <c:pt idx="571" formatCode="_-&quot;$&quot;* #,##0_-;\-&quot;$&quot;* #,##0_-;_-&quot;$&quot;* &quot;-&quot;??_-;_-@_-">
                  <c:v>170840.13971571898</c:v>
                </c:pt>
                <c:pt idx="572" formatCode="_-&quot;$&quot;* #,##0_-;\-&quot;$&quot;* #,##0_-;_-&quot;$&quot;* &quot;-&quot;??_-;_-@_-">
                  <c:v>171651.48560879982</c:v>
                </c:pt>
                <c:pt idx="573" formatCode="_-&quot;$&quot;* #,##0_-;\-&quot;$&quot;* #,##0_-;_-&quot;$&quot;* &quot;-&quot;??_-;_-@_-">
                  <c:v>172486.71071860896</c:v>
                </c:pt>
                <c:pt idx="574" formatCode="_-&quot;$&quot;* #,##0_-;\-&quot;$&quot;* #,##0_-;_-&quot;$&quot;* &quot;-&quot;??_-;_-@_-">
                  <c:v>173252.43581597597</c:v>
                </c:pt>
                <c:pt idx="575" formatCode="_-&quot;$&quot;* #,##0_-;\-&quot;$&quot;* #,##0_-;_-&quot;$&quot;* &quot;-&quot;??_-;_-@_-">
                  <c:v>174006.20137895466</c:v>
                </c:pt>
                <c:pt idx="576" formatCode="_-&quot;$&quot;* #,##0_-;\-&quot;$&quot;* #,##0_-;_-&quot;$&quot;* &quot;-&quot;??_-;_-@_-">
                  <c:v>174738.76957206745</c:v>
                </c:pt>
                <c:pt idx="577" formatCode="_-&quot;$&quot;* #,##0_-;\-&quot;$&quot;* #,##0_-;_-&quot;$&quot;* &quot;-&quot;??_-;_-@_-">
                  <c:v>175585.17808128987</c:v>
                </c:pt>
                <c:pt idx="578" formatCode="_-&quot;$&quot;* #,##0_-;\-&quot;$&quot;* #,##0_-;_-&quot;$&quot;* &quot;-&quot;??_-;_-@_-">
                  <c:v>176301.04303963235</c:v>
                </c:pt>
                <c:pt idx="579" formatCode="_-&quot;$&quot;* #,##0_-;\-&quot;$&quot;* #,##0_-;_-&quot;$&quot;* &quot;-&quot;??_-;_-@_-">
                  <c:v>176990.56056749591</c:v>
                </c:pt>
                <c:pt idx="580" formatCode="_-&quot;$&quot;* #,##0_-;\-&quot;$&quot;* #,##0_-;_-&quot;$&quot;* &quot;-&quot;??_-;_-@_-">
                  <c:v>177736.45829082423</c:v>
                </c:pt>
                <c:pt idx="581" formatCode="_-&quot;$&quot;* #,##0_-;\-&quot;$&quot;* #,##0_-;_-&quot;$&quot;* &quot;-&quot;??_-;_-@_-">
                  <c:v>178422.09841037382</c:v>
                </c:pt>
                <c:pt idx="582" formatCode="_-&quot;$&quot;* #,##0_-;\-&quot;$&quot;* #,##0_-;_-&quot;$&quot;* &quot;-&quot;??_-;_-@_-">
                  <c:v>179143.71970311456</c:v>
                </c:pt>
                <c:pt idx="583" formatCode="_-&quot;$&quot;* #,##0_-;\-&quot;$&quot;* #,##0_-;_-&quot;$&quot;* &quot;-&quot;??_-;_-@_-">
                  <c:v>179887.89268205388</c:v>
                </c:pt>
                <c:pt idx="584" formatCode="_-&quot;$&quot;* #,##0_-;\-&quot;$&quot;* #,##0_-;_-&quot;$&quot;* &quot;-&quot;??_-;_-@_-">
                  <c:v>180532.78114222724</c:v>
                </c:pt>
                <c:pt idx="585" formatCode="_-&quot;$&quot;* #,##0_-;\-&quot;$&quot;* #,##0_-;_-&quot;$&quot;* &quot;-&quot;??_-;_-@_-">
                  <c:v>181258.04791742659</c:v>
                </c:pt>
                <c:pt idx="586" formatCode="_-&quot;$&quot;* #,##0_-;\-&quot;$&quot;* #,##0_-;_-&quot;$&quot;* &quot;-&quot;??_-;_-@_-">
                  <c:v>182004.20173916421</c:v>
                </c:pt>
                <c:pt idx="587" formatCode="_-&quot;$&quot;* #,##0_-;\-&quot;$&quot;* #,##0_-;_-&quot;$&quot;* &quot;-&quot;??_-;_-@_-">
                  <c:v>182761.20446443366</c:v>
                </c:pt>
                <c:pt idx="588" formatCode="_-&quot;$&quot;* #,##0_-;\-&quot;$&quot;* #,##0_-;_-&quot;$&quot;* &quot;-&quot;??_-;_-@_-">
                  <c:v>183357.37412211564</c:v>
                </c:pt>
                <c:pt idx="589" formatCode="_-&quot;$&quot;* #,##0_-;\-&quot;$&quot;* #,##0_-;_-&quot;$&quot;* &quot;-&quot;??_-;_-@_-">
                  <c:v>184256.63951373851</c:v>
                </c:pt>
                <c:pt idx="590" formatCode="_-&quot;$&quot;* #,##0_-;\-&quot;$&quot;* #,##0_-;_-&quot;$&quot;* &quot;-&quot;??_-;_-@_-">
                  <c:v>185044.00100681582</c:v>
                </c:pt>
                <c:pt idx="591" formatCode="_-&quot;$&quot;* #,##0_-;\-&quot;$&quot;* #,##0_-;_-&quot;$&quot;* &quot;-&quot;??_-;_-@_-">
                  <c:v>185848.55833211399</c:v>
                </c:pt>
                <c:pt idx="592" formatCode="_-&quot;$&quot;* #,##0_-;\-&quot;$&quot;* #,##0_-;_-&quot;$&quot;* &quot;-&quot;??_-;_-@_-">
                  <c:v>186709.25347402538</c:v>
                </c:pt>
                <c:pt idx="593" formatCode="_-&quot;$&quot;* #,##0_-;\-&quot;$&quot;* #,##0_-;_-&quot;$&quot;* &quot;-&quot;??_-;_-@_-">
                  <c:v>187697.49215687945</c:v>
                </c:pt>
                <c:pt idx="594" formatCode="_-&quot;$&quot;* #,##0_-;\-&quot;$&quot;* #,##0_-;_-&quot;$&quot;* &quot;-&quot;??_-;_-@_-">
                  <c:v>188748.59646608841</c:v>
                </c:pt>
                <c:pt idx="595" formatCode="_-&quot;$&quot;* #,##0_-;\-&quot;$&quot;* #,##0_-;_-&quot;$&quot;* &quot;-&quot;??_-;_-@_-">
                  <c:v>190061.95142620761</c:v>
                </c:pt>
                <c:pt idx="596" formatCode="_-&quot;$&quot;* #,##0_-;\-&quot;$&quot;* #,##0_-;_-&quot;$&quot;* &quot;-&quot;??_-;_-@_-">
                  <c:v>191330.85828613507</c:v>
                </c:pt>
                <c:pt idx="597" formatCode="_-&quot;$&quot;* #,##0_-;\-&quot;$&quot;* #,##0_-;_-&quot;$&quot;* &quot;-&quot;??_-;_-@_-">
                  <c:v>192573.25830739003</c:v>
                </c:pt>
                <c:pt idx="598" formatCode="_-&quot;$&quot;* #,##0_-;\-&quot;$&quot;* #,##0_-;_-&quot;$&quot;* &quot;-&quot;??_-;_-@_-">
                  <c:v>193863.69507312801</c:v>
                </c:pt>
                <c:pt idx="599" formatCode="_-&quot;$&quot;* #,##0_-;\-&quot;$&quot;* #,##0_-;_-&quot;$&quot;* &quot;-&quot;??_-;_-@_-">
                  <c:v>195182.71229067887</c:v>
                </c:pt>
                <c:pt idx="600" formatCode="_-&quot;$&quot;* #,##0_-;\-&quot;$&quot;* #,##0_-;_-&quot;$&quot;* &quot;-&quot;??_-;_-@_-">
                  <c:v>196383.78247119996</c:v>
                </c:pt>
                <c:pt idx="601" formatCode="_-&quot;$&quot;* #,##0_-;\-&quot;$&quot;* #,##0_-;_-&quot;$&quot;* &quot;-&quot;??_-;_-@_-">
                  <c:v>197636.84912186378</c:v>
                </c:pt>
                <c:pt idx="602" formatCode="_-&quot;$&quot;* #,##0_-;\-&quot;$&quot;* #,##0_-;_-&quot;$&quot;* &quot;-&quot;??_-;_-@_-">
                  <c:v>198914.91737973329</c:v>
                </c:pt>
                <c:pt idx="603" formatCode="_-&quot;$&quot;* #,##0_-;\-&quot;$&quot;* #,##0_-;_-&quot;$&quot;* &quot;-&quot;??_-;_-@_-">
                  <c:v>200142.02074753208</c:v>
                </c:pt>
                <c:pt idx="604" formatCode="_-&quot;$&quot;* #,##0_-;\-&quot;$&quot;* #,##0_-;_-&quot;$&quot;* &quot;-&quot;??_-;_-@_-">
                  <c:v>201404.46046931299</c:v>
                </c:pt>
                <c:pt idx="605" formatCode="_-&quot;$&quot;* #,##0_-;\-&quot;$&quot;* #,##0_-;_-&quot;$&quot;* &quot;-&quot;??_-;_-@_-">
                  <c:v>202649.1379371362</c:v>
                </c:pt>
                <c:pt idx="606" formatCode="_-&quot;$&quot;* #,##0_-;\-&quot;$&quot;* #,##0_-;_-&quot;$&quot;* &quot;-&quot;??_-;_-@_-">
                  <c:v>203910.50165361079</c:v>
                </c:pt>
                <c:pt idx="607" formatCode="_-&quot;$&quot;* #,##0_-;\-&quot;$&quot;* #,##0_-;_-&quot;$&quot;* &quot;-&quot;??_-;_-@_-">
                  <c:v>205190.03463758642</c:v>
                </c:pt>
                <c:pt idx="608" formatCode="_-&quot;$&quot;* #,##0_-;\-&quot;$&quot;* #,##0_-;_-&quot;$&quot;* &quot;-&quot;??_-;_-@_-">
                  <c:v>206397.52099789705</c:v>
                </c:pt>
                <c:pt idx="609" formatCode="_-&quot;$&quot;* #,##0_-;\-&quot;$&quot;* #,##0_-;_-&quot;$&quot;* &quot;-&quot;??_-;_-@_-">
                  <c:v>207697.88027036999</c:v>
                </c:pt>
                <c:pt idx="610" formatCode="_-&quot;$&quot;* #,##0_-;\-&quot;$&quot;* #,##0_-;_-&quot;$&quot;* &quot;-&quot;??_-;_-@_-">
                  <c:v>208986.23035672217</c:v>
                </c:pt>
                <c:pt idx="611" formatCode="_-&quot;$&quot;* #,##0_-;\-&quot;$&quot;* #,##0_-;_-&quot;$&quot;* &quot;-&quot;??_-;_-@_-">
                  <c:v>210319.3630391476</c:v>
                </c:pt>
                <c:pt idx="612" formatCode="_-&quot;$&quot;* #,##0_-;\-&quot;$&quot;* #,##0_-;_-&quot;$&quot;* &quot;-&quot;??_-;_-@_-">
                  <c:v>211609.61491751357</c:v>
                </c:pt>
                <c:pt idx="613" formatCode="_-&quot;$&quot;* #,##0_-;\-&quot;$&quot;* #,##0_-;_-&quot;$&quot;* &quot;-&quot;??_-;_-@_-">
                  <c:v>213103.74399559357</c:v>
                </c:pt>
                <c:pt idx="614" formatCode="_-&quot;$&quot;* #,##0_-;\-&quot;$&quot;* #,##0_-;_-&quot;$&quot;* &quot;-&quot;??_-;_-@_-">
                  <c:v>214381.49605032508</c:v>
                </c:pt>
                <c:pt idx="615" formatCode="_-&quot;$&quot;* #,##0_-;\-&quot;$&quot;* #,##0_-;_-&quot;$&quot;* &quot;-&quot;??_-;_-@_-">
                  <c:v>215605.71765770725</c:v>
                </c:pt>
                <c:pt idx="616" formatCode="_-&quot;$&quot;* #,##0_-;\-&quot;$&quot;* #,##0_-;_-&quot;$&quot;* &quot;-&quot;??_-;_-@_-">
                  <c:v>216874.96881320022</c:v>
                </c:pt>
                <c:pt idx="617" formatCode="_-&quot;$&quot;* #,##0_-;\-&quot;$&quot;* #,##0_-;_-&quot;$&quot;* &quot;-&quot;??_-;_-@_-">
                  <c:v>218083.48871351974</c:v>
                </c:pt>
                <c:pt idx="618" formatCode="_-&quot;$&quot;* #,##0_-;\-&quot;$&quot;* #,##0_-;_-&quot;$&quot;* &quot;-&quot;??_-;_-@_-">
                  <c:v>219340.92994313387</c:v>
                </c:pt>
                <c:pt idx="619" formatCode="_-&quot;$&quot;* #,##0_-;\-&quot;$&quot;* #,##0_-;_-&quot;$&quot;* &quot;-&quot;??_-;_-@_-">
                  <c:v>220480.40976284829</c:v>
                </c:pt>
                <c:pt idx="620" formatCode="_-&quot;$&quot;* #,##0_-;\-&quot;$&quot;* #,##0_-;_-&quot;$&quot;* &quot;-&quot;??_-;_-@_-">
                  <c:v>221415.46033398178</c:v>
                </c:pt>
                <c:pt idx="621" formatCode="_-&quot;$&quot;* #,##0_-;\-&quot;$&quot;* #,##0_-;_-&quot;$&quot;* &quot;-&quot;??_-;_-@_-">
                  <c:v>222530.88976915358</c:v>
                </c:pt>
                <c:pt idx="622" formatCode="_-&quot;$&quot;* #,##0_-;\-&quot;$&quot;* #,##0_-;_-&quot;$&quot;* &quot;-&quot;??_-;_-@_-">
                  <c:v>223654.56596509146</c:v>
                </c:pt>
                <c:pt idx="623" formatCode="_-&quot;$&quot;* #,##0_-;\-&quot;$&quot;* #,##0_-;_-&quot;$&quot;* &quot;-&quot;??_-;_-@_-">
                  <c:v>224899.88106568879</c:v>
                </c:pt>
                <c:pt idx="624" formatCode="_-&quot;$&quot;* #,##0_-;\-&quot;$&quot;* #,##0_-;_-&quot;$&quot;* &quot;-&quot;??_-;_-@_-">
                  <c:v>225928.25860101118</c:v>
                </c:pt>
                <c:pt idx="625" formatCode="_-&quot;$&quot;* #,##0_-;\-&quot;$&quot;* #,##0_-;_-&quot;$&quot;* &quot;-&quot;??_-;_-@_-">
                  <c:v>227047.64188203233</c:v>
                </c:pt>
                <c:pt idx="626" formatCode="_-&quot;$&quot;* #,##0_-;\-&quot;$&quot;* #,##0_-;_-&quot;$&quot;* &quot;-&quot;??_-;_-@_-">
                  <c:v>228008.30556065487</c:v>
                </c:pt>
                <c:pt idx="627" formatCode="_-&quot;$&quot;* #,##0_-;\-&quot;$&quot;* #,##0_-;_-&quot;$&quot;* &quot;-&quot;??_-;_-@_-">
                  <c:v>228907.56049928145</c:v>
                </c:pt>
                <c:pt idx="628" formatCode="_-&quot;$&quot;* #,##0_-;\-&quot;$&quot;* #,##0_-;_-&quot;$&quot;* &quot;-&quot;??_-;_-@_-">
                  <c:v>229835.48474018939</c:v>
                </c:pt>
                <c:pt idx="629" formatCode="_-&quot;$&quot;* #,##0_-;\-&quot;$&quot;* #,##0_-;_-&quot;$&quot;* &quot;-&quot;??_-;_-@_-">
                  <c:v>230710.20061669644</c:v>
                </c:pt>
                <c:pt idx="630" formatCode="_-&quot;$&quot;* #,##0_-;\-&quot;$&quot;* #,##0_-;_-&quot;$&quot;* &quot;-&quot;??_-;_-@_-">
                  <c:v>231700.27380040067</c:v>
                </c:pt>
                <c:pt idx="631" formatCode="_-&quot;$&quot;* #,##0_-;\-&quot;$&quot;* #,##0_-;_-&quot;$&quot;* &quot;-&quot;??_-;_-@_-">
                  <c:v>232685.53011274873</c:v>
                </c:pt>
                <c:pt idx="632" formatCode="_-&quot;$&quot;* #,##0_-;\-&quot;$&quot;* #,##0_-;_-&quot;$&quot;* &quot;-&quot;??_-;_-@_-">
                  <c:v>233573.40435165694</c:v>
                </c:pt>
                <c:pt idx="633" formatCode="_-&quot;$&quot;* #,##0_-;\-&quot;$&quot;* #,##0_-;_-&quot;$&quot;* &quot;-&quot;??_-;_-@_-">
                  <c:v>234560.46053930491</c:v>
                </c:pt>
                <c:pt idx="634" formatCode="_-&quot;$&quot;* #,##0_-;\-&quot;$&quot;* #,##0_-;_-&quot;$&quot;* &quot;-&quot;??_-;_-@_-">
                  <c:v>235513.50921012511</c:v>
                </c:pt>
                <c:pt idx="635" formatCode="_-&quot;$&quot;* #,##0_-;\-&quot;$&quot;* #,##0_-;_-&quot;$&quot;* &quot;-&quot;??_-;_-@_-">
                  <c:v>236499.93821799528</c:v>
                </c:pt>
                <c:pt idx="636" formatCode="_-&quot;$&quot;* #,##0_-;\-&quot;$&quot;* #,##0_-;_-&quot;$&quot;* &quot;-&quot;??_-;_-@_-">
                  <c:v>237472.855421527</c:v>
                </c:pt>
                <c:pt idx="637" formatCode="_-&quot;$&quot;* #,##0_-;\-&quot;$&quot;* #,##0_-;_-&quot;$&quot;* &quot;-&quot;??_-;_-@_-">
                  <c:v>238549.75249909886</c:v>
                </c:pt>
                <c:pt idx="638" formatCode="_-&quot;$&quot;* #,##0_-;\-&quot;$&quot;* #,##0_-;_-&quot;$&quot;* &quot;-&quot;??_-;_-@_-">
                  <c:v>239524.23765207513</c:v>
                </c:pt>
                <c:pt idx="639" formatCode="_-&quot;$&quot;* #,##0_-;\-&quot;$&quot;* #,##0_-;_-&quot;$&quot;* &quot;-&quot;??_-;_-@_-">
                  <c:v>240621.75653140427</c:v>
                </c:pt>
                <c:pt idx="640" formatCode="_-&quot;$&quot;* #,##0_-;\-&quot;$&quot;* #,##0_-;_-&quot;$&quot;* &quot;-&quot;??_-;_-@_-">
                  <c:v>241647.65997316566</c:v>
                </c:pt>
                <c:pt idx="641" formatCode="_-&quot;$&quot;* #,##0_-;\-&quot;$&quot;* #,##0_-;_-&quot;$&quot;* &quot;-&quot;??_-;_-@_-">
                  <c:v>242601.73499755978</c:v>
                </c:pt>
                <c:pt idx="642" formatCode="_-&quot;$&quot;* #,##0_-;\-&quot;$&quot;* #,##0_-;_-&quot;$&quot;* &quot;-&quot;??_-;_-@_-">
                  <c:v>243612.06216821403</c:v>
                </c:pt>
                <c:pt idx="643" formatCode="_-&quot;$&quot;* #,##0_-;\-&quot;$&quot;* #,##0_-;_-&quot;$&quot;* &quot;-&quot;??_-;_-@_-">
                  <c:v>244623.10602242692</c:v>
                </c:pt>
                <c:pt idx="644" formatCode="_-&quot;$&quot;* #,##0_-;\-&quot;$&quot;* #,##0_-;_-&quot;$&quot;* &quot;-&quot;??_-;_-@_-">
                  <c:v>245501.73458611037</c:v>
                </c:pt>
                <c:pt idx="645" formatCode="_-&quot;$&quot;* #,##0_-;\-&quot;$&quot;* #,##0_-;_-&quot;$&quot;* &quot;-&quot;??_-;_-@_-">
                  <c:v>246501.68911787664</c:v>
                </c:pt>
                <c:pt idx="646" formatCode="_-&quot;$&quot;* #,##0_-;\-&quot;$&quot;* #,##0_-;_-&quot;$&quot;* &quot;-&quot;??_-;_-@_-">
                  <c:v>247469.37394344946</c:v>
                </c:pt>
                <c:pt idx="647" formatCode="_-&quot;$&quot;* #,##0_-;\-&quot;$&quot;* #,##0_-;_-&quot;$&quot;* &quot;-&quot;??_-;_-@_-">
                  <c:v>248462.09565509044</c:v>
                </c:pt>
                <c:pt idx="648" formatCode="_-&quot;$&quot;* #,##0_-;\-&quot;$&quot;* #,##0_-;_-&quot;$&quot;* &quot;-&quot;??_-;_-@_-">
                  <c:v>249436.35345539724</c:v>
                </c:pt>
                <c:pt idx="649" formatCode="_-&quot;$&quot;* #,##0_-;\-&quot;$&quot;* #,##0_-;_-&quot;$&quot;* &quot;-&quot;??_-;_-@_-">
                  <c:v>250497.85261611137</c:v>
                </c:pt>
                <c:pt idx="650" formatCode="_-&quot;$&quot;* #,##0_-;\-&quot;$&quot;* #,##0_-;_-&quot;$&quot;* &quot;-&quot;??_-;_-@_-">
                  <c:v>251531.20904423253</c:v>
                </c:pt>
                <c:pt idx="651" formatCode="_-&quot;$&quot;* #,##0_-;\-&quot;$&quot;* #,##0_-;_-&quot;$&quot;* &quot;-&quot;??_-;_-@_-">
                  <c:v>252528.81361176877</c:v>
                </c:pt>
                <c:pt idx="652" formatCode="_-&quot;$&quot;* #,##0_-;\-&quot;$&quot;* #,##0_-;_-&quot;$&quot;* &quot;-&quot;??_-;_-@_-">
                  <c:v>253593.40163288862</c:v>
                </c:pt>
                <c:pt idx="653" formatCode="_-&quot;$&quot;* #,##0_-;\-&quot;$&quot;* #,##0_-;_-&quot;$&quot;* &quot;-&quot;??_-;_-@_-">
                  <c:v>254669.83289881301</c:v>
                </c:pt>
                <c:pt idx="654" formatCode="_-&quot;$&quot;* #,##0_-;\-&quot;$&quot;* #,##0_-;_-&quot;$&quot;* &quot;-&quot;??_-;_-@_-">
                  <c:v>255813.8565053553</c:v>
                </c:pt>
                <c:pt idx="655" formatCode="_-&quot;$&quot;* #,##0_-;\-&quot;$&quot;* #,##0_-;_-&quot;$&quot;* &quot;-&quot;??_-;_-@_-">
                  <c:v>257086.09852441374</c:v>
                </c:pt>
                <c:pt idx="656" formatCode="_-&quot;$&quot;* #,##0_-;\-&quot;$&quot;* #,##0_-;_-&quot;$&quot;* &quot;-&quot;??_-;_-@_-">
                  <c:v>258197.06779672805</c:v>
                </c:pt>
                <c:pt idx="657" formatCode="_-&quot;$&quot;* #,##0_-;\-&quot;$&quot;* #,##0_-;_-&quot;$&quot;* &quot;-&quot;??_-;_-@_-">
                  <c:v>259417.55899105678</c:v>
                </c:pt>
                <c:pt idx="658" formatCode="_-&quot;$&quot;* #,##0_-;\-&quot;$&quot;* #,##0_-;_-&quot;$&quot;* &quot;-&quot;??_-;_-@_-">
                  <c:v>260615.33713105653</c:v>
                </c:pt>
                <c:pt idx="659" formatCode="_-&quot;$&quot;* #,##0_-;\-&quot;$&quot;* #,##0_-;_-&quot;$&quot;* &quot;-&quot;??_-;_-@_-">
                  <c:v>261995.49653719776</c:v>
                </c:pt>
                <c:pt idx="660" formatCode="_-&quot;$&quot;* #,##0_-;\-&quot;$&quot;* #,##0_-;_-&quot;$&quot;* &quot;-&quot;??_-;_-@_-">
                  <c:v>263352.78936062695</c:v>
                </c:pt>
                <c:pt idx="661" formatCode="_-&quot;$&quot;* #,##0_-;\-&quot;$&quot;* #,##0_-;_-&quot;$&quot;* &quot;-&quot;??_-;_-@_-">
                  <c:v>264690.44231063861</c:v>
                </c:pt>
                <c:pt idx="662" formatCode="_-&quot;$&quot;* #,##0_-;\-&quot;$&quot;* #,##0_-;_-&quot;$&quot;* &quot;-&quot;??_-;_-@_-">
                  <c:v>266065.59407824127</c:v>
                </c:pt>
                <c:pt idx="663" formatCode="_-&quot;$&quot;* #,##0_-;\-&quot;$&quot;* #,##0_-;_-&quot;$&quot;* &quot;-&quot;??_-;_-@_-">
                  <c:v>267469.5490771404</c:v>
                </c:pt>
                <c:pt idx="664" formatCode="_-&quot;$&quot;* #,##0_-;\-&quot;$&quot;* #,##0_-;_-&quot;$&quot;* &quot;-&quot;??_-;_-@_-">
                  <c:v>268983.13706113963</c:v>
                </c:pt>
                <c:pt idx="665" formatCode="_-&quot;$&quot;* #,##0_-;\-&quot;$&quot;* #,##0_-;_-&quot;$&quot;* &quot;-&quot;??_-;_-@_-">
                  <c:v>270416.55644335103</c:v>
                </c:pt>
                <c:pt idx="666" formatCode="_-&quot;$&quot;* #,##0_-;\-&quot;$&quot;* #,##0_-;_-&quot;$&quot;* &quot;-&quot;??_-;_-@_-">
                  <c:v>271863.12373496732</c:v>
                </c:pt>
                <c:pt idx="667" formatCode="_-&quot;$&quot;* #,##0_-;\-&quot;$&quot;* #,##0_-;_-&quot;$&quot;* &quot;-&quot;??_-;_-@_-">
                  <c:v>273321.44476760732</c:v>
                </c:pt>
                <c:pt idx="668" formatCode="_-&quot;$&quot;* #,##0_-;\-&quot;$&quot;* #,##0_-;_-&quot;$&quot;* &quot;-&quot;??_-;_-@_-">
                  <c:v>274604.67615233531</c:v>
                </c:pt>
                <c:pt idx="669" formatCode="_-&quot;$&quot;* #,##0_-;\-&quot;$&quot;* #,##0_-;_-&quot;$&quot;* &quot;-&quot;??_-;_-@_-">
                  <c:v>275928.54225354345</c:v>
                </c:pt>
                <c:pt idx="670" formatCode="_-&quot;$&quot;* #,##0_-;\-&quot;$&quot;* #,##0_-;_-&quot;$&quot;* &quot;-&quot;??_-;_-@_-">
                  <c:v>277128.88529750961</c:v>
                </c:pt>
                <c:pt idx="671" formatCode="_-&quot;$&quot;* #,##0_-;\-&quot;$&quot;* #,##0_-;_-&quot;$&quot;* &quot;-&quot;??_-;_-@_-">
                  <c:v>278251.17189825227</c:v>
                </c:pt>
                <c:pt idx="672" formatCode="_-&quot;$&quot;* #,##0_-;\-&quot;$&quot;* #,##0_-;_-&quot;$&quot;* &quot;-&quot;??_-;_-@_-">
                  <c:v>279366.66862458771</c:v>
                </c:pt>
                <c:pt idx="673" formatCode="_-&quot;$&quot;* #,##0_-;\-&quot;$&quot;* #,##0_-;_-&quot;$&quot;* &quot;-&quot;??_-;_-@_-">
                  <c:v>280545.83259143162</c:v>
                </c:pt>
                <c:pt idx="674" formatCode="_-&quot;$&quot;* #,##0_-;\-&quot;$&quot;* #,##0_-;_-&quot;$&quot;* &quot;-&quot;??_-;_-@_-">
                  <c:v>281789.21911421209</c:v>
                </c:pt>
                <c:pt idx="675" formatCode="_-&quot;$&quot;* #,##0_-;\-&quot;$&quot;* #,##0_-;_-&quot;$&quot;* &quot;-&quot;??_-;_-@_-">
                  <c:v>282997.23596408486</c:v>
                </c:pt>
                <c:pt idx="676" formatCode="_-&quot;$&quot;* #,##0_-;\-&quot;$&quot;* #,##0_-;_-&quot;$&quot;* &quot;-&quot;??_-;_-@_-">
                  <c:v>284068.74125550425</c:v>
                </c:pt>
                <c:pt idx="677" formatCode="_-&quot;$&quot;* #,##0_-;\-&quot;$&quot;* #,##0_-;_-&quot;$&quot;* &quot;-&quot;??_-;_-@_-">
                  <c:v>285083.09478966967</c:v>
                </c:pt>
                <c:pt idx="678" formatCode="_-&quot;$&quot;* #,##0_-;\-&quot;$&quot;* #,##0_-;_-&quot;$&quot;* &quot;-&quot;??_-;_-@_-">
                  <c:v>286115.90766198339</c:v>
                </c:pt>
                <c:pt idx="679" formatCode="_-&quot;$&quot;* #,##0_-;\-&quot;$&quot;* #,##0_-;_-&quot;$&quot;* &quot;-&quot;??_-;_-@_-">
                  <c:v>287135.9528526325</c:v>
                </c:pt>
                <c:pt idx="680" formatCode="_-&quot;$&quot;* #,##0_-;\-&quot;$&quot;* #,##0_-;_-&quot;$&quot;* &quot;-&quot;??_-;_-@_-">
                  <c:v>288081.56486989965</c:v>
                </c:pt>
                <c:pt idx="681" formatCode="_-&quot;$&quot;* #,##0_-;\-&quot;$&quot;* #,##0_-;_-&quot;$&quot;* &quot;-&quot;??_-;_-@_-">
                  <c:v>289084.93883807957</c:v>
                </c:pt>
                <c:pt idx="682" formatCode="_-&quot;$&quot;* #,##0_-;\-&quot;$&quot;* #,##0_-;_-&quot;$&quot;* &quot;-&quot;??_-;_-@_-">
                  <c:v>290176.91958930797</c:v>
                </c:pt>
                <c:pt idx="683" formatCode="_-&quot;$&quot;* #,##0_-;\-&quot;$&quot;* #,##0_-;_-&quot;$&quot;* &quot;-&quot;??_-;_-@_-">
                  <c:v>291251.78813228599</c:v>
                </c:pt>
                <c:pt idx="684" formatCode="_-&quot;$&quot;* #,##0_-;\-&quot;$&quot;* #,##0_-;_-&quot;$&quot;* &quot;-&quot;??_-;_-@_-">
                  <c:v>292386.49485256628</c:v>
                </c:pt>
                <c:pt idx="685" formatCode="_-&quot;$&quot;* #,##0_-;\-&quot;$&quot;* #,##0_-;_-&quot;$&quot;* &quot;-&quot;??_-;_-@_-">
                  <c:v>293668.18572696496</c:v>
                </c:pt>
                <c:pt idx="686" formatCode="_-&quot;$&quot;* #,##0_-;\-&quot;$&quot;* #,##0_-;_-&quot;$&quot;* &quot;-&quot;??_-;_-@_-">
                  <c:v>294881.64401472255</c:v>
                </c:pt>
                <c:pt idx="687" formatCode="_-&quot;$&quot;* #,##0_-;\-&quot;$&quot;* #,##0_-;_-&quot;$&quot;* &quot;-&quot;??_-;_-@_-">
                  <c:v>296100.09818139789</c:v>
                </c:pt>
                <c:pt idx="688" formatCode="_-&quot;$&quot;* #,##0_-;\-&quot;$&quot;* #,##0_-;_-&quot;$&quot;* &quot;-&quot;??_-;_-@_-">
                  <c:v>297335.33398031577</c:v>
                </c:pt>
                <c:pt idx="689" formatCode="_-&quot;$&quot;* #,##0_-;\-&quot;$&quot;* #,##0_-;_-&quot;$&quot;* &quot;-&quot;??_-;_-@_-">
                  <c:v>298521.56809253001</c:v>
                </c:pt>
                <c:pt idx="690" formatCode="_-&quot;$&quot;* #,##0_-;\-&quot;$&quot;* #,##0_-;_-&quot;$&quot;* &quot;-&quot;??_-;_-@_-">
                  <c:v>299755.75859181827</c:v>
                </c:pt>
                <c:pt idx="691" formatCode="_-&quot;$&quot;* #,##0_-;\-&quot;$&quot;* #,##0_-;_-&quot;$&quot;* &quot;-&quot;??_-;_-@_-">
                  <c:v>300972.31423304114</c:v>
                </c:pt>
                <c:pt idx="692" formatCode="_-&quot;$&quot;* #,##0_-;\-&quot;$&quot;* #,##0_-;_-&quot;$&quot;* &quot;-&quot;??_-;_-@_-">
                  <c:v>302081.75148808566</c:v>
                </c:pt>
                <c:pt idx="693" formatCode="_-&quot;$&quot;* #,##0_-;\-&quot;$&quot;* #,##0_-;_-&quot;$&quot;* &quot;-&quot;??_-;_-@_-">
                  <c:v>303287.34193619294</c:v>
                </c:pt>
                <c:pt idx="694" formatCode="_-&quot;$&quot;* #,##0_-;\-&quot;$&quot;* #,##0_-;_-&quot;$&quot;* &quot;-&quot;??_-;_-@_-">
                  <c:v>304474.85066064313</c:v>
                </c:pt>
                <c:pt idx="695" formatCode="_-&quot;$&quot;* #,##0_-;\-&quot;$&quot;* #,##0_-;_-&quot;$&quot;* &quot;-&quot;??_-;_-@_-">
                  <c:v>305713.24326444272</c:v>
                </c:pt>
                <c:pt idx="696" formatCode="_-&quot;$&quot;* #,##0_-;\-&quot;$&quot;* #,##0_-;_-&quot;$&quot;* &quot;-&quot;??_-;_-@_-">
                  <c:v>306909.47044111689</c:v>
                </c:pt>
                <c:pt idx="697" formatCode="_-&quot;$&quot;* #,##0_-;\-&quot;$&quot;* #,##0_-;_-&quot;$&quot;* &quot;-&quot;??_-;_-@_-">
                  <c:v>308112.83440101292</c:v>
                </c:pt>
                <c:pt idx="698" formatCode="_-&quot;$&quot;* #,##0_-;\-&quot;$&quot;* #,##0_-;_-&quot;$&quot;* &quot;-&quot;??_-;_-@_-">
                  <c:v>309345.52032214671</c:v>
                </c:pt>
                <c:pt idx="699" formatCode="_-&quot;$&quot;* #,##0_-;\-&quot;$&quot;* #,##0_-;_-&quot;$&quot;* &quot;-&quot;??_-;_-@_-">
                  <c:v>310572.74977921334</c:v>
                </c:pt>
                <c:pt idx="700" formatCode="_-&quot;$&quot;* #,##0_-;\-&quot;$&quot;* #,##0_-;_-&quot;$&quot;* &quot;-&quot;??_-;_-@_-">
                  <c:v>311840.09587613121</c:v>
                </c:pt>
                <c:pt idx="701" formatCode="_-&quot;$&quot;* #,##0_-;\-&quot;$&quot;* #,##0_-;_-&quot;$&quot;* &quot;-&quot;??_-;_-@_-">
                  <c:v>313038.33460128034</c:v>
                </c:pt>
                <c:pt idx="702" formatCode="_-&quot;$&quot;* #,##0_-;\-&quot;$&quot;* #,##0_-;_-&quot;$&quot;* &quot;-&quot;??_-;_-@_-">
                  <c:v>314441.50954533083</c:v>
                </c:pt>
                <c:pt idx="703" formatCode="_-&quot;$&quot;* #,##0_-;\-&quot;$&quot;* #,##0_-;_-&quot;$&quot;* &quot;-&quot;??_-;_-@_-">
                  <c:v>315878.84880115365</c:v>
                </c:pt>
                <c:pt idx="704" formatCode="_-&quot;$&quot;* #,##0_-;\-&quot;$&quot;* #,##0_-;_-&quot;$&quot;* &quot;-&quot;??_-;_-@_-">
                  <c:v>317271.99213532038</c:v>
                </c:pt>
                <c:pt idx="705" formatCode="_-&quot;$&quot;* #,##0_-;\-&quot;$&quot;* #,##0_-;_-&quot;$&quot;* &quot;-&quot;??_-;_-@_-">
                  <c:v>318786.36605397868</c:v>
                </c:pt>
                <c:pt idx="706" formatCode="_-&quot;$&quot;* #,##0_-;\-&quot;$&quot;* #,##0_-;_-&quot;$&quot;* &quot;-&quot;??_-;_-@_-">
                  <c:v>320216.4933956688</c:v>
                </c:pt>
                <c:pt idx="707" formatCode="_-&quot;$&quot;* #,##0_-;\-&quot;$&quot;* #,##0_-;_-&quot;$&quot;* &quot;-&quot;??_-;_-@_-">
                  <c:v>321730.37733012566</c:v>
                </c:pt>
                <c:pt idx="708" formatCode="_-&quot;$&quot;* #,##0_-;\-&quot;$&quot;* #,##0_-;_-&quot;$&quot;* &quot;-&quot;??_-;_-@_-">
                  <c:v>323183.01062615559</c:v>
                </c:pt>
                <c:pt idx="709" formatCode="_-&quot;$&quot;* #,##0_-;\-&quot;$&quot;* #,##0_-;_-&quot;$&quot;* &quot;-&quot;??_-;_-@_-">
                  <c:v>324678.95591234218</c:v>
                </c:pt>
                <c:pt idx="710" formatCode="_-&quot;$&quot;* #,##0_-;\-&quot;$&quot;* #,##0_-;_-&quot;$&quot;* &quot;-&quot;??_-;_-@_-">
                  <c:v>326179.98331466591</c:v>
                </c:pt>
                <c:pt idx="711" formatCode="_-&quot;$&quot;* #,##0_-;\-&quot;$&quot;* #,##0_-;_-&quot;$&quot;* &quot;-&quot;??_-;_-@_-">
                  <c:v>327633.2411772245</c:v>
                </c:pt>
                <c:pt idx="712" formatCode="_-&quot;$&quot;* #,##0_-;\-&quot;$&quot;* #,##0_-;_-&quot;$&quot;* &quot;-&quot;??_-;_-@_-">
                  <c:v>329129.86002836004</c:v>
                </c:pt>
                <c:pt idx="713" formatCode="_-&quot;$&quot;* #,##0_-;\-&quot;$&quot;* #,##0_-;_-&quot;$&quot;* &quot;-&quot;??_-;_-@_-">
                  <c:v>330597.46854820987</c:v>
                </c:pt>
                <c:pt idx="714" formatCode="_-&quot;$&quot;* #,##0_-;\-&quot;$&quot;* #,##0_-;_-&quot;$&quot;* &quot;-&quot;??_-;_-@_-">
                  <c:v>332107.01056932984</c:v>
                </c:pt>
                <c:pt idx="715" formatCode="_-&quot;$&quot;* #,##0_-;\-&quot;$&quot;* #,##0_-;_-&quot;$&quot;* &quot;-&quot;??_-;_-@_-">
                  <c:v>333619.21418463188</c:v>
                </c:pt>
                <c:pt idx="716" formatCode="_-&quot;$&quot;* #,##0_-;\-&quot;$&quot;* #,##0_-;_-&quot;$&quot;* &quot;-&quot;??_-;_-@_-">
                  <c:v>334948.49885779549</c:v>
                </c:pt>
                <c:pt idx="717" formatCode="_-&quot;$&quot;* #,##0_-;\-&quot;$&quot;* #,##0_-;_-&quot;$&quot;* &quot;-&quot;??_-;_-@_-">
                  <c:v>336521.73490522685</c:v>
                </c:pt>
                <c:pt idx="718" formatCode="_-&quot;$&quot;* #,##0_-;\-&quot;$&quot;* #,##0_-;_-&quot;$&quot;* &quot;-&quot;??_-;_-@_-">
                  <c:v>338192.01265040616</c:v>
                </c:pt>
                <c:pt idx="719" formatCode="_-&quot;$&quot;* #,##0_-;\-&quot;$&quot;* #,##0_-;_-&quot;$&quot;* &quot;-&quot;??_-;_-@_-">
                  <c:v>339831.25152970612</c:v>
                </c:pt>
                <c:pt idx="720" formatCode="_-&quot;$&quot;* #,##0_-;\-&quot;$&quot;* #,##0_-;_-&quot;$&quot;* &quot;-&quot;??_-;_-@_-">
                  <c:v>341405.95556980488</c:v>
                </c:pt>
                <c:pt idx="721" formatCode="_-&quot;$&quot;* #,##0_-;\-&quot;$&quot;* #,##0_-;_-&quot;$&quot;* &quot;-&quot;??_-;_-@_-">
                  <c:v>343043.67876464169</c:v>
                </c:pt>
                <c:pt idx="722" formatCode="_-&quot;$&quot;* #,##0_-;\-&quot;$&quot;* #,##0_-;_-&quot;$&quot;* &quot;-&quot;??_-;_-@_-">
                  <c:v>344684.73058548686</c:v>
                </c:pt>
                <c:pt idx="723" formatCode="_-&quot;$&quot;* #,##0_-;\-&quot;$&quot;* #,##0_-;_-&quot;$&quot;* &quot;-&quot;??_-;_-@_-">
                  <c:v>346256.79524402076</c:v>
                </c:pt>
                <c:pt idx="724" formatCode="_-&quot;$&quot;* #,##0_-;\-&quot;$&quot;* #,##0_-;_-&quot;$&quot;* &quot;-&quot;??_-;_-@_-">
                  <c:v>347910.06923078618</c:v>
                </c:pt>
                <c:pt idx="725" formatCode="_-&quot;$&quot;* #,##0_-;\-&quot;$&quot;* #,##0_-;_-&quot;$&quot;* &quot;-&quot;??_-;_-@_-">
                  <c:v>349522.19957081426</c:v>
                </c:pt>
                <c:pt idx="726" formatCode="_-&quot;$&quot;* #,##0_-;\-&quot;$&quot;* #,##0_-;_-&quot;$&quot;* &quot;-&quot;??_-;_-@_-">
                  <c:v>351174.3230746747</c:v>
                </c:pt>
                <c:pt idx="727" formatCode="_-&quot;$&quot;* #,##0_-;\-&quot;$&quot;* #,##0_-;_-&quot;$&quot;* &quot;-&quot;??_-;_-@_-">
                  <c:v>352856.43491828686</c:v>
                </c:pt>
                <c:pt idx="728" formatCode="_-&quot;$&quot;* #,##0_-;\-&quot;$&quot;* #,##0_-;_-&quot;$&quot;* &quot;-&quot;??_-;_-@_-">
                  <c:v>354375.55188401486</c:v>
                </c:pt>
                <c:pt idx="729" formatCode="_-&quot;$&quot;* #,##0_-;\-&quot;$&quot;* #,##0_-;_-&quot;$&quot;* &quot;-&quot;??_-;_-@_-">
                  <c:v>356055.31376339693</c:v>
                </c:pt>
                <c:pt idx="730" formatCode="_-&quot;$&quot;* #,##0_-;\-&quot;$&quot;* #,##0_-;_-&quot;$&quot;* &quot;-&quot;??_-;_-@_-">
                  <c:v>357629.79633063672</c:v>
                </c:pt>
                <c:pt idx="731" formatCode="_-&quot;$&quot;* #,##0_-;\-&quot;$&quot;* #,##0_-;_-&quot;$&quot;* &quot;-&quot;??_-;_-@_-">
                  <c:v>359359.4386017237</c:v>
                </c:pt>
                <c:pt idx="732" formatCode="_-&quot;$&quot;* #,##0_-;\-&quot;$&quot;* #,##0_-;_-&quot;$&quot;* &quot;-&quot;??_-;_-@_-">
                  <c:v>361086.0684499403</c:v>
                </c:pt>
                <c:pt idx="733" formatCode="_-&quot;$&quot;* #,##0_-;\-&quot;$&quot;* #,##0_-;_-&quot;$&quot;* &quot;-&quot;??_-;_-@_-">
                  <c:v>362827.71010746399</c:v>
                </c:pt>
                <c:pt idx="734" formatCode="_-&quot;$&quot;* #,##0_-;\-&quot;$&quot;* #,##0_-;_-&quot;$&quot;* &quot;-&quot;??_-;_-@_-">
                  <c:v>364723.85489000496</c:v>
                </c:pt>
                <c:pt idx="735" formatCode="_-&quot;$&quot;* #,##0_-;\-&quot;$&quot;* #,##0_-;_-&quot;$&quot;* &quot;-&quot;??_-;_-@_-">
                  <c:v>366587.13675881264</c:v>
                </c:pt>
                <c:pt idx="736" formatCode="_-&quot;$&quot;* #,##0_-;\-&quot;$&quot;* #,##0_-;_-&quot;$&quot;* &quot;-&quot;??_-;_-@_-">
                  <c:v>368443.82409358141</c:v>
                </c:pt>
                <c:pt idx="737" formatCode="_-&quot;$&quot;* #,##0_-;\-&quot;$&quot;* #,##0_-;_-&quot;$&quot;* &quot;-&quot;??_-;_-@_-">
                  <c:v>370344.0605708604</c:v>
                </c:pt>
                <c:pt idx="738" formatCode="_-&quot;$&quot;* #,##0_-;\-&quot;$&quot;* #,##0_-;_-&quot;$&quot;* &quot;-&quot;??_-;_-@_-">
                  <c:v>372320.28706465743</c:v>
                </c:pt>
                <c:pt idx="739" formatCode="_-&quot;$&quot;* #,##0_-;\-&quot;$&quot;* #,##0_-;_-&quot;$&quot;* &quot;-&quot;??_-;_-@_-">
                  <c:v>374361.77030771232</c:v>
                </c:pt>
                <c:pt idx="740" formatCode="_-&quot;$&quot;* #,##0_-;\-&quot;$&quot;* #,##0_-;_-&quot;$&quot;* &quot;-&quot;??_-;_-@_-">
                  <c:v>376203.67253253126</c:v>
                </c:pt>
                <c:pt idx="741" formatCode="_-&quot;$&quot;* #,##0_-;\-&quot;$&quot;* #,##0_-;_-&quot;$&quot;* &quot;-&quot;??_-;_-@_-">
                  <c:v>378173.18624276883</c:v>
                </c:pt>
                <c:pt idx="742" formatCode="_-&quot;$&quot;* #,##0_-;\-&quot;$&quot;* #,##0_-;_-&quot;$&quot;* &quot;-&quot;??_-;_-@_-">
                  <c:v>380243.70137641416</c:v>
                </c:pt>
                <c:pt idx="743" formatCode="_-&quot;$&quot;* #,##0_-;\-&quot;$&quot;* #,##0_-;_-&quot;$&quot;* &quot;-&quot;??_-;_-@_-">
                  <c:v>382297.61519200297</c:v>
                </c:pt>
                <c:pt idx="744" formatCode="_-&quot;$&quot;* #,##0_-;\-&quot;$&quot;* #,##0_-;_-&quot;$&quot;* &quot;-&quot;??_-;_-@_-">
                  <c:v>384279.62415268907</c:v>
                </c:pt>
                <c:pt idx="745" formatCode="_-&quot;$&quot;* #,##0_-;\-&quot;$&quot;* #,##0_-;_-&quot;$&quot;* &quot;-&quot;??_-;_-@_-">
                  <c:v>386297.84882567078</c:v>
                </c:pt>
                <c:pt idx="746" formatCode="_-&quot;$&quot;* #,##0_-;\-&quot;$&quot;* #,##0_-;_-&quot;$&quot;* &quot;-&quot;??_-;_-@_-">
                  <c:v>388348.01393546269</c:v>
                </c:pt>
                <c:pt idx="747" formatCode="_-&quot;$&quot;* #,##0_-;\-&quot;$&quot;* #,##0_-;_-&quot;$&quot;* &quot;-&quot;??_-;_-@_-">
                  <c:v>390571.81703330576</c:v>
                </c:pt>
                <c:pt idx="748" formatCode="_-&quot;$&quot;* #,##0_-;\-&quot;$&quot;* #,##0_-;_-&quot;$&quot;* &quot;-&quot;??_-;_-@_-">
                  <c:v>392809.83489948831</c:v>
                </c:pt>
                <c:pt idx="749" formatCode="_-&quot;$&quot;* #,##0_-;\-&quot;$&quot;* #,##0_-;_-&quot;$&quot;* &quot;-&quot;??_-;_-@_-">
                  <c:v>394998.03378531919</c:v>
                </c:pt>
                <c:pt idx="750" formatCode="_-&quot;$&quot;* #,##0_-;\-&quot;$&quot;* #,##0_-;_-&quot;$&quot;* &quot;-&quot;??_-;_-@_-">
                  <c:v>397379.99594363448</c:v>
                </c:pt>
                <c:pt idx="751" formatCode="_-&quot;$&quot;* #,##0_-;\-&quot;$&quot;* #,##0_-;_-&quot;$&quot;* &quot;-&quot;??_-;_-@_-">
                  <c:v>399751.87749364576</c:v>
                </c:pt>
                <c:pt idx="752" formatCode="_-&quot;$&quot;* #,##0_-;\-&quot;$&quot;* #,##0_-;_-&quot;$&quot;* &quot;-&quot;??_-;_-@_-">
                  <c:v>401915.98026307521</c:v>
                </c:pt>
                <c:pt idx="753" formatCode="_-&quot;$&quot;* #,##0_-;\-&quot;$&quot;* #,##0_-;_-&quot;$&quot;* &quot;-&quot;??_-;_-@_-">
                  <c:v>404592.94165638706</c:v>
                </c:pt>
                <c:pt idx="754" formatCode="_-&quot;$&quot;* #,##0_-;\-&quot;$&quot;* #,##0_-;_-&quot;$&quot;* &quot;-&quot;??_-;_-@_-">
                  <c:v>407235.82170858473</c:v>
                </c:pt>
                <c:pt idx="755" formatCode="_-&quot;$&quot;* #,##0_-;\-&quot;$&quot;* #,##0_-;_-&quot;$&quot;* &quot;-&quot;??_-;_-@_-">
                  <c:v>409906.94379684009</c:v>
                </c:pt>
                <c:pt idx="756" formatCode="_-&quot;$&quot;* #,##0_-;\-&quot;$&quot;* #,##0_-;_-&quot;$&quot;* &quot;-&quot;??_-;_-@_-">
                  <c:v>412484.99697925261</c:v>
                </c:pt>
                <c:pt idx="757" formatCode="_-&quot;$&quot;* #,##0_-;\-&quot;$&quot;* #,##0_-;_-&quot;$&quot;* &quot;-&quot;??_-;_-@_-">
                  <c:v>415239.75349088054</c:v>
                </c:pt>
                <c:pt idx="758" formatCode="_-&quot;$&quot;* #,##0_-;\-&quot;$&quot;* #,##0_-;_-&quot;$&quot;* &quot;-&quot;??_-;_-@_-">
                  <c:v>418013.07648386882</c:v>
                </c:pt>
                <c:pt idx="759" formatCode="_-&quot;$&quot;* #,##0_-;\-&quot;$&quot;* #,##0_-;_-&quot;$&quot;* &quot;-&quot;??_-;_-@_-">
                  <c:v>420463.17715185857</c:v>
                </c:pt>
                <c:pt idx="760" formatCode="_-&quot;$&quot;* #,##0_-;\-&quot;$&quot;* #,##0_-;_-&quot;$&quot;* &quot;-&quot;??_-;_-@_-">
                  <c:v>423466.96323401778</c:v>
                </c:pt>
                <c:pt idx="761" formatCode="_-&quot;$&quot;* #,##0_-;\-&quot;$&quot;* #,##0_-;_-&quot;$&quot;* &quot;-&quot;??_-;_-@_-">
                  <c:v>425773.4776249979</c:v>
                </c:pt>
                <c:pt idx="762" formatCode="_-&quot;$&quot;* #,##0_-;\-&quot;$&quot;* #,##0_-;_-&quot;$&quot;* &quot;-&quot;??_-;_-@_-">
                  <c:v>427585.98406429274</c:v>
                </c:pt>
                <c:pt idx="763" formatCode="_-&quot;$&quot;* #,##0_-;\-&quot;$&quot;* #,##0_-;_-&quot;$&quot;* &quot;-&quot;??_-;_-@_-">
                  <c:v>429298.76303910359</c:v>
                </c:pt>
                <c:pt idx="764" formatCode="_-&quot;$&quot;* #,##0_-;\-&quot;$&quot;* #,##0_-;_-&quot;$&quot;* &quot;-&quot;??_-;_-@_-">
                  <c:v>430548.06203791458</c:v>
                </c:pt>
                <c:pt idx="765" formatCode="_-&quot;$&quot;* #,##0_-;\-&quot;$&quot;* #,##0_-;_-&quot;$&quot;* &quot;-&quot;??_-;_-@_-">
                  <c:v>431679.98760786769</c:v>
                </c:pt>
                <c:pt idx="766" formatCode="_-&quot;$&quot;* #,##0_-;\-&quot;$&quot;* #,##0_-;_-&quot;$&quot;* &quot;-&quot;??_-;_-@_-">
                  <c:v>432821.04778995976</c:v>
                </c:pt>
                <c:pt idx="767" formatCode="_-&quot;$&quot;* #,##0_-;\-&quot;$&quot;* #,##0_-;_-&quot;$&quot;* &quot;-&quot;??_-;_-@_-">
                  <c:v>433909.31968743959</c:v>
                </c:pt>
                <c:pt idx="768" formatCode="_-&quot;$&quot;* #,##0_-;\-&quot;$&quot;* #,##0_-;_-&quot;$&quot;* &quot;-&quot;??_-;_-@_-">
                  <c:v>435069.96617134323</c:v>
                </c:pt>
                <c:pt idx="769" formatCode="_-&quot;$&quot;* #,##0_-;\-&quot;$&quot;* #,##0_-;_-&quot;$&quot;* &quot;-&quot;??_-;_-@_-">
                  <c:v>436223.34455625917</c:v>
                </c:pt>
                <c:pt idx="770" formatCode="_-&quot;$&quot;* #,##0_-;\-&quot;$&quot;* #,##0_-;_-&quot;$&quot;* &quot;-&quot;??_-;_-@_-">
                  <c:v>437327.12086049665</c:v>
                </c:pt>
                <c:pt idx="771" formatCode="_-&quot;$&quot;* #,##0_-;\-&quot;$&quot;* #,##0_-;_-&quot;$&quot;* &quot;-&quot;??_-;_-@_-">
                  <c:v>438564.51585646218</c:v>
                </c:pt>
                <c:pt idx="772" formatCode="_-&quot;$&quot;* #,##0_-;\-&quot;$&quot;* #,##0_-;_-&quot;$&quot;* &quot;-&quot;??_-;_-@_-">
                  <c:v>439686.26412789559</c:v>
                </c:pt>
                <c:pt idx="773" formatCode="_-&quot;$&quot;* #,##0_-;\-&quot;$&quot;* #,##0_-;_-&quot;$&quot;* &quot;-&quot;??_-;_-@_-">
                  <c:v>441020.90530834912</c:v>
                </c:pt>
                <c:pt idx="774" formatCode="_-&quot;$&quot;* #,##0_-;\-&quot;$&quot;* #,##0_-;_-&quot;$&quot;* &quot;-&quot;??_-;_-@_-">
                  <c:v>442443.68615357921</c:v>
                </c:pt>
                <c:pt idx="775" formatCode="_-&quot;$&quot;* #,##0_-;\-&quot;$&quot;* #,##0_-;_-&quot;$&quot;* &quot;-&quot;??_-;_-@_-">
                  <c:v>443978.37089735485</c:v>
                </c:pt>
                <c:pt idx="776" formatCode="_-&quot;$&quot;* #,##0_-;\-&quot;$&quot;* #,##0_-;_-&quot;$&quot;* &quot;-&quot;??_-;_-@_-">
                  <c:v>445511.37140210217</c:v>
                </c:pt>
                <c:pt idx="777" formatCode="_-&quot;$&quot;* #,##0_-;\-&quot;$&quot;* #,##0_-;_-&quot;$&quot;* &quot;-&quot;??_-;_-@_-">
                  <c:v>446967.26603297674</c:v>
                </c:pt>
                <c:pt idx="778" formatCode="_-&quot;$&quot;* #,##0_-;\-&quot;$&quot;* #,##0_-;_-&quot;$&quot;* &quot;-&quot;??_-;_-@_-">
                  <c:v>448515.47303408716</c:v>
                </c:pt>
                <c:pt idx="779" formatCode="_-&quot;$&quot;* #,##0_-;\-&quot;$&quot;* #,##0_-;_-&quot;$&quot;* &quot;-&quot;??_-;_-@_-">
                  <c:v>450198.49690162617</c:v>
                </c:pt>
                <c:pt idx="780" formatCode="_-&quot;$&quot;* #,##0_-;\-&quot;$&quot;* #,##0_-;_-&quot;$&quot;* &quot;-&quot;??_-;_-@_-">
                  <c:v>451977.14739253942</c:v>
                </c:pt>
                <c:pt idx="781" formatCode="_-&quot;$&quot;* #,##0_-;\-&quot;$&quot;* #,##0_-;_-&quot;$&quot;* &quot;-&quot;??_-;_-@_-">
                  <c:v>453885.10144764703</c:v>
                </c:pt>
                <c:pt idx="782" formatCode="_-&quot;$&quot;* #,##0_-;\-&quot;$&quot;* #,##0_-;_-&quot;$&quot;* &quot;-&quot;??_-;_-@_-">
                  <c:v>455727.80593993177</c:v>
                </c:pt>
                <c:pt idx="783" formatCode="_-&quot;$&quot;* #,##0_-;\-&quot;$&quot;* #,##0_-;_-&quot;$&quot;* &quot;-&quot;??_-;_-@_-">
                  <c:v>457420.77648675966</c:v>
                </c:pt>
                <c:pt idx="784" formatCode="_-&quot;$&quot;* #,##0_-;\-&quot;$&quot;* #,##0_-;_-&quot;$&quot;* &quot;-&quot;??_-;_-@_-">
                  <c:v>459341.59034056164</c:v>
                </c:pt>
                <c:pt idx="785" formatCode="_-&quot;$&quot;* #,##0_-;\-&quot;$&quot;* #,##0_-;_-&quot;$&quot;* &quot;-&quot;??_-;_-@_-">
                  <c:v>461127.12543616112</c:v>
                </c:pt>
                <c:pt idx="786" formatCode="_-&quot;$&quot;* #,##0_-;\-&quot;$&quot;* #,##0_-;_-&quot;$&quot;* &quot;-&quot;??_-;_-@_-">
                  <c:v>463083.12538212346</c:v>
                </c:pt>
                <c:pt idx="787" formatCode="_-&quot;$&quot;* #,##0_-;\-&quot;$&quot;* #,##0_-;_-&quot;$&quot;* &quot;-&quot;??_-;_-@_-">
                  <c:v>465067.10669254843</c:v>
                </c:pt>
                <c:pt idx="788" formatCode="_-&quot;$&quot;* #,##0_-;\-&quot;$&quot;* #,##0_-;_-&quot;$&quot;* &quot;-&quot;??_-;_-@_-">
                  <c:v>466792.44820897147</c:v>
                </c:pt>
                <c:pt idx="789" formatCode="_-&quot;$&quot;* #,##0_-;\-&quot;$&quot;* #,##0_-;_-&quot;$&quot;* &quot;-&quot;??_-;_-@_-">
                  <c:v>468747.34405719995</c:v>
                </c:pt>
                <c:pt idx="790" formatCode="_-&quot;$&quot;* #,##0_-;\-&quot;$&quot;* #,##0_-;_-&quot;$&quot;* &quot;-&quot;??_-;_-@_-">
                  <c:v>470634.74948152434</c:v>
                </c:pt>
                <c:pt idx="791" formatCode="_-&quot;$&quot;* #,##0_-;\-&quot;$&quot;* #,##0_-;_-&quot;$&quot;* &quot;-&quot;??_-;_-@_-">
                  <c:v>472594.88424083445</c:v>
                </c:pt>
                <c:pt idx="792" formatCode="_-&quot;$&quot;* #,##0_-;\-&quot;$&quot;* #,##0_-;_-&quot;$&quot;* &quot;-&quot;??_-;_-@_-">
                  <c:v>474505.06282421644</c:v>
                </c:pt>
                <c:pt idx="793" formatCode="_-&quot;$&quot;* #,##0_-;\-&quot;$&quot;* #,##0_-;_-&quot;$&quot;* &quot;-&quot;??_-;_-@_-">
                  <c:v>476489.59226363461</c:v>
                </c:pt>
                <c:pt idx="794" formatCode="_-&quot;$&quot;* #,##0_-;\-&quot;$&quot;* #,##0_-;_-&quot;$&quot;* &quot;-&quot;??_-;_-@_-">
                  <c:v>478520.49903437373</c:v>
                </c:pt>
                <c:pt idx="795" formatCode="_-&quot;$&quot;* #,##0_-;\-&quot;$&quot;* #,##0_-;_-&quot;$&quot;* &quot;-&quot;??_-;_-@_-">
                  <c:v>480371.56853694515</c:v>
                </c:pt>
                <c:pt idx="796" formatCode="_-&quot;$&quot;* #,##0_-;\-&quot;$&quot;* #,##0_-;_-&quot;$&quot;* &quot;-&quot;??_-;_-@_-">
                  <c:v>482389.76446418703</c:v>
                </c:pt>
                <c:pt idx="797" formatCode="_-&quot;$&quot;* #,##0_-;\-&quot;$&quot;* #,##0_-;_-&quot;$&quot;* &quot;-&quot;??_-;_-@_-">
                  <c:v>484282.42186583846</c:v>
                </c:pt>
                <c:pt idx="798" formatCode="_-&quot;$&quot;* #,##0_-;\-&quot;$&quot;* #,##0_-;_-&quot;$&quot;* &quot;-&quot;??_-;_-@_-">
                  <c:v>486235.13042459171</c:v>
                </c:pt>
                <c:pt idx="799" formatCode="_-&quot;$&quot;* #,##0_-;\-&quot;$&quot;* #,##0_-;_-&quot;$&quot;* &quot;-&quot;??_-;_-@_-">
                  <c:v>488128.34771485731</c:v>
                </c:pt>
                <c:pt idx="800" formatCode="_-&quot;$&quot;* #,##0_-;\-&quot;$&quot;* #,##0_-;_-&quot;$&quot;* &quot;-&quot;??_-;_-@_-">
                  <c:v>489751.15775053954</c:v>
                </c:pt>
                <c:pt idx="801" formatCode="_-&quot;$&quot;* #,##0_-;\-&quot;$&quot;* #,##0_-;_-&quot;$&quot;* &quot;-&quot;??_-;_-@_-">
                  <c:v>491663.44522592449</c:v>
                </c:pt>
                <c:pt idx="802" formatCode="_-&quot;$&quot;* #,##0_-;\-&quot;$&quot;* #,##0_-;_-&quot;$&quot;* &quot;-&quot;??_-;_-@_-">
                  <c:v>493523.45857345249</c:v>
                </c:pt>
                <c:pt idx="803" formatCode="_-&quot;$&quot;* #,##0_-;\-&quot;$&quot;* #,##0_-;_-&quot;$&quot;* &quot;-&quot;??_-;_-@_-">
                  <c:v>495403.63444421295</c:v>
                </c:pt>
                <c:pt idx="804" formatCode="_-&quot;$&quot;* #,##0_-;\-&quot;$&quot;* #,##0_-;_-&quot;$&quot;* &quot;-&quot;??_-;_-@_-">
                  <c:v>496809.50626130804</c:v>
                </c:pt>
                <c:pt idx="805" formatCode="_-&quot;$&quot;* #,##0_-;\-&quot;$&quot;* #,##0_-;_-&quot;$&quot;* &quot;-&quot;??_-;_-@_-">
                  <c:v>498262.62300841667</c:v>
                </c:pt>
                <c:pt idx="806" formatCode="_-&quot;$&quot;* #,##0_-;\-&quot;$&quot;* #,##0_-;_-&quot;$&quot;* &quot;-&quot;??_-;_-@_-">
                  <c:v>499752.99946082605</c:v>
                </c:pt>
                <c:pt idx="807" formatCode="_-&quot;$&quot;* #,##0_-;\-&quot;$&quot;* #,##0_-;_-&quot;$&quot;* &quot;-&quot;??_-;_-@_-">
                  <c:v>501318.27685820177</c:v>
                </c:pt>
                <c:pt idx="808" formatCode="_-&quot;$&quot;* #,##0_-;\-&quot;$&quot;* #,##0_-;_-&quot;$&quot;* &quot;-&quot;??_-;_-@_-">
                  <c:v>502805.08753224922</c:v>
                </c:pt>
                <c:pt idx="809" formatCode="_-&quot;$&quot;* #,##0_-;\-&quot;$&quot;* #,##0_-;_-&quot;$&quot;* &quot;-&quot;??_-;_-@_-">
                  <c:v>504083.90579260309</c:v>
                </c:pt>
                <c:pt idx="810" formatCode="_-&quot;$&quot;* #,##0_-;\-&quot;$&quot;* #,##0_-;_-&quot;$&quot;* &quot;-&quot;??_-;_-@_-">
                  <c:v>505533.22483549447</c:v>
                </c:pt>
                <c:pt idx="811" formatCode="_-&quot;$&quot;* #,##0_-;\-&quot;$&quot;* #,##0_-;_-&quot;$&quot;* &quot;-&quot;??_-;_-@_-">
                  <c:v>506890.25502739183</c:v>
                </c:pt>
                <c:pt idx="812" formatCode="_-&quot;$&quot;* #,##0_-;\-&quot;$&quot;* #,##0_-;_-&quot;$&quot;* &quot;-&quot;??_-;_-@_-">
                  <c:v>508028.5549651492</c:v>
                </c:pt>
                <c:pt idx="813" formatCode="_-&quot;$&quot;* #,##0_-;\-&quot;$&quot;* #,##0_-;_-&quot;$&quot;* &quot;-&quot;??_-;_-@_-">
                  <c:v>509279.90209792223</c:v>
                </c:pt>
                <c:pt idx="814" formatCode="_-&quot;$&quot;* #,##0_-;\-&quot;$&quot;* #,##0_-;_-&quot;$&quot;* &quot;-&quot;??_-;_-@_-">
                  <c:v>510611.08137666457</c:v>
                </c:pt>
                <c:pt idx="815" formatCode="_-&quot;$&quot;* #,##0_-;\-&quot;$&quot;* #,##0_-;_-&quot;$&quot;* &quot;-&quot;??_-;_-@_-">
                  <c:v>511922.71093908255</c:v>
                </c:pt>
                <c:pt idx="816" formatCode="_-&quot;$&quot;* #,##0_-;\-&quot;$&quot;* #,##0_-;_-&quot;$&quot;* &quot;-&quot;??_-;_-@_-">
                  <c:v>513099.80259941053</c:v>
                </c:pt>
                <c:pt idx="817" formatCode="_-&quot;$&quot;* #,##0_-;\-&quot;$&quot;* #,##0_-;_-&quot;$&quot;* &quot;-&quot;??_-;_-@_-">
                  <c:v>514398.76770350232</c:v>
                </c:pt>
                <c:pt idx="818" formatCode="_-&quot;$&quot;* #,##0_-;\-&quot;$&quot;* #,##0_-;_-&quot;$&quot;* &quot;-&quot;??_-;_-@_-">
                  <c:v>515588.95631487819</c:v>
                </c:pt>
                <c:pt idx="819" formatCode="_-&quot;$&quot;* #,##0_-;\-&quot;$&quot;* #,##0_-;_-&quot;$&quot;* &quot;-&quot;??_-;_-@_-">
                  <c:v>516677.01719249523</c:v>
                </c:pt>
                <c:pt idx="820" formatCode="_-&quot;$&quot;* #,##0_-;\-&quot;$&quot;* #,##0_-;_-&quot;$&quot;* &quot;-&quot;??_-;_-@_-">
                  <c:v>517803.19949429535</c:v>
                </c:pt>
                <c:pt idx="821" formatCode="_-&quot;$&quot;* #,##0_-;\-&quot;$&quot;* #,##0_-;_-&quot;$&quot;* &quot;-&quot;??_-;_-@_-">
                  <c:v>518907.05484931718</c:v>
                </c:pt>
                <c:pt idx="822" formatCode="_-&quot;$&quot;* #,##0_-;\-&quot;$&quot;* #,##0_-;_-&quot;$&quot;* &quot;-&quot;??_-;_-@_-">
                  <c:v>520021.51476908242</c:v>
                </c:pt>
                <c:pt idx="823" formatCode="_-&quot;$&quot;* #,##0_-;\-&quot;$&quot;* #,##0_-;_-&quot;$&quot;* &quot;-&quot;??_-;_-@_-">
                  <c:v>521187.70264764805</c:v>
                </c:pt>
                <c:pt idx="824" formatCode="_-&quot;$&quot;* #,##0_-;\-&quot;$&quot;* #,##0_-;_-&quot;$&quot;* &quot;-&quot;??_-;_-@_-">
                  <c:v>522226.51488652395</c:v>
                </c:pt>
                <c:pt idx="825" formatCode="_-&quot;$&quot;* #,##0_-;\-&quot;$&quot;* #,##0_-;_-&quot;$&quot;* &quot;-&quot;??_-;_-@_-">
                  <c:v>523364.86708926287</c:v>
                </c:pt>
                <c:pt idx="826" formatCode="_-&quot;$&quot;* #,##0_-;\-&quot;$&quot;* #,##0_-;_-&quot;$&quot;* &quot;-&quot;??_-;_-@_-">
                  <c:v>524523.84632025717</c:v>
                </c:pt>
                <c:pt idx="827" formatCode="_-&quot;$&quot;* #,##0_-;\-&quot;$&quot;* #,##0_-;_-&quot;$&quot;* &quot;-&quot;??_-;_-@_-">
                  <c:v>525703.30558424641</c:v>
                </c:pt>
                <c:pt idx="828" formatCode="_-&quot;$&quot;* #,##0_-;\-&quot;$&quot;* #,##0_-;_-&quot;$&quot;* &quot;-&quot;??_-;_-@_-">
                  <c:v>526860.98211057717</c:v>
                </c:pt>
                <c:pt idx="829" formatCode="_-&quot;$&quot;* #,##0_-;\-&quot;$&quot;* #,##0_-;_-&quot;$&quot;* &quot;-&quot;??_-;_-@_-">
                  <c:v>528072.33215964411</c:v>
                </c:pt>
                <c:pt idx="830" formatCode="_-&quot;$&quot;* #,##0_-;\-&quot;$&quot;* #,##0_-;_-&quot;$&quot;* &quot;-&quot;??_-;_-@_-">
                  <c:v>529269.02057477983</c:v>
                </c:pt>
                <c:pt idx="831" formatCode="_-&quot;$&quot;* #,##0_-;\-&quot;$&quot;* #,##0_-;_-&quot;$&quot;* &quot;-&quot;??_-;_-@_-">
                  <c:v>530366.58714590454</c:v>
                </c:pt>
                <c:pt idx="832" formatCode="_-&quot;$&quot;* #,##0_-;\-&quot;$&quot;* #,##0_-;_-&quot;$&quot;* &quot;-&quot;??_-;_-@_-">
                  <c:v>531592.50867180957</c:v>
                </c:pt>
                <c:pt idx="833" formatCode="_-&quot;$&quot;* #,##0_-;\-&quot;$&quot;* #,##0_-;_-&quot;$&quot;* &quot;-&quot;??_-;_-@_-">
                  <c:v>532787.9322743935</c:v>
                </c:pt>
                <c:pt idx="834" formatCode="_-&quot;$&quot;* #,##0_-;\-&quot;$&quot;* #,##0_-;_-&quot;$&quot;* &quot;-&quot;??_-;_-@_-">
                  <c:v>534022.99755880935</c:v>
                </c:pt>
                <c:pt idx="835" formatCode="_-&quot;$&quot;* #,##0_-;\-&quot;$&quot;* #,##0_-;_-&quot;$&quot;* &quot;-&quot;??_-;_-@_-">
                  <c:v>535365.67382685398</c:v>
                </c:pt>
                <c:pt idx="836" formatCode="_-&quot;$&quot;* #,##0_-;\-&quot;$&quot;* #,##0_-;_-&quot;$&quot;* &quot;-&quot;??_-;_-@_-">
                  <c:v>536484.44495427946</c:v>
                </c:pt>
                <c:pt idx="837" formatCode="_-&quot;$&quot;* #,##0_-;\-&quot;$&quot;* #,##0_-;_-&quot;$&quot;* &quot;-&quot;??_-;_-@_-">
                  <c:v>537585.77787063236</c:v>
                </c:pt>
                <c:pt idx="838" formatCode="_-&quot;$&quot;* #,##0_-;\-&quot;$&quot;* #,##0_-;_-&quot;$&quot;* &quot;-&quot;??_-;_-@_-">
                  <c:v>538551.96162531781</c:v>
                </c:pt>
                <c:pt idx="839" formatCode="_-&quot;$&quot;* #,##0_-;\-&quot;$&quot;* #,##0_-;_-&quot;$&quot;* &quot;-&quot;??_-;_-@_-">
                  <c:v>539569.43040586216</c:v>
                </c:pt>
                <c:pt idx="840" formatCode="_-&quot;$&quot;* #,##0_-;\-&quot;$&quot;* #,##0_-;_-&quot;$&quot;* &quot;-&quot;??_-;_-@_-">
                  <c:v>540579.51675593271</c:v>
                </c:pt>
                <c:pt idx="841" formatCode="_-&quot;$&quot;* #,##0_-;\-&quot;$&quot;* #,##0_-;_-&quot;$&quot;* &quot;-&quot;??_-;_-@_-">
                  <c:v>541554.6508909273</c:v>
                </c:pt>
                <c:pt idx="842" formatCode="_-&quot;$&quot;* #,##0_-;\-&quot;$&quot;* #,##0_-;_-&quot;$&quot;* &quot;-&quot;??_-;_-@_-">
                  <c:v>542534.61953791371</c:v>
                </c:pt>
                <c:pt idx="843" formatCode="_-&quot;$&quot;* #,##0_-;\-&quot;$&quot;* #,##0_-;_-&quot;$&quot;* &quot;-&quot;??_-;_-@_-">
                  <c:v>543490.35029369791</c:v>
                </c:pt>
                <c:pt idx="844" formatCode="_-&quot;$&quot;* #,##0_-;\-&quot;$&quot;* #,##0_-;_-&quot;$&quot;* &quot;-&quot;??_-;_-@_-">
                  <c:v>544487.69705135759</c:v>
                </c:pt>
                <c:pt idx="845" formatCode="_-&quot;$&quot;* #,##0_-;\-&quot;$&quot;* #,##0_-;_-&quot;$&quot;* &quot;-&quot;??_-;_-@_-">
                  <c:v>545426.04969646863</c:v>
                </c:pt>
                <c:pt idx="846" formatCode="_-&quot;$&quot;* #,##0_-;\-&quot;$&quot;* #,##0_-;_-&quot;$&quot;* &quot;-&quot;??_-;_-@_-">
                  <c:v>546470.56561166991</c:v>
                </c:pt>
                <c:pt idx="847" formatCode="_-&quot;$&quot;* #,##0_-;\-&quot;$&quot;* #,##0_-;_-&quot;$&quot;* &quot;-&quot;??_-;_-@_-">
                  <c:v>547569.00473534991</c:v>
                </c:pt>
                <c:pt idx="848" formatCode="_-&quot;$&quot;* #,##0_-;\-&quot;$&quot;* #,##0_-;_-&quot;$&quot;* &quot;-&quot;??_-;_-@_-">
                  <c:v>548543.03820779105</c:v>
                </c:pt>
                <c:pt idx="849" formatCode="_-&quot;$&quot;* #,##0_-;\-&quot;$&quot;* #,##0_-;_-&quot;$&quot;* &quot;-&quot;??_-;_-@_-">
                  <c:v>549629.50277387281</c:v>
                </c:pt>
                <c:pt idx="850" formatCode="_-&quot;$&quot;* #,##0_-;\-&quot;$&quot;* #,##0_-;_-&quot;$&quot;* &quot;-&quot;??_-;_-@_-">
                  <c:v>550722.9865252258</c:v>
                </c:pt>
                <c:pt idx="851" formatCode="_-&quot;$&quot;* #,##0_-;\-&quot;$&quot;* #,##0_-;_-&quot;$&quot;* &quot;-&quot;??_-;_-@_-">
                  <c:v>551788.69405906252</c:v>
                </c:pt>
                <c:pt idx="852" formatCode="_-&quot;$&quot;* #,##0_-;\-&quot;$&quot;* #,##0_-;_-&quot;$&quot;* &quot;-&quot;??_-;_-@_-">
                  <c:v>552698.26979914878</c:v>
                </c:pt>
                <c:pt idx="853" formatCode="_-&quot;$&quot;* #,##0_-;\-&quot;$&quot;* #,##0_-;_-&quot;$&quot;* &quot;-&quot;??_-;_-@_-">
                  <c:v>553654.52272246347</c:v>
                </c:pt>
                <c:pt idx="854" formatCode="_-&quot;$&quot;* #,##0_-;\-&quot;$&quot;* #,##0_-;_-&quot;$&quot;* &quot;-&quot;??_-;_-@_-">
                  <c:v>554589.79126540478</c:v>
                </c:pt>
                <c:pt idx="855" formatCode="_-&quot;$&quot;* #,##0_-;\-&quot;$&quot;* #,##0_-;_-&quot;$&quot;* &quot;-&quot;??_-;_-@_-">
                  <c:v>555375.05281238374</c:v>
                </c:pt>
                <c:pt idx="856" formatCode="_-&quot;$&quot;* #,##0_-;\-&quot;$&quot;* #,##0_-;_-&quot;$&quot;* &quot;-&quot;??_-;_-@_-">
                  <c:v>556186.56901279697</c:v>
                </c:pt>
                <c:pt idx="857" formatCode="_-&quot;$&quot;* #,##0_-;\-&quot;$&quot;* #,##0_-;_-&quot;$&quot;* &quot;-&quot;??_-;_-@_-">
                  <c:v>556990.52312563197</c:v>
                </c:pt>
                <c:pt idx="858" formatCode="_-&quot;$&quot;* #,##0_-;\-&quot;$&quot;* #,##0_-;_-&quot;$&quot;* &quot;-&quot;??_-;_-@_-">
                  <c:v>557798.89297496306</c:v>
                </c:pt>
                <c:pt idx="859" formatCode="_-&quot;$&quot;* #,##0_-;\-&quot;$&quot;* #,##0_-;_-&quot;$&quot;* &quot;-&quot;??_-;_-@_-">
                  <c:v>558674.61538211524</c:v>
                </c:pt>
                <c:pt idx="860" formatCode="_-&quot;$&quot;* #,##0_-;\-&quot;$&quot;* #,##0_-;_-&quot;$&quot;* &quot;-&quot;??_-;_-@_-">
                  <c:v>559425.71654591605</c:v>
                </c:pt>
                <c:pt idx="861" formatCode="_-&quot;$&quot;* #,##0_-;\-&quot;$&quot;* #,##0_-;_-&quot;$&quot;* &quot;-&quot;??_-;_-@_-">
                  <c:v>560265.7047410371</c:v>
                </c:pt>
                <c:pt idx="862" formatCode="_-&quot;$&quot;* #,##0_-;\-&quot;$&quot;* #,##0_-;_-&quot;$&quot;* &quot;-&quot;??_-;_-@_-">
                  <c:v>561097.73167488584</c:v>
                </c:pt>
                <c:pt idx="863" formatCode="_-&quot;$&quot;* #,##0_-;\-&quot;$&quot;* #,##0_-;_-&quot;$&quot;* &quot;-&quot;??_-;_-@_-">
                  <c:v>561932.3274319187</c:v>
                </c:pt>
                <c:pt idx="864" formatCode="_-&quot;$&quot;* #,##0_-;\-&quot;$&quot;* #,##0_-;_-&quot;$&quot;* &quot;-&quot;??_-;_-@_-">
                  <c:v>562737.59600870253</c:v>
                </c:pt>
                <c:pt idx="865" formatCode="_-&quot;$&quot;* #,##0_-;\-&quot;$&quot;* #,##0_-;_-&quot;$&quot;* &quot;-&quot;??_-;_-@_-">
                  <c:v>563557.76467459172</c:v>
                </c:pt>
                <c:pt idx="866" formatCode="_-&quot;$&quot;* #,##0_-;\-&quot;$&quot;* #,##0_-;_-&quot;$&quot;* &quot;-&quot;??_-;_-@_-">
                  <c:v>564358.47705277777</c:v>
                </c:pt>
                <c:pt idx="867" formatCode="_-&quot;$&quot;* #,##0_-;\-&quot;$&quot;* #,##0_-;_-&quot;$&quot;* &quot;-&quot;??_-;_-@_-">
                  <c:v>565157.67374688771</c:v>
                </c:pt>
                <c:pt idx="868" formatCode="_-&quot;$&quot;* #,##0_-;\-&quot;$&quot;* #,##0_-;_-&quot;$&quot;* &quot;-&quot;??_-;_-@_-">
                  <c:v>565987.34745054576</c:v>
                </c:pt>
                <c:pt idx="869" formatCode="_-&quot;$&quot;* #,##0_-;\-&quot;$&quot;* #,##0_-;_-&quot;$&quot;* &quot;-&quot;??_-;_-@_-">
                  <c:v>566741.4264109066</c:v>
                </c:pt>
                <c:pt idx="870" formatCode="_-&quot;$&quot;* #,##0_-;\-&quot;$&quot;* #,##0_-;_-&quot;$&quot;* &quot;-&quot;??_-;_-@_-">
                  <c:v>567553.60310985474</c:v>
                </c:pt>
                <c:pt idx="871" formatCode="_-&quot;$&quot;* #,##0_-;\-&quot;$&quot;* #,##0_-;_-&quot;$&quot;* &quot;-&quot;??_-;_-@_-">
                  <c:v>568438.13673732372</c:v>
                </c:pt>
                <c:pt idx="872" formatCode="_-&quot;$&quot;* #,##0_-;\-&quot;$&quot;* #,##0_-;_-&quot;$&quot;* &quot;-&quot;??_-;_-@_-">
                  <c:v>569198.62403609091</c:v>
                </c:pt>
                <c:pt idx="873" formatCode="_-&quot;$&quot;* #,##0_-;\-&quot;$&quot;* #,##0_-;_-&quot;$&quot;* &quot;-&quot;??_-;_-@_-">
                  <c:v>569985.75274905667</c:v>
                </c:pt>
                <c:pt idx="874" formatCode="_-&quot;$&quot;* #,##0_-;\-&quot;$&quot;* #,##0_-;_-&quot;$&quot;* &quot;-&quot;??_-;_-@_-">
                  <c:v>570920.88213224814</c:v>
                </c:pt>
                <c:pt idx="875" formatCode="_-&quot;$&quot;* #,##0_-;\-&quot;$&quot;* #,##0_-;_-&quot;$&quot;* &quot;-&quot;??_-;_-@_-">
                  <c:v>571906.68174874154</c:v>
                </c:pt>
                <c:pt idx="876" formatCode="_-&quot;$&quot;* #,##0_-;\-&quot;$&quot;* #,##0_-;_-&quot;$&quot;* &quot;-&quot;??_-;_-@_-">
                  <c:v>572772.49798449432</c:v>
                </c:pt>
                <c:pt idx="877" formatCode="_-&quot;$&quot;* #,##0_-;\-&quot;$&quot;* #,##0_-;_-&quot;$&quot;* &quot;-&quot;??_-;_-@_-">
                  <c:v>573862.40419103089</c:v>
                </c:pt>
                <c:pt idx="878" formatCode="_-&quot;$&quot;* #,##0_-;\-&quot;$&quot;* #,##0_-;_-&quot;$&quot;* &quot;-&quot;??_-;_-@_-">
                  <c:v>574823.17150103254</c:v>
                </c:pt>
                <c:pt idx="879" formatCode="_-&quot;$&quot;* #,##0_-;\-&quot;$&quot;* #,##0_-;_-&quot;$&quot;* &quot;-&quot;??_-;_-@_-">
                  <c:v>575730.3129937835</c:v>
                </c:pt>
                <c:pt idx="880" formatCode="_-&quot;$&quot;* #,##0_-;\-&quot;$&quot;* #,##0_-;_-&quot;$&quot;* &quot;-&quot;??_-;_-@_-">
                  <c:v>576698.01194518502</c:v>
                </c:pt>
                <c:pt idx="881" formatCode="_-&quot;$&quot;* #,##0_-;\-&quot;$&quot;* #,##0_-;_-&quot;$&quot;* &quot;-&quot;??_-;_-@_-">
                  <c:v>577589.324992334</c:v>
                </c:pt>
                <c:pt idx="882" formatCode="_-&quot;$&quot;* #,##0_-;\-&quot;$&quot;* #,##0_-;_-&quot;$&quot;* &quot;-&quot;??_-;_-@_-">
                  <c:v>578468.61383024976</c:v>
                </c:pt>
                <c:pt idx="883" formatCode="_-&quot;$&quot;* #,##0_-;\-&quot;$&quot;* #,##0_-;_-&quot;$&quot;* &quot;-&quot;??_-;_-@_-">
                  <c:v>579511.61876099941</c:v>
                </c:pt>
                <c:pt idx="884" formatCode="_-&quot;$&quot;* #,##0_-;\-&quot;$&quot;* #,##0_-;_-&quot;$&quot;* &quot;-&quot;??_-;_-@_-">
                  <c:v>580514.22613793553</c:v>
                </c:pt>
                <c:pt idx="885" formatCode="_-&quot;$&quot;* #,##0_-;\-&quot;$&quot;* #,##0_-;_-&quot;$&quot;* &quot;-&quot;??_-;_-@_-">
                  <c:v>581474.32314972056</c:v>
                </c:pt>
                <c:pt idx="886" formatCode="_-&quot;$&quot;* #,##0_-;\-&quot;$&quot;* #,##0_-;_-&quot;$&quot;* &quot;-&quot;??_-;_-@_-">
                  <c:v>582426.09369876853</c:v>
                </c:pt>
                <c:pt idx="887" formatCode="_-&quot;$&quot;* #,##0_-;\-&quot;$&quot;* #,##0_-;_-&quot;$&quot;* &quot;-&quot;??_-;_-@_-">
                  <c:v>583305.30805910472</c:v>
                </c:pt>
                <c:pt idx="888" formatCode="_-&quot;$&quot;* #,##0_-;\-&quot;$&quot;* #,##0_-;_-&quot;$&quot;* &quot;-&quot;??_-;_-@_-">
                  <c:v>584077.82283366576</c:v>
                </c:pt>
                <c:pt idx="889" formatCode="_-&quot;$&quot;* #,##0_-;\-&quot;$&quot;* #,##0_-;_-&quot;$&quot;* &quot;-&quot;??_-;_-@_-">
                  <c:v>584777.68211607554</c:v>
                </c:pt>
                <c:pt idx="890" formatCode="_-&quot;$&quot;* #,##0_-;\-&quot;$&quot;* #,##0_-;_-&quot;$&quot;* &quot;-&quot;??_-;_-@_-">
                  <c:v>585266.49480381352</c:v>
                </c:pt>
                <c:pt idx="891" formatCode="_-&quot;$&quot;* #,##0_-;\-&quot;$&quot;* #,##0_-;_-&quot;$&quot;* &quot;-&quot;??_-;_-@_-">
                  <c:v>585761.34736193251</c:v>
                </c:pt>
                <c:pt idx="892" formatCode="_-&quot;$&quot;* #,##0_-;\-&quot;$&quot;* #,##0_-;_-&quot;$&quot;* &quot;-&quot;??_-;_-@_-">
                  <c:v>586234.28260566096</c:v>
                </c:pt>
                <c:pt idx="893" formatCode="_-&quot;$&quot;* #,##0_-;\-&quot;$&quot;* #,##0_-;_-&quot;$&quot;* &quot;-&quot;??_-;_-@_-">
                  <c:v>586716.23355639388</c:v>
                </c:pt>
                <c:pt idx="894" formatCode="_-&quot;$&quot;* #,##0_-;\-&quot;$&quot;* #,##0_-;_-&quot;$&quot;* &quot;-&quot;??_-;_-@_-">
                  <c:v>587139.81499070523</c:v>
                </c:pt>
                <c:pt idx="895" formatCode="_-&quot;$&quot;* #,##0_-;\-&quot;$&quot;* #,##0_-;_-&quot;$&quot;* &quot;-&quot;??_-;_-@_-">
                  <c:v>587618.62547016505</c:v>
                </c:pt>
                <c:pt idx="896" formatCode="_-&quot;$&quot;* #,##0_-;\-&quot;$&quot;* #,##0_-;_-&quot;$&quot;* &quot;-&quot;??_-;_-@_-">
                  <c:v>588061.6579656828</c:v>
                </c:pt>
                <c:pt idx="897" formatCode="_-&quot;$&quot;* #,##0_-;\-&quot;$&quot;* #,##0_-;_-&quot;$&quot;* &quot;-&quot;??_-;_-@_-">
                  <c:v>588645.86663321091</c:v>
                </c:pt>
                <c:pt idx="898" formatCode="_-&quot;$&quot;* #,##0_-;\-&quot;$&quot;* #,##0_-;_-&quot;$&quot;* &quot;-&quot;??_-;_-@_-">
                  <c:v>588925.30259200919</c:v>
                </c:pt>
                <c:pt idx="899" formatCode="_-&quot;$&quot;* #,##0_-;\-&quot;$&quot;* #,##0_-;_-&quot;$&quot;* &quot;-&quot;??_-;_-@_-">
                  <c:v>588977.73742129828</c:v>
                </c:pt>
                <c:pt idx="900" formatCode="_-&quot;$&quot;* #,##0_-;\-&quot;$&quot;* #,##0_-;_-&quot;$&quot;* &quot;-&quot;??_-;_-@_-">
                  <c:v>589021.90654587548</c:v>
                </c:pt>
                <c:pt idx="901" formatCode="_-&quot;$&quot;* #,##0_-;\-&quot;$&quot;* #,##0_-;_-&quot;$&quot;* &quot;-&quot;??_-;_-@_-">
                  <c:v>589075.43109975022</c:v>
                </c:pt>
                <c:pt idx="902" formatCode="_-&quot;$&quot;* #,##0_-;\-&quot;$&quot;* #,##0_-;_-&quot;$&quot;* &quot;-&quot;??_-;_-@_-">
                  <c:v>589130.17930719175</c:v>
                </c:pt>
                <c:pt idx="903" formatCode="_-&quot;$&quot;* #,##0_-;\-&quot;$&quot;* #,##0_-;_-&quot;$&quot;* &quot;-&quot;??_-;_-@_-">
                  <c:v>589172.4022150177</c:v>
                </c:pt>
                <c:pt idx="904" formatCode="_-&quot;$&quot;* #,##0_-;\-&quot;$&quot;* #,##0_-;_-&quot;$&quot;* &quot;-&quot;??_-;_-@_-">
                  <c:v>589238.01238946349</c:v>
                </c:pt>
                <c:pt idx="905" formatCode="_-&quot;$&quot;* #,##0_-;\-&quot;$&quot;* #,##0_-;_-&quot;$&quot;* &quot;-&quot;??_-;_-@_-">
                  <c:v>589279.39252467814</c:v>
                </c:pt>
                <c:pt idx="906" formatCode="_-&quot;$&quot;* #,##0_-;\-&quot;$&quot;* #,##0_-;_-&quot;$&quot;* &quot;-&quot;??_-;_-@_-">
                  <c:v>589294.50820677704</c:v>
                </c:pt>
                <c:pt idx="907" formatCode="_-&quot;$&quot;* #,##0_-;\-&quot;$&quot;* #,##0_-;_-&quot;$&quot;* &quot;-&quot;??_-;_-@_-">
                  <c:v>589301.79198339989</c:v>
                </c:pt>
                <c:pt idx="908" formatCode="_-&quot;$&quot;* #,##0_-;\-&quot;$&quot;* #,##0_-;_-&quot;$&quot;* &quot;-&quot;??_-;_-@_-">
                  <c:v>589299.10491072526</c:v>
                </c:pt>
                <c:pt idx="909" formatCode="_-&quot;$&quot;* #,##0_-;\-&quot;$&quot;* #,##0_-;_-&quot;$&quot;* &quot;-&quot;??_-;_-@_-">
                  <c:v>589311.04876257014</c:v>
                </c:pt>
                <c:pt idx="910" formatCode="_-&quot;$&quot;* #,##0_-;\-&quot;$&quot;* #,##0_-;_-&quot;$&quot;* &quot;-&quot;??_-;_-@_-">
                  <c:v>589328.07668919093</c:v>
                </c:pt>
                <c:pt idx="911" formatCode="_-&quot;$&quot;* #,##0_-;\-&quot;$&quot;* #,##0_-;_-&quot;$&quot;* &quot;-&quot;??_-;_-@_-">
                  <c:v>589347.77535568387</c:v>
                </c:pt>
                <c:pt idx="912" formatCode="_-&quot;$&quot;* #,##0_-;\-&quot;$&quot;* #,##0_-;_-&quot;$&quot;* &quot;-&quot;??_-;_-@_-">
                  <c:v>589366.68090128514</c:v>
                </c:pt>
                <c:pt idx="913" formatCode="_-&quot;$&quot;* #,##0_-;\-&quot;$&quot;* #,##0_-;_-&quot;$&quot;* &quot;-&quot;??_-;_-@_-">
                  <c:v>589384.32163465745</c:v>
                </c:pt>
                <c:pt idx="914" formatCode="_-&quot;$&quot;* #,##0_-;\-&quot;$&quot;* #,##0_-;_-&quot;$&quot;* &quot;-&quot;??_-;_-@_-">
                  <c:v>589393.31316911418</c:v>
                </c:pt>
                <c:pt idx="915" formatCode="_-&quot;$&quot;* #,##0_-;\-&quot;$&quot;* #,##0_-;_-&quot;$&quot;* &quot;-&quot;??_-;_-@_-">
                  <c:v>589396.55555707531</c:v>
                </c:pt>
                <c:pt idx="916" formatCode="_-&quot;$&quot;* #,##0_-;\-&quot;$&quot;* #,##0_-;_-&quot;$&quot;* &quot;-&quot;??_-;_-@_-">
                  <c:v>589390.3183864397</c:v>
                </c:pt>
                <c:pt idx="917" formatCode="_-&quot;$&quot;* #,##0_-;\-&quot;$&quot;* #,##0_-;_-&quot;$&quot;* &quot;-&quot;??_-;_-@_-">
                  <c:v>589423.0107773249</c:v>
                </c:pt>
                <c:pt idx="918" formatCode="_-&quot;$&quot;* #,##0_-;\-&quot;$&quot;* #,##0_-;_-&quot;$&quot;* &quot;-&quot;??_-;_-@_-">
                  <c:v>589444.39825560106</c:v>
                </c:pt>
                <c:pt idx="919" formatCode="_-&quot;$&quot;* #,##0_-;\-&quot;$&quot;* #,##0_-;_-&quot;$&quot;* &quot;-&quot;??_-;_-@_-">
                  <c:v>589473.99460043595</c:v>
                </c:pt>
                <c:pt idx="920" formatCode="_-&quot;$&quot;* #,##0_-;\-&quot;$&quot;* #,##0_-;_-&quot;$&quot;* &quot;-&quot;??_-;_-@_-">
                  <c:v>589503.98881234077</c:v>
                </c:pt>
                <c:pt idx="921" formatCode="_-&quot;$&quot;* #,##0_-;\-&quot;$&quot;* #,##0_-;_-&quot;$&quot;* &quot;-&quot;??_-;_-@_-">
                  <c:v>589523.92267119046</c:v>
                </c:pt>
                <c:pt idx="922" formatCode="_-&quot;$&quot;* #,##0_-;\-&quot;$&quot;* #,##0_-;_-&quot;$&quot;* &quot;-&quot;??_-;_-@_-">
                  <c:v>589429.74707840639</c:v>
                </c:pt>
                <c:pt idx="923" formatCode="_-&quot;$&quot;* #,##0_-;\-&quot;$&quot;* #,##0_-;_-&quot;$&quot;* &quot;-&quot;??_-;_-@_-">
                  <c:v>589635.19348174182</c:v>
                </c:pt>
                <c:pt idx="924" formatCode="_-&quot;$&quot;* #,##0_-;\-&quot;$&quot;* #,##0_-;_-&quot;$&quot;* &quot;-&quot;??_-;_-@_-">
                  <c:v>589931.48685270234</c:v>
                </c:pt>
                <c:pt idx="925" formatCode="_-&quot;$&quot;* #,##0_-;\-&quot;$&quot;* #,##0_-;_-&quot;$&quot;* &quot;-&quot;??_-;_-@_-">
                  <c:v>590655.41741950228</c:v>
                </c:pt>
                <c:pt idx="926" formatCode="_-&quot;$&quot;* #,##0_-;\-&quot;$&quot;* #,##0_-;_-&quot;$&quot;* &quot;-&quot;??_-;_-@_-">
                  <c:v>591569.6414687488</c:v>
                </c:pt>
                <c:pt idx="927" formatCode="_-&quot;$&quot;* #,##0_-;\-&quot;$&quot;* #,##0_-;_-&quot;$&quot;* &quot;-&quot;??_-;_-@_-">
                  <c:v>592432.63082303724</c:v>
                </c:pt>
                <c:pt idx="928" formatCode="_-&quot;$&quot;* #,##0_-;\-&quot;$&quot;* #,##0_-;_-&quot;$&quot;* &quot;-&quot;??_-;_-@_-">
                  <c:v>593869.03416899615</c:v>
                </c:pt>
                <c:pt idx="929" formatCode="_-&quot;$&quot;* #,##0_-;\-&quot;$&quot;* #,##0_-;_-&quot;$&quot;* &quot;-&quot;??_-;_-@_-">
                  <c:v>595348.40650520113</c:v>
                </c:pt>
                <c:pt idx="930" formatCode="_-&quot;$&quot;* #,##0_-;\-&quot;$&quot;* #,##0_-;_-&quot;$&quot;* &quot;-&quot;??_-;_-@_-">
                  <c:v>596834.74380172335</c:v>
                </c:pt>
                <c:pt idx="931" formatCode="_-&quot;$&quot;* #,##0_-;\-&quot;$&quot;* #,##0_-;_-&quot;$&quot;* &quot;-&quot;??_-;_-@_-">
                  <c:v>598421.33706676087</c:v>
                </c:pt>
                <c:pt idx="932" formatCode="_-&quot;$&quot;* #,##0_-;\-&quot;$&quot;* #,##0_-;_-&quot;$&quot;* &quot;-&quot;??_-;_-@_-">
                  <c:v>599858.68967520352</c:v>
                </c:pt>
                <c:pt idx="933" formatCode="_-&quot;$&quot;* #,##0_-;\-&quot;$&quot;* #,##0_-;_-&quot;$&quot;* &quot;-&quot;??_-;_-@_-">
                  <c:v>601561.95076206501</c:v>
                </c:pt>
                <c:pt idx="934" formatCode="_-&quot;$&quot;* #,##0_-;\-&quot;$&quot;* #,##0_-;_-&quot;$&quot;* &quot;-&quot;??_-;_-@_-">
                  <c:v>603393.68763367832</c:v>
                </c:pt>
                <c:pt idx="935" formatCode="_-&quot;$&quot;* #,##0_-;\-&quot;$&quot;* #,##0_-;_-&quot;$&quot;* &quot;-&quot;??_-;_-@_-">
                  <c:v>605172.53954396443</c:v>
                </c:pt>
                <c:pt idx="936" formatCode="_-&quot;$&quot;* #,##0_-;\-&quot;$&quot;* #,##0_-;_-&quot;$&quot;* &quot;-&quot;??_-;_-@_-">
                  <c:v>606994.24219500599</c:v>
                </c:pt>
                <c:pt idx="937" formatCode="_-&quot;$&quot;* #,##0_-;\-&quot;$&quot;* #,##0_-;_-&quot;$&quot;* &quot;-&quot;??_-;_-@_-">
                  <c:v>609260.13370398595</c:v>
                </c:pt>
                <c:pt idx="938" formatCode="_-&quot;$&quot;* #,##0_-;\-&quot;$&quot;* #,##0_-;_-&quot;$&quot;* &quot;-&quot;??_-;_-@_-">
                  <c:v>611486.07975112658</c:v>
                </c:pt>
                <c:pt idx="939" formatCode="_-&quot;$&quot;* #,##0_-;\-&quot;$&quot;* #,##0_-;_-&quot;$&quot;* &quot;-&quot;??_-;_-@_-">
                  <c:v>613549.15378466866</c:v>
                </c:pt>
                <c:pt idx="940" formatCode="_-&quot;$&quot;* #,##0_-;\-&quot;$&quot;* #,##0_-;_-&quot;$&quot;* &quot;-&quot;??_-;_-@_-">
                  <c:v>615602.96842579229</c:v>
                </c:pt>
                <c:pt idx="941" formatCode="_-&quot;$&quot;* #,##0_-;\-&quot;$&quot;* #,##0_-;_-&quot;$&quot;* &quot;-&quot;??_-;_-@_-">
                  <c:v>617757.21281645005</c:v>
                </c:pt>
                <c:pt idx="942" formatCode="_-&quot;$&quot;* #,##0_-;\-&quot;$&quot;* #,##0_-;_-&quot;$&quot;* &quot;-&quot;??_-;_-@_-">
                  <c:v>620037.38311472628</c:v>
                </c:pt>
                <c:pt idx="943" formatCode="_-&quot;$&quot;* #,##0_-;\-&quot;$&quot;* #,##0_-;_-&quot;$&quot;* &quot;-&quot;??_-;_-@_-">
                  <c:v>622329.1771419181</c:v>
                </c:pt>
                <c:pt idx="944" formatCode="_-&quot;$&quot;* #,##0_-;\-&quot;$&quot;* #,##0_-;_-&quot;$&quot;* &quot;-&quot;??_-;_-@_-">
                  <c:v>624474.1216348072</c:v>
                </c:pt>
                <c:pt idx="945" formatCode="_-&quot;$&quot;* #,##0_-;\-&quot;$&quot;* #,##0_-;_-&quot;$&quot;* &quot;-&quot;??_-;_-@_-">
                  <c:v>626766.47816371813</c:v>
                </c:pt>
                <c:pt idx="946" formatCode="_-&quot;$&quot;* #,##0_-;\-&quot;$&quot;* #,##0_-;_-&quot;$&quot;* &quot;-&quot;??_-;_-@_-">
                  <c:v>628974.80373016105</c:v>
                </c:pt>
                <c:pt idx="947" formatCode="_-&quot;$&quot;* #,##0_-;\-&quot;$&quot;* #,##0_-;_-&quot;$&quot;* &quot;-&quot;??_-;_-@_-">
                  <c:v>631331.60688466474</c:v>
                </c:pt>
                <c:pt idx="948" formatCode="_-&quot;$&quot;* #,##0_-;\-&quot;$&quot;* #,##0_-;_-&quot;$&quot;* &quot;-&quot;??_-;_-@_-">
                  <c:v>633542.47122193524</c:v>
                </c:pt>
              </c:numCache>
            </c:numRef>
          </c:val>
          <c:smooth val="0"/>
          <c:extLst>
            <c:ext xmlns:c16="http://schemas.microsoft.com/office/drawing/2014/chart" uri="{C3380CC4-5D6E-409C-BE32-E72D297353CC}">
              <c16:uniqueId val="{00000002-66FC-4D3E-8666-B8EB7875FFF6}"/>
            </c:ext>
          </c:extLst>
        </c:ser>
        <c:ser>
          <c:idx val="4"/>
          <c:order val="3"/>
          <c:tx>
            <c:strRef>
              <c:f>'CALC value'!$M$2</c:f>
              <c:strCache>
                <c:ptCount val="1"/>
                <c:pt idx="0">
                  <c:v>Australian Fixed Income</c:v>
                </c:pt>
              </c:strCache>
            </c:strRef>
          </c:tx>
          <c:spPr>
            <a:ln>
              <a:solidFill>
                <a:srgbClr val="0C4649"/>
              </a:solidFill>
            </a:ln>
          </c:spPr>
          <c:marker>
            <c:symbol val="none"/>
          </c:marker>
          <c:cat>
            <c:numRef>
              <c:f>'CALC value'!$A$549:$A$1503</c:f>
              <c:numCache>
                <c:formatCode>[$-F800]dddd\,\ mmmm\ dd\,\ yyyy</c:formatCode>
                <c:ptCount val="955"/>
                <c:pt idx="0">
                  <c:v>16618</c:v>
                </c:pt>
                <c:pt idx="1">
                  <c:v>16649</c:v>
                </c:pt>
                <c:pt idx="2">
                  <c:v>16680</c:v>
                </c:pt>
                <c:pt idx="3">
                  <c:v>16710</c:v>
                </c:pt>
                <c:pt idx="4">
                  <c:v>16741</c:v>
                </c:pt>
                <c:pt idx="5">
                  <c:v>16771</c:v>
                </c:pt>
                <c:pt idx="6">
                  <c:v>16802</c:v>
                </c:pt>
                <c:pt idx="7">
                  <c:v>16833</c:v>
                </c:pt>
                <c:pt idx="8">
                  <c:v>16861</c:v>
                </c:pt>
                <c:pt idx="9">
                  <c:v>16892</c:v>
                </c:pt>
                <c:pt idx="10">
                  <c:v>16922</c:v>
                </c:pt>
                <c:pt idx="11">
                  <c:v>16953</c:v>
                </c:pt>
                <c:pt idx="12">
                  <c:v>16983</c:v>
                </c:pt>
                <c:pt idx="13">
                  <c:v>17014</c:v>
                </c:pt>
                <c:pt idx="14">
                  <c:v>17045</c:v>
                </c:pt>
                <c:pt idx="15">
                  <c:v>17075</c:v>
                </c:pt>
                <c:pt idx="16">
                  <c:v>17106</c:v>
                </c:pt>
                <c:pt idx="17">
                  <c:v>17136</c:v>
                </c:pt>
                <c:pt idx="18">
                  <c:v>17167</c:v>
                </c:pt>
                <c:pt idx="19">
                  <c:v>17198</c:v>
                </c:pt>
                <c:pt idx="20">
                  <c:v>17226</c:v>
                </c:pt>
                <c:pt idx="21">
                  <c:v>17257</c:v>
                </c:pt>
                <c:pt idx="22">
                  <c:v>17287</c:v>
                </c:pt>
                <c:pt idx="23">
                  <c:v>17318</c:v>
                </c:pt>
                <c:pt idx="24">
                  <c:v>17348</c:v>
                </c:pt>
                <c:pt idx="25">
                  <c:v>17379</c:v>
                </c:pt>
                <c:pt idx="26">
                  <c:v>17410</c:v>
                </c:pt>
                <c:pt idx="27">
                  <c:v>17440</c:v>
                </c:pt>
                <c:pt idx="28">
                  <c:v>17471</c:v>
                </c:pt>
                <c:pt idx="29">
                  <c:v>17501</c:v>
                </c:pt>
                <c:pt idx="30">
                  <c:v>17532</c:v>
                </c:pt>
                <c:pt idx="31">
                  <c:v>17563</c:v>
                </c:pt>
                <c:pt idx="32">
                  <c:v>17592</c:v>
                </c:pt>
                <c:pt idx="33">
                  <c:v>17623</c:v>
                </c:pt>
                <c:pt idx="34">
                  <c:v>17653</c:v>
                </c:pt>
                <c:pt idx="35">
                  <c:v>17684</c:v>
                </c:pt>
                <c:pt idx="36">
                  <c:v>17714</c:v>
                </c:pt>
                <c:pt idx="37">
                  <c:v>17745</c:v>
                </c:pt>
                <c:pt idx="38">
                  <c:v>17776</c:v>
                </c:pt>
                <c:pt idx="39">
                  <c:v>17806</c:v>
                </c:pt>
                <c:pt idx="40">
                  <c:v>17837</c:v>
                </c:pt>
                <c:pt idx="41">
                  <c:v>17867</c:v>
                </c:pt>
                <c:pt idx="42">
                  <c:v>17898</c:v>
                </c:pt>
                <c:pt idx="43">
                  <c:v>17929</c:v>
                </c:pt>
                <c:pt idx="44">
                  <c:v>17957</c:v>
                </c:pt>
                <c:pt idx="45">
                  <c:v>17988</c:v>
                </c:pt>
                <c:pt idx="46">
                  <c:v>18018</c:v>
                </c:pt>
                <c:pt idx="47">
                  <c:v>18049</c:v>
                </c:pt>
                <c:pt idx="48">
                  <c:v>18079</c:v>
                </c:pt>
                <c:pt idx="49">
                  <c:v>18110</c:v>
                </c:pt>
                <c:pt idx="50">
                  <c:v>18141</c:v>
                </c:pt>
                <c:pt idx="51">
                  <c:v>18171</c:v>
                </c:pt>
                <c:pt idx="52">
                  <c:v>18202</c:v>
                </c:pt>
                <c:pt idx="53">
                  <c:v>18232</c:v>
                </c:pt>
                <c:pt idx="54">
                  <c:v>18263</c:v>
                </c:pt>
                <c:pt idx="55">
                  <c:v>18294</c:v>
                </c:pt>
                <c:pt idx="56">
                  <c:v>18322</c:v>
                </c:pt>
                <c:pt idx="57">
                  <c:v>18353</c:v>
                </c:pt>
                <c:pt idx="58">
                  <c:v>18383</c:v>
                </c:pt>
                <c:pt idx="59">
                  <c:v>18414</c:v>
                </c:pt>
                <c:pt idx="60">
                  <c:v>18444</c:v>
                </c:pt>
                <c:pt idx="61">
                  <c:v>18475</c:v>
                </c:pt>
                <c:pt idx="62">
                  <c:v>18506</c:v>
                </c:pt>
                <c:pt idx="63">
                  <c:v>18536</c:v>
                </c:pt>
                <c:pt idx="64">
                  <c:v>18567</c:v>
                </c:pt>
                <c:pt idx="65">
                  <c:v>18597</c:v>
                </c:pt>
                <c:pt idx="66">
                  <c:v>18628</c:v>
                </c:pt>
                <c:pt idx="67">
                  <c:v>18659</c:v>
                </c:pt>
                <c:pt idx="68">
                  <c:v>18687</c:v>
                </c:pt>
                <c:pt idx="69">
                  <c:v>18718</c:v>
                </c:pt>
                <c:pt idx="70">
                  <c:v>18748</c:v>
                </c:pt>
                <c:pt idx="71">
                  <c:v>18779</c:v>
                </c:pt>
                <c:pt idx="72">
                  <c:v>18809</c:v>
                </c:pt>
                <c:pt idx="73">
                  <c:v>18840</c:v>
                </c:pt>
                <c:pt idx="74">
                  <c:v>18871</c:v>
                </c:pt>
                <c:pt idx="75">
                  <c:v>18901</c:v>
                </c:pt>
                <c:pt idx="76">
                  <c:v>18932</c:v>
                </c:pt>
                <c:pt idx="77">
                  <c:v>18962</c:v>
                </c:pt>
                <c:pt idx="78">
                  <c:v>18993</c:v>
                </c:pt>
                <c:pt idx="79">
                  <c:v>19024</c:v>
                </c:pt>
                <c:pt idx="80">
                  <c:v>19053</c:v>
                </c:pt>
                <c:pt idx="81">
                  <c:v>19084</c:v>
                </c:pt>
                <c:pt idx="82">
                  <c:v>19114</c:v>
                </c:pt>
                <c:pt idx="83">
                  <c:v>19145</c:v>
                </c:pt>
                <c:pt idx="84">
                  <c:v>19175</c:v>
                </c:pt>
                <c:pt idx="85">
                  <c:v>19206</c:v>
                </c:pt>
                <c:pt idx="86">
                  <c:v>19237</c:v>
                </c:pt>
                <c:pt idx="87">
                  <c:v>19267</c:v>
                </c:pt>
                <c:pt idx="88">
                  <c:v>19298</c:v>
                </c:pt>
                <c:pt idx="89">
                  <c:v>19328</c:v>
                </c:pt>
                <c:pt idx="90">
                  <c:v>19359</c:v>
                </c:pt>
                <c:pt idx="91">
                  <c:v>19390</c:v>
                </c:pt>
                <c:pt idx="92">
                  <c:v>19418</c:v>
                </c:pt>
                <c:pt idx="93">
                  <c:v>19449</c:v>
                </c:pt>
                <c:pt idx="94">
                  <c:v>19479</c:v>
                </c:pt>
                <c:pt idx="95">
                  <c:v>19510</c:v>
                </c:pt>
                <c:pt idx="96">
                  <c:v>19540</c:v>
                </c:pt>
                <c:pt idx="97">
                  <c:v>19571</c:v>
                </c:pt>
                <c:pt idx="98">
                  <c:v>19602</c:v>
                </c:pt>
                <c:pt idx="99">
                  <c:v>19632</c:v>
                </c:pt>
                <c:pt idx="100">
                  <c:v>19663</c:v>
                </c:pt>
                <c:pt idx="101">
                  <c:v>19693</c:v>
                </c:pt>
                <c:pt idx="102">
                  <c:v>19724</c:v>
                </c:pt>
                <c:pt idx="103">
                  <c:v>19755</c:v>
                </c:pt>
                <c:pt idx="104">
                  <c:v>19783</c:v>
                </c:pt>
                <c:pt idx="105">
                  <c:v>19814</c:v>
                </c:pt>
                <c:pt idx="106">
                  <c:v>19844</c:v>
                </c:pt>
                <c:pt idx="107">
                  <c:v>19875</c:v>
                </c:pt>
                <c:pt idx="108">
                  <c:v>19905</c:v>
                </c:pt>
                <c:pt idx="109">
                  <c:v>19936</c:v>
                </c:pt>
                <c:pt idx="110">
                  <c:v>19967</c:v>
                </c:pt>
                <c:pt idx="111">
                  <c:v>19997</c:v>
                </c:pt>
                <c:pt idx="112">
                  <c:v>20028</c:v>
                </c:pt>
                <c:pt idx="113">
                  <c:v>20058</c:v>
                </c:pt>
                <c:pt idx="114">
                  <c:v>20089</c:v>
                </c:pt>
                <c:pt idx="115">
                  <c:v>20120</c:v>
                </c:pt>
                <c:pt idx="116">
                  <c:v>20148</c:v>
                </c:pt>
                <c:pt idx="117">
                  <c:v>20179</c:v>
                </c:pt>
                <c:pt idx="118">
                  <c:v>20209</c:v>
                </c:pt>
                <c:pt idx="119">
                  <c:v>20240</c:v>
                </c:pt>
                <c:pt idx="120">
                  <c:v>20270</c:v>
                </c:pt>
                <c:pt idx="121">
                  <c:v>20301</c:v>
                </c:pt>
                <c:pt idx="122">
                  <c:v>20332</c:v>
                </c:pt>
                <c:pt idx="123">
                  <c:v>20362</c:v>
                </c:pt>
                <c:pt idx="124">
                  <c:v>20393</c:v>
                </c:pt>
                <c:pt idx="125">
                  <c:v>20423</c:v>
                </c:pt>
                <c:pt idx="126">
                  <c:v>20454</c:v>
                </c:pt>
                <c:pt idx="127">
                  <c:v>20485</c:v>
                </c:pt>
                <c:pt idx="128">
                  <c:v>20514</c:v>
                </c:pt>
                <c:pt idx="129">
                  <c:v>20545</c:v>
                </c:pt>
                <c:pt idx="130">
                  <c:v>20575</c:v>
                </c:pt>
                <c:pt idx="131">
                  <c:v>20606</c:v>
                </c:pt>
                <c:pt idx="132">
                  <c:v>20636</c:v>
                </c:pt>
                <c:pt idx="133">
                  <c:v>20667</c:v>
                </c:pt>
                <c:pt idx="134">
                  <c:v>20698</c:v>
                </c:pt>
                <c:pt idx="135">
                  <c:v>20728</c:v>
                </c:pt>
                <c:pt idx="136">
                  <c:v>20759</c:v>
                </c:pt>
                <c:pt idx="137">
                  <c:v>20789</c:v>
                </c:pt>
                <c:pt idx="138">
                  <c:v>20820</c:v>
                </c:pt>
                <c:pt idx="139">
                  <c:v>20851</c:v>
                </c:pt>
                <c:pt idx="140">
                  <c:v>20879</c:v>
                </c:pt>
                <c:pt idx="141">
                  <c:v>20910</c:v>
                </c:pt>
                <c:pt idx="142">
                  <c:v>20940</c:v>
                </c:pt>
                <c:pt idx="143">
                  <c:v>20971</c:v>
                </c:pt>
                <c:pt idx="144">
                  <c:v>21001</c:v>
                </c:pt>
                <c:pt idx="145">
                  <c:v>21032</c:v>
                </c:pt>
                <c:pt idx="146">
                  <c:v>21063</c:v>
                </c:pt>
                <c:pt idx="147">
                  <c:v>21093</c:v>
                </c:pt>
                <c:pt idx="148">
                  <c:v>21124</c:v>
                </c:pt>
                <c:pt idx="149">
                  <c:v>21154</c:v>
                </c:pt>
                <c:pt idx="150">
                  <c:v>21185</c:v>
                </c:pt>
                <c:pt idx="151">
                  <c:v>21216</c:v>
                </c:pt>
                <c:pt idx="152">
                  <c:v>21244</c:v>
                </c:pt>
                <c:pt idx="153">
                  <c:v>21275</c:v>
                </c:pt>
                <c:pt idx="154">
                  <c:v>21305</c:v>
                </c:pt>
                <c:pt idx="155">
                  <c:v>21336</c:v>
                </c:pt>
                <c:pt idx="156">
                  <c:v>21366</c:v>
                </c:pt>
                <c:pt idx="157">
                  <c:v>21397</c:v>
                </c:pt>
                <c:pt idx="158">
                  <c:v>21428</c:v>
                </c:pt>
                <c:pt idx="159">
                  <c:v>21458</c:v>
                </c:pt>
                <c:pt idx="160">
                  <c:v>21489</c:v>
                </c:pt>
                <c:pt idx="161">
                  <c:v>21519</c:v>
                </c:pt>
                <c:pt idx="162">
                  <c:v>21550</c:v>
                </c:pt>
                <c:pt idx="163">
                  <c:v>21581</c:v>
                </c:pt>
                <c:pt idx="164">
                  <c:v>21609</c:v>
                </c:pt>
                <c:pt idx="165">
                  <c:v>21640</c:v>
                </c:pt>
                <c:pt idx="166">
                  <c:v>21670</c:v>
                </c:pt>
                <c:pt idx="167">
                  <c:v>21701</c:v>
                </c:pt>
                <c:pt idx="168">
                  <c:v>21731</c:v>
                </c:pt>
                <c:pt idx="169">
                  <c:v>21762</c:v>
                </c:pt>
                <c:pt idx="170">
                  <c:v>21793</c:v>
                </c:pt>
                <c:pt idx="171">
                  <c:v>21823</c:v>
                </c:pt>
                <c:pt idx="172">
                  <c:v>21854</c:v>
                </c:pt>
                <c:pt idx="173">
                  <c:v>21884</c:v>
                </c:pt>
                <c:pt idx="174">
                  <c:v>21915</c:v>
                </c:pt>
                <c:pt idx="175">
                  <c:v>21946</c:v>
                </c:pt>
                <c:pt idx="176">
                  <c:v>21975</c:v>
                </c:pt>
                <c:pt idx="177">
                  <c:v>22006</c:v>
                </c:pt>
                <c:pt idx="178">
                  <c:v>22036</c:v>
                </c:pt>
                <c:pt idx="179">
                  <c:v>22067</c:v>
                </c:pt>
                <c:pt idx="180">
                  <c:v>22097</c:v>
                </c:pt>
                <c:pt idx="181">
                  <c:v>22128</c:v>
                </c:pt>
                <c:pt idx="182">
                  <c:v>22159</c:v>
                </c:pt>
                <c:pt idx="183">
                  <c:v>22189</c:v>
                </c:pt>
                <c:pt idx="184">
                  <c:v>22220</c:v>
                </c:pt>
                <c:pt idx="185">
                  <c:v>22250</c:v>
                </c:pt>
                <c:pt idx="186">
                  <c:v>22281</c:v>
                </c:pt>
                <c:pt idx="187">
                  <c:v>22312</c:v>
                </c:pt>
                <c:pt idx="188">
                  <c:v>22340</c:v>
                </c:pt>
                <c:pt idx="189">
                  <c:v>22371</c:v>
                </c:pt>
                <c:pt idx="190">
                  <c:v>22401</c:v>
                </c:pt>
                <c:pt idx="191">
                  <c:v>22432</c:v>
                </c:pt>
                <c:pt idx="192">
                  <c:v>22462</c:v>
                </c:pt>
                <c:pt idx="193">
                  <c:v>22493</c:v>
                </c:pt>
                <c:pt idx="194">
                  <c:v>22524</c:v>
                </c:pt>
                <c:pt idx="195">
                  <c:v>22554</c:v>
                </c:pt>
                <c:pt idx="196">
                  <c:v>22585</c:v>
                </c:pt>
                <c:pt idx="197">
                  <c:v>22615</c:v>
                </c:pt>
                <c:pt idx="198">
                  <c:v>22646</c:v>
                </c:pt>
                <c:pt idx="199">
                  <c:v>22677</c:v>
                </c:pt>
                <c:pt idx="200">
                  <c:v>22705</c:v>
                </c:pt>
                <c:pt idx="201">
                  <c:v>22736</c:v>
                </c:pt>
                <c:pt idx="202">
                  <c:v>22766</c:v>
                </c:pt>
                <c:pt idx="203">
                  <c:v>22797</c:v>
                </c:pt>
                <c:pt idx="204">
                  <c:v>22827</c:v>
                </c:pt>
                <c:pt idx="205">
                  <c:v>22858</c:v>
                </c:pt>
                <c:pt idx="206">
                  <c:v>22889</c:v>
                </c:pt>
                <c:pt idx="207">
                  <c:v>22919</c:v>
                </c:pt>
                <c:pt idx="208">
                  <c:v>22950</c:v>
                </c:pt>
                <c:pt idx="209">
                  <c:v>22980</c:v>
                </c:pt>
                <c:pt idx="210">
                  <c:v>23011</c:v>
                </c:pt>
                <c:pt idx="211">
                  <c:v>23042</c:v>
                </c:pt>
                <c:pt idx="212">
                  <c:v>23070</c:v>
                </c:pt>
                <c:pt idx="213">
                  <c:v>23101</c:v>
                </c:pt>
                <c:pt idx="214">
                  <c:v>23131</c:v>
                </c:pt>
                <c:pt idx="215">
                  <c:v>23162</c:v>
                </c:pt>
                <c:pt idx="216">
                  <c:v>23192</c:v>
                </c:pt>
                <c:pt idx="217">
                  <c:v>23223</c:v>
                </c:pt>
                <c:pt idx="218">
                  <c:v>23254</c:v>
                </c:pt>
                <c:pt idx="219">
                  <c:v>23284</c:v>
                </c:pt>
                <c:pt idx="220">
                  <c:v>23315</c:v>
                </c:pt>
                <c:pt idx="221">
                  <c:v>23345</c:v>
                </c:pt>
                <c:pt idx="222">
                  <c:v>23376</c:v>
                </c:pt>
                <c:pt idx="223">
                  <c:v>23407</c:v>
                </c:pt>
                <c:pt idx="224">
                  <c:v>23436</c:v>
                </c:pt>
                <c:pt idx="225">
                  <c:v>23467</c:v>
                </c:pt>
                <c:pt idx="226">
                  <c:v>23497</c:v>
                </c:pt>
                <c:pt idx="227">
                  <c:v>23528</c:v>
                </c:pt>
                <c:pt idx="228">
                  <c:v>23558</c:v>
                </c:pt>
                <c:pt idx="229">
                  <c:v>23589</c:v>
                </c:pt>
                <c:pt idx="230">
                  <c:v>23620</c:v>
                </c:pt>
                <c:pt idx="231">
                  <c:v>23650</c:v>
                </c:pt>
                <c:pt idx="232">
                  <c:v>23681</c:v>
                </c:pt>
                <c:pt idx="233">
                  <c:v>23711</c:v>
                </c:pt>
                <c:pt idx="234">
                  <c:v>23742</c:v>
                </c:pt>
                <c:pt idx="235">
                  <c:v>23773</c:v>
                </c:pt>
                <c:pt idx="236">
                  <c:v>23801</c:v>
                </c:pt>
                <c:pt idx="237">
                  <c:v>23832</c:v>
                </c:pt>
                <c:pt idx="238">
                  <c:v>23862</c:v>
                </c:pt>
                <c:pt idx="239">
                  <c:v>23893</c:v>
                </c:pt>
                <c:pt idx="240">
                  <c:v>23923</c:v>
                </c:pt>
                <c:pt idx="241">
                  <c:v>23954</c:v>
                </c:pt>
                <c:pt idx="242">
                  <c:v>23985</c:v>
                </c:pt>
                <c:pt idx="243">
                  <c:v>24015</c:v>
                </c:pt>
                <c:pt idx="244">
                  <c:v>24046</c:v>
                </c:pt>
                <c:pt idx="245">
                  <c:v>24076</c:v>
                </c:pt>
                <c:pt idx="246">
                  <c:v>24107</c:v>
                </c:pt>
                <c:pt idx="247">
                  <c:v>24138</c:v>
                </c:pt>
                <c:pt idx="248">
                  <c:v>24166</c:v>
                </c:pt>
                <c:pt idx="249">
                  <c:v>24197</c:v>
                </c:pt>
                <c:pt idx="250">
                  <c:v>24227</c:v>
                </c:pt>
                <c:pt idx="251">
                  <c:v>24258</c:v>
                </c:pt>
                <c:pt idx="252">
                  <c:v>24288</c:v>
                </c:pt>
                <c:pt idx="253">
                  <c:v>24319</c:v>
                </c:pt>
                <c:pt idx="254">
                  <c:v>24350</c:v>
                </c:pt>
                <c:pt idx="255">
                  <c:v>24380</c:v>
                </c:pt>
                <c:pt idx="256">
                  <c:v>24411</c:v>
                </c:pt>
                <c:pt idx="257">
                  <c:v>24441</c:v>
                </c:pt>
                <c:pt idx="258">
                  <c:v>24472</c:v>
                </c:pt>
                <c:pt idx="259">
                  <c:v>24503</c:v>
                </c:pt>
                <c:pt idx="260">
                  <c:v>24531</c:v>
                </c:pt>
                <c:pt idx="261">
                  <c:v>24562</c:v>
                </c:pt>
                <c:pt idx="262">
                  <c:v>24592</c:v>
                </c:pt>
                <c:pt idx="263">
                  <c:v>24623</c:v>
                </c:pt>
                <c:pt idx="264">
                  <c:v>24653</c:v>
                </c:pt>
                <c:pt idx="265">
                  <c:v>24684</c:v>
                </c:pt>
                <c:pt idx="266">
                  <c:v>24715</c:v>
                </c:pt>
                <c:pt idx="267">
                  <c:v>24745</c:v>
                </c:pt>
                <c:pt idx="268">
                  <c:v>24776</c:v>
                </c:pt>
                <c:pt idx="269">
                  <c:v>24806</c:v>
                </c:pt>
                <c:pt idx="270">
                  <c:v>24837</c:v>
                </c:pt>
                <c:pt idx="271">
                  <c:v>24868</c:v>
                </c:pt>
                <c:pt idx="272">
                  <c:v>24897</c:v>
                </c:pt>
                <c:pt idx="273">
                  <c:v>24928</c:v>
                </c:pt>
                <c:pt idx="274">
                  <c:v>24958</c:v>
                </c:pt>
                <c:pt idx="275">
                  <c:v>24989</c:v>
                </c:pt>
                <c:pt idx="276">
                  <c:v>25019</c:v>
                </c:pt>
                <c:pt idx="277">
                  <c:v>25050</c:v>
                </c:pt>
                <c:pt idx="278">
                  <c:v>25081</c:v>
                </c:pt>
                <c:pt idx="279">
                  <c:v>25111</c:v>
                </c:pt>
                <c:pt idx="280">
                  <c:v>25142</c:v>
                </c:pt>
                <c:pt idx="281">
                  <c:v>25172</c:v>
                </c:pt>
                <c:pt idx="282">
                  <c:v>25203</c:v>
                </c:pt>
                <c:pt idx="283">
                  <c:v>25234</c:v>
                </c:pt>
                <c:pt idx="284">
                  <c:v>25262</c:v>
                </c:pt>
                <c:pt idx="285">
                  <c:v>25293</c:v>
                </c:pt>
                <c:pt idx="286">
                  <c:v>25323</c:v>
                </c:pt>
                <c:pt idx="287">
                  <c:v>25354</c:v>
                </c:pt>
                <c:pt idx="288">
                  <c:v>25384</c:v>
                </c:pt>
                <c:pt idx="289">
                  <c:v>25415</c:v>
                </c:pt>
                <c:pt idx="290">
                  <c:v>25446</c:v>
                </c:pt>
                <c:pt idx="291">
                  <c:v>25476</c:v>
                </c:pt>
                <c:pt idx="292">
                  <c:v>25507</c:v>
                </c:pt>
                <c:pt idx="293">
                  <c:v>25537</c:v>
                </c:pt>
                <c:pt idx="294">
                  <c:v>25568</c:v>
                </c:pt>
                <c:pt idx="295">
                  <c:v>25599</c:v>
                </c:pt>
                <c:pt idx="296">
                  <c:v>25627</c:v>
                </c:pt>
                <c:pt idx="297">
                  <c:v>25658</c:v>
                </c:pt>
                <c:pt idx="298">
                  <c:v>25688</c:v>
                </c:pt>
                <c:pt idx="299">
                  <c:v>25719</c:v>
                </c:pt>
                <c:pt idx="300">
                  <c:v>25749</c:v>
                </c:pt>
                <c:pt idx="301">
                  <c:v>25780</c:v>
                </c:pt>
                <c:pt idx="302">
                  <c:v>25811</c:v>
                </c:pt>
                <c:pt idx="303">
                  <c:v>25841</c:v>
                </c:pt>
                <c:pt idx="304">
                  <c:v>25872</c:v>
                </c:pt>
                <c:pt idx="305">
                  <c:v>25902</c:v>
                </c:pt>
                <c:pt idx="306">
                  <c:v>25933</c:v>
                </c:pt>
                <c:pt idx="307">
                  <c:v>25964</c:v>
                </c:pt>
                <c:pt idx="308">
                  <c:v>25992</c:v>
                </c:pt>
                <c:pt idx="309">
                  <c:v>26023</c:v>
                </c:pt>
                <c:pt idx="310">
                  <c:v>26053</c:v>
                </c:pt>
                <c:pt idx="311">
                  <c:v>26084</c:v>
                </c:pt>
                <c:pt idx="312">
                  <c:v>26114</c:v>
                </c:pt>
                <c:pt idx="313">
                  <c:v>26145</c:v>
                </c:pt>
                <c:pt idx="314">
                  <c:v>26176</c:v>
                </c:pt>
                <c:pt idx="315">
                  <c:v>26206</c:v>
                </c:pt>
                <c:pt idx="316">
                  <c:v>26237</c:v>
                </c:pt>
                <c:pt idx="317">
                  <c:v>26267</c:v>
                </c:pt>
                <c:pt idx="318">
                  <c:v>26298</c:v>
                </c:pt>
                <c:pt idx="319">
                  <c:v>26329</c:v>
                </c:pt>
                <c:pt idx="320">
                  <c:v>26358</c:v>
                </c:pt>
                <c:pt idx="321">
                  <c:v>26389</c:v>
                </c:pt>
                <c:pt idx="322">
                  <c:v>26419</c:v>
                </c:pt>
                <c:pt idx="323">
                  <c:v>26450</c:v>
                </c:pt>
                <c:pt idx="324">
                  <c:v>26480</c:v>
                </c:pt>
                <c:pt idx="325">
                  <c:v>26511</c:v>
                </c:pt>
                <c:pt idx="326">
                  <c:v>26542</c:v>
                </c:pt>
                <c:pt idx="327">
                  <c:v>26572</c:v>
                </c:pt>
                <c:pt idx="328">
                  <c:v>26603</c:v>
                </c:pt>
                <c:pt idx="329">
                  <c:v>26633</c:v>
                </c:pt>
                <c:pt idx="330">
                  <c:v>26664</c:v>
                </c:pt>
                <c:pt idx="331">
                  <c:v>26695</c:v>
                </c:pt>
                <c:pt idx="332">
                  <c:v>26723</c:v>
                </c:pt>
                <c:pt idx="333">
                  <c:v>26754</c:v>
                </c:pt>
                <c:pt idx="334">
                  <c:v>26784</c:v>
                </c:pt>
                <c:pt idx="335">
                  <c:v>26815</c:v>
                </c:pt>
                <c:pt idx="336">
                  <c:v>26845</c:v>
                </c:pt>
                <c:pt idx="337">
                  <c:v>26876</c:v>
                </c:pt>
                <c:pt idx="338">
                  <c:v>26907</c:v>
                </c:pt>
                <c:pt idx="339">
                  <c:v>26937</c:v>
                </c:pt>
                <c:pt idx="340">
                  <c:v>26968</c:v>
                </c:pt>
                <c:pt idx="341">
                  <c:v>26998</c:v>
                </c:pt>
                <c:pt idx="342">
                  <c:v>27029</c:v>
                </c:pt>
                <c:pt idx="343">
                  <c:v>27060</c:v>
                </c:pt>
                <c:pt idx="344">
                  <c:v>27088</c:v>
                </c:pt>
                <c:pt idx="345">
                  <c:v>27119</c:v>
                </c:pt>
                <c:pt idx="346">
                  <c:v>27149</c:v>
                </c:pt>
                <c:pt idx="347">
                  <c:v>27180</c:v>
                </c:pt>
                <c:pt idx="348">
                  <c:v>27210</c:v>
                </c:pt>
                <c:pt idx="349">
                  <c:v>27241</c:v>
                </c:pt>
                <c:pt idx="350">
                  <c:v>27272</c:v>
                </c:pt>
                <c:pt idx="351">
                  <c:v>27302</c:v>
                </c:pt>
                <c:pt idx="352">
                  <c:v>27333</c:v>
                </c:pt>
                <c:pt idx="353">
                  <c:v>27363</c:v>
                </c:pt>
                <c:pt idx="354">
                  <c:v>27394</c:v>
                </c:pt>
                <c:pt idx="355">
                  <c:v>27425</c:v>
                </c:pt>
                <c:pt idx="356">
                  <c:v>27453</c:v>
                </c:pt>
                <c:pt idx="357">
                  <c:v>27484</c:v>
                </c:pt>
                <c:pt idx="358">
                  <c:v>27514</c:v>
                </c:pt>
                <c:pt idx="359">
                  <c:v>27545</c:v>
                </c:pt>
                <c:pt idx="360">
                  <c:v>27575</c:v>
                </c:pt>
                <c:pt idx="361">
                  <c:v>27606</c:v>
                </c:pt>
                <c:pt idx="362">
                  <c:v>27637</c:v>
                </c:pt>
                <c:pt idx="363">
                  <c:v>27667</c:v>
                </c:pt>
                <c:pt idx="364">
                  <c:v>27698</c:v>
                </c:pt>
                <c:pt idx="365">
                  <c:v>27728</c:v>
                </c:pt>
                <c:pt idx="366">
                  <c:v>27759</c:v>
                </c:pt>
                <c:pt idx="367">
                  <c:v>27790</c:v>
                </c:pt>
                <c:pt idx="368">
                  <c:v>27819</c:v>
                </c:pt>
                <c:pt idx="369">
                  <c:v>27850</c:v>
                </c:pt>
                <c:pt idx="370">
                  <c:v>27880</c:v>
                </c:pt>
                <c:pt idx="371">
                  <c:v>27911</c:v>
                </c:pt>
                <c:pt idx="372">
                  <c:v>27941</c:v>
                </c:pt>
                <c:pt idx="373">
                  <c:v>27972</c:v>
                </c:pt>
                <c:pt idx="374">
                  <c:v>28003</c:v>
                </c:pt>
                <c:pt idx="375">
                  <c:v>28033</c:v>
                </c:pt>
                <c:pt idx="376">
                  <c:v>28064</c:v>
                </c:pt>
                <c:pt idx="377">
                  <c:v>28094</c:v>
                </c:pt>
                <c:pt idx="378">
                  <c:v>28125</c:v>
                </c:pt>
                <c:pt idx="379">
                  <c:v>28156</c:v>
                </c:pt>
                <c:pt idx="380">
                  <c:v>28184</c:v>
                </c:pt>
                <c:pt idx="381">
                  <c:v>28215</c:v>
                </c:pt>
                <c:pt idx="382">
                  <c:v>28245</c:v>
                </c:pt>
                <c:pt idx="383">
                  <c:v>28276</c:v>
                </c:pt>
                <c:pt idx="384">
                  <c:v>28306</c:v>
                </c:pt>
                <c:pt idx="385">
                  <c:v>28337</c:v>
                </c:pt>
                <c:pt idx="386">
                  <c:v>28368</c:v>
                </c:pt>
                <c:pt idx="387">
                  <c:v>28398</c:v>
                </c:pt>
                <c:pt idx="388">
                  <c:v>28429</c:v>
                </c:pt>
                <c:pt idx="389">
                  <c:v>28459</c:v>
                </c:pt>
                <c:pt idx="390">
                  <c:v>28490</c:v>
                </c:pt>
                <c:pt idx="391">
                  <c:v>28521</c:v>
                </c:pt>
                <c:pt idx="392">
                  <c:v>28549</c:v>
                </c:pt>
                <c:pt idx="393">
                  <c:v>28580</c:v>
                </c:pt>
                <c:pt idx="394">
                  <c:v>28610</c:v>
                </c:pt>
                <c:pt idx="395">
                  <c:v>28641</c:v>
                </c:pt>
                <c:pt idx="396">
                  <c:v>28671</c:v>
                </c:pt>
                <c:pt idx="397">
                  <c:v>28702</c:v>
                </c:pt>
                <c:pt idx="398">
                  <c:v>28733</c:v>
                </c:pt>
                <c:pt idx="399">
                  <c:v>28763</c:v>
                </c:pt>
                <c:pt idx="400">
                  <c:v>28794</c:v>
                </c:pt>
                <c:pt idx="401">
                  <c:v>28824</c:v>
                </c:pt>
                <c:pt idx="402">
                  <c:v>28855</c:v>
                </c:pt>
                <c:pt idx="403">
                  <c:v>28886</c:v>
                </c:pt>
                <c:pt idx="404">
                  <c:v>28914</c:v>
                </c:pt>
                <c:pt idx="405">
                  <c:v>28945</c:v>
                </c:pt>
                <c:pt idx="406">
                  <c:v>28975</c:v>
                </c:pt>
                <c:pt idx="407">
                  <c:v>29006</c:v>
                </c:pt>
                <c:pt idx="408">
                  <c:v>29036</c:v>
                </c:pt>
                <c:pt idx="409">
                  <c:v>29067</c:v>
                </c:pt>
                <c:pt idx="410">
                  <c:v>29098</c:v>
                </c:pt>
                <c:pt idx="411">
                  <c:v>29128</c:v>
                </c:pt>
                <c:pt idx="412">
                  <c:v>29159</c:v>
                </c:pt>
                <c:pt idx="413">
                  <c:v>29189</c:v>
                </c:pt>
                <c:pt idx="414">
                  <c:v>29220</c:v>
                </c:pt>
                <c:pt idx="415">
                  <c:v>29251</c:v>
                </c:pt>
                <c:pt idx="416">
                  <c:v>29280</c:v>
                </c:pt>
                <c:pt idx="417">
                  <c:v>29311</c:v>
                </c:pt>
                <c:pt idx="418">
                  <c:v>29341</c:v>
                </c:pt>
                <c:pt idx="419">
                  <c:v>29372</c:v>
                </c:pt>
                <c:pt idx="420">
                  <c:v>29402</c:v>
                </c:pt>
                <c:pt idx="421">
                  <c:v>29433</c:v>
                </c:pt>
                <c:pt idx="422">
                  <c:v>29464</c:v>
                </c:pt>
                <c:pt idx="423">
                  <c:v>29494</c:v>
                </c:pt>
                <c:pt idx="424">
                  <c:v>29525</c:v>
                </c:pt>
                <c:pt idx="425">
                  <c:v>29555</c:v>
                </c:pt>
                <c:pt idx="426">
                  <c:v>29586</c:v>
                </c:pt>
                <c:pt idx="427">
                  <c:v>29617</c:v>
                </c:pt>
                <c:pt idx="428">
                  <c:v>29645</c:v>
                </c:pt>
                <c:pt idx="429">
                  <c:v>29676</c:v>
                </c:pt>
                <c:pt idx="430">
                  <c:v>29706</c:v>
                </c:pt>
                <c:pt idx="431">
                  <c:v>29737</c:v>
                </c:pt>
                <c:pt idx="432">
                  <c:v>29767</c:v>
                </c:pt>
                <c:pt idx="433">
                  <c:v>29798</c:v>
                </c:pt>
                <c:pt idx="434">
                  <c:v>29829</c:v>
                </c:pt>
                <c:pt idx="435">
                  <c:v>29859</c:v>
                </c:pt>
                <c:pt idx="436">
                  <c:v>29890</c:v>
                </c:pt>
                <c:pt idx="437">
                  <c:v>29920</c:v>
                </c:pt>
                <c:pt idx="438">
                  <c:v>29951</c:v>
                </c:pt>
                <c:pt idx="439">
                  <c:v>29982</c:v>
                </c:pt>
                <c:pt idx="440">
                  <c:v>30010</c:v>
                </c:pt>
                <c:pt idx="441">
                  <c:v>30041</c:v>
                </c:pt>
                <c:pt idx="442">
                  <c:v>30071</c:v>
                </c:pt>
                <c:pt idx="443">
                  <c:v>30102</c:v>
                </c:pt>
                <c:pt idx="444">
                  <c:v>30132</c:v>
                </c:pt>
                <c:pt idx="445">
                  <c:v>30163</c:v>
                </c:pt>
                <c:pt idx="446">
                  <c:v>30194</c:v>
                </c:pt>
                <c:pt idx="447">
                  <c:v>30224</c:v>
                </c:pt>
                <c:pt idx="448">
                  <c:v>30255</c:v>
                </c:pt>
                <c:pt idx="449">
                  <c:v>30285</c:v>
                </c:pt>
                <c:pt idx="450">
                  <c:v>30316</c:v>
                </c:pt>
                <c:pt idx="451">
                  <c:v>30347</c:v>
                </c:pt>
                <c:pt idx="452">
                  <c:v>30375</c:v>
                </c:pt>
                <c:pt idx="453">
                  <c:v>30406</c:v>
                </c:pt>
                <c:pt idx="454">
                  <c:v>30436</c:v>
                </c:pt>
                <c:pt idx="455">
                  <c:v>30467</c:v>
                </c:pt>
                <c:pt idx="456">
                  <c:v>30497</c:v>
                </c:pt>
                <c:pt idx="457">
                  <c:v>30528</c:v>
                </c:pt>
                <c:pt idx="458">
                  <c:v>30559</c:v>
                </c:pt>
                <c:pt idx="459">
                  <c:v>30589</c:v>
                </c:pt>
                <c:pt idx="460">
                  <c:v>30620</c:v>
                </c:pt>
                <c:pt idx="461">
                  <c:v>30650</c:v>
                </c:pt>
                <c:pt idx="462">
                  <c:v>30681</c:v>
                </c:pt>
                <c:pt idx="463">
                  <c:v>30712</c:v>
                </c:pt>
                <c:pt idx="464">
                  <c:v>30741</c:v>
                </c:pt>
                <c:pt idx="465">
                  <c:v>30772</c:v>
                </c:pt>
                <c:pt idx="466">
                  <c:v>30802</c:v>
                </c:pt>
                <c:pt idx="467">
                  <c:v>30833</c:v>
                </c:pt>
                <c:pt idx="468">
                  <c:v>30863</c:v>
                </c:pt>
                <c:pt idx="469">
                  <c:v>30894</c:v>
                </c:pt>
                <c:pt idx="470">
                  <c:v>30925</c:v>
                </c:pt>
                <c:pt idx="471">
                  <c:v>30955</c:v>
                </c:pt>
                <c:pt idx="472">
                  <c:v>30986</c:v>
                </c:pt>
                <c:pt idx="473">
                  <c:v>31016</c:v>
                </c:pt>
                <c:pt idx="474">
                  <c:v>31047</c:v>
                </c:pt>
                <c:pt idx="475">
                  <c:v>31078</c:v>
                </c:pt>
                <c:pt idx="476">
                  <c:v>31106</c:v>
                </c:pt>
                <c:pt idx="477">
                  <c:v>31137</c:v>
                </c:pt>
                <c:pt idx="478">
                  <c:v>31167</c:v>
                </c:pt>
                <c:pt idx="479">
                  <c:v>31198</c:v>
                </c:pt>
                <c:pt idx="480">
                  <c:v>31228</c:v>
                </c:pt>
                <c:pt idx="481">
                  <c:v>31259</c:v>
                </c:pt>
                <c:pt idx="482">
                  <c:v>31290</c:v>
                </c:pt>
                <c:pt idx="483">
                  <c:v>31320</c:v>
                </c:pt>
                <c:pt idx="484">
                  <c:v>31351</c:v>
                </c:pt>
                <c:pt idx="485">
                  <c:v>31381</c:v>
                </c:pt>
                <c:pt idx="486">
                  <c:v>31412</c:v>
                </c:pt>
                <c:pt idx="487">
                  <c:v>31443</c:v>
                </c:pt>
                <c:pt idx="488">
                  <c:v>31471</c:v>
                </c:pt>
                <c:pt idx="489">
                  <c:v>31502</c:v>
                </c:pt>
                <c:pt idx="490">
                  <c:v>31532</c:v>
                </c:pt>
                <c:pt idx="491">
                  <c:v>31563</c:v>
                </c:pt>
                <c:pt idx="492">
                  <c:v>31593</c:v>
                </c:pt>
                <c:pt idx="493">
                  <c:v>31624</c:v>
                </c:pt>
                <c:pt idx="494">
                  <c:v>31655</c:v>
                </c:pt>
                <c:pt idx="495">
                  <c:v>31685</c:v>
                </c:pt>
                <c:pt idx="496">
                  <c:v>31716</c:v>
                </c:pt>
                <c:pt idx="497">
                  <c:v>31746</c:v>
                </c:pt>
                <c:pt idx="498">
                  <c:v>31777</c:v>
                </c:pt>
                <c:pt idx="499">
                  <c:v>31808</c:v>
                </c:pt>
                <c:pt idx="500">
                  <c:v>31836</c:v>
                </c:pt>
                <c:pt idx="501">
                  <c:v>31867</c:v>
                </c:pt>
                <c:pt idx="502">
                  <c:v>31897</c:v>
                </c:pt>
                <c:pt idx="503">
                  <c:v>31928</c:v>
                </c:pt>
                <c:pt idx="504">
                  <c:v>31958</c:v>
                </c:pt>
                <c:pt idx="505">
                  <c:v>31989</c:v>
                </c:pt>
                <c:pt idx="506">
                  <c:v>32020</c:v>
                </c:pt>
                <c:pt idx="507">
                  <c:v>32050</c:v>
                </c:pt>
                <c:pt idx="508">
                  <c:v>32081</c:v>
                </c:pt>
                <c:pt idx="509">
                  <c:v>32111</c:v>
                </c:pt>
                <c:pt idx="510">
                  <c:v>32142</c:v>
                </c:pt>
                <c:pt idx="511">
                  <c:v>32173</c:v>
                </c:pt>
                <c:pt idx="512">
                  <c:v>32202</c:v>
                </c:pt>
                <c:pt idx="513">
                  <c:v>32233</c:v>
                </c:pt>
                <c:pt idx="514">
                  <c:v>32263</c:v>
                </c:pt>
                <c:pt idx="515">
                  <c:v>32294</c:v>
                </c:pt>
                <c:pt idx="516">
                  <c:v>32324</c:v>
                </c:pt>
                <c:pt idx="517">
                  <c:v>32355</c:v>
                </c:pt>
                <c:pt idx="518">
                  <c:v>32386</c:v>
                </c:pt>
                <c:pt idx="519">
                  <c:v>32416</c:v>
                </c:pt>
                <c:pt idx="520">
                  <c:v>32447</c:v>
                </c:pt>
                <c:pt idx="521">
                  <c:v>32477</c:v>
                </c:pt>
                <c:pt idx="522">
                  <c:v>32508</c:v>
                </c:pt>
                <c:pt idx="523">
                  <c:v>32539</c:v>
                </c:pt>
                <c:pt idx="524">
                  <c:v>32567</c:v>
                </c:pt>
                <c:pt idx="525">
                  <c:v>32598</c:v>
                </c:pt>
                <c:pt idx="526">
                  <c:v>32628</c:v>
                </c:pt>
                <c:pt idx="527">
                  <c:v>32659</c:v>
                </c:pt>
                <c:pt idx="528">
                  <c:v>32689</c:v>
                </c:pt>
                <c:pt idx="529">
                  <c:v>32720</c:v>
                </c:pt>
                <c:pt idx="530">
                  <c:v>32751</c:v>
                </c:pt>
                <c:pt idx="531">
                  <c:v>32781</c:v>
                </c:pt>
                <c:pt idx="532">
                  <c:v>32812</c:v>
                </c:pt>
                <c:pt idx="533">
                  <c:v>32842</c:v>
                </c:pt>
                <c:pt idx="534">
                  <c:v>32873</c:v>
                </c:pt>
                <c:pt idx="535">
                  <c:v>32904</c:v>
                </c:pt>
                <c:pt idx="536">
                  <c:v>32932</c:v>
                </c:pt>
                <c:pt idx="537">
                  <c:v>32963</c:v>
                </c:pt>
                <c:pt idx="538">
                  <c:v>32993</c:v>
                </c:pt>
                <c:pt idx="539">
                  <c:v>33024</c:v>
                </c:pt>
                <c:pt idx="540">
                  <c:v>33054</c:v>
                </c:pt>
                <c:pt idx="541">
                  <c:v>33085</c:v>
                </c:pt>
                <c:pt idx="542">
                  <c:v>33116</c:v>
                </c:pt>
                <c:pt idx="543">
                  <c:v>33146</c:v>
                </c:pt>
                <c:pt idx="544">
                  <c:v>33177</c:v>
                </c:pt>
                <c:pt idx="545">
                  <c:v>33207</c:v>
                </c:pt>
                <c:pt idx="546">
                  <c:v>33238</c:v>
                </c:pt>
                <c:pt idx="547">
                  <c:v>33269</c:v>
                </c:pt>
                <c:pt idx="548">
                  <c:v>33297</c:v>
                </c:pt>
                <c:pt idx="549">
                  <c:v>33328</c:v>
                </c:pt>
                <c:pt idx="550">
                  <c:v>33358</c:v>
                </c:pt>
                <c:pt idx="551">
                  <c:v>33389</c:v>
                </c:pt>
                <c:pt idx="552">
                  <c:v>33419</c:v>
                </c:pt>
                <c:pt idx="553">
                  <c:v>33450</c:v>
                </c:pt>
                <c:pt idx="554">
                  <c:v>33481</c:v>
                </c:pt>
                <c:pt idx="555">
                  <c:v>33511</c:v>
                </c:pt>
                <c:pt idx="556">
                  <c:v>33542</c:v>
                </c:pt>
                <c:pt idx="557">
                  <c:v>33572</c:v>
                </c:pt>
                <c:pt idx="558">
                  <c:v>33603</c:v>
                </c:pt>
                <c:pt idx="559">
                  <c:v>33634</c:v>
                </c:pt>
                <c:pt idx="560">
                  <c:v>33663</c:v>
                </c:pt>
                <c:pt idx="561">
                  <c:v>33694</c:v>
                </c:pt>
                <c:pt idx="562">
                  <c:v>33724</c:v>
                </c:pt>
                <c:pt idx="563">
                  <c:v>33755</c:v>
                </c:pt>
                <c:pt idx="564">
                  <c:v>33785</c:v>
                </c:pt>
                <c:pt idx="565">
                  <c:v>33816</c:v>
                </c:pt>
                <c:pt idx="566">
                  <c:v>33847</c:v>
                </c:pt>
                <c:pt idx="567">
                  <c:v>33877</c:v>
                </c:pt>
                <c:pt idx="568">
                  <c:v>33908</c:v>
                </c:pt>
                <c:pt idx="569">
                  <c:v>33938</c:v>
                </c:pt>
                <c:pt idx="570">
                  <c:v>33969</c:v>
                </c:pt>
                <c:pt idx="571">
                  <c:v>34000</c:v>
                </c:pt>
                <c:pt idx="572">
                  <c:v>34028</c:v>
                </c:pt>
                <c:pt idx="573">
                  <c:v>34059</c:v>
                </c:pt>
                <c:pt idx="574">
                  <c:v>34089</c:v>
                </c:pt>
                <c:pt idx="575">
                  <c:v>34120</c:v>
                </c:pt>
                <c:pt idx="576">
                  <c:v>34150</c:v>
                </c:pt>
                <c:pt idx="577">
                  <c:v>34181</c:v>
                </c:pt>
                <c:pt idx="578">
                  <c:v>34212</c:v>
                </c:pt>
                <c:pt idx="579">
                  <c:v>34242</c:v>
                </c:pt>
                <c:pt idx="580">
                  <c:v>34273</c:v>
                </c:pt>
                <c:pt idx="581">
                  <c:v>34303</c:v>
                </c:pt>
                <c:pt idx="582">
                  <c:v>34334</c:v>
                </c:pt>
                <c:pt idx="583">
                  <c:v>34365</c:v>
                </c:pt>
                <c:pt idx="584">
                  <c:v>34393</c:v>
                </c:pt>
                <c:pt idx="585">
                  <c:v>34424</c:v>
                </c:pt>
                <c:pt idx="586">
                  <c:v>34454</c:v>
                </c:pt>
                <c:pt idx="587">
                  <c:v>34485</c:v>
                </c:pt>
                <c:pt idx="588">
                  <c:v>34515</c:v>
                </c:pt>
                <c:pt idx="589">
                  <c:v>34546</c:v>
                </c:pt>
                <c:pt idx="590">
                  <c:v>34577</c:v>
                </c:pt>
                <c:pt idx="591">
                  <c:v>34607</c:v>
                </c:pt>
                <c:pt idx="592">
                  <c:v>34638</c:v>
                </c:pt>
                <c:pt idx="593">
                  <c:v>34668</c:v>
                </c:pt>
                <c:pt idx="594">
                  <c:v>34699</c:v>
                </c:pt>
                <c:pt idx="595">
                  <c:v>34730</c:v>
                </c:pt>
                <c:pt idx="596">
                  <c:v>34758</c:v>
                </c:pt>
                <c:pt idx="597">
                  <c:v>34789</c:v>
                </c:pt>
                <c:pt idx="598">
                  <c:v>34819</c:v>
                </c:pt>
                <c:pt idx="599">
                  <c:v>34850</c:v>
                </c:pt>
                <c:pt idx="600">
                  <c:v>34880</c:v>
                </c:pt>
                <c:pt idx="601">
                  <c:v>34911</c:v>
                </c:pt>
                <c:pt idx="602">
                  <c:v>34942</c:v>
                </c:pt>
                <c:pt idx="603">
                  <c:v>34972</c:v>
                </c:pt>
                <c:pt idx="604">
                  <c:v>35003</c:v>
                </c:pt>
                <c:pt idx="605">
                  <c:v>35033</c:v>
                </c:pt>
                <c:pt idx="606">
                  <c:v>35064</c:v>
                </c:pt>
                <c:pt idx="607">
                  <c:v>35095</c:v>
                </c:pt>
                <c:pt idx="608">
                  <c:v>35124</c:v>
                </c:pt>
                <c:pt idx="609">
                  <c:v>35155</c:v>
                </c:pt>
                <c:pt idx="610">
                  <c:v>35185</c:v>
                </c:pt>
                <c:pt idx="611">
                  <c:v>35216</c:v>
                </c:pt>
                <c:pt idx="612">
                  <c:v>35246</c:v>
                </c:pt>
                <c:pt idx="613">
                  <c:v>35277</c:v>
                </c:pt>
                <c:pt idx="614">
                  <c:v>35308</c:v>
                </c:pt>
                <c:pt idx="615">
                  <c:v>35338</c:v>
                </c:pt>
                <c:pt idx="616">
                  <c:v>35369</c:v>
                </c:pt>
                <c:pt idx="617">
                  <c:v>35399</c:v>
                </c:pt>
                <c:pt idx="618">
                  <c:v>35430</c:v>
                </c:pt>
                <c:pt idx="619">
                  <c:v>35461</c:v>
                </c:pt>
                <c:pt idx="620">
                  <c:v>35489</c:v>
                </c:pt>
                <c:pt idx="621">
                  <c:v>35520</c:v>
                </c:pt>
                <c:pt idx="622">
                  <c:v>35550</c:v>
                </c:pt>
                <c:pt idx="623">
                  <c:v>35581</c:v>
                </c:pt>
                <c:pt idx="624">
                  <c:v>35611</c:v>
                </c:pt>
                <c:pt idx="625">
                  <c:v>35642</c:v>
                </c:pt>
                <c:pt idx="626">
                  <c:v>35673</c:v>
                </c:pt>
                <c:pt idx="627">
                  <c:v>35703</c:v>
                </c:pt>
                <c:pt idx="628">
                  <c:v>35734</c:v>
                </c:pt>
                <c:pt idx="629">
                  <c:v>35764</c:v>
                </c:pt>
                <c:pt idx="630">
                  <c:v>35795</c:v>
                </c:pt>
                <c:pt idx="631">
                  <c:v>35826</c:v>
                </c:pt>
                <c:pt idx="632">
                  <c:v>35854</c:v>
                </c:pt>
                <c:pt idx="633">
                  <c:v>35885</c:v>
                </c:pt>
                <c:pt idx="634">
                  <c:v>35915</c:v>
                </c:pt>
                <c:pt idx="635">
                  <c:v>35946</c:v>
                </c:pt>
                <c:pt idx="636">
                  <c:v>35976</c:v>
                </c:pt>
                <c:pt idx="637">
                  <c:v>36007</c:v>
                </c:pt>
                <c:pt idx="638">
                  <c:v>36038</c:v>
                </c:pt>
                <c:pt idx="639">
                  <c:v>36068</c:v>
                </c:pt>
                <c:pt idx="640">
                  <c:v>36099</c:v>
                </c:pt>
                <c:pt idx="641">
                  <c:v>36129</c:v>
                </c:pt>
                <c:pt idx="642">
                  <c:v>36160</c:v>
                </c:pt>
                <c:pt idx="643">
                  <c:v>36191</c:v>
                </c:pt>
                <c:pt idx="644">
                  <c:v>36219</c:v>
                </c:pt>
                <c:pt idx="645">
                  <c:v>36250</c:v>
                </c:pt>
                <c:pt idx="646">
                  <c:v>36280</c:v>
                </c:pt>
                <c:pt idx="647">
                  <c:v>36311</c:v>
                </c:pt>
                <c:pt idx="648">
                  <c:v>36341</c:v>
                </c:pt>
                <c:pt idx="649">
                  <c:v>36372</c:v>
                </c:pt>
                <c:pt idx="650">
                  <c:v>36403</c:v>
                </c:pt>
                <c:pt idx="651">
                  <c:v>36433</c:v>
                </c:pt>
                <c:pt idx="652">
                  <c:v>36464</c:v>
                </c:pt>
                <c:pt idx="653">
                  <c:v>36494</c:v>
                </c:pt>
                <c:pt idx="654">
                  <c:v>36525</c:v>
                </c:pt>
                <c:pt idx="655">
                  <c:v>36556</c:v>
                </c:pt>
                <c:pt idx="656">
                  <c:v>36585</c:v>
                </c:pt>
                <c:pt idx="657">
                  <c:v>36616</c:v>
                </c:pt>
                <c:pt idx="658">
                  <c:v>36646</c:v>
                </c:pt>
                <c:pt idx="659">
                  <c:v>36677</c:v>
                </c:pt>
                <c:pt idx="660">
                  <c:v>36707</c:v>
                </c:pt>
                <c:pt idx="661">
                  <c:v>36738</c:v>
                </c:pt>
                <c:pt idx="662">
                  <c:v>36769</c:v>
                </c:pt>
                <c:pt idx="663">
                  <c:v>36799</c:v>
                </c:pt>
                <c:pt idx="664">
                  <c:v>36830</c:v>
                </c:pt>
                <c:pt idx="665">
                  <c:v>36860</c:v>
                </c:pt>
                <c:pt idx="666">
                  <c:v>36891</c:v>
                </c:pt>
                <c:pt idx="667">
                  <c:v>36922</c:v>
                </c:pt>
                <c:pt idx="668">
                  <c:v>36950</c:v>
                </c:pt>
                <c:pt idx="669">
                  <c:v>36981</c:v>
                </c:pt>
                <c:pt idx="670">
                  <c:v>37011</c:v>
                </c:pt>
                <c:pt idx="671">
                  <c:v>37042</c:v>
                </c:pt>
                <c:pt idx="672">
                  <c:v>37072</c:v>
                </c:pt>
                <c:pt idx="673">
                  <c:v>37103</c:v>
                </c:pt>
                <c:pt idx="674">
                  <c:v>37134</c:v>
                </c:pt>
                <c:pt idx="675">
                  <c:v>37164</c:v>
                </c:pt>
                <c:pt idx="676">
                  <c:v>37195</c:v>
                </c:pt>
                <c:pt idx="677">
                  <c:v>37225</c:v>
                </c:pt>
                <c:pt idx="678">
                  <c:v>37256</c:v>
                </c:pt>
                <c:pt idx="679">
                  <c:v>37287</c:v>
                </c:pt>
                <c:pt idx="680">
                  <c:v>37315</c:v>
                </c:pt>
                <c:pt idx="681">
                  <c:v>37346</c:v>
                </c:pt>
                <c:pt idx="682">
                  <c:v>37376</c:v>
                </c:pt>
                <c:pt idx="683">
                  <c:v>37407</c:v>
                </c:pt>
                <c:pt idx="684">
                  <c:v>37437</c:v>
                </c:pt>
                <c:pt idx="685">
                  <c:v>37468</c:v>
                </c:pt>
                <c:pt idx="686">
                  <c:v>37499</c:v>
                </c:pt>
                <c:pt idx="687">
                  <c:v>37529</c:v>
                </c:pt>
                <c:pt idx="688">
                  <c:v>37560</c:v>
                </c:pt>
                <c:pt idx="689">
                  <c:v>37590</c:v>
                </c:pt>
                <c:pt idx="690">
                  <c:v>37621</c:v>
                </c:pt>
                <c:pt idx="691">
                  <c:v>37652</c:v>
                </c:pt>
                <c:pt idx="692">
                  <c:v>37680</c:v>
                </c:pt>
                <c:pt idx="693">
                  <c:v>37711</c:v>
                </c:pt>
                <c:pt idx="694">
                  <c:v>37741</c:v>
                </c:pt>
                <c:pt idx="695">
                  <c:v>37772</c:v>
                </c:pt>
                <c:pt idx="696">
                  <c:v>37802</c:v>
                </c:pt>
                <c:pt idx="697">
                  <c:v>37833</c:v>
                </c:pt>
                <c:pt idx="698">
                  <c:v>37864</c:v>
                </c:pt>
                <c:pt idx="699">
                  <c:v>37894</c:v>
                </c:pt>
                <c:pt idx="700">
                  <c:v>37925</c:v>
                </c:pt>
                <c:pt idx="701">
                  <c:v>37955</c:v>
                </c:pt>
                <c:pt idx="702">
                  <c:v>37986</c:v>
                </c:pt>
                <c:pt idx="703">
                  <c:v>38017</c:v>
                </c:pt>
                <c:pt idx="704">
                  <c:v>38046</c:v>
                </c:pt>
                <c:pt idx="705">
                  <c:v>38077</c:v>
                </c:pt>
                <c:pt idx="706">
                  <c:v>38107</c:v>
                </c:pt>
                <c:pt idx="707">
                  <c:v>38138</c:v>
                </c:pt>
                <c:pt idx="708">
                  <c:v>38168</c:v>
                </c:pt>
                <c:pt idx="709">
                  <c:v>38199</c:v>
                </c:pt>
                <c:pt idx="710">
                  <c:v>38230</c:v>
                </c:pt>
                <c:pt idx="711">
                  <c:v>38260</c:v>
                </c:pt>
                <c:pt idx="712">
                  <c:v>38291</c:v>
                </c:pt>
                <c:pt idx="713">
                  <c:v>38321</c:v>
                </c:pt>
                <c:pt idx="714">
                  <c:v>38352</c:v>
                </c:pt>
                <c:pt idx="715">
                  <c:v>38383</c:v>
                </c:pt>
                <c:pt idx="716">
                  <c:v>38411</c:v>
                </c:pt>
                <c:pt idx="717">
                  <c:v>38442</c:v>
                </c:pt>
                <c:pt idx="718">
                  <c:v>38472</c:v>
                </c:pt>
                <c:pt idx="719">
                  <c:v>38503</c:v>
                </c:pt>
                <c:pt idx="720">
                  <c:v>38533</c:v>
                </c:pt>
                <c:pt idx="721">
                  <c:v>38564</c:v>
                </c:pt>
                <c:pt idx="722">
                  <c:v>38595</c:v>
                </c:pt>
                <c:pt idx="723">
                  <c:v>38625</c:v>
                </c:pt>
                <c:pt idx="724">
                  <c:v>38656</c:v>
                </c:pt>
                <c:pt idx="725">
                  <c:v>38686</c:v>
                </c:pt>
                <c:pt idx="726">
                  <c:v>38717</c:v>
                </c:pt>
                <c:pt idx="727">
                  <c:v>38748</c:v>
                </c:pt>
                <c:pt idx="728">
                  <c:v>38776</c:v>
                </c:pt>
                <c:pt idx="729">
                  <c:v>38807</c:v>
                </c:pt>
                <c:pt idx="730">
                  <c:v>38837</c:v>
                </c:pt>
                <c:pt idx="731">
                  <c:v>38868</c:v>
                </c:pt>
                <c:pt idx="732">
                  <c:v>38898</c:v>
                </c:pt>
                <c:pt idx="733">
                  <c:v>38929</c:v>
                </c:pt>
                <c:pt idx="734">
                  <c:v>38960</c:v>
                </c:pt>
                <c:pt idx="735">
                  <c:v>38990</c:v>
                </c:pt>
                <c:pt idx="736">
                  <c:v>39021</c:v>
                </c:pt>
                <c:pt idx="737">
                  <c:v>39051</c:v>
                </c:pt>
                <c:pt idx="738">
                  <c:v>39082</c:v>
                </c:pt>
                <c:pt idx="739">
                  <c:v>39113</c:v>
                </c:pt>
                <c:pt idx="740">
                  <c:v>39141</c:v>
                </c:pt>
                <c:pt idx="741">
                  <c:v>39172</c:v>
                </c:pt>
                <c:pt idx="742">
                  <c:v>39202</c:v>
                </c:pt>
                <c:pt idx="743">
                  <c:v>39233</c:v>
                </c:pt>
                <c:pt idx="744">
                  <c:v>39263</c:v>
                </c:pt>
                <c:pt idx="745">
                  <c:v>39294</c:v>
                </c:pt>
                <c:pt idx="746">
                  <c:v>39325</c:v>
                </c:pt>
                <c:pt idx="747">
                  <c:v>39355</c:v>
                </c:pt>
                <c:pt idx="748">
                  <c:v>39386</c:v>
                </c:pt>
                <c:pt idx="749">
                  <c:v>39416</c:v>
                </c:pt>
                <c:pt idx="750">
                  <c:v>39447</c:v>
                </c:pt>
                <c:pt idx="751">
                  <c:v>39478</c:v>
                </c:pt>
                <c:pt idx="752">
                  <c:v>39507</c:v>
                </c:pt>
                <c:pt idx="753">
                  <c:v>39538</c:v>
                </c:pt>
                <c:pt idx="754">
                  <c:v>39568</c:v>
                </c:pt>
                <c:pt idx="755">
                  <c:v>39599</c:v>
                </c:pt>
                <c:pt idx="756">
                  <c:v>39629</c:v>
                </c:pt>
                <c:pt idx="757">
                  <c:v>39660</c:v>
                </c:pt>
                <c:pt idx="758">
                  <c:v>39691</c:v>
                </c:pt>
                <c:pt idx="759">
                  <c:v>39721</c:v>
                </c:pt>
                <c:pt idx="760">
                  <c:v>39752</c:v>
                </c:pt>
                <c:pt idx="761">
                  <c:v>39782</c:v>
                </c:pt>
                <c:pt idx="762">
                  <c:v>39813</c:v>
                </c:pt>
                <c:pt idx="763">
                  <c:v>39844</c:v>
                </c:pt>
                <c:pt idx="764">
                  <c:v>39872</c:v>
                </c:pt>
                <c:pt idx="765">
                  <c:v>39903</c:v>
                </c:pt>
                <c:pt idx="766">
                  <c:v>39933</c:v>
                </c:pt>
                <c:pt idx="767">
                  <c:v>39964</c:v>
                </c:pt>
                <c:pt idx="768">
                  <c:v>39994</c:v>
                </c:pt>
                <c:pt idx="769">
                  <c:v>40025</c:v>
                </c:pt>
                <c:pt idx="770">
                  <c:v>40056</c:v>
                </c:pt>
                <c:pt idx="771">
                  <c:v>40086</c:v>
                </c:pt>
                <c:pt idx="772">
                  <c:v>40117</c:v>
                </c:pt>
                <c:pt idx="773">
                  <c:v>40147</c:v>
                </c:pt>
                <c:pt idx="774">
                  <c:v>40178</c:v>
                </c:pt>
                <c:pt idx="775">
                  <c:v>40209</c:v>
                </c:pt>
                <c:pt idx="776">
                  <c:v>40237</c:v>
                </c:pt>
                <c:pt idx="777">
                  <c:v>40268</c:v>
                </c:pt>
                <c:pt idx="778">
                  <c:v>40298</c:v>
                </c:pt>
                <c:pt idx="779">
                  <c:v>40329</c:v>
                </c:pt>
                <c:pt idx="780">
                  <c:v>40359</c:v>
                </c:pt>
                <c:pt idx="781">
                  <c:v>40390</c:v>
                </c:pt>
                <c:pt idx="782">
                  <c:v>40421</c:v>
                </c:pt>
                <c:pt idx="783">
                  <c:v>40451</c:v>
                </c:pt>
                <c:pt idx="784">
                  <c:v>40482</c:v>
                </c:pt>
                <c:pt idx="785">
                  <c:v>40512</c:v>
                </c:pt>
                <c:pt idx="786">
                  <c:v>40543</c:v>
                </c:pt>
                <c:pt idx="787">
                  <c:v>40574</c:v>
                </c:pt>
                <c:pt idx="788">
                  <c:v>40602</c:v>
                </c:pt>
                <c:pt idx="789">
                  <c:v>40633</c:v>
                </c:pt>
                <c:pt idx="790">
                  <c:v>40663</c:v>
                </c:pt>
                <c:pt idx="791">
                  <c:v>40694</c:v>
                </c:pt>
                <c:pt idx="792">
                  <c:v>40724</c:v>
                </c:pt>
                <c:pt idx="793">
                  <c:v>40755</c:v>
                </c:pt>
                <c:pt idx="794">
                  <c:v>40786</c:v>
                </c:pt>
                <c:pt idx="795">
                  <c:v>40816</c:v>
                </c:pt>
                <c:pt idx="796">
                  <c:v>40847</c:v>
                </c:pt>
                <c:pt idx="797">
                  <c:v>40877</c:v>
                </c:pt>
                <c:pt idx="798">
                  <c:v>40908</c:v>
                </c:pt>
                <c:pt idx="799">
                  <c:v>40939</c:v>
                </c:pt>
                <c:pt idx="800">
                  <c:v>40968</c:v>
                </c:pt>
                <c:pt idx="801">
                  <c:v>40999</c:v>
                </c:pt>
                <c:pt idx="802">
                  <c:v>41029</c:v>
                </c:pt>
                <c:pt idx="803">
                  <c:v>41060</c:v>
                </c:pt>
                <c:pt idx="804">
                  <c:v>41090</c:v>
                </c:pt>
                <c:pt idx="805">
                  <c:v>41121</c:v>
                </c:pt>
                <c:pt idx="806">
                  <c:v>41152</c:v>
                </c:pt>
                <c:pt idx="807">
                  <c:v>41182</c:v>
                </c:pt>
                <c:pt idx="808">
                  <c:v>41213</c:v>
                </c:pt>
                <c:pt idx="809">
                  <c:v>41243</c:v>
                </c:pt>
                <c:pt idx="810">
                  <c:v>41274</c:v>
                </c:pt>
                <c:pt idx="811">
                  <c:v>41305</c:v>
                </c:pt>
                <c:pt idx="812">
                  <c:v>41333</c:v>
                </c:pt>
                <c:pt idx="813">
                  <c:v>41364</c:v>
                </c:pt>
                <c:pt idx="814">
                  <c:v>41394</c:v>
                </c:pt>
                <c:pt idx="815">
                  <c:v>41425</c:v>
                </c:pt>
                <c:pt idx="816">
                  <c:v>41455</c:v>
                </c:pt>
                <c:pt idx="817">
                  <c:v>41486</c:v>
                </c:pt>
                <c:pt idx="818">
                  <c:v>41517</c:v>
                </c:pt>
                <c:pt idx="819">
                  <c:v>41547</c:v>
                </c:pt>
                <c:pt idx="820">
                  <c:v>41578</c:v>
                </c:pt>
                <c:pt idx="821">
                  <c:v>41608</c:v>
                </c:pt>
                <c:pt idx="822">
                  <c:v>41639</c:v>
                </c:pt>
                <c:pt idx="823">
                  <c:v>41670</c:v>
                </c:pt>
                <c:pt idx="824">
                  <c:v>41698</c:v>
                </c:pt>
                <c:pt idx="825">
                  <c:v>41729</c:v>
                </c:pt>
                <c:pt idx="826">
                  <c:v>41759</c:v>
                </c:pt>
                <c:pt idx="827">
                  <c:v>41790</c:v>
                </c:pt>
                <c:pt idx="828">
                  <c:v>41820</c:v>
                </c:pt>
                <c:pt idx="829">
                  <c:v>41851</c:v>
                </c:pt>
                <c:pt idx="830">
                  <c:v>41882</c:v>
                </c:pt>
                <c:pt idx="831">
                  <c:v>41912</c:v>
                </c:pt>
                <c:pt idx="832">
                  <c:v>41943</c:v>
                </c:pt>
                <c:pt idx="833">
                  <c:v>41973</c:v>
                </c:pt>
                <c:pt idx="834">
                  <c:v>42004</c:v>
                </c:pt>
                <c:pt idx="835">
                  <c:v>42035</c:v>
                </c:pt>
                <c:pt idx="836">
                  <c:v>42063</c:v>
                </c:pt>
                <c:pt idx="837">
                  <c:v>42094</c:v>
                </c:pt>
                <c:pt idx="838">
                  <c:v>42124</c:v>
                </c:pt>
                <c:pt idx="839">
                  <c:v>42155</c:v>
                </c:pt>
                <c:pt idx="840">
                  <c:v>42185</c:v>
                </c:pt>
                <c:pt idx="841">
                  <c:v>42216</c:v>
                </c:pt>
                <c:pt idx="842">
                  <c:v>42247</c:v>
                </c:pt>
                <c:pt idx="843">
                  <c:v>42277</c:v>
                </c:pt>
                <c:pt idx="844">
                  <c:v>42308</c:v>
                </c:pt>
                <c:pt idx="845">
                  <c:v>42338</c:v>
                </c:pt>
                <c:pt idx="846">
                  <c:v>42369</c:v>
                </c:pt>
                <c:pt idx="847">
                  <c:v>42400</c:v>
                </c:pt>
                <c:pt idx="848">
                  <c:v>42429</c:v>
                </c:pt>
                <c:pt idx="849">
                  <c:v>42460</c:v>
                </c:pt>
                <c:pt idx="850">
                  <c:v>42490</c:v>
                </c:pt>
                <c:pt idx="851">
                  <c:v>42521</c:v>
                </c:pt>
                <c:pt idx="852">
                  <c:v>42551</c:v>
                </c:pt>
                <c:pt idx="853">
                  <c:v>42582</c:v>
                </c:pt>
                <c:pt idx="854">
                  <c:v>42613</c:v>
                </c:pt>
                <c:pt idx="855">
                  <c:v>42643</c:v>
                </c:pt>
                <c:pt idx="856">
                  <c:v>42674</c:v>
                </c:pt>
                <c:pt idx="857">
                  <c:v>42704</c:v>
                </c:pt>
                <c:pt idx="858">
                  <c:v>42735</c:v>
                </c:pt>
                <c:pt idx="859">
                  <c:v>42766</c:v>
                </c:pt>
                <c:pt idx="860">
                  <c:v>42794</c:v>
                </c:pt>
                <c:pt idx="861">
                  <c:v>42825</c:v>
                </c:pt>
                <c:pt idx="862">
                  <c:v>42855</c:v>
                </c:pt>
                <c:pt idx="863">
                  <c:v>42886</c:v>
                </c:pt>
                <c:pt idx="864">
                  <c:v>42916</c:v>
                </c:pt>
                <c:pt idx="865">
                  <c:v>42947</c:v>
                </c:pt>
                <c:pt idx="866">
                  <c:v>42978</c:v>
                </c:pt>
                <c:pt idx="867">
                  <c:v>43008</c:v>
                </c:pt>
                <c:pt idx="868">
                  <c:v>43039</c:v>
                </c:pt>
                <c:pt idx="869">
                  <c:v>43069</c:v>
                </c:pt>
                <c:pt idx="870">
                  <c:v>43100</c:v>
                </c:pt>
                <c:pt idx="871">
                  <c:v>43131</c:v>
                </c:pt>
                <c:pt idx="872">
                  <c:v>43159</c:v>
                </c:pt>
                <c:pt idx="873">
                  <c:v>43190</c:v>
                </c:pt>
                <c:pt idx="874">
                  <c:v>43220</c:v>
                </c:pt>
                <c:pt idx="875">
                  <c:v>43251</c:v>
                </c:pt>
                <c:pt idx="876">
                  <c:v>43281</c:v>
                </c:pt>
                <c:pt idx="877">
                  <c:v>43312</c:v>
                </c:pt>
                <c:pt idx="878">
                  <c:v>43343</c:v>
                </c:pt>
                <c:pt idx="879">
                  <c:v>43373</c:v>
                </c:pt>
                <c:pt idx="880">
                  <c:v>43404</c:v>
                </c:pt>
                <c:pt idx="881">
                  <c:v>43434</c:v>
                </c:pt>
                <c:pt idx="882">
                  <c:v>43465</c:v>
                </c:pt>
                <c:pt idx="883">
                  <c:v>43496</c:v>
                </c:pt>
                <c:pt idx="884">
                  <c:v>43524</c:v>
                </c:pt>
                <c:pt idx="885">
                  <c:v>43555</c:v>
                </c:pt>
                <c:pt idx="886">
                  <c:v>43585</c:v>
                </c:pt>
                <c:pt idx="887">
                  <c:v>43616</c:v>
                </c:pt>
                <c:pt idx="888">
                  <c:v>43646</c:v>
                </c:pt>
                <c:pt idx="889">
                  <c:v>43677</c:v>
                </c:pt>
                <c:pt idx="890">
                  <c:v>43708</c:v>
                </c:pt>
                <c:pt idx="891">
                  <c:v>43738</c:v>
                </c:pt>
                <c:pt idx="892">
                  <c:v>43769</c:v>
                </c:pt>
                <c:pt idx="893">
                  <c:v>43799</c:v>
                </c:pt>
                <c:pt idx="894">
                  <c:v>43830</c:v>
                </c:pt>
                <c:pt idx="895">
                  <c:v>43861</c:v>
                </c:pt>
                <c:pt idx="896">
                  <c:v>43890</c:v>
                </c:pt>
                <c:pt idx="897">
                  <c:v>43921</c:v>
                </c:pt>
                <c:pt idx="898">
                  <c:v>43951</c:v>
                </c:pt>
                <c:pt idx="899">
                  <c:v>43982</c:v>
                </c:pt>
                <c:pt idx="900">
                  <c:v>44012</c:v>
                </c:pt>
                <c:pt idx="901">
                  <c:v>44043</c:v>
                </c:pt>
                <c:pt idx="902">
                  <c:v>44074</c:v>
                </c:pt>
                <c:pt idx="903">
                  <c:v>44104</c:v>
                </c:pt>
                <c:pt idx="904">
                  <c:v>44135</c:v>
                </c:pt>
                <c:pt idx="905">
                  <c:v>44165</c:v>
                </c:pt>
                <c:pt idx="906">
                  <c:v>44196</c:v>
                </c:pt>
                <c:pt idx="907">
                  <c:v>44227</c:v>
                </c:pt>
                <c:pt idx="908">
                  <c:v>44255</c:v>
                </c:pt>
                <c:pt idx="909">
                  <c:v>44286</c:v>
                </c:pt>
                <c:pt idx="910">
                  <c:v>44316</c:v>
                </c:pt>
                <c:pt idx="911">
                  <c:v>44347</c:v>
                </c:pt>
                <c:pt idx="912">
                  <c:v>44377</c:v>
                </c:pt>
                <c:pt idx="913">
                  <c:v>44408</c:v>
                </c:pt>
                <c:pt idx="914">
                  <c:v>44439</c:v>
                </c:pt>
                <c:pt idx="915">
                  <c:v>44469</c:v>
                </c:pt>
                <c:pt idx="916">
                  <c:v>44500</c:v>
                </c:pt>
                <c:pt idx="917">
                  <c:v>44530</c:v>
                </c:pt>
                <c:pt idx="918">
                  <c:v>44561</c:v>
                </c:pt>
                <c:pt idx="919">
                  <c:v>44592</c:v>
                </c:pt>
                <c:pt idx="920">
                  <c:v>44620</c:v>
                </c:pt>
                <c:pt idx="921">
                  <c:v>44651</c:v>
                </c:pt>
                <c:pt idx="922">
                  <c:v>44681</c:v>
                </c:pt>
                <c:pt idx="923">
                  <c:v>44712</c:v>
                </c:pt>
                <c:pt idx="924">
                  <c:v>44742</c:v>
                </c:pt>
                <c:pt idx="925">
                  <c:v>44773</c:v>
                </c:pt>
                <c:pt idx="926">
                  <c:v>44804</c:v>
                </c:pt>
                <c:pt idx="927">
                  <c:v>44834</c:v>
                </c:pt>
                <c:pt idx="928">
                  <c:v>44865</c:v>
                </c:pt>
                <c:pt idx="929">
                  <c:v>44895</c:v>
                </c:pt>
                <c:pt idx="930">
                  <c:v>44926</c:v>
                </c:pt>
                <c:pt idx="931">
                  <c:v>44957</c:v>
                </c:pt>
                <c:pt idx="932">
                  <c:v>44985</c:v>
                </c:pt>
                <c:pt idx="933">
                  <c:v>45016</c:v>
                </c:pt>
                <c:pt idx="934">
                  <c:v>45046</c:v>
                </c:pt>
                <c:pt idx="935">
                  <c:v>45077</c:v>
                </c:pt>
                <c:pt idx="936">
                  <c:v>45107</c:v>
                </c:pt>
                <c:pt idx="937">
                  <c:v>45138</c:v>
                </c:pt>
                <c:pt idx="938">
                  <c:v>45169</c:v>
                </c:pt>
                <c:pt idx="939">
                  <c:v>45199</c:v>
                </c:pt>
                <c:pt idx="940">
                  <c:v>45230</c:v>
                </c:pt>
                <c:pt idx="941">
                  <c:v>45260</c:v>
                </c:pt>
                <c:pt idx="942">
                  <c:v>45291</c:v>
                </c:pt>
                <c:pt idx="943">
                  <c:v>45322</c:v>
                </c:pt>
                <c:pt idx="944">
                  <c:v>45351</c:v>
                </c:pt>
                <c:pt idx="945">
                  <c:v>45382</c:v>
                </c:pt>
                <c:pt idx="946">
                  <c:v>45412</c:v>
                </c:pt>
                <c:pt idx="947">
                  <c:v>45443</c:v>
                </c:pt>
                <c:pt idx="948">
                  <c:v>45473</c:v>
                </c:pt>
              </c:numCache>
            </c:numRef>
          </c:cat>
          <c:val>
            <c:numRef>
              <c:f>'CALC value'!$M$549:$M$1503</c:f>
              <c:numCache>
                <c:formatCode>General</c:formatCode>
                <c:ptCount val="955"/>
                <c:pt idx="60" formatCode="_-&quot;$&quot;* #,##0_-;\-&quot;$&quot;* #,##0_-;_-&quot;$&quot;* &quot;-&quot;??_-;_-@_-">
                  <c:v>10000</c:v>
                </c:pt>
                <c:pt idx="61" formatCode="_-&quot;$&quot;* #,##0_-;\-&quot;$&quot;* #,##0_-;_-&quot;$&quot;* &quot;-&quot;??_-;_-@_-">
                  <c:v>10034.50748435194</c:v>
                </c:pt>
                <c:pt idx="62" formatCode="_-&quot;$&quot;* #,##0_-;\-&quot;$&quot;* #,##0_-;_-&quot;$&quot;* &quot;-&quot;??_-;_-@_-">
                  <c:v>10052.485362211797</c:v>
                </c:pt>
                <c:pt idx="63" formatCode="_-&quot;$&quot;* #,##0_-;\-&quot;$&quot;* #,##0_-;_-&quot;$&quot;* &quot;-&quot;??_-;_-@_-">
                  <c:v>10087.17394287639</c:v>
                </c:pt>
                <c:pt idx="64" formatCode="_-&quot;$&quot;* #,##0_-;\-&quot;$&quot;* #,##0_-;_-&quot;$&quot;* &quot;-&quot;??_-;_-@_-">
                  <c:v>10121.899192023624</c:v>
                </c:pt>
                <c:pt idx="65" formatCode="_-&quot;$&quot;* #,##0_-;\-&quot;$&quot;* #,##0_-;_-&quot;$&quot;* &quot;-&quot;??_-;_-@_-">
                  <c:v>10139.948285531582</c:v>
                </c:pt>
                <c:pt idx="66" formatCode="_-&quot;$&quot;* #,##0_-;\-&quot;$&quot;* #,##0_-;_-&quot;$&quot;* &quot;-&quot;??_-;_-@_-">
                  <c:v>10141.406789135157</c:v>
                </c:pt>
                <c:pt idx="67" formatCode="_-&quot;$&quot;* #,##0_-;\-&quot;$&quot;* #,##0_-;_-&quot;$&quot;* &quot;-&quot;??_-;_-@_-">
                  <c:v>10193.337596253898</c:v>
                </c:pt>
                <c:pt idx="68" formatCode="_-&quot;$&quot;* #,##0_-;\-&quot;$&quot;* #,##0_-;_-&quot;$&quot;* &quot;-&quot;??_-;_-@_-">
                  <c:v>10161.30713296983</c:v>
                </c:pt>
                <c:pt idx="69" formatCode="_-&quot;$&quot;* #,##0_-;\-&quot;$&quot;* #,##0_-;_-&quot;$&quot;* &quot;-&quot;??_-;_-@_-">
                  <c:v>10138.348455855879</c:v>
                </c:pt>
                <c:pt idx="70" formatCode="_-&quot;$&quot;* #,##0_-;\-&quot;$&quot;* #,##0_-;_-&quot;$&quot;* &quot;-&quot;??_-;_-@_-">
                  <c:v>10149.280209361954</c:v>
                </c:pt>
                <c:pt idx="71" formatCode="_-&quot;$&quot;* #,##0_-;\-&quot;$&quot;* #,##0_-;_-&quot;$&quot;* &quot;-&quot;??_-;_-@_-">
                  <c:v>10219.018493744761</c:v>
                </c:pt>
                <c:pt idx="72" formatCode="_-&quot;$&quot;* #,##0_-;\-&quot;$&quot;* #,##0_-;_-&quot;$&quot;* &quot;-&quot;??_-;_-@_-">
                  <c:v>10022.028256704198</c:v>
                </c:pt>
                <c:pt idx="73" formatCode="_-&quot;$&quot;* #,##0_-;\-&quot;$&quot;* #,##0_-;_-&quot;$&quot;* &quot;-&quot;??_-;_-@_-">
                  <c:v>9872.0396878407246</c:v>
                </c:pt>
                <c:pt idx="74" formatCode="_-&quot;$&quot;* #,##0_-;\-&quot;$&quot;* #,##0_-;_-&quot;$&quot;* &quot;-&quot;??_-;_-@_-">
                  <c:v>9830.2213601426865</c:v>
                </c:pt>
                <c:pt idx="75" formatCode="_-&quot;$&quot;* #,##0_-;\-&quot;$&quot;* #,##0_-;_-&quot;$&quot;* &quot;-&quot;??_-;_-@_-">
                  <c:v>9853.4708537980914</c:v>
                </c:pt>
                <c:pt idx="76" formatCode="_-&quot;$&quot;* #,##0_-;\-&quot;$&quot;* #,##0_-;_-&quot;$&quot;* &quot;-&quot;??_-;_-@_-">
                  <c:v>9909.1499927170134</c:v>
                </c:pt>
                <c:pt idx="77" formatCode="_-&quot;$&quot;* #,##0_-;\-&quot;$&quot;* #,##0_-;_-&quot;$&quot;* &quot;-&quot;??_-;_-@_-">
                  <c:v>9973.0458843739798</c:v>
                </c:pt>
                <c:pt idx="78" formatCode="_-&quot;$&quot;* #,##0_-;\-&quot;$&quot;* #,##0_-;_-&quot;$&quot;* &quot;-&quot;??_-;_-@_-">
                  <c:v>10012.468799323795</c:v>
                </c:pt>
                <c:pt idx="79" formatCode="_-&quot;$&quot;* #,##0_-;\-&quot;$&quot;* #,##0_-;_-&quot;$&quot;* &quot;-&quot;??_-;_-@_-">
                  <c:v>9986.4125713020785</c:v>
                </c:pt>
                <c:pt idx="80" formatCode="_-&quot;$&quot;* #,##0_-;\-&quot;$&quot;* #,##0_-;_-&quot;$&quot;* &quot;-&quot;??_-;_-@_-">
                  <c:v>10018.202648349692</c:v>
                </c:pt>
                <c:pt idx="81" formatCode="_-&quot;$&quot;* #,##0_-;\-&quot;$&quot;* #,##0_-;_-&quot;$&quot;* &quot;-&quot;??_-;_-@_-">
                  <c:v>10058.088652187203</c:v>
                </c:pt>
                <c:pt idx="82" formatCode="_-&quot;$&quot;* #,##0_-;\-&quot;$&quot;* #,##0_-;_-&quot;$&quot;* &quot;-&quot;??_-;_-@_-">
                  <c:v>9790.48352763609</c:v>
                </c:pt>
                <c:pt idx="83" formatCode="_-&quot;$&quot;* #,##0_-;\-&quot;$&quot;* #,##0_-;_-&quot;$&quot;* &quot;-&quot;??_-;_-@_-">
                  <c:v>9640.2609543138897</c:v>
                </c:pt>
                <c:pt idx="84" formatCode="_-&quot;$&quot;* #,##0_-;\-&quot;$&quot;* #,##0_-;_-&quot;$&quot;* &quot;-&quot;??_-;_-@_-">
                  <c:v>9532.2359075048407</c:v>
                </c:pt>
                <c:pt idx="85" formatCode="_-&quot;$&quot;* #,##0_-;\-&quot;$&quot;* #,##0_-;_-&quot;$&quot;* &quot;-&quot;??_-;_-@_-">
                  <c:v>9652.0881354093817</c:v>
                </c:pt>
                <c:pt idx="86" formatCode="_-&quot;$&quot;* #,##0_-;\-&quot;$&quot;* #,##0_-;_-&quot;$&quot;* &quot;-&quot;??_-;_-@_-">
                  <c:v>9703.6317219253615</c:v>
                </c:pt>
                <c:pt idx="87" formatCode="_-&quot;$&quot;* #,##0_-;\-&quot;$&quot;* #,##0_-;_-&quot;$&quot;* &quot;-&quot;??_-;_-@_-">
                  <c:v>9648.4172762516646</c:v>
                </c:pt>
                <c:pt idx="88" formatCode="_-&quot;$&quot;* #,##0_-;\-&quot;$&quot;* #,##0_-;_-&quot;$&quot;* &quot;-&quot;??_-;_-@_-">
                  <c:v>9632.3632548098158</c:v>
                </c:pt>
                <c:pt idx="89" formatCode="_-&quot;$&quot;* #,##0_-;\-&quot;$&quot;* #,##0_-;_-&quot;$&quot;* &quot;-&quot;??_-;_-@_-">
                  <c:v>9715.6171639780132</c:v>
                </c:pt>
                <c:pt idx="90" formatCode="_-&quot;$&quot;* #,##0_-;\-&quot;$&quot;* #,##0_-;_-&quot;$&quot;* &quot;-&quot;??_-;_-@_-">
                  <c:v>9822.3007361521413</c:v>
                </c:pt>
                <c:pt idx="91" formatCode="_-&quot;$&quot;* #,##0_-;\-&quot;$&quot;* #,##0_-;_-&quot;$&quot;* &quot;-&quot;??_-;_-@_-">
                  <c:v>9913.8599585939901</c:v>
                </c:pt>
                <c:pt idx="92" formatCode="_-&quot;$&quot;* #,##0_-;\-&quot;$&quot;* #,##0_-;_-&quot;$&quot;* &quot;-&quot;??_-;_-@_-">
                  <c:v>9896.9009725485193</c:v>
                </c:pt>
                <c:pt idx="93" formatCode="_-&quot;$&quot;* #,##0_-;\-&quot;$&quot;* #,##0_-;_-&quot;$&quot;* &quot;-&quot;??_-;_-@_-">
                  <c:v>9903.5567388892596</c:v>
                </c:pt>
                <c:pt idx="94" formatCode="_-&quot;$&quot;* #,##0_-;\-&quot;$&quot;* #,##0_-;_-&quot;$&quot;* &quot;-&quot;??_-;_-@_-">
                  <c:v>9987.5486525208762</c:v>
                </c:pt>
                <c:pt idx="95" formatCode="_-&quot;$&quot;* #,##0_-;\-&quot;$&quot;* #,##0_-;_-&quot;$&quot;* &quot;-&quot;??_-;_-@_-">
                  <c:v>10001.828004968736</c:v>
                </c:pt>
                <c:pt idx="96" formatCode="_-&quot;$&quot;* #,##0_-;\-&quot;$&quot;* #,##0_-;_-&quot;$&quot;* &quot;-&quot;??_-;_-@_-">
                  <c:v>10086.423656164772</c:v>
                </c:pt>
                <c:pt idx="97" formatCode="_-&quot;$&quot;* #,##0_-;\-&quot;$&quot;* #,##0_-;_-&quot;$&quot;* &quot;-&quot;??_-;_-@_-">
                  <c:v>10131.926711800057</c:v>
                </c:pt>
                <c:pt idx="98" formatCode="_-&quot;$&quot;* #,##0_-;\-&quot;$&quot;* #,##0_-;_-&quot;$&quot;* &quot;-&quot;??_-;_-@_-">
                  <c:v>10169.668135275937</c:v>
                </c:pt>
                <c:pt idx="99" formatCode="_-&quot;$&quot;* #,##0_-;\-&quot;$&quot;* #,##0_-;_-&quot;$&quot;* &quot;-&quot;??_-;_-@_-">
                  <c:v>10247.188605420717</c:v>
                </c:pt>
                <c:pt idx="100" formatCode="_-&quot;$&quot;* #,##0_-;\-&quot;$&quot;* #,##0_-;_-&quot;$&quot;* &quot;-&quot;??_-;_-@_-">
                  <c:v>10276.960757220528</c:v>
                </c:pt>
                <c:pt idx="101" formatCode="_-&quot;$&quot;* #,##0_-;\-&quot;$&quot;* #,##0_-;_-&quot;$&quot;* &quot;-&quot;??_-;_-@_-">
                  <c:v>10322.90096463012</c:v>
                </c:pt>
                <c:pt idx="102" formatCode="_-&quot;$&quot;* #,##0_-;\-&quot;$&quot;* #,##0_-;_-&quot;$&quot;* &quot;-&quot;??_-;_-@_-">
                  <c:v>10352.893091673375</c:v>
                </c:pt>
                <c:pt idx="103" formatCode="_-&quot;$&quot;* #,##0_-;\-&quot;$&quot;* #,##0_-;_-&quot;$&quot;* &quot;-&quot;??_-;_-@_-">
                  <c:v>10415.31561268033</c:v>
                </c:pt>
                <c:pt idx="104" formatCode="_-&quot;$&quot;* #,##0_-;\-&quot;$&quot;* #,##0_-;_-&quot;$&quot;* &quot;-&quot;??_-;_-@_-">
                  <c:v>10453.505097561718</c:v>
                </c:pt>
                <c:pt idx="105" formatCode="_-&quot;$&quot;* #,##0_-;\-&quot;$&quot;* #,##0_-;_-&quot;$&quot;* &quot;-&quot;??_-;_-@_-">
                  <c:v>10435.051242475343</c:v>
                </c:pt>
                <c:pt idx="106" formatCode="_-&quot;$&quot;* #,##0_-;\-&quot;$&quot;* #,##0_-;_-&quot;$&quot;* &quot;-&quot;??_-;_-@_-">
                  <c:v>10482.041287973443</c:v>
                </c:pt>
                <c:pt idx="107" formatCode="_-&quot;$&quot;* #,##0_-;\-&quot;$&quot;* #,##0_-;_-&quot;$&quot;* &quot;-&quot;??_-;_-@_-">
                  <c:v>10512.849872563291</c:v>
                </c:pt>
                <c:pt idx="108" formatCode="_-&quot;$&quot;* #,##0_-;\-&quot;$&quot;* #,##0_-;_-&quot;$&quot;* &quot;-&quot;??_-;_-@_-">
                  <c:v>10609.430074502239</c:v>
                </c:pt>
                <c:pt idx="109" formatCode="_-&quot;$&quot;* #,##0_-;\-&quot;$&quot;* #,##0_-;_-&quot;$&quot;* &quot;-&quot;??_-;_-@_-">
                  <c:v>10590.700947316249</c:v>
                </c:pt>
                <c:pt idx="110" formatCode="_-&quot;$&quot;* #,##0_-;\-&quot;$&quot;* #,##0_-;_-&quot;$&quot;* &quot;-&quot;??_-;_-@_-">
                  <c:v>10613.69304854539</c:v>
                </c:pt>
                <c:pt idx="111" formatCode="_-&quot;$&quot;* #,##0_-;\-&quot;$&quot;* #,##0_-;_-&quot;$&quot;* &quot;-&quot;??_-;_-@_-">
                  <c:v>10661.662037355401</c:v>
                </c:pt>
                <c:pt idx="112" formatCode="_-&quot;$&quot;* #,##0_-;\-&quot;$&quot;* #,##0_-;_-&quot;$&quot;* &quot;-&quot;??_-;_-@_-">
                  <c:v>10693.178660575266</c:v>
                </c:pt>
                <c:pt idx="113" formatCode="_-&quot;$&quot;* #,##0_-;\-&quot;$&quot;* #,##0_-;_-&quot;$&quot;* &quot;-&quot;??_-;_-@_-">
                  <c:v>10724.878750991686</c:v>
                </c:pt>
                <c:pt idx="114" formatCode="_-&quot;$&quot;* #,##0_-;\-&quot;$&quot;* #,##0_-;_-&quot;$&quot;* &quot;-&quot;??_-;_-@_-">
                  <c:v>10756.763413828739</c:v>
                </c:pt>
                <c:pt idx="115" formatCode="_-&quot;$&quot;* #,##0_-;\-&quot;$&quot;* #,##0_-;_-&quot;$&quot;* &quot;-&quot;??_-;_-@_-">
                  <c:v>10813.928597822158</c:v>
                </c:pt>
                <c:pt idx="116" formatCode="_-&quot;$&quot;* #,##0_-;\-&quot;$&quot;* #,##0_-;_-&quot;$&quot;* &quot;-&quot;??_-;_-@_-">
                  <c:v>10854.390726448397</c:v>
                </c:pt>
                <c:pt idx="117" formatCode="_-&quot;$&quot;* #,##0_-;\-&quot;$&quot;* #,##0_-;_-&quot;$&quot;* &quot;-&quot;??_-;_-@_-">
                  <c:v>10861.309126116665</c:v>
                </c:pt>
                <c:pt idx="118" formatCode="_-&quot;$&quot;* #,##0_-;\-&quot;$&quot;* #,##0_-;_-&quot;$&quot;* &quot;-&quot;??_-;_-@_-">
                  <c:v>10902.310568439432</c:v>
                </c:pt>
                <c:pt idx="119" formatCode="_-&quot;$&quot;* #,##0_-;\-&quot;$&quot;* #,##0_-;_-&quot;$&quot;* &quot;-&quot;??_-;_-@_-">
                  <c:v>10977.416765721928</c:v>
                </c:pt>
                <c:pt idx="120" formatCode="_-&quot;$&quot;* #,##0_-;\-&quot;$&quot;* #,##0_-;_-&quot;$&quot;* &quot;-&quot;??_-;_-@_-">
                  <c:v>10984.413600647176</c:v>
                </c:pt>
                <c:pt idx="121" formatCode="_-&quot;$&quot;* #,##0_-;\-&quot;$&quot;* #,##0_-;_-&quot;$&quot;* &quot;-&quot;??_-;_-@_-">
                  <c:v>11025.879754041363</c:v>
                </c:pt>
                <c:pt idx="122" formatCode="_-&quot;$&quot;* #,##0_-;\-&quot;$&quot;* #,##0_-;_-&quot;$&quot;* &quot;-&quot;??_-;_-@_-">
                  <c:v>11084.653912548396</c:v>
                </c:pt>
                <c:pt idx="123" formatCode="_-&quot;$&quot;* #,##0_-;\-&quot;$&quot;* #,##0_-;_-&quot;$&quot;* &quot;-&quot;??_-;_-@_-">
                  <c:v>11126.313747548746</c:v>
                </c:pt>
                <c:pt idx="124" formatCode="_-&quot;$&quot;* #,##0_-;\-&quot;$&quot;* #,##0_-;_-&quot;$&quot;* &quot;-&quot;??_-;_-@_-">
                  <c:v>11150.849508113872</c:v>
                </c:pt>
                <c:pt idx="125" formatCode="_-&quot;$&quot;* #,##0_-;\-&quot;$&quot;* #,##0_-;_-&quot;$&quot;* &quot;-&quot;??_-;_-@_-">
                  <c:v>11201.612877737218</c:v>
                </c:pt>
                <c:pt idx="126" formatCode="_-&quot;$&quot;* #,##0_-;\-&quot;$&quot;* #,##0_-;_-&quot;$&quot;* &quot;-&quot;??_-;_-@_-">
                  <c:v>11235.10405507301</c:v>
                </c:pt>
                <c:pt idx="127" formatCode="_-&quot;$&quot;* #,##0_-;\-&quot;$&quot;* #,##0_-;_-&quot;$&quot;* &quot;-&quot;??_-;_-@_-">
                  <c:v>11268.790250979573</c:v>
                </c:pt>
                <c:pt idx="128" formatCode="_-&quot;$&quot;* #,##0_-;\-&quot;$&quot;* #,##0_-;_-&quot;$&quot;* &quot;-&quot;??_-;_-@_-">
                  <c:v>11285.19450367004</c:v>
                </c:pt>
                <c:pt idx="129" formatCode="_-&quot;$&quot;* #,##0_-;\-&quot;$&quot;* #,##0_-;_-&quot;$&quot;* &quot;-&quot;??_-;_-@_-">
                  <c:v>10858.204088207094</c:v>
                </c:pt>
                <c:pt idx="130" formatCode="_-&quot;$&quot;* #,##0_-;\-&quot;$&quot;* #,##0_-;_-&quot;$&quot;* &quot;-&quot;??_-;_-@_-">
                  <c:v>10854.480552643834</c:v>
                </c:pt>
                <c:pt idx="131" formatCode="_-&quot;$&quot;* #,##0_-;\-&quot;$&quot;* #,##0_-;_-&quot;$&quot;* &quot;-&quot;??_-;_-@_-">
                  <c:v>10892.984758993862</c:v>
                </c:pt>
                <c:pt idx="132" formatCode="_-&quot;$&quot;* #,##0_-;\-&quot;$&quot;* #,##0_-;_-&quot;$&quot;* &quot;-&quot;??_-;_-@_-">
                  <c:v>10815.214062553116</c:v>
                </c:pt>
                <c:pt idx="133" formatCode="_-&quot;$&quot;* #,##0_-;\-&quot;$&quot;* #,##0_-;_-&quot;$&quot;* &quot;-&quot;??_-;_-@_-">
                  <c:v>11022.524668097773</c:v>
                </c:pt>
                <c:pt idx="134" formatCode="_-&quot;$&quot;* #,##0_-;\-&quot;$&quot;* #,##0_-;_-&quot;$&quot;* &quot;-&quot;??_-;_-@_-">
                  <c:v>11155.101768613964</c:v>
                </c:pt>
                <c:pt idx="135" formatCode="_-&quot;$&quot;* #,##0_-;\-&quot;$&quot;* #,##0_-;_-&quot;$&quot;* &quot;-&quot;??_-;_-@_-">
                  <c:v>11210.652808497282</c:v>
                </c:pt>
                <c:pt idx="136" formatCode="_-&quot;$&quot;* #,##0_-;\-&quot;$&quot;* #,##0_-;_-&quot;$&quot;* &quot;-&quot;??_-;_-@_-">
                  <c:v>11249.094747948981</c:v>
                </c:pt>
                <c:pt idx="137" formatCode="_-&quot;$&quot;* #,##0_-;\-&quot;$&quot;* #,##0_-;_-&quot;$&quot;* &quot;-&quot;??_-;_-@_-">
                  <c:v>11279.100369421674</c:v>
                </c:pt>
                <c:pt idx="138" formatCode="_-&quot;$&quot;* #,##0_-;\-&quot;$&quot;* #,##0_-;_-&quot;$&quot;* &quot;-&quot;??_-;_-@_-">
                  <c:v>11309.379123850611</c:v>
                </c:pt>
                <c:pt idx="139" formatCode="_-&quot;$&quot;* #,##0_-;\-&quot;$&quot;* #,##0_-;_-&quot;$&quot;* &quot;-&quot;??_-;_-@_-">
                  <c:v>11401.028083356925</c:v>
                </c:pt>
                <c:pt idx="140" formatCode="_-&quot;$&quot;* #,##0_-;\-&quot;$&quot;* #,##0_-;_-&quot;$&quot;* &quot;-&quot;??_-;_-@_-">
                  <c:v>11440.260311501303</c:v>
                </c:pt>
                <c:pt idx="141" formatCode="_-&quot;$&quot;* #,##0_-;\-&quot;$&quot;* #,##0_-;_-&quot;$&quot;* &quot;-&quot;??_-;_-@_-">
                  <c:v>11505.789706515887</c:v>
                </c:pt>
                <c:pt idx="142" formatCode="_-&quot;$&quot;* #,##0_-;\-&quot;$&quot;* #,##0_-;_-&quot;$&quot;* &quot;-&quot;??_-;_-@_-">
                  <c:v>11527.84340120002</c:v>
                </c:pt>
                <c:pt idx="143" formatCode="_-&quot;$&quot;* #,##0_-;\-&quot;$&quot;* #,##0_-;_-&quot;$&quot;* &quot;-&quot;??_-;_-@_-">
                  <c:v>11585.206135083861</c:v>
                </c:pt>
                <c:pt idx="144" formatCode="_-&quot;$&quot;* #,##0_-;\-&quot;$&quot;* #,##0_-;_-&quot;$&quot;* &quot;-&quot;??_-;_-@_-">
                  <c:v>11642.75912794447</c:v>
                </c:pt>
                <c:pt idx="145" formatCode="_-&quot;$&quot;* #,##0_-;\-&quot;$&quot;* #,##0_-;_-&quot;$&quot;* &quot;-&quot;??_-;_-@_-">
                  <c:v>11709.354119403733</c:v>
                </c:pt>
                <c:pt idx="146" formatCode="_-&quot;$&quot;* #,##0_-;\-&quot;$&quot;* #,##0_-;_-&quot;$&quot;* &quot;-&quot;??_-;_-@_-">
                  <c:v>11767.235185552861</c:v>
                </c:pt>
                <c:pt idx="147" formatCode="_-&quot;$&quot;* #,##0_-;\-&quot;$&quot;* #,##0_-;_-&quot;$&quot;* &quot;-&quot;??_-;_-@_-">
                  <c:v>11843.214919857599</c:v>
                </c:pt>
                <c:pt idx="148" formatCode="_-&quot;$&quot;* #,##0_-;\-&quot;$&quot;* #,##0_-;_-&quot;$&quot;* &quot;-&quot;??_-;_-@_-">
                  <c:v>11883.368370095226</c:v>
                </c:pt>
                <c:pt idx="149" formatCode="_-&quot;$&quot;* #,##0_-;\-&quot;$&quot;* #,##0_-;_-&quot;$&quot;* &quot;-&quot;??_-;_-@_-">
                  <c:v>11923.758338285041</c:v>
                </c:pt>
                <c:pt idx="150" formatCode="_-&quot;$&quot;* #,##0_-;\-&quot;$&quot;* #,##0_-;_-&quot;$&quot;* &quot;-&quot;??_-;_-@_-">
                  <c:v>11973.440673979039</c:v>
                </c:pt>
                <c:pt idx="151" formatCode="_-&quot;$&quot;* #,##0_-;\-&quot;$&quot;* #,##0_-;_-&quot;$&quot;* &quot;-&quot;??_-;_-@_-">
                  <c:v>11996.078889589635</c:v>
                </c:pt>
                <c:pt idx="152" formatCode="_-&quot;$&quot;* #,##0_-;\-&quot;$&quot;* #,##0_-;_-&quot;$&quot;* &quot;-&quot;??_-;_-@_-">
                  <c:v>12037.257399505035</c:v>
                </c:pt>
                <c:pt idx="153" formatCode="_-&quot;$&quot;* #,##0_-;\-&quot;$&quot;* #,##0_-;_-&quot;$&quot;* &quot;-&quot;??_-;_-@_-">
                  <c:v>12124.437456766233</c:v>
                </c:pt>
                <c:pt idx="154" formatCode="_-&quot;$&quot;* #,##0_-;\-&quot;$&quot;* #,##0_-;_-&quot;$&quot;* &quot;-&quot;??_-;_-@_-">
                  <c:v>12221.116433650393</c:v>
                </c:pt>
                <c:pt idx="155" formatCode="_-&quot;$&quot;* #,##0_-;\-&quot;$&quot;* #,##0_-;_-&quot;$&quot;* &quot;-&quot;??_-;_-@_-">
                  <c:v>12262.241322371932</c:v>
                </c:pt>
                <c:pt idx="156" formatCode="_-&quot;$&quot;* #,##0_-;\-&quot;$&quot;* #,##0_-;_-&quot;$&quot;* &quot;-&quot;??_-;_-@_-">
                  <c:v>12322.250854002621</c:v>
                </c:pt>
                <c:pt idx="157" formatCode="_-&quot;$&quot;* #,##0_-;\-&quot;$&quot;* #,##0_-;_-&quot;$&quot;* &quot;-&quot;??_-;_-@_-">
                  <c:v>12335.67540475894</c:v>
                </c:pt>
                <c:pt idx="158" formatCode="_-&quot;$&quot;* #,##0_-;\-&quot;$&quot;* #,##0_-;_-&quot;$&quot;* &quot;-&quot;??_-;_-@_-">
                  <c:v>12386.971260646222</c:v>
                </c:pt>
                <c:pt idx="159" formatCode="_-&quot;$&quot;* #,##0_-;\-&quot;$&quot;* #,##0_-;_-&quot;$&quot;* &quot;-&quot;??_-;_-@_-">
                  <c:v>12429.072917883908</c:v>
                </c:pt>
                <c:pt idx="160" formatCode="_-&quot;$&quot;* #,##0_-;\-&quot;$&quot;* #,##0_-;_-&quot;$&quot;* &quot;-&quot;??_-;_-@_-">
                  <c:v>12480.860723268215</c:v>
                </c:pt>
                <c:pt idx="161" formatCode="_-&quot;$&quot;* #,##0_-;\-&quot;$&quot;* #,##0_-;_-&quot;$&quot;* &quot;-&quot;??_-;_-@_-">
                  <c:v>12542.350363850541</c:v>
                </c:pt>
                <c:pt idx="162" formatCode="_-&quot;$&quot;* #,##0_-;\-&quot;$&quot;* #,##0_-;_-&quot;$&quot;* &quot;-&quot;??_-;_-@_-">
                  <c:v>12613.582893357432</c:v>
                </c:pt>
                <c:pt idx="163" formatCode="_-&quot;$&quot;* #,##0_-;\-&quot;$&quot;* #,##0_-;_-&quot;$&quot;* &quot;-&quot;??_-;_-@_-">
                  <c:v>12706.523877634379</c:v>
                </c:pt>
                <c:pt idx="164" formatCode="_-&quot;$&quot;* #,##0_-;\-&quot;$&quot;* #,##0_-;_-&quot;$&quot;* &quot;-&quot;??_-;_-@_-">
                  <c:v>12788.319639722897</c:v>
                </c:pt>
                <c:pt idx="165" formatCode="_-&quot;$&quot;* #,##0_-;\-&quot;$&quot;* #,##0_-;_-&quot;$&quot;* &quot;-&quot;??_-;_-@_-">
                  <c:v>12900.218247350376</c:v>
                </c:pt>
                <c:pt idx="166" formatCode="_-&quot;$&quot;* #,##0_-;\-&quot;$&quot;* #,##0_-;_-&quot;$&quot;* &quot;-&quot;??_-;_-@_-">
                  <c:v>12962.268717846317</c:v>
                </c:pt>
                <c:pt idx="167" formatCode="_-&quot;$&quot;* #,##0_-;\-&quot;$&quot;* #,##0_-;_-&quot;$&quot;* &quot;-&quot;??_-;_-@_-">
                  <c:v>12994.331446542914</c:v>
                </c:pt>
                <c:pt idx="168" formatCode="_-&quot;$&quot;* #,##0_-;\-&quot;$&quot;* #,##0_-;_-&quot;$&quot;* &quot;-&quot;??_-;_-@_-">
                  <c:v>13046.850215043705</c:v>
                </c:pt>
                <c:pt idx="169" formatCode="_-&quot;$&quot;* #,##0_-;\-&quot;$&quot;* #,##0_-;_-&quot;$&quot;* &quot;-&quot;??_-;_-@_-">
                  <c:v>13089.458867086807</c:v>
                </c:pt>
                <c:pt idx="170" formatCode="_-&quot;$&quot;* #,##0_-;\-&quot;$&quot;* #,##0_-;_-&quot;$&quot;* &quot;-&quot;??_-;_-@_-">
                  <c:v>13172.98992010507</c:v>
                </c:pt>
                <c:pt idx="171" formatCode="_-&quot;$&quot;* #,##0_-;\-&quot;$&quot;* #,##0_-;_-&quot;$&quot;* &quot;-&quot;??_-;_-@_-">
                  <c:v>13226.011209036387</c:v>
                </c:pt>
                <c:pt idx="172" formatCode="_-&quot;$&quot;* #,##0_-;\-&quot;$&quot;* #,##0_-;_-&quot;$&quot;* &quot;-&quot;??_-;_-@_-">
                  <c:v>13279.245895345281</c:v>
                </c:pt>
                <c:pt idx="173" formatCode="_-&quot;$&quot;* #,##0_-;\-&quot;$&quot;* #,##0_-;_-&quot;$&quot;* &quot;-&quot;??_-;_-@_-">
                  <c:v>13343.010461425387</c:v>
                </c:pt>
                <c:pt idx="174" formatCode="_-&quot;$&quot;* #,##0_-;\-&quot;$&quot;* #,##0_-;_-&quot;$&quot;* &quot;-&quot;??_-;_-@_-">
                  <c:v>13386.247861184173</c:v>
                </c:pt>
                <c:pt idx="175" formatCode="_-&quot;$&quot;* #,##0_-;\-&quot;$&quot;* #,##0_-;_-&quot;$&quot;* &quot;-&quot;??_-;_-@_-">
                  <c:v>13429.738535518227</c:v>
                </c:pt>
                <c:pt idx="176" formatCode="_-&quot;$&quot;* #,##0_-;\-&quot;$&quot;* #,##0_-;_-&quot;$&quot;* &quot;-&quot;??_-;_-@_-">
                  <c:v>13463.072788861471</c:v>
                </c:pt>
                <c:pt idx="177" formatCode="_-&quot;$&quot;* #,##0_-;\-&quot;$&quot;* #,##0_-;_-&quot;$&quot;* &quot;-&quot;??_-;_-@_-">
                  <c:v>13496.720729754057</c:v>
                </c:pt>
                <c:pt idx="178" formatCode="_-&quot;$&quot;* #,##0_-;\-&quot;$&quot;* #,##0_-;_-&quot;$&quot;* &quot;-&quot;??_-;_-@_-">
                  <c:v>13551.607405184544</c:v>
                </c:pt>
                <c:pt idx="179" formatCode="_-&quot;$&quot;* #,##0_-;\-&quot;$&quot;* #,##0_-;_-&quot;$&quot;* &quot;-&quot;??_-;_-@_-">
                  <c:v>13617.236145582574</c:v>
                </c:pt>
                <c:pt idx="180" formatCode="_-&quot;$&quot;* #,##0_-;\-&quot;$&quot;* #,##0_-;_-&quot;$&quot;* &quot;-&quot;??_-;_-@_-">
                  <c:v>13672.499435029937</c:v>
                </c:pt>
                <c:pt idx="181" formatCode="_-&quot;$&quot;* #,##0_-;\-&quot;$&quot;* #,##0_-;_-&quot;$&quot;* &quot;-&quot;??_-;_-@_-">
                  <c:v>13664.509502794132</c:v>
                </c:pt>
                <c:pt idx="182" formatCode="_-&quot;$&quot;* #,##0_-;\-&quot;$&quot;* #,##0_-;_-&quot;$&quot;* &quot;-&quot;??_-;_-@_-">
                  <c:v>13710.059673062191</c:v>
                </c:pt>
                <c:pt idx="183" formatCode="_-&quot;$&quot;* #,##0_-;\-&quot;$&quot;* #,##0_-;_-&quot;$&quot;* &quot;-&quot;??_-;_-@_-">
                  <c:v>13798.424708794431</c:v>
                </c:pt>
                <c:pt idx="184" formatCode="_-&quot;$&quot;* #,##0_-;\-&quot;$&quot;* #,##0_-;_-&quot;$&quot;* &quot;-&quot;??_-;_-@_-">
                  <c:v>13801.506822217529</c:v>
                </c:pt>
                <c:pt idx="185" formatCode="_-&quot;$&quot;* #,##0_-;\-&quot;$&quot;* #,##0_-;_-&quot;$&quot;* &quot;-&quot;??_-;_-@_-">
                  <c:v>13667.671638005544</c:v>
                </c:pt>
                <c:pt idx="186" formatCode="_-&quot;$&quot;* #,##0_-;\-&quot;$&quot;* #,##0_-;_-&quot;$&quot;* &quot;-&quot;??_-;_-@_-">
                  <c:v>13516.973140935412</c:v>
                </c:pt>
                <c:pt idx="187" formatCode="_-&quot;$&quot;* #,##0_-;\-&quot;$&quot;* #,##0_-;_-&quot;$&quot;* &quot;-&quot;??_-;_-@_-">
                  <c:v>13483.821374348014</c:v>
                </c:pt>
                <c:pt idx="188" formatCode="_-&quot;$&quot;* #,##0_-;\-&quot;$&quot;* #,##0_-;_-&quot;$&quot;* &quot;-&quot;??_-;_-@_-">
                  <c:v>13596.807451161154</c:v>
                </c:pt>
                <c:pt idx="189" formatCode="_-&quot;$&quot;* #,##0_-;\-&quot;$&quot;* #,##0_-;_-&quot;$&quot;* &quot;-&quot;??_-;_-@_-">
                  <c:v>13615.983124526096</c:v>
                </c:pt>
                <c:pt idx="190" formatCode="_-&quot;$&quot;* #,##0_-;\-&quot;$&quot;* #,##0_-;_-&quot;$&quot;* &quot;-&quot;??_-;_-@_-">
                  <c:v>13687.960289840863</c:v>
                </c:pt>
                <c:pt idx="191" formatCode="_-&quot;$&quot;* #,##0_-;\-&quot;$&quot;* #,##0_-;_-&quot;$&quot;* &quot;-&quot;??_-;_-@_-">
                  <c:v>13728.6289171073</c:v>
                </c:pt>
                <c:pt idx="192" formatCode="_-&quot;$&quot;* #,##0_-;\-&quot;$&quot;* #,##0_-;_-&quot;$&quot;* &quot;-&quot;??_-;_-@_-">
                  <c:v>13843.666325457238</c:v>
                </c:pt>
                <c:pt idx="193" formatCode="_-&quot;$&quot;* #,##0_-;\-&quot;$&quot;* #,##0_-;_-&quot;$&quot;* &quot;-&quot;??_-;_-@_-">
                  <c:v>13969.844107270628</c:v>
                </c:pt>
                <c:pt idx="194" formatCode="_-&quot;$&quot;* #,##0_-;\-&quot;$&quot;* #,##0_-;_-&quot;$&quot;* &quot;-&quot;??_-;_-@_-">
                  <c:v>14074.909114438351</c:v>
                </c:pt>
                <c:pt idx="195" formatCode="_-&quot;$&quot;* #,##0_-;\-&quot;$&quot;* #,##0_-;_-&quot;$&quot;* &quot;-&quot;??_-;_-@_-">
                  <c:v>14136.83872333376</c:v>
                </c:pt>
                <c:pt idx="196" formatCode="_-&quot;$&quot;* #,##0_-;\-&quot;$&quot;* #,##0_-;_-&quot;$&quot;* &quot;-&quot;??_-;_-@_-">
                  <c:v>14519.427848955285</c:v>
                </c:pt>
                <c:pt idx="197" formatCode="_-&quot;$&quot;* #,##0_-;\-&quot;$&quot;* #,##0_-;_-&quot;$&quot;* &quot;-&quot;??_-;_-@_-">
                  <c:v>14692.78600654832</c:v>
                </c:pt>
                <c:pt idx="198" formatCode="_-&quot;$&quot;* #,##0_-;\-&quot;$&quot;* #,##0_-;_-&quot;$&quot;* &quot;-&quot;??_-;_-@_-">
                  <c:v>14764.061978491867</c:v>
                </c:pt>
                <c:pt idx="199" formatCode="_-&quot;$&quot;* #,##0_-;\-&quot;$&quot;* #,##0_-;_-&quot;$&quot;* &quot;-&quot;??_-;_-@_-">
                  <c:v>14893.024176275718</c:v>
                </c:pt>
                <c:pt idx="200" formatCode="_-&quot;$&quot;* #,##0_-;\-&quot;$&quot;* #,##0_-;_-&quot;$&quot;* &quot;-&quot;??_-;_-@_-">
                  <c:v>14941.284302498691</c:v>
                </c:pt>
                <c:pt idx="201" formatCode="_-&quot;$&quot;* #,##0_-;\-&quot;$&quot;* #,##0_-;_-&quot;$&quot;* &quot;-&quot;??_-;_-@_-">
                  <c:v>14966.66817993232</c:v>
                </c:pt>
                <c:pt idx="202" formatCode="_-&quot;$&quot;* #,##0_-;\-&quot;$&quot;* #,##0_-;_-&quot;$&quot;* &quot;-&quot;??_-;_-@_-">
                  <c:v>15062.178738880375</c:v>
                </c:pt>
                <c:pt idx="203" formatCode="_-&quot;$&quot;* #,##0_-;\-&quot;$&quot;* #,##0_-;_-&quot;$&quot;* &quot;-&quot;??_-;_-@_-">
                  <c:v>15134.504638043398</c:v>
                </c:pt>
                <c:pt idx="204" formatCode="_-&quot;$&quot;* #,##0_-;\-&quot;$&quot;* #,##0_-;_-&quot;$&quot;* &quot;-&quot;??_-;_-@_-">
                  <c:v>15207.053560729173</c:v>
                </c:pt>
                <c:pt idx="205" formatCode="_-&quot;$&quot;* #,##0_-;\-&quot;$&quot;* #,##0_-;_-&quot;$&quot;* &quot;-&quot;??_-;_-@_-">
                  <c:v>15315.34279174469</c:v>
                </c:pt>
                <c:pt idx="206" formatCode="_-&quot;$&quot;* #,##0_-;\-&quot;$&quot;* #,##0_-;_-&quot;$&quot;* &quot;-&quot;??_-;_-@_-">
                  <c:v>15352.437730441094</c:v>
                </c:pt>
                <c:pt idx="207" formatCode="_-&quot;$&quot;* #,##0_-;\-&quot;$&quot;* #,##0_-;_-&quot;$&quot;* &quot;-&quot;??_-;_-@_-">
                  <c:v>15401.797126790663</c:v>
                </c:pt>
                <c:pt idx="208" formatCode="_-&quot;$&quot;* #,##0_-;\-&quot;$&quot;* #,##0_-;_-&quot;$&quot;* &quot;-&quot;??_-;_-@_-">
                  <c:v>15499.348428515827</c:v>
                </c:pt>
                <c:pt idx="209" formatCode="_-&quot;$&quot;* #,##0_-;\-&quot;$&quot;* #,##0_-;_-&quot;$&quot;* &quot;-&quot;??_-;_-@_-">
                  <c:v>15633.438295572467</c:v>
                </c:pt>
                <c:pt idx="210" formatCode="_-&quot;$&quot;* #,##0_-;\-&quot;$&quot;* #,##0_-;_-&quot;$&quot;* &quot;-&quot;??_-;_-@_-">
                  <c:v>15682.643602294458</c:v>
                </c:pt>
                <c:pt idx="211" formatCode="_-&quot;$&quot;* #,##0_-;\-&quot;$&quot;* #,##0_-;_-&quot;$&quot;* &quot;-&quot;??_-;_-@_-">
                  <c:v>15756.532413083816</c:v>
                </c:pt>
                <c:pt idx="212" formatCode="_-&quot;$&quot;* #,##0_-;\-&quot;$&quot;* #,##0_-;_-&quot;$&quot;* &quot;-&quot;??_-;_-@_-">
                  <c:v>15842.914676824339</c:v>
                </c:pt>
                <c:pt idx="213" formatCode="_-&quot;$&quot;* #,##0_-;\-&quot;$&quot;* #,##0_-;_-&quot;$&quot;* &quot;-&quot;??_-;_-@_-">
                  <c:v>15941.871716616561</c:v>
                </c:pt>
                <c:pt idx="214" formatCode="_-&quot;$&quot;* #,##0_-;\-&quot;$&quot;* #,##0_-;_-&quot;$&quot;* &quot;-&quot;??_-;_-@_-">
                  <c:v>16178.68752669437</c:v>
                </c:pt>
                <c:pt idx="215" formatCode="_-&quot;$&quot;* #,##0_-;\-&quot;$&quot;* #,##0_-;_-&quot;$&quot;* &quot;-&quot;??_-;_-@_-">
                  <c:v>16340.99535093373</c:v>
                </c:pt>
                <c:pt idx="216" formatCode="_-&quot;$&quot;* #,##0_-;\-&quot;$&quot;* #,##0_-;_-&quot;$&quot;* &quot;-&quot;??_-;_-@_-">
                  <c:v>16491.11373014751</c:v>
                </c:pt>
                <c:pt idx="217" formatCode="_-&quot;$&quot;* #,##0_-;\-&quot;$&quot;* #,##0_-;_-&quot;$&quot;* &quot;-&quot;??_-;_-@_-">
                  <c:v>16525.39876141493</c:v>
                </c:pt>
                <c:pt idx="218" formatCode="_-&quot;$&quot;* #,##0_-;\-&quot;$&quot;* #,##0_-;_-&quot;$&quot;* &quot;-&quot;??_-;_-@_-">
                  <c:v>16650.606709101939</c:v>
                </c:pt>
                <c:pt idx="219" formatCode="_-&quot;$&quot;* #,##0_-;\-&quot;$&quot;* #,##0_-;_-&quot;$&quot;* &quot;-&quot;??_-;_-@_-">
                  <c:v>16749.965818717163</c:v>
                </c:pt>
                <c:pt idx="220" formatCode="_-&quot;$&quot;* #,##0_-;\-&quot;$&quot;* #,##0_-;_-&quot;$&quot;* &quot;-&quot;??_-;_-@_-">
                  <c:v>16836.374590009309</c:v>
                </c:pt>
                <c:pt idx="221" formatCode="_-&quot;$&quot;* #,##0_-;\-&quot;$&quot;* #,##0_-;_-&quot;$&quot;* &quot;-&quot;??_-;_-@_-">
                  <c:v>16936.171457489469</c:v>
                </c:pt>
                <c:pt idx="222" formatCode="_-&quot;$&quot;* #,##0_-;\-&quot;$&quot;* #,##0_-;_-&quot;$&quot;* &quot;-&quot;??_-;_-@_-">
                  <c:v>16956.547439852959</c:v>
                </c:pt>
                <c:pt idx="223" formatCode="_-&quot;$&quot;* #,##0_-;\-&quot;$&quot;* #,##0_-;_-&quot;$&quot;* &quot;-&quot;??_-;_-@_-">
                  <c:v>17017.167090825798</c:v>
                </c:pt>
                <c:pt idx="224" formatCode="_-&quot;$&quot;* #,##0_-;\-&quot;$&quot;* #,##0_-;_-&quot;$&quot;* &quot;-&quot;??_-;_-@_-">
                  <c:v>17078.003472674634</c:v>
                </c:pt>
                <c:pt idx="225" formatCode="_-&quot;$&quot;* #,##0_-;\-&quot;$&quot;* #,##0_-;_-&quot;$&quot;* &quot;-&quot;??_-;_-@_-">
                  <c:v>17098.995653112688</c:v>
                </c:pt>
                <c:pt idx="226" formatCode="_-&quot;$&quot;* #,##0_-;\-&quot;$&quot;* #,##0_-;_-&quot;$&quot;* &quot;-&quot;??_-;_-@_-">
                  <c:v>17000.861292209036</c:v>
                </c:pt>
                <c:pt idx="227" formatCode="_-&quot;$&quot;* #,##0_-;\-&quot;$&quot;* #,##0_-;_-&quot;$&quot;* &quot;-&quot;??_-;_-@_-">
                  <c:v>16931.574313599183</c:v>
                </c:pt>
                <c:pt idx="228" formatCode="_-&quot;$&quot;* #,##0_-;\-&quot;$&quot;* #,##0_-;_-&quot;$&quot;* &quot;-&quot;??_-;_-@_-">
                  <c:v>16942.904910387009</c:v>
                </c:pt>
                <c:pt idx="229" formatCode="_-&quot;$&quot;* #,##0_-;\-&quot;$&quot;* #,##0_-;_-&quot;$&quot;* &quot;-&quot;??_-;_-@_-">
                  <c:v>16823.882010541685</c:v>
                </c:pt>
                <c:pt idx="230" formatCode="_-&quot;$&quot;* #,##0_-;\-&quot;$&quot;* #,##0_-;_-&quot;$&quot;* &quot;-&quot;??_-;_-@_-">
                  <c:v>16824.781145979618</c:v>
                </c:pt>
                <c:pt idx="231" formatCode="_-&quot;$&quot;* #,##0_-;\-&quot;$&quot;* #,##0_-;_-&quot;$&quot;* &quot;-&quot;??_-;_-@_-">
                  <c:v>16930.943248478179</c:v>
                </c:pt>
                <c:pt idx="232" formatCode="_-&quot;$&quot;* #,##0_-;\-&quot;$&quot;* #,##0_-;_-&quot;$&quot;* &quot;-&quot;??_-;_-@_-">
                  <c:v>16997.820464253022</c:v>
                </c:pt>
                <c:pt idx="233" formatCode="_-&quot;$&quot;* #,##0_-;\-&quot;$&quot;* #,##0_-;_-&quot;$&quot;* &quot;-&quot;??_-;_-@_-">
                  <c:v>17038.553105384872</c:v>
                </c:pt>
                <c:pt idx="234" formatCode="_-&quot;$&quot;* #,##0_-;\-&quot;$&quot;* #,##0_-;_-&quot;$&quot;* &quot;-&quot;??_-;_-@_-">
                  <c:v>17106.139358056633</c:v>
                </c:pt>
                <c:pt idx="235" formatCode="_-&quot;$&quot;* #,##0_-;\-&quot;$&quot;* #,##0_-;_-&quot;$&quot;* &quot;-&quot;??_-;_-@_-">
                  <c:v>17160.703129795082</c:v>
                </c:pt>
                <c:pt idx="236" formatCode="_-&quot;$&quot;* #,##0_-;\-&quot;$&quot;* #,##0_-;_-&quot;$&quot;* &quot;-&quot;??_-;_-@_-">
                  <c:v>17215.58602607228</c:v>
                </c:pt>
                <c:pt idx="237" formatCode="_-&quot;$&quot;* #,##0_-;\-&quot;$&quot;* #,##0_-;_-&quot;$&quot;* &quot;-&quot;??_-;_-@_-">
                  <c:v>16836.502582087745</c:v>
                </c:pt>
                <c:pt idx="238" formatCode="_-&quot;$&quot;* #,##0_-;\-&quot;$&quot;* #,##0_-;_-&quot;$&quot;* &quot;-&quot;??_-;_-@_-">
                  <c:v>16869.354440774361</c:v>
                </c:pt>
                <c:pt idx="239" formatCode="_-&quot;$&quot;* #,##0_-;\-&quot;$&quot;* #,##0_-;_-&quot;$&quot;* &quot;-&quot;??_-;_-@_-">
                  <c:v>16941.752090371327</c:v>
                </c:pt>
                <c:pt idx="240" formatCode="_-&quot;$&quot;* #,##0_-;\-&quot;$&quot;* #,##0_-;_-&quot;$&quot;* &quot;-&quot;??_-;_-@_-">
                  <c:v>17014.460432716915</c:v>
                </c:pt>
                <c:pt idx="241" formatCode="_-&quot;$&quot;* #,##0_-;\-&quot;$&quot;* #,##0_-;_-&quot;$&quot;* &quot;-&quot;??_-;_-@_-">
                  <c:v>17074.342827926517</c:v>
                </c:pt>
                <c:pt idx="242" formatCode="_-&quot;$&quot;* #,##0_-;\-&quot;$&quot;* #,##0_-;_-&quot;$&quot;* &quot;-&quot;??_-;_-@_-">
                  <c:v>17147.762506748153</c:v>
                </c:pt>
                <c:pt idx="243" formatCode="_-&quot;$&quot;* #,##0_-;\-&quot;$&quot;* #,##0_-;_-&quot;$&quot;* &quot;-&quot;??_-;_-@_-">
                  <c:v>17234.74911414372</c:v>
                </c:pt>
                <c:pt idx="244" formatCode="_-&quot;$&quot;* #,##0_-;\-&quot;$&quot;* #,##0_-;_-&quot;$&quot;* &quot;-&quot;??_-;_-@_-">
                  <c:v>17308.714916268284</c:v>
                </c:pt>
                <c:pt idx="245" formatCode="_-&quot;$&quot;* #,##0_-;\-&quot;$&quot;* #,##0_-;_-&quot;$&quot;* &quot;-&quot;??_-;_-@_-">
                  <c:v>17382.99814944309</c:v>
                </c:pt>
                <c:pt idx="246" formatCode="_-&quot;$&quot;* #,##0_-;\-&quot;$&quot;* #,##0_-;_-&quot;$&quot;* &quot;-&quot;??_-;_-@_-">
                  <c:v>17457.600186285137</c:v>
                </c:pt>
                <c:pt idx="247" formatCode="_-&quot;$&quot;* #,##0_-;\-&quot;$&quot;* #,##0_-;_-&quot;$&quot;* &quot;-&quot;??_-;_-@_-">
                  <c:v>17532.522381585233</c:v>
                </c:pt>
                <c:pt idx="248" formatCode="_-&quot;$&quot;* #,##0_-;\-&quot;$&quot;* #,##0_-;_-&quot;$&quot;* &quot;-&quot;??_-;_-@_-">
                  <c:v>17607.766125786562</c:v>
                </c:pt>
                <c:pt idx="249" formatCode="_-&quot;$&quot;* #,##0_-;\-&quot;$&quot;* #,##0_-;_-&quot;$&quot;* &quot;-&quot;??_-;_-@_-">
                  <c:v>17683.332791506124</c:v>
                </c:pt>
                <c:pt idx="250" formatCode="_-&quot;$&quot;* #,##0_-;\-&quot;$&quot;* #,##0_-;_-&quot;$&quot;* &quot;-&quot;??_-;_-@_-">
                  <c:v>17759.223751360914</c:v>
                </c:pt>
                <c:pt idx="251" formatCode="_-&quot;$&quot;* #,##0_-;\-&quot;$&quot;* #,##0_-;_-&quot;$&quot;* &quot;-&quot;??_-;_-@_-">
                  <c:v>17821.727345901676</c:v>
                </c:pt>
                <c:pt idx="252" formatCode="_-&quot;$&quot;* #,##0_-;\-&quot;$&quot;* #,##0_-;_-&quot;$&quot;* &quot;-&quot;??_-;_-@_-">
                  <c:v>17884.601600510261</c:v>
                </c:pt>
                <c:pt idx="253" formatCode="_-&quot;$&quot;* #,##0_-;\-&quot;$&quot;* #,##0_-;_-&quot;$&quot;* &quot;-&quot;??_-;_-@_-">
                  <c:v>17947.848921722962</c:v>
                </c:pt>
                <c:pt idx="254" formatCode="_-&quot;$&quot;* #,##0_-;\-&quot;$&quot;* #,##0_-;_-&quot;$&quot;* &quot;-&quot;??_-;_-@_-">
                  <c:v>18039.18889979535</c:v>
                </c:pt>
                <c:pt idx="255" formatCode="_-&quot;$&quot;* #,##0_-;\-&quot;$&quot;* #,##0_-;_-&quot;$&quot;* &quot;-&quot;??_-;_-@_-">
                  <c:v>18116.907739835515</c:v>
                </c:pt>
                <c:pt idx="256" formatCode="_-&quot;$&quot;* #,##0_-;\-&quot;$&quot;* #,##0_-;_-&quot;$&quot;* &quot;-&quot;??_-;_-@_-">
                  <c:v>18194.961427118214</c:v>
                </c:pt>
                <c:pt idx="257" formatCode="_-&quot;$&quot;* #,##0_-;\-&quot;$&quot;* #,##0_-;_-&quot;$&quot;* &quot;-&quot;??_-;_-@_-">
                  <c:v>18386.186922337347</c:v>
                </c:pt>
                <c:pt idx="258" formatCode="_-&quot;$&quot;* #,##0_-;\-&quot;$&quot;* #,##0_-;_-&quot;$&quot;* &quot;-&quot;??_-;_-@_-">
                  <c:v>18564.024267889883</c:v>
                </c:pt>
                <c:pt idx="259" formatCode="_-&quot;$&quot;* #,##0_-;\-&quot;$&quot;* #,##0_-;_-&quot;$&quot;* &quot;-&quot;??_-;_-@_-">
                  <c:v>18656.061428439672</c:v>
                </c:pt>
                <c:pt idx="260" formatCode="_-&quot;$&quot;* #,##0_-;\-&quot;$&quot;* #,##0_-;_-&quot;$&quot;* &quot;-&quot;??_-;_-@_-">
                  <c:v>18719.512806103892</c:v>
                </c:pt>
                <c:pt idx="261" formatCode="_-&quot;$&quot;* #,##0_-;\-&quot;$&quot;* #,##0_-;_-&quot;$&quot;* &quot;-&quot;??_-;_-@_-">
                  <c:v>18797.822762762582</c:v>
                </c:pt>
                <c:pt idx="262" formatCode="_-&quot;$&quot;* #,##0_-;\-&quot;$&quot;* #,##0_-;_-&quot;$&quot;* &quot;-&quot;??_-;_-@_-">
                  <c:v>18861.91524169546</c:v>
                </c:pt>
                <c:pt idx="263" formatCode="_-&quot;$&quot;* #,##0_-;\-&quot;$&quot;* #,##0_-;_-&quot;$&quot;* &quot;-&quot;??_-;_-@_-">
                  <c:v>18926.385742914594</c:v>
                </c:pt>
                <c:pt idx="264" formatCode="_-&quot;$&quot;* #,##0_-;\-&quot;$&quot;* #,##0_-;_-&quot;$&quot;* &quot;-&quot;??_-;_-@_-">
                  <c:v>19020.530209252753</c:v>
                </c:pt>
                <c:pt idx="265" formatCode="_-&quot;$&quot;* #,##0_-;\-&quot;$&quot;* #,##0_-;_-&quot;$&quot;* &quot;-&quot;??_-;_-@_-">
                  <c:v>19114.986812261312</c:v>
                </c:pt>
                <c:pt idx="266" formatCode="_-&quot;$&quot;* #,##0_-;\-&quot;$&quot;* #,##0_-;_-&quot;$&quot;* &quot;-&quot;??_-;_-@_-">
                  <c:v>19209.755534114072</c:v>
                </c:pt>
                <c:pt idx="267" formatCode="_-&quot;$&quot;* #,##0_-;\-&quot;$&quot;* #,##0_-;_-&quot;$&quot;* &quot;-&quot;??_-;_-@_-">
                  <c:v>19289.956261773281</c:v>
                </c:pt>
                <c:pt idx="268" formatCode="_-&quot;$&quot;* #,##0_-;\-&quot;$&quot;* #,##0_-;_-&quot;$&quot;* &quot;-&quot;??_-;_-@_-">
                  <c:v>19340.649342710658</c:v>
                </c:pt>
                <c:pt idx="269" formatCode="_-&quot;$&quot;* #,##0_-;\-&quot;$&quot;* #,##0_-;_-&quot;$&quot;* &quot;-&quot;??_-;_-@_-">
                  <c:v>19436.695667942484</c:v>
                </c:pt>
                <c:pt idx="270" formatCode="_-&quot;$&quot;* #,##0_-;\-&quot;$&quot;* #,##0_-;_-&quot;$&quot;* &quot;-&quot;??_-;_-@_-">
                  <c:v>19398.084415292873</c:v>
                </c:pt>
                <c:pt idx="271" formatCode="_-&quot;$&quot;* #,##0_-;\-&quot;$&quot;* #,##0_-;_-&quot;$&quot;* &quot;-&quot;??_-;_-@_-">
                  <c:v>19465.53577714882</c:v>
                </c:pt>
                <c:pt idx="272" formatCode="_-&quot;$&quot;* #,##0_-;\-&quot;$&quot;* #,##0_-;_-&quot;$&quot;* &quot;-&quot;??_-;_-@_-">
                  <c:v>19548.426531077192</c:v>
                </c:pt>
                <c:pt idx="273" formatCode="_-&quot;$&quot;* #,##0_-;\-&quot;$&quot;* #,##0_-;_-&quot;$&quot;* &quot;-&quot;??_-;_-@_-">
                  <c:v>19646.788657271401</c:v>
                </c:pt>
                <c:pt idx="274" formatCode="_-&quot;$&quot;* #,##0_-;\-&quot;$&quot;* #,##0_-;_-&quot;$&quot;* &quot;-&quot;??_-;_-@_-">
                  <c:v>19699.936387402216</c:v>
                </c:pt>
                <c:pt idx="275" formatCode="_-&quot;$&quot;* #,##0_-;\-&quot;$&quot;* #,##0_-;_-&quot;$&quot;* &quot;-&quot;??_-;_-@_-">
                  <c:v>19799.222623533231</c:v>
                </c:pt>
                <c:pt idx="276" formatCode="_-&quot;$&quot;* #,##0_-;\-&quot;$&quot;* #,##0_-;_-&quot;$&quot;* &quot;-&quot;??_-;_-@_-">
                  <c:v>19883.534303446606</c:v>
                </c:pt>
                <c:pt idx="277" formatCode="_-&quot;$&quot;* #,##0_-;\-&quot;$&quot;* #,##0_-;_-&quot;$&quot;* &quot;-&quot;??_-;_-@_-">
                  <c:v>19968.205020748814</c:v>
                </c:pt>
                <c:pt idx="278" formatCode="_-&quot;$&quot;* #,##0_-;\-&quot;$&quot;* #,##0_-;_-&quot;$&quot;* &quot;-&quot;??_-;_-@_-">
                  <c:v>20053.236290666413</c:v>
                </c:pt>
                <c:pt idx="279" formatCode="_-&quot;$&quot;* #,##0_-;\-&quot;$&quot;* #,##0_-;_-&quot;$&quot;* &quot;-&quot;??_-;_-@_-">
                  <c:v>20123.13534949984</c:v>
                </c:pt>
                <c:pt idx="280" formatCode="_-&quot;$&quot;* #,##0_-;\-&quot;$&quot;* #,##0_-;_-&quot;$&quot;* &quot;-&quot;??_-;_-@_-">
                  <c:v>20193.448225618627</c:v>
                </c:pt>
                <c:pt idx="281" formatCode="_-&quot;$&quot;* #,##0_-;\-&quot;$&quot;* #,##0_-;_-&quot;$&quot;* &quot;-&quot;??_-;_-@_-">
                  <c:v>20093.563778043568</c:v>
                </c:pt>
                <c:pt idx="282" formatCode="_-&quot;$&quot;* #,##0_-;\-&quot;$&quot;* #,##0_-;_-&quot;$&quot;* &quot;-&quot;??_-;_-@_-">
                  <c:v>20165.982248636028</c:v>
                </c:pt>
                <c:pt idx="283" formatCode="_-&quot;$&quot;* #,##0_-;\-&quot;$&quot;* #,##0_-;_-&quot;$&quot;* &quot;-&quot;??_-;_-@_-">
                  <c:v>20254.3764836753</c:v>
                </c:pt>
                <c:pt idx="284" formatCode="_-&quot;$&quot;* #,##0_-;\-&quot;$&quot;* #,##0_-;_-&quot;$&quot;* &quot;-&quot;??_-;_-@_-">
                  <c:v>20327.5458114176</c:v>
                </c:pt>
                <c:pt idx="285" formatCode="_-&quot;$&quot;* #,##0_-;\-&quot;$&quot;* #,##0_-;_-&quot;$&quot;* &quot;-&quot;??_-;_-@_-">
                  <c:v>20338.632795427722</c:v>
                </c:pt>
                <c:pt idx="286" formatCode="_-&quot;$&quot;* #,##0_-;\-&quot;$&quot;* #,##0_-;_-&quot;$&quot;* &quot;-&quot;??_-;_-@_-">
                  <c:v>20350.635742803635</c:v>
                </c:pt>
                <c:pt idx="287" formatCode="_-&quot;$&quot;* #,##0_-;\-&quot;$&quot;* #,##0_-;_-&quot;$&quot;* &quot;-&quot;??_-;_-@_-">
                  <c:v>20301.299859204966</c:v>
                </c:pt>
                <c:pt idx="288" formatCode="_-&quot;$&quot;* #,##0_-;\-&quot;$&quot;* #,##0_-;_-&quot;$&quot;* &quot;-&quot;??_-;_-@_-">
                  <c:v>20008.045853008793</c:v>
                </c:pt>
                <c:pt idx="289" formatCode="_-&quot;$&quot;* #,##0_-;\-&quot;$&quot;* #,##0_-;_-&quot;$&quot;* &quot;-&quot;??_-;_-@_-">
                  <c:v>19965.962325011184</c:v>
                </c:pt>
                <c:pt idx="290" formatCode="_-&quot;$&quot;* #,##0_-;\-&quot;$&quot;* #,##0_-;_-&quot;$&quot;* &quot;-&quot;??_-;_-@_-">
                  <c:v>20077.7354005751</c:v>
                </c:pt>
                <c:pt idx="291" formatCode="_-&quot;$&quot;* #,##0_-;\-&quot;$&quot;* #,##0_-;_-&quot;$&quot;* &quot;-&quot;??_-;_-@_-">
                  <c:v>20143.935541820243</c:v>
                </c:pt>
                <c:pt idx="292" formatCode="_-&quot;$&quot;* #,##0_-;\-&quot;$&quot;* #,##0_-;_-&quot;$&quot;* &quot;-&quot;??_-;_-@_-">
                  <c:v>20210.699686041669</c:v>
                </c:pt>
                <c:pt idx="293" formatCode="_-&quot;$&quot;* #,##0_-;\-&quot;$&quot;* #,##0_-;_-&quot;$&quot;* &quot;-&quot;??_-;_-@_-">
                  <c:v>20278.031968916563</c:v>
                </c:pt>
                <c:pt idx="294" formatCode="_-&quot;$&quot;* #,##0_-;\-&quot;$&quot;* #,##0_-;_-&quot;$&quot;* &quot;-&quot;??_-;_-@_-">
                  <c:v>20222.708230842742</c:v>
                </c:pt>
                <c:pt idx="295" formatCode="_-&quot;$&quot;* #,##0_-;\-&quot;$&quot;* #,##0_-;_-&quot;$&quot;* &quot;-&quot;??_-;_-@_-">
                  <c:v>20322.985086443237</c:v>
                </c:pt>
                <c:pt idx="296" formatCode="_-&quot;$&quot;* #,##0_-;\-&quot;$&quot;* #,##0_-;_-&quot;$&quot;* &quot;-&quot;??_-;_-@_-">
                  <c:v>20408.723075852435</c:v>
                </c:pt>
                <c:pt idx="297" formatCode="_-&quot;$&quot;* #,##0_-;\-&quot;$&quot;* #,##0_-;_-&quot;$&quot;* &quot;-&quot;??_-;_-@_-">
                  <c:v>20374.765547435301</c:v>
                </c:pt>
                <c:pt idx="298" formatCode="_-&quot;$&quot;* #,##0_-;\-&quot;$&quot;* #,##0_-;_-&quot;$&quot;* &quot;-&quot;??_-;_-@_-">
                  <c:v>19191.22012418665</c:v>
                </c:pt>
                <c:pt idx="299" formatCode="_-&quot;$&quot;* #,##0_-;\-&quot;$&quot;* #,##0_-;_-&quot;$&quot;* &quot;-&quot;??_-;_-@_-">
                  <c:v>19428.307427210784</c:v>
                </c:pt>
                <c:pt idx="300" formatCode="_-&quot;$&quot;* #,##0_-;\-&quot;$&quot;* #,##0_-;_-&quot;$&quot;* &quot;-&quot;??_-;_-@_-">
                  <c:v>19525.068422417076</c:v>
                </c:pt>
                <c:pt idx="301" formatCode="_-&quot;$&quot;* #,##0_-;\-&quot;$&quot;* #,##0_-;_-&quot;$&quot;* &quot;-&quot;??_-;_-@_-">
                  <c:v>19594.095031626137</c:v>
                </c:pt>
                <c:pt idx="302" formatCode="_-&quot;$&quot;* #,##0_-;\-&quot;$&quot;* #,##0_-;_-&quot;$&quot;* &quot;-&quot;??_-;_-@_-">
                  <c:v>19735.142284239006</c:v>
                </c:pt>
                <c:pt idx="303" formatCode="_-&quot;$&quot;* #,##0_-;\-&quot;$&quot;* #,##0_-;_-&quot;$&quot;* &quot;-&quot;??_-;_-@_-">
                  <c:v>19848.125972342048</c:v>
                </c:pt>
                <c:pt idx="304" formatCode="_-&quot;$&quot;* #,##0_-;\-&quot;$&quot;* #,##0_-;_-&quot;$&quot;* &quot;-&quot;??_-;_-@_-">
                  <c:v>19947.313790051743</c:v>
                </c:pt>
                <c:pt idx="305" formatCode="_-&quot;$&quot;* #,##0_-;\-&quot;$&quot;* #,##0_-;_-&quot;$&quot;* &quot;-&quot;??_-;_-@_-">
                  <c:v>20134.438422642947</c:v>
                </c:pt>
                <c:pt idx="306" formatCode="_-&quot;$&quot;* #,##0_-;\-&quot;$&quot;* #,##0_-;_-&quot;$&quot;* &quot;-&quot;??_-;_-@_-">
                  <c:v>20278.400079838531</c:v>
                </c:pt>
                <c:pt idx="307" formatCode="_-&quot;$&quot;* #,##0_-;\-&quot;$&quot;* #,##0_-;_-&quot;$&quot;* &quot;-&quot;??_-;_-@_-">
                  <c:v>20334.474229407333</c:v>
                </c:pt>
                <c:pt idx="308" formatCode="_-&quot;$&quot;* #,##0_-;\-&quot;$&quot;* #,##0_-;_-&quot;$&quot;* &quot;-&quot;??_-;_-@_-">
                  <c:v>20450.550174038293</c:v>
                </c:pt>
                <c:pt idx="309" formatCode="_-&quot;$&quot;* #,##0_-;\-&quot;$&quot;* #,##0_-;_-&quot;$&quot;* &quot;-&quot;??_-;_-@_-">
                  <c:v>20582.188689747527</c:v>
                </c:pt>
                <c:pt idx="310" formatCode="_-&quot;$&quot;* #,##0_-;\-&quot;$&quot;* #,##0_-;_-&quot;$&quot;* &quot;-&quot;??_-;_-@_-">
                  <c:v>20684.522278221841</c:v>
                </c:pt>
                <c:pt idx="311" formatCode="_-&quot;$&quot;* #,##0_-;\-&quot;$&quot;* #,##0_-;_-&quot;$&quot;* &quot;-&quot;??_-;_-@_-">
                  <c:v>20847.848905144612</c:v>
                </c:pt>
                <c:pt idx="312" formatCode="_-&quot;$&quot;* #,##0_-;\-&quot;$&quot;* #,##0_-;_-&quot;$&quot;* &quot;-&quot;??_-;_-@_-">
                  <c:v>20951.150473821053</c:v>
                </c:pt>
                <c:pt idx="313" formatCode="_-&quot;$&quot;* #,##0_-;\-&quot;$&quot;* #,##0_-;_-&quot;$&quot;* &quot;-&quot;??_-;_-@_-">
                  <c:v>21100.95161807273</c:v>
                </c:pt>
                <c:pt idx="314" formatCode="_-&quot;$&quot;* #,##0_-;\-&quot;$&quot;* #,##0_-;_-&quot;$&quot;* &quot;-&quot;??_-;_-@_-">
                  <c:v>21205.328730210527</c:v>
                </c:pt>
                <c:pt idx="315" formatCode="_-&quot;$&quot;* #,##0_-;\-&quot;$&quot;* #,##0_-;_-&quot;$&quot;* &quot;-&quot;??_-;_-@_-">
                  <c:v>21387.762916608033</c:v>
                </c:pt>
                <c:pt idx="316" formatCode="_-&quot;$&quot;* #,##0_-;\-&quot;$&quot;* #,##0_-;_-&quot;$&quot;* &quot;-&quot;??_-;_-@_-">
                  <c:v>21823.369605486176</c:v>
                </c:pt>
                <c:pt idx="317" formatCode="_-&quot;$&quot;* #,##0_-;\-&quot;$&quot;* #,##0_-;_-&quot;$&quot;* &quot;-&quot;??_-;_-@_-">
                  <c:v>22265.360639063514</c:v>
                </c:pt>
                <c:pt idx="318" formatCode="_-&quot;$&quot;* #,##0_-;\-&quot;$&quot;* #,##0_-;_-&quot;$&quot;* &quot;-&quot;??_-;_-@_-">
                  <c:v>22763.790082673553</c:v>
                </c:pt>
                <c:pt idx="319" formatCode="_-&quot;$&quot;* #,##0_-;\-&quot;$&quot;* #,##0_-;_-&quot;$&quot;* &quot;-&quot;??_-;_-@_-">
                  <c:v>22897.246513725291</c:v>
                </c:pt>
                <c:pt idx="320" formatCode="_-&quot;$&quot;* #,##0_-;\-&quot;$&quot;* #,##0_-;_-&quot;$&quot;* &quot;-&quot;??_-;_-@_-">
                  <c:v>23528.01306379135</c:v>
                </c:pt>
                <c:pt idx="321" formatCode="_-&quot;$&quot;* #,##0_-;\-&quot;$&quot;* #,##0_-;_-&quot;$&quot;* &quot;-&quot;??_-;_-@_-">
                  <c:v>23642.516060648322</c:v>
                </c:pt>
                <c:pt idx="322" formatCode="_-&quot;$&quot;* #,##0_-;\-&quot;$&quot;* #,##0_-;_-&quot;$&quot;* &quot;-&quot;??_-;_-@_-">
                  <c:v>23740.057682749728</c:v>
                </c:pt>
                <c:pt idx="323" formatCode="_-&quot;$&quot;* #,##0_-;\-&quot;$&quot;* #,##0_-;_-&quot;$&quot;* &quot;-&quot;??_-;_-@_-">
                  <c:v>23855.790473131394</c:v>
                </c:pt>
                <c:pt idx="324" formatCode="_-&quot;$&quot;* #,##0_-;\-&quot;$&quot;* #,##0_-;_-&quot;$&quot;* &quot;-&quot;??_-;_-@_-">
                  <c:v>23972.087444751291</c:v>
                </c:pt>
                <c:pt idx="325" formatCode="_-&quot;$&quot;* #,##0_-;\-&quot;$&quot;* #,##0_-;_-&quot;$&quot;* &quot;-&quot;??_-;_-@_-">
                  <c:v>24177.995431812975</c:v>
                </c:pt>
                <c:pt idx="326" formatCode="_-&quot;$&quot;* #,##0_-;\-&quot;$&quot;* #,##0_-;_-&quot;$&quot;* &quot;-&quot;??_-;_-@_-">
                  <c:v>24384.742640471974</c:v>
                </c:pt>
                <c:pt idx="327" formatCode="_-&quot;$&quot;* #,##0_-;\-&quot;$&quot;* #,##0_-;_-&quot;$&quot;* &quot;-&quot;??_-;_-@_-">
                  <c:v>24501.586198875866</c:v>
                </c:pt>
                <c:pt idx="328" formatCode="_-&quot;$&quot;* #,##0_-;\-&quot;$&quot;* #,##0_-;_-&quot;$&quot;* &quot;-&quot;??_-;_-@_-">
                  <c:v>24582.639375168907</c:v>
                </c:pt>
                <c:pt idx="329" formatCode="_-&quot;$&quot;* #,##0_-;\-&quot;$&quot;* #,##0_-;_-&quot;$&quot;* &quot;-&quot;??_-;_-@_-">
                  <c:v>24719.095027838059</c:v>
                </c:pt>
                <c:pt idx="330" formatCode="_-&quot;$&quot;* #,##0_-;\-&quot;$&quot;* #,##0_-;_-&quot;$&quot;* &quot;-&quot;??_-;_-@_-">
                  <c:v>24801.08006846263</c:v>
                </c:pt>
                <c:pt idx="331" formatCode="_-&quot;$&quot;* #,##0_-;\-&quot;$&quot;* #,##0_-;_-&quot;$&quot;* &quot;-&quot;??_-;_-@_-">
                  <c:v>25086.868464289724</c:v>
                </c:pt>
                <c:pt idx="332" formatCode="_-&quot;$&quot;* #,##0_-;\-&quot;$&quot;* #,##0_-;_-&quot;$&quot;* &quot;-&quot;??_-;_-@_-">
                  <c:v>25075.721406003235</c:v>
                </c:pt>
                <c:pt idx="333" formatCode="_-&quot;$&quot;* #,##0_-;\-&quot;$&quot;* #,##0_-;_-&quot;$&quot;* &quot;-&quot;??_-;_-@_-">
                  <c:v>25121.762046194159</c:v>
                </c:pt>
                <c:pt idx="334" formatCode="_-&quot;$&quot;* #,##0_-;\-&quot;$&quot;* #,##0_-;_-&quot;$&quot;* &quot;-&quot;??_-;_-@_-">
                  <c:v>24655.509401101044</c:v>
                </c:pt>
                <c:pt idx="335" formatCode="_-&quot;$&quot;* #,##0_-;\-&quot;$&quot;* #,##0_-;_-&quot;$&quot;* &quot;-&quot;??_-;_-@_-">
                  <c:v>24636.275543036376</c:v>
                </c:pt>
                <c:pt idx="336" formatCode="_-&quot;$&quot;* #,##0_-;\-&quot;$&quot;* #,##0_-;_-&quot;$&quot;* &quot;-&quot;??_-;_-@_-">
                  <c:v>23841.914955299821</c:v>
                </c:pt>
                <c:pt idx="337" formatCode="_-&quot;$&quot;* #,##0_-;\-&quot;$&quot;* #,##0_-;_-&quot;$&quot;* &quot;-&quot;??_-;_-@_-">
                  <c:v>23940.65494334454</c:v>
                </c:pt>
                <c:pt idx="338" formatCode="_-&quot;$&quot;* #,##0_-;\-&quot;$&quot;* #,##0_-;_-&quot;$&quot;* &quot;-&quot;??_-;_-@_-">
                  <c:v>24092.598671424035</c:v>
                </c:pt>
                <c:pt idx="339" formatCode="_-&quot;$&quot;* #,##0_-;\-&quot;$&quot;* #,##0_-;_-&quot;$&quot;* &quot;-&quot;??_-;_-@_-">
                  <c:v>24192.588489636368</c:v>
                </c:pt>
                <c:pt idx="340" formatCode="_-&quot;$&quot;* #,##0_-;\-&quot;$&quot;* #,##0_-;_-&quot;$&quot;* &quot;-&quot;??_-;_-@_-">
                  <c:v>24408.190058367891</c:v>
                </c:pt>
                <c:pt idx="341" formatCode="_-&quot;$&quot;* #,##0_-;\-&quot;$&quot;* #,##0_-;_-&quot;$&quot;* &quot;-&quot;??_-;_-@_-">
                  <c:v>24578.030376859104</c:v>
                </c:pt>
                <c:pt idx="342" formatCode="_-&quot;$&quot;* #,##0_-;\-&quot;$&quot;* #,##0_-;_-&quot;$&quot;* &quot;-&quot;??_-;_-@_-">
                  <c:v>24733.269562260681</c:v>
                </c:pt>
                <c:pt idx="343" formatCode="_-&quot;$&quot;* #,##0_-;\-&quot;$&quot;* #,##0_-;_-&quot;$&quot;* &quot;-&quot;??_-;_-@_-">
                  <c:v>24905.578006548578</c:v>
                </c:pt>
                <c:pt idx="344" formatCode="_-&quot;$&quot;* #,##0_-;\-&quot;$&quot;* #,##0_-;_-&quot;$&quot;* &quot;-&quot;??_-;_-@_-">
                  <c:v>25079.086866792182</c:v>
                </c:pt>
                <c:pt idx="345" formatCode="_-&quot;$&quot;* #,##0_-;\-&quot;$&quot;* #,##0_-;_-&quot;$&quot;* &quot;-&quot;??_-;_-@_-">
                  <c:v>25237.703224792673</c:v>
                </c:pt>
                <c:pt idx="346" formatCode="_-&quot;$&quot;* #,##0_-;\-&quot;$&quot;* #,##0_-;_-&quot;$&quot;* &quot;-&quot;??_-;_-@_-">
                  <c:v>25397.536523631425</c:v>
                </c:pt>
                <c:pt idx="347" formatCode="_-&quot;$&quot;* #,##0_-;\-&quot;$&quot;* #,##0_-;_-&quot;$&quot;* &quot;-&quot;??_-;_-@_-">
                  <c:v>25461.097211521959</c:v>
                </c:pt>
                <c:pt idx="348" formatCode="_-&quot;$&quot;* #,##0_-;\-&quot;$&quot;* #,##0_-;_-&quot;$&quot;* &quot;-&quot;??_-;_-@_-">
                  <c:v>23971.303912186424</c:v>
                </c:pt>
                <c:pt idx="349" formatCode="_-&quot;$&quot;* #,##0_-;\-&quot;$&quot;* #,##0_-;_-&quot;$&quot;* &quot;-&quot;??_-;_-@_-">
                  <c:v>24191.537867195282</c:v>
                </c:pt>
                <c:pt idx="350" formatCode="_-&quot;$&quot;* #,##0_-;\-&quot;$&quot;* #,##0_-;_-&quot;$&quot;* &quot;-&quot;??_-;_-@_-">
                  <c:v>24383.054196782068</c:v>
                </c:pt>
                <c:pt idx="351" formatCode="_-&quot;$&quot;* #,##0_-;\-&quot;$&quot;* #,##0_-;_-&quot;$&quot;* &quot;-&quot;??_-;_-@_-">
                  <c:v>24576.086715538695</c:v>
                </c:pt>
                <c:pt idx="352" formatCode="_-&quot;$&quot;* #,##0_-;\-&quot;$&quot;* #,##0_-;_-&quot;$&quot;* &quot;-&quot;??_-;_-@_-">
                  <c:v>24770.647402668055</c:v>
                </c:pt>
                <c:pt idx="353" formatCode="_-&quot;$&quot;* #,##0_-;\-&quot;$&quot;* #,##0_-;_-&quot;$&quot;* &quot;-&quot;??_-;_-@_-">
                  <c:v>24966.748362156395</c:v>
                </c:pt>
                <c:pt idx="354" formatCode="_-&quot;$&quot;* #,##0_-;\-&quot;$&quot;* #,##0_-;_-&quot;$&quot;* &quot;-&quot;??_-;_-@_-">
                  <c:v>25164.401787120929</c:v>
                </c:pt>
                <c:pt idx="355" formatCode="_-&quot;$&quot;* #,##0_-;\-&quot;$&quot;* #,##0_-;_-&quot;$&quot;* &quot;-&quot;??_-;_-@_-">
                  <c:v>25522.014292554508</c:v>
                </c:pt>
                <c:pt idx="356" formatCode="_-&quot;$&quot;* #,##0_-;\-&quot;$&quot;* #,##0_-;_-&quot;$&quot;* &quot;-&quot;??_-;_-@_-">
                  <c:v>25562.301653167233</c:v>
                </c:pt>
                <c:pt idx="357" formatCode="_-&quot;$&quot;* #,##0_-;\-&quot;$&quot;* #,##0_-;_-&quot;$&quot;* &quot;-&quot;??_-;_-@_-">
                  <c:v>25764.669874907529</c:v>
                </c:pt>
                <c:pt idx="358" formatCode="_-&quot;$&quot;* #,##0_-;\-&quot;$&quot;* #,##0_-;_-&quot;$&quot;* &quot;-&quot;??_-;_-@_-">
                  <c:v>25968.640190250258</c:v>
                </c:pt>
                <c:pt idx="359" formatCode="_-&quot;$&quot;* #,##0_-;\-&quot;$&quot;* #,##0_-;_-&quot;$&quot;* &quot;-&quot;??_-;_-@_-">
                  <c:v>26174.225255793706</c:v>
                </c:pt>
                <c:pt idx="360" formatCode="_-&quot;$&quot;* #,##0_-;\-&quot;$&quot;* #,##0_-;_-&quot;$&quot;* &quot;-&quot;??_-;_-@_-">
                  <c:v>26381.437870745725</c:v>
                </c:pt>
                <c:pt idx="361" formatCode="_-&quot;$&quot;* #,##0_-;\-&quot;$&quot;* #,##0_-;_-&quot;$&quot;* &quot;-&quot;??_-;_-@_-">
                  <c:v>25780.767142697885</c:v>
                </c:pt>
                <c:pt idx="362" formatCode="_-&quot;$&quot;* #,##0_-;\-&quot;$&quot;* #,##0_-;_-&quot;$&quot;* &quot;-&quot;??_-;_-@_-">
                  <c:v>25995.606873343582</c:v>
                </c:pt>
                <c:pt idx="363" formatCode="_-&quot;$&quot;* #,##0_-;\-&quot;$&quot;* #,##0_-;_-&quot;$&quot;* &quot;-&quot;??_-;_-@_-">
                  <c:v>26212.23692438228</c:v>
                </c:pt>
                <c:pt idx="364" formatCode="_-&quot;$&quot;* #,##0_-;\-&quot;$&quot;* #,##0_-;_-&quot;$&quot;* &quot;-&quot;??_-;_-@_-">
                  <c:v>26430.672234165188</c:v>
                </c:pt>
                <c:pt idx="365" formatCode="_-&quot;$&quot;* #,##0_-;\-&quot;$&quot;* #,##0_-;_-&quot;$&quot;* &quot;-&quot;??_-;_-@_-">
                  <c:v>26650.927848000694</c:v>
                </c:pt>
                <c:pt idx="366" formatCode="_-&quot;$&quot;* #,##0_-;\-&quot;$&quot;* #,##0_-;_-&quot;$&quot;* &quot;-&quot;??_-;_-@_-">
                  <c:v>26873.018900328156</c:v>
                </c:pt>
                <c:pt idx="367" formatCode="_-&quot;$&quot;* #,##0_-;\-&quot;$&quot;* #,##0_-;_-&quot;$&quot;* &quot;-&quot;??_-;_-@_-">
                  <c:v>27063.667860756083</c:v>
                </c:pt>
                <c:pt idx="368" formatCode="_-&quot;$&quot;* #,##0_-;\-&quot;$&quot;* #,##0_-;_-&quot;$&quot;* &quot;-&quot;??_-;_-@_-">
                  <c:v>27323.220358344392</c:v>
                </c:pt>
                <c:pt idx="369" formatCode="_-&quot;$&quot;* #,##0_-;\-&quot;$&quot;* #,##0_-;_-&quot;$&quot;* &quot;-&quot;??_-;_-@_-">
                  <c:v>27567.860566613388</c:v>
                </c:pt>
                <c:pt idx="370" formatCode="_-&quot;$&quot;* #,##0_-;\-&quot;$&quot;* #,##0_-;_-&quot;$&quot;* &quot;-&quot;??_-;_-@_-">
                  <c:v>27780.275221722764</c:v>
                </c:pt>
                <c:pt idx="371" formatCode="_-&quot;$&quot;* #,##0_-;\-&quot;$&quot;* #,##0_-;_-&quot;$&quot;* &quot;-&quot;??_-;_-@_-">
                  <c:v>28011.777506621125</c:v>
                </c:pt>
                <c:pt idx="372" formatCode="_-&quot;$&quot;* #,##0_-;\-&quot;$&quot;* #,##0_-;_-&quot;$&quot;* &quot;-&quot;??_-;_-@_-">
                  <c:v>28262.582761741276</c:v>
                </c:pt>
                <c:pt idx="373" formatCode="_-&quot;$&quot;* #,##0_-;\-&quot;$&quot;* #,##0_-;_-&quot;$&quot;* &quot;-&quot;??_-;_-@_-">
                  <c:v>28480.350355746737</c:v>
                </c:pt>
                <c:pt idx="374" formatCode="_-&quot;$&quot;* #,##0_-;\-&quot;$&quot;* #,##0_-;_-&quot;$&quot;* &quot;-&quot;??_-;_-@_-">
                  <c:v>28735.351005805664</c:v>
                </c:pt>
                <c:pt idx="375" formatCode="_-&quot;$&quot;* #,##0_-;\-&quot;$&quot;* #,##0_-;_-&quot;$&quot;* &quot;-&quot;??_-;_-@_-">
                  <c:v>28974.572799565191</c:v>
                </c:pt>
                <c:pt idx="376" formatCode="_-&quot;$&quot;* #,##0_-;\-&quot;$&quot;* #,##0_-;_-&quot;$&quot;* &quot;-&quot;??_-;_-@_-">
                  <c:v>29233.76098321101</c:v>
                </c:pt>
                <c:pt idx="377" formatCode="_-&quot;$&quot;* #,##0_-;\-&quot;$&quot;* #,##0_-;_-&quot;$&quot;* &quot;-&quot;??_-;_-@_-">
                  <c:v>29440.654972757737</c:v>
                </c:pt>
                <c:pt idx="378" formatCode="_-&quot;$&quot;* #,##0_-;\-&quot;$&quot;* #,##0_-;_-&quot;$&quot;* &quot;-&quot;??_-;_-@_-">
                  <c:v>28950.407324717798</c:v>
                </c:pt>
                <c:pt idx="379" formatCode="_-&quot;$&quot;* #,##0_-;\-&quot;$&quot;* #,##0_-;_-&quot;$&quot;* &quot;-&quot;??_-;_-@_-">
                  <c:v>29219.346526033001</c:v>
                </c:pt>
                <c:pt idx="380" formatCode="_-&quot;$&quot;* #,##0_-;\-&quot;$&quot;* #,##0_-;_-&quot;$&quot;* &quot;-&quot;??_-;_-@_-">
                  <c:v>29472.580867583285</c:v>
                </c:pt>
                <c:pt idx="381" formatCode="_-&quot;$&quot;* #,##0_-;\-&quot;$&quot;* #,##0_-;_-&quot;$&quot;* &quot;-&quot;??_-;_-@_-">
                  <c:v>29728.0098989287</c:v>
                </c:pt>
                <c:pt idx="382" formatCode="_-&quot;$&quot;* #,##0_-;\-&quot;$&quot;* #,##0_-;_-&quot;$&quot;* &quot;-&quot;??_-;_-@_-">
                  <c:v>29985.652658445255</c:v>
                </c:pt>
                <c:pt idx="383" formatCode="_-&quot;$&quot;* #,##0_-;\-&quot;$&quot;* #,##0_-;_-&quot;$&quot;* &quot;-&quot;??_-;_-@_-">
                  <c:v>30227.10896571902</c:v>
                </c:pt>
                <c:pt idx="384" formatCode="_-&quot;$&quot;* #,##0_-;\-&quot;$&quot;* #,##0_-;_-&quot;$&quot;* &quot;-&quot;??_-;_-@_-">
                  <c:v>30489.329135528253</c:v>
                </c:pt>
                <c:pt idx="385" formatCode="_-&quot;$&quot;* #,##0_-;\-&quot;$&quot;* #,##0_-;_-&quot;$&quot;* &quot;-&quot;??_-;_-@_-">
                  <c:v>30753.824052573313</c:v>
                </c:pt>
                <c:pt idx="386" formatCode="_-&quot;$&quot;* #,##0_-;\-&quot;$&quot;* #,##0_-;_-&quot;$&quot;* &quot;-&quot;??_-;_-@_-">
                  <c:v>31020.613486104208</c:v>
                </c:pt>
                <c:pt idx="387" formatCode="_-&quot;$&quot;* #,##0_-;\-&quot;$&quot;* #,##0_-;_-&quot;$&quot;* &quot;-&quot;??_-;_-@_-">
                  <c:v>31732.330159231355</c:v>
                </c:pt>
                <c:pt idx="388" formatCode="_-&quot;$&quot;* #,##0_-;\-&quot;$&quot;* #,##0_-;_-&quot;$&quot;* &quot;-&quot;??_-;_-@_-">
                  <c:v>32337.041497368802</c:v>
                </c:pt>
                <c:pt idx="389" formatCode="_-&quot;$&quot;* #,##0_-;\-&quot;$&quot;* #,##0_-;_-&quot;$&quot;* &quot;-&quot;??_-;_-@_-">
                  <c:v>33051.86044534533</c:v>
                </c:pt>
                <c:pt idx="390" formatCode="_-&quot;$&quot;* #,##0_-;\-&quot;$&quot;* #,##0_-;_-&quot;$&quot;* &quot;-&quot;??_-;_-@_-">
                  <c:v>33925.869576531943</c:v>
                </c:pt>
                <c:pt idx="391" formatCode="_-&quot;$&quot;* #,##0_-;\-&quot;$&quot;* #,##0_-;_-&quot;$&quot;* &quot;-&quot;??_-;_-@_-">
                  <c:v>34493.917031188685</c:v>
                </c:pt>
                <c:pt idx="392" formatCode="_-&quot;$&quot;* #,##0_-;\-&quot;$&quot;* #,##0_-;_-&quot;$&quot;* &quot;-&quot;??_-;_-@_-">
                  <c:v>35112.307549448524</c:v>
                </c:pt>
                <c:pt idx="393" formatCode="_-&quot;$&quot;* #,##0_-;\-&quot;$&quot;* #,##0_-;_-&quot;$&quot;* &quot;-&quot;??_-;_-@_-">
                  <c:v>35381.501914915643</c:v>
                </c:pt>
                <c:pt idx="394" formatCode="_-&quot;$&quot;* #,##0_-;\-&quot;$&quot;* #,##0_-;_-&quot;$&quot;* &quot;-&quot;??_-;_-@_-">
                  <c:v>35719.807724452738</c:v>
                </c:pt>
                <c:pt idx="395" formatCode="_-&quot;$&quot;* #,##0_-;\-&quot;$&quot;* #,##0_-;_-&quot;$&quot;* &quot;-&quot;??_-;_-@_-">
                  <c:v>36151.078601455898</c:v>
                </c:pt>
                <c:pt idx="396" formatCode="_-&quot;$&quot;* #,##0_-;\-&quot;$&quot;* #,##0_-;_-&quot;$&quot;* &quot;-&quot;??_-;_-@_-">
                  <c:v>36425.224281650968</c:v>
                </c:pt>
                <c:pt idx="397" formatCode="_-&quot;$&quot;* #,##0_-;\-&quot;$&quot;* #,##0_-;_-&quot;$&quot;* &quot;-&quot;??_-;_-@_-">
                  <c:v>36701.448906158526</c:v>
                </c:pt>
                <c:pt idx="398" formatCode="_-&quot;$&quot;* #,##0_-;\-&quot;$&quot;* #,##0_-;_-&quot;$&quot;* &quot;-&quot;??_-;_-@_-">
                  <c:v>37212.792750483</c:v>
                </c:pt>
                <c:pt idx="399" formatCode="_-&quot;$&quot;* #,##0_-;\-&quot;$&quot;* #,##0_-;_-&quot;$&quot;* &quot;-&quot;??_-;_-@_-">
                  <c:v>37491.888693660519</c:v>
                </c:pt>
                <c:pt idx="400" formatCode="_-&quot;$&quot;* #,##0_-;\-&quot;$&quot;* #,##0_-;_-&quot;$&quot;* &quot;-&quot;??_-;_-@_-">
                  <c:v>38035.60260810559</c:v>
                </c:pt>
                <c:pt idx="401" formatCode="_-&quot;$&quot;* #,##0_-;\-&quot;$&quot;* #,##0_-;_-&quot;$&quot;* &quot;-&quot;??_-;_-@_-">
                  <c:v>38535.620704367211</c:v>
                </c:pt>
                <c:pt idx="402" formatCode="_-&quot;$&quot;* #,##0_-;\-&quot;$&quot;* #,##0_-;_-&quot;$&quot;* &quot;-&quot;??_-;_-@_-">
                  <c:v>38818.215252182403</c:v>
                </c:pt>
                <c:pt idx="403" formatCode="_-&quot;$&quot;* #,##0_-;\-&quot;$&quot;* #,##0_-;_-&quot;$&quot;* &quot;-&quot;??_-;_-@_-">
                  <c:v>38979.644280672052</c:v>
                </c:pt>
                <c:pt idx="404" formatCode="_-&quot;$&quot;* #,##0_-;\-&quot;$&quot;* #,##0_-;_-&quot;$&quot;* &quot;-&quot;??_-;_-@_-">
                  <c:v>38897.840585926868</c:v>
                </c:pt>
                <c:pt idx="405" formatCode="_-&quot;$&quot;* #,##0_-;\-&quot;$&quot;* #,##0_-;_-&quot;$&quot;* &quot;-&quot;??_-;_-@_-">
                  <c:v>38339.719273476912</c:v>
                </c:pt>
                <c:pt idx="406" formatCode="_-&quot;$&quot;* #,##0_-;\-&quot;$&quot;* #,##0_-;_-&quot;$&quot;* &quot;-&quot;??_-;_-@_-">
                  <c:v>37924.310429797937</c:v>
                </c:pt>
                <c:pt idx="407" formatCode="_-&quot;$&quot;* #,##0_-;\-&quot;$&quot;* #,##0_-;_-&quot;$&quot;* &quot;-&quot;??_-;_-@_-">
                  <c:v>38111.072459761359</c:v>
                </c:pt>
                <c:pt idx="408" formatCode="_-&quot;$&quot;* #,##0_-;\-&quot;$&quot;* #,##0_-;_-&quot;$&quot;* &quot;-&quot;??_-;_-@_-">
                  <c:v>37714.600204523093</c:v>
                </c:pt>
                <c:pt idx="409" formatCode="_-&quot;$&quot;* #,##0_-;\-&quot;$&quot;* #,##0_-;_-&quot;$&quot;* &quot;-&quot;??_-;_-@_-">
                  <c:v>37865.696724870017</c:v>
                </c:pt>
                <c:pt idx="410" formatCode="_-&quot;$&quot;* #,##0_-;\-&quot;$&quot;* #,##0_-;_-&quot;$&quot;* &quot;-&quot;??_-;_-@_-">
                  <c:v>38183.453031863741</c:v>
                </c:pt>
                <c:pt idx="411" formatCode="_-&quot;$&quot;* #,##0_-;\-&quot;$&quot;* #,##0_-;_-&quot;$&quot;* &quot;-&quot;??_-;_-@_-">
                  <c:v>38503.875852375728</c:v>
                </c:pt>
                <c:pt idx="412" formatCode="_-&quot;$&quot;* #,##0_-;\-&quot;$&quot;* #,##0_-;_-&quot;$&quot;* &quot;-&quot;??_-;_-@_-">
                  <c:v>38826.987540454211</c:v>
                </c:pt>
                <c:pt idx="413" formatCode="_-&quot;$&quot;* #,##0_-;\-&quot;$&quot;* #,##0_-;_-&quot;$&quot;* &quot;-&quot;??_-;_-@_-">
                  <c:v>39128.786212241197</c:v>
                </c:pt>
                <c:pt idx="414" formatCode="_-&quot;$&quot;* #,##0_-;\-&quot;$&quot;* #,##0_-;_-&quot;$&quot;* &quot;-&quot;??_-;_-@_-">
                  <c:v>39457.468015746628</c:v>
                </c:pt>
                <c:pt idx="415" formatCode="_-&quot;$&quot;* #,##0_-;\-&quot;$&quot;* #,##0_-;_-&quot;$&quot;* &quot;-&quot;??_-;_-@_-">
                  <c:v>38899.28830468261</c:v>
                </c:pt>
                <c:pt idx="416" formatCode="_-&quot;$&quot;* #,##0_-;\-&quot;$&quot;* #,##0_-;_-&quot;$&quot;* &quot;-&quot;??_-;_-@_-">
                  <c:v>39004.7936723397</c:v>
                </c:pt>
                <c:pt idx="417" formatCode="_-&quot;$&quot;* #,##0_-;\-&quot;$&quot;* #,##0_-;_-&quot;$&quot;* &quot;-&quot;??_-;_-@_-">
                  <c:v>37864.841637959362</c:v>
                </c:pt>
                <c:pt idx="418" formatCode="_-&quot;$&quot;* #,##0_-;\-&quot;$&quot;* #,##0_-;_-&quot;$&quot;* &quot;-&quot;??_-;_-@_-">
                  <c:v>37055.74315456691</c:v>
                </c:pt>
                <c:pt idx="419" formatCode="_-&quot;$&quot;* #,##0_-;\-&quot;$&quot;* #,##0_-;_-&quot;$&quot;* &quot;-&quot;??_-;_-@_-">
                  <c:v>37309.828500829251</c:v>
                </c:pt>
                <c:pt idx="420" formatCode="_-&quot;$&quot;* #,##0_-;\-&quot;$&quot;* #,##0_-;_-&quot;$&quot;* &quot;-&quot;??_-;_-@_-">
                  <c:v>37719.711545001468</c:v>
                </c:pt>
                <c:pt idx="421" formatCode="_-&quot;$&quot;* #,##0_-;\-&quot;$&quot;* #,##0_-;_-&quot;$&quot;* &quot;-&quot;??_-;_-@_-">
                  <c:v>38045.31230465549</c:v>
                </c:pt>
                <c:pt idx="422" formatCode="_-&quot;$&quot;* #,##0_-;\-&quot;$&quot;* #,##0_-;_-&quot;$&quot;* &quot;-&quot;??_-;_-@_-">
                  <c:v>38330.038455362526</c:v>
                </c:pt>
                <c:pt idx="423" formatCode="_-&quot;$&quot;* #,##0_-;\-&quot;$&quot;* #,##0_-;_-&quot;$&quot;* &quot;-&quot;??_-;_-@_-">
                  <c:v>38797.215531263952</c:v>
                </c:pt>
                <c:pt idx="424" formatCode="_-&quot;$&quot;* #,##0_-;\-&quot;$&quot;* #,##0_-;_-&quot;$&quot;* &quot;-&quot;??_-;_-@_-">
                  <c:v>39132.784895120698</c:v>
                </c:pt>
                <c:pt idx="425" formatCode="_-&quot;$&quot;* #,##0_-;\-&quot;$&quot;* #,##0_-;_-&quot;$&quot;* &quot;-&quot;??_-;_-@_-">
                  <c:v>38136.137818746865</c:v>
                </c:pt>
                <c:pt idx="426" formatCode="_-&quot;$&quot;* #,##0_-;\-&quot;$&quot;* #,##0_-;_-&quot;$&quot;* &quot;-&quot;??_-;_-@_-">
                  <c:v>38138.618708099006</c:v>
                </c:pt>
                <c:pt idx="427" formatCode="_-&quot;$&quot;* #,##0_-;\-&quot;$&quot;* #,##0_-;_-&quot;$&quot;* &quot;-&quot;??_-;_-@_-">
                  <c:v>37467.880517155769</c:v>
                </c:pt>
                <c:pt idx="428" formatCode="_-&quot;$&quot;* #,##0_-;\-&quot;$&quot;* #,##0_-;_-&quot;$&quot;* &quot;-&quot;??_-;_-@_-">
                  <c:v>37876.904873525986</c:v>
                </c:pt>
                <c:pt idx="429" formatCode="_-&quot;$&quot;* #,##0_-;\-&quot;$&quot;* #,##0_-;_-&quot;$&quot;* &quot;-&quot;??_-;_-@_-">
                  <c:v>38290.394424292812</c:v>
                </c:pt>
                <c:pt idx="430" formatCode="_-&quot;$&quot;* #,##0_-;\-&quot;$&quot;* #,##0_-;_-&quot;$&quot;* &quot;-&quot;??_-;_-@_-">
                  <c:v>38708.397888446547</c:v>
                </c:pt>
                <c:pt idx="431" formatCode="_-&quot;$&quot;* #,##0_-;\-&quot;$&quot;* #,##0_-;_-&quot;$&quot;* &quot;-&quot;??_-;_-@_-">
                  <c:v>39130.964573241916</c:v>
                </c:pt>
                <c:pt idx="432" formatCode="_-&quot;$&quot;* #,##0_-;\-&quot;$&quot;* #,##0_-;_-&quot;$&quot;* &quot;-&quot;??_-;_-@_-">
                  <c:v>39558.144267240918</c:v>
                </c:pt>
                <c:pt idx="433" formatCode="_-&quot;$&quot;* #,##0_-;\-&quot;$&quot;* #,##0_-;_-&quot;$&quot;* &quot;-&quot;??_-;_-@_-">
                  <c:v>38311.452668608683</c:v>
                </c:pt>
                <c:pt idx="434" formatCode="_-&quot;$&quot;* #,##0_-;\-&quot;$&quot;* #,##0_-;_-&quot;$&quot;* &quot;-&quot;??_-;_-@_-">
                  <c:v>36586.874604522483</c:v>
                </c:pt>
                <c:pt idx="435" formatCode="_-&quot;$&quot;* #,##0_-;\-&quot;$&quot;* #,##0_-;_-&quot;$&quot;* &quot;-&quot;??_-;_-@_-">
                  <c:v>37044.210533513775</c:v>
                </c:pt>
                <c:pt idx="436" formatCode="_-&quot;$&quot;* #,##0_-;\-&quot;$&quot;* #,##0_-;_-&quot;$&quot;* &quot;-&quot;??_-;_-@_-">
                  <c:v>37507.263162731593</c:v>
                </c:pt>
                <c:pt idx="437" formatCode="_-&quot;$&quot;* #,##0_-;\-&quot;$&quot;* #,##0_-;_-&quot;$&quot;* &quot;-&quot;??_-;_-@_-">
                  <c:v>37976.103957390769</c:v>
                </c:pt>
                <c:pt idx="438" formatCode="_-&quot;$&quot;* #,##0_-;\-&quot;$&quot;* #,##0_-;_-&quot;$&quot;* &quot;-&quot;??_-;_-@_-">
                  <c:v>38450.805256189669</c:v>
                </c:pt>
                <c:pt idx="439" formatCode="_-&quot;$&quot;* #,##0_-;\-&quot;$&quot;* #,##0_-;_-&quot;$&quot;* &quot;-&quot;??_-;_-@_-">
                  <c:v>38931.440324788804</c:v>
                </c:pt>
                <c:pt idx="440" formatCode="_-&quot;$&quot;* #,##0_-;\-&quot;$&quot;* #,##0_-;_-&quot;$&quot;* &quot;-&quot;??_-;_-@_-">
                  <c:v>39215.391071675789</c:v>
                </c:pt>
                <c:pt idx="441" formatCode="_-&quot;$&quot;* #,##0_-;\-&quot;$&quot;* #,##0_-;_-&quot;$&quot;* &quot;-&quot;??_-;_-@_-">
                  <c:v>39606.820118152078</c:v>
                </c:pt>
                <c:pt idx="442" formatCode="_-&quot;$&quot;* #,##0_-;\-&quot;$&quot;* #,##0_-;_-&quot;$&quot;* &quot;-&quot;??_-;_-@_-">
                  <c:v>40003.932779437411</c:v>
                </c:pt>
                <c:pt idx="443" formatCode="_-&quot;$&quot;* #,##0_-;\-&quot;$&quot;* #,##0_-;_-&quot;$&quot;* &quot;-&quot;??_-;_-@_-">
                  <c:v>38124.951079350823</c:v>
                </c:pt>
                <c:pt idx="444" formatCode="_-&quot;$&quot;* #,##0_-;\-&quot;$&quot;* #,##0_-;_-&quot;$&quot;* &quot;-&quot;??_-;_-@_-">
                  <c:v>38645.992070584085</c:v>
                </c:pt>
                <c:pt idx="445" formatCode="_-&quot;$&quot;* #,##0_-;\-&quot;$&quot;* #,##0_-;_-&quot;$&quot;* &quot;-&quot;??_-;_-@_-">
                  <c:v>39174.153967058184</c:v>
                </c:pt>
                <c:pt idx="446" formatCode="_-&quot;$&quot;* #,##0_-;\-&quot;$&quot;* #,##0_-;_-&quot;$&quot;* &quot;-&quot;??_-;_-@_-">
                  <c:v>39512.499707271549</c:v>
                </c:pt>
                <c:pt idx="447" formatCode="_-&quot;$&quot;* #,##0_-;\-&quot;$&quot;* #,##0_-;_-&quot;$&quot;* &quot;-&quot;??_-;_-@_-">
                  <c:v>42774.561596514803</c:v>
                </c:pt>
                <c:pt idx="448" formatCode="_-&quot;$&quot;* #,##0_-;\-&quot;$&quot;* #,##0_-;_-&quot;$&quot;* &quot;-&quot;??_-;_-@_-">
                  <c:v>44799.172879536687</c:v>
                </c:pt>
                <c:pt idx="449" formatCode="_-&quot;$&quot;* #,##0_-;\-&quot;$&quot;* #,##0_-;_-&quot;$&quot;* &quot;-&quot;??_-;_-@_-">
                  <c:v>45224.226692852368</c:v>
                </c:pt>
                <c:pt idx="450" formatCode="_-&quot;$&quot;* #,##0_-;\-&quot;$&quot;* #,##0_-;_-&quot;$&quot;* &quot;-&quot;??_-;_-@_-">
                  <c:v>47240.407504887124</c:v>
                </c:pt>
                <c:pt idx="451" formatCode="_-&quot;$&quot;* #,##0_-;\-&quot;$&quot;* #,##0_-;_-&quot;$&quot;* &quot;-&quot;??_-;_-@_-">
                  <c:v>50423.093448850726</c:v>
                </c:pt>
                <c:pt idx="452" formatCode="_-&quot;$&quot;* #,##0_-;\-&quot;$&quot;* #,##0_-;_-&quot;$&quot;* &quot;-&quot;??_-;_-@_-">
                  <c:v>49348.342379672555</c:v>
                </c:pt>
                <c:pt idx="453" formatCode="_-&quot;$&quot;* #,##0_-;\-&quot;$&quot;* #,##0_-;_-&quot;$&quot;* &quot;-&quot;??_-;_-@_-">
                  <c:v>47838.225916988624</c:v>
                </c:pt>
                <c:pt idx="454" formatCode="_-&quot;$&quot;* #,##0_-;\-&quot;$&quot;* #,##0_-;_-&quot;$&quot;* &quot;-&quot;??_-;_-@_-">
                  <c:v>49182.361913656001</c:v>
                </c:pt>
                <c:pt idx="455" formatCode="_-&quot;$&quot;* #,##0_-;\-&quot;$&quot;* #,##0_-;_-&quot;$&quot;* &quot;-&quot;??_-;_-@_-">
                  <c:v>52493.213777109333</c:v>
                </c:pt>
                <c:pt idx="456" formatCode="_-&quot;$&quot;* #,##0_-;\-&quot;$&quot;* #,##0_-;_-&quot;$&quot;* &quot;-&quot;??_-;_-@_-">
                  <c:v>48746.323224773842</c:v>
                </c:pt>
                <c:pt idx="457" formatCode="_-&quot;$&quot;* #,##0_-;\-&quot;$&quot;* #,##0_-;_-&quot;$&quot;* &quot;-&quot;??_-;_-@_-">
                  <c:v>49087.807587447722</c:v>
                </c:pt>
                <c:pt idx="458" formatCode="_-&quot;$&quot;* #,##0_-;\-&quot;$&quot;* #,##0_-;_-&quot;$&quot;* &quot;-&quot;??_-;_-@_-">
                  <c:v>49952.035093388535</c:v>
                </c:pt>
                <c:pt idx="459" formatCode="_-&quot;$&quot;* #,##0_-;\-&quot;$&quot;* #,##0_-;_-&quot;$&quot;* &quot;-&quot;??_-;_-@_-">
                  <c:v>52041.663749632666</c:v>
                </c:pt>
                <c:pt idx="460" formatCode="_-&quot;$&quot;* #,##0_-;\-&quot;$&quot;* #,##0_-;_-&quot;$&quot;* &quot;-&quot;??_-;_-@_-">
                  <c:v>54800.157598535705</c:v>
                </c:pt>
                <c:pt idx="461" formatCode="_-&quot;$&quot;* #,##0_-;\-&quot;$&quot;* #,##0_-;_-&quot;$&quot;* &quot;-&quot;??_-;_-@_-">
                  <c:v>56012.293813830656</c:v>
                </c:pt>
                <c:pt idx="462" formatCode="_-&quot;$&quot;* #,##0_-;\-&quot;$&quot;* #,##0_-;_-&quot;$&quot;* &quot;-&quot;??_-;_-@_-">
                  <c:v>55721.782367699627</c:v>
                </c:pt>
                <c:pt idx="463" formatCode="_-&quot;$&quot;* #,##0_-;\-&quot;$&quot;* #,##0_-;_-&quot;$&quot;* &quot;-&quot;??_-;_-@_-">
                  <c:v>56348.652414634591</c:v>
                </c:pt>
                <c:pt idx="464" formatCode="_-&quot;$&quot;* #,##0_-;\-&quot;$&quot;* #,##0_-;_-&quot;$&quot;* &quot;-&quot;??_-;_-@_-">
                  <c:v>55484.951458834854</c:v>
                </c:pt>
                <c:pt idx="465" formatCode="_-&quot;$&quot;* #,##0_-;\-&quot;$&quot;* #,##0_-;_-&quot;$&quot;* &quot;-&quot;??_-;_-@_-">
                  <c:v>55836.291675029555</c:v>
                </c:pt>
                <c:pt idx="466" formatCode="_-&quot;$&quot;* #,##0_-;\-&quot;$&quot;* #,##0_-;_-&quot;$&quot;* &quot;-&quot;??_-;_-@_-">
                  <c:v>57093.635922436377</c:v>
                </c:pt>
                <c:pt idx="467" formatCode="_-&quot;$&quot;* #,##0_-;\-&quot;$&quot;* #,##0_-;_-&quot;$&quot;* &quot;-&quot;??_-;_-@_-">
                  <c:v>56996.155034180549</c:v>
                </c:pt>
                <c:pt idx="468" formatCode="_-&quot;$&quot;* #,##0_-;\-&quot;$&quot;* #,##0_-;_-&quot;$&quot;* &quot;-&quot;??_-;_-@_-">
                  <c:v>58903.896358204081</c:v>
                </c:pt>
                <c:pt idx="469" formatCode="_-&quot;$&quot;* #,##0_-;\-&quot;$&quot;* #,##0_-;_-&quot;$&quot;* &quot;-&quot;??_-;_-@_-">
                  <c:v>61528.499868648512</c:v>
                </c:pt>
                <c:pt idx="470" formatCode="_-&quot;$&quot;* #,##0_-;\-&quot;$&quot;* #,##0_-;_-&quot;$&quot;* &quot;-&quot;??_-;_-@_-">
                  <c:v>63396.256128670204</c:v>
                </c:pt>
                <c:pt idx="471" formatCode="_-&quot;$&quot;* #,##0_-;\-&quot;$&quot;* #,##0_-;_-&quot;$&quot;* &quot;-&quot;??_-;_-@_-">
                  <c:v>63036.531326113713</c:v>
                </c:pt>
                <c:pt idx="472" formatCode="_-&quot;$&quot;* #,##0_-;\-&quot;$&quot;* #,##0_-;_-&quot;$&quot;* &quot;-&quot;??_-;_-@_-">
                  <c:v>63381.067961160647</c:v>
                </c:pt>
                <c:pt idx="473" formatCode="_-&quot;$&quot;* #,##0_-;\-&quot;$&quot;* #,##0_-;_-&quot;$&quot;* &quot;-&quot;??_-;_-@_-">
                  <c:v>63905.587359952908</c:v>
                </c:pt>
                <c:pt idx="474" formatCode="_-&quot;$&quot;* #,##0_-;\-&quot;$&quot;* #,##0_-;_-&quot;$&quot;* &quot;-&quot;??_-;_-@_-">
                  <c:v>64091.576749156469</c:v>
                </c:pt>
                <c:pt idx="475" formatCode="_-&quot;$&quot;* #,##0_-;\-&quot;$&quot;* #,##0_-;_-&quot;$&quot;* &quot;-&quot;??_-;_-@_-">
                  <c:v>65864.381551002822</c:v>
                </c:pt>
                <c:pt idx="476" formatCode="_-&quot;$&quot;* #,##0_-;\-&quot;$&quot;* #,##0_-;_-&quot;$&quot;* &quot;-&quot;??_-;_-@_-">
                  <c:v>64470.982722482942</c:v>
                </c:pt>
                <c:pt idx="477" formatCode="_-&quot;$&quot;* #,##0_-;\-&quot;$&quot;* #,##0_-;_-&quot;$&quot;* &quot;-&quot;??_-;_-@_-">
                  <c:v>64860.610378499288</c:v>
                </c:pt>
                <c:pt idx="478" formatCode="_-&quot;$&quot;* #,##0_-;\-&quot;$&quot;* #,##0_-;_-&quot;$&quot;* &quot;-&quot;??_-;_-@_-">
                  <c:v>65086.015124346086</c:v>
                </c:pt>
                <c:pt idx="479" formatCode="_-&quot;$&quot;* #,##0_-;\-&quot;$&quot;* #,##0_-;_-&quot;$&quot;* &quot;-&quot;??_-;_-@_-">
                  <c:v>66369.183039237672</c:v>
                </c:pt>
                <c:pt idx="480" formatCode="_-&quot;$&quot;* #,##0_-;\-&quot;$&quot;* #,##0_-;_-&quot;$&quot;* &quot;-&quot;??_-;_-@_-">
                  <c:v>68216.554920758135</c:v>
                </c:pt>
                <c:pt idx="481" formatCode="_-&quot;$&quot;* #,##0_-;\-&quot;$&quot;* #,##0_-;_-&quot;$&quot;* &quot;-&quot;??_-;_-@_-">
                  <c:v>69729.335722164557</c:v>
                </c:pt>
                <c:pt idx="482" formatCode="_-&quot;$&quot;* #,##0_-;\-&quot;$&quot;* #,##0_-;_-&quot;$&quot;* &quot;-&quot;??_-;_-@_-">
                  <c:v>68095.530780983303</c:v>
                </c:pt>
                <c:pt idx="483" formatCode="_-&quot;$&quot;* #,##0_-;\-&quot;$&quot;* #,##0_-;_-&quot;$&quot;* &quot;-&quot;??_-;_-@_-">
                  <c:v>69438.031170802074</c:v>
                </c:pt>
                <c:pt idx="484" formatCode="_-&quot;$&quot;* #,##0_-;\-&quot;$&quot;* #,##0_-;_-&quot;$&quot;* &quot;-&quot;??_-;_-@_-">
                  <c:v>67514.397188051735</c:v>
                </c:pt>
                <c:pt idx="485" formatCode="_-&quot;$&quot;* #,##0_-;\-&quot;$&quot;* #,##0_-;_-&quot;$&quot;* &quot;-&quot;??_-;_-@_-">
                  <c:v>66583.202729271608</c:v>
                </c:pt>
                <c:pt idx="486" formatCode="_-&quot;$&quot;* #,##0_-;\-&quot;$&quot;* #,##0_-;_-&quot;$&quot;* &quot;-&quot;??_-;_-@_-">
                  <c:v>68118.778474193037</c:v>
                </c:pt>
                <c:pt idx="487" formatCode="_-&quot;$&quot;* #,##0_-;\-&quot;$&quot;* #,##0_-;_-&quot;$&quot;* &quot;-&quot;??_-;_-@_-">
                  <c:v>71720.983287127645</c:v>
                </c:pt>
                <c:pt idx="488" formatCode="_-&quot;$&quot;* #,##0_-;\-&quot;$&quot;* #,##0_-;_-&quot;$&quot;* &quot;-&quot;??_-;_-@_-">
                  <c:v>74120.498484508615</c:v>
                </c:pt>
                <c:pt idx="489" formatCode="_-&quot;$&quot;* #,##0_-;\-&quot;$&quot;* #,##0_-;_-&quot;$&quot;* &quot;-&quot;??_-;_-@_-">
                  <c:v>79560.594905540449</c:v>
                </c:pt>
                <c:pt idx="490" formatCode="_-&quot;$&quot;* #,##0_-;\-&quot;$&quot;* #,##0_-;_-&quot;$&quot;* &quot;-&quot;??_-;_-@_-">
                  <c:v>81959.778999179791</c:v>
                </c:pt>
                <c:pt idx="491" formatCode="_-&quot;$&quot;* #,##0_-;\-&quot;$&quot;* #,##0_-;_-&quot;$&quot;* &quot;-&quot;??_-;_-@_-">
                  <c:v>80994.575351670093</c:v>
                </c:pt>
                <c:pt idx="492" formatCode="_-&quot;$&quot;* #,##0_-;\-&quot;$&quot;* #,##0_-;_-&quot;$&quot;* &quot;-&quot;??_-;_-@_-">
                  <c:v>80520.169949878167</c:v>
                </c:pt>
                <c:pt idx="493" formatCode="_-&quot;$&quot;* #,##0_-;\-&quot;$&quot;* #,##0_-;_-&quot;$&quot;* &quot;-&quot;??_-;_-@_-">
                  <c:v>76124.132899793753</c:v>
                </c:pt>
                <c:pt idx="494" formatCode="_-&quot;$&quot;* #,##0_-;\-&quot;$&quot;* #,##0_-;_-&quot;$&quot;* &quot;-&quot;??_-;_-@_-">
                  <c:v>77432.214330143805</c:v>
                </c:pt>
                <c:pt idx="495" formatCode="_-&quot;$&quot;* #,##0_-;\-&quot;$&quot;* #,##0_-;_-&quot;$&quot;* &quot;-&quot;??_-;_-@_-">
                  <c:v>79386.360376560217</c:v>
                </c:pt>
                <c:pt idx="496" formatCode="_-&quot;$&quot;* #,##0_-;\-&quot;$&quot;* #,##0_-;_-&quot;$&quot;* &quot;-&quot;??_-;_-@_-">
                  <c:v>81379.813628096206</c:v>
                </c:pt>
                <c:pt idx="497" formatCode="_-&quot;$&quot;* #,##0_-;\-&quot;$&quot;* #,##0_-;_-&quot;$&quot;* &quot;-&quot;??_-;_-@_-">
                  <c:v>82302.118181371436</c:v>
                </c:pt>
                <c:pt idx="498" formatCode="_-&quot;$&quot;* #,##0_-;\-&quot;$&quot;* #,##0_-;_-&quot;$&quot;* &quot;-&quot;??_-;_-@_-">
                  <c:v>84131.951422471131</c:v>
                </c:pt>
                <c:pt idx="499" formatCode="_-&quot;$&quot;* #,##0_-;\-&quot;$&quot;* #,##0_-;_-&quot;$&quot;* &quot;-&quot;??_-;_-@_-">
                  <c:v>83271.344167121075</c:v>
                </c:pt>
                <c:pt idx="500" formatCode="_-&quot;$&quot;* #,##0_-;\-&quot;$&quot;* #,##0_-;_-&quot;$&quot;* &quot;-&quot;??_-;_-@_-">
                  <c:v>83339.718194992049</c:v>
                </c:pt>
                <c:pt idx="501" formatCode="_-&quot;$&quot;* #,##0_-;\-&quot;$&quot;* #,##0_-;_-&quot;$&quot;* &quot;-&quot;??_-;_-@_-">
                  <c:v>86820.234967180062</c:v>
                </c:pt>
                <c:pt idx="502" formatCode="_-&quot;$&quot;* #,##0_-;\-&quot;$&quot;* #,##0_-;_-&quot;$&quot;* &quot;-&quot;??_-;_-@_-">
                  <c:v>89707.928494433669</c:v>
                </c:pt>
                <c:pt idx="503" formatCode="_-&quot;$&quot;* #,##0_-;\-&quot;$&quot;* #,##0_-;_-&quot;$&quot;* &quot;-&quot;??_-;_-@_-">
                  <c:v>90929.745260450087</c:v>
                </c:pt>
                <c:pt idx="504" formatCode="_-&quot;$&quot;* #,##0_-;\-&quot;$&quot;* #,##0_-;_-&quot;$&quot;* &quot;-&quot;??_-;_-@_-">
                  <c:v>92920.352666948427</c:v>
                </c:pt>
                <c:pt idx="505" formatCode="_-&quot;$&quot;* #,##0_-;\-&quot;$&quot;* #,##0_-;_-&quot;$&quot;* &quot;-&quot;??_-;_-@_-">
                  <c:v>93147.803146906866</c:v>
                </c:pt>
                <c:pt idx="506" formatCode="_-&quot;$&quot;* #,##0_-;\-&quot;$&quot;* #,##0_-;_-&quot;$&quot;* &quot;-&quot;??_-;_-@_-">
                  <c:v>94153.023196868788</c:v>
                </c:pt>
                <c:pt idx="507" formatCode="_-&quot;$&quot;* #,##0_-;\-&quot;$&quot;* #,##0_-;_-&quot;$&quot;* &quot;-&quot;??_-;_-@_-">
                  <c:v>97537.999390796758</c:v>
                </c:pt>
                <c:pt idx="508" formatCode="_-&quot;$&quot;* #,##0_-;\-&quot;$&quot;* #,##0_-;_-&quot;$&quot;* &quot;-&quot;??_-;_-@_-">
                  <c:v>92602.031626104421</c:v>
                </c:pt>
                <c:pt idx="509" formatCode="_-&quot;$&quot;* #,##0_-;\-&quot;$&quot;* #,##0_-;_-&quot;$&quot;* &quot;-&quot;??_-;_-@_-">
                  <c:v>95430.050005488796</c:v>
                </c:pt>
                <c:pt idx="510" formatCode="_-&quot;$&quot;* #,##0_-;\-&quot;$&quot;* #,##0_-;_-&quot;$&quot;* &quot;-&quot;??_-;_-@_-">
                  <c:v>98868.56904715464</c:v>
                </c:pt>
                <c:pt idx="511" formatCode="_-&quot;$&quot;* #,##0_-;\-&quot;$&quot;* #,##0_-;_-&quot;$&quot;* &quot;-&quot;??_-;_-@_-">
                  <c:v>102420.83245630667</c:v>
                </c:pt>
                <c:pt idx="512" formatCode="_-&quot;$&quot;* #,##0_-;\-&quot;$&quot;* #,##0_-;_-&quot;$&quot;* &quot;-&quot;??_-;_-@_-">
                  <c:v>104051.36580944063</c:v>
                </c:pt>
                <c:pt idx="513" formatCode="_-&quot;$&quot;* #,##0_-;\-&quot;$&quot;* #,##0_-;_-&quot;$&quot;* &quot;-&quot;??_-;_-@_-">
                  <c:v>107476.75632214047</c:v>
                </c:pt>
                <c:pt idx="514" formatCode="_-&quot;$&quot;* #,##0_-;\-&quot;$&quot;* #,##0_-;_-&quot;$&quot;* &quot;-&quot;??_-;_-@_-">
                  <c:v>111002.35340175484</c:v>
                </c:pt>
                <c:pt idx="515" formatCode="_-&quot;$&quot;* #,##0_-;\-&quot;$&quot;* #,##0_-;_-&quot;$&quot;* &quot;-&quot;??_-;_-@_-">
                  <c:v>107177.68106508545</c:v>
                </c:pt>
                <c:pt idx="516" formatCode="_-&quot;$&quot;* #,##0_-;\-&quot;$&quot;* #,##0_-;_-&quot;$&quot;* &quot;-&quot;??_-;_-@_-">
                  <c:v>110398.0086949652</c:v>
                </c:pt>
                <c:pt idx="517" formatCode="_-&quot;$&quot;* #,##0_-;\-&quot;$&quot;* #,##0_-;_-&quot;$&quot;* &quot;-&quot;??_-;_-@_-">
                  <c:v>111497.3888626643</c:v>
                </c:pt>
                <c:pt idx="518" formatCode="_-&quot;$&quot;* #,##0_-;\-&quot;$&quot;* #,##0_-;_-&quot;$&quot;* &quot;-&quot;??_-;_-@_-">
                  <c:v>113553.94204843463</c:v>
                </c:pt>
                <c:pt idx="519" formatCode="_-&quot;$&quot;* #,##0_-;\-&quot;$&quot;* #,##0_-;_-&quot;$&quot;* &quot;-&quot;??_-;_-@_-">
                  <c:v>113715.02624701271</c:v>
                </c:pt>
                <c:pt idx="520" formatCode="_-&quot;$&quot;* #,##0_-;\-&quot;$&quot;* #,##0_-;_-&quot;$&quot;* &quot;-&quot;??_-;_-@_-">
                  <c:v>115167.83288395888</c:v>
                </c:pt>
                <c:pt idx="521" formatCode="_-&quot;$&quot;* #,##0_-;\-&quot;$&quot;* #,##0_-;_-&quot;$&quot;* &quot;-&quot;??_-;_-@_-">
                  <c:v>113443.78133436137</c:v>
                </c:pt>
                <c:pt idx="522" formatCode="_-&quot;$&quot;* #,##0_-;\-&quot;$&quot;* #,##0_-;_-&quot;$&quot;* &quot;-&quot;??_-;_-@_-">
                  <c:v>110908.26991882901</c:v>
                </c:pt>
                <c:pt idx="523" formatCode="_-&quot;$&quot;* #,##0_-;\-&quot;$&quot;* #,##0_-;_-&quot;$&quot;* &quot;-&quot;??_-;_-@_-">
                  <c:v>110002.38393267865</c:v>
                </c:pt>
                <c:pt idx="524" formatCode="_-&quot;$&quot;* #,##0_-;\-&quot;$&quot;* #,##0_-;_-&quot;$&quot;* &quot;-&quot;??_-;_-@_-">
                  <c:v>109153.23874230284</c:v>
                </c:pt>
                <c:pt idx="525" formatCode="_-&quot;$&quot;* #,##0_-;\-&quot;$&quot;* #,##0_-;_-&quot;$&quot;* &quot;-&quot;??_-;_-@_-">
                  <c:v>110394.85684546818</c:v>
                </c:pt>
                <c:pt idx="526" formatCode="_-&quot;$&quot;* #,##0_-;\-&quot;$&quot;* #,##0_-;_-&quot;$&quot;* &quot;-&quot;??_-;_-@_-">
                  <c:v>113155.84042551597</c:v>
                </c:pt>
                <c:pt idx="527" formatCode="_-&quot;$&quot;* #,##0_-;\-&quot;$&quot;* #,##0_-;_-&quot;$&quot;* &quot;-&quot;??_-;_-@_-">
                  <c:v>111404.82219282514</c:v>
                </c:pt>
                <c:pt idx="528" formatCode="_-&quot;$&quot;* #,##0_-;\-&quot;$&quot;* #,##0_-;_-&quot;$&quot;* &quot;-&quot;??_-;_-@_-">
                  <c:v>115125.27391352059</c:v>
                </c:pt>
                <c:pt idx="529" formatCode="_-&quot;$&quot;* #,##0_-;\-&quot;$&quot;* #,##0_-;_-&quot;$&quot;* &quot;-&quot;??_-;_-@_-">
                  <c:v>117361.9848093117</c:v>
                </c:pt>
                <c:pt idx="530" formatCode="_-&quot;$&quot;* #,##0_-;\-&quot;$&quot;* #,##0_-;_-&quot;$&quot;* &quot;-&quot;??_-;_-@_-">
                  <c:v>121262.00823952731</c:v>
                </c:pt>
                <c:pt idx="531" formatCode="_-&quot;$&quot;* #,##0_-;\-&quot;$&quot;* #,##0_-;_-&quot;$&quot;* &quot;-&quot;??_-;_-@_-">
                  <c:v>118034.91742265715</c:v>
                </c:pt>
                <c:pt idx="532" formatCode="_-&quot;$&quot;* #,##0_-;\-&quot;$&quot;* #,##0_-;_-&quot;$&quot;* &quot;-&quot;??_-;_-@_-">
                  <c:v>120017.54625220576</c:v>
                </c:pt>
                <c:pt idx="533" formatCode="_-&quot;$&quot;* #,##0_-;\-&quot;$&quot;* #,##0_-;_-&quot;$&quot;* &quot;-&quot;??_-;_-@_-">
                  <c:v>123622.66898190761</c:v>
                </c:pt>
                <c:pt idx="534" formatCode="_-&quot;$&quot;* #,##0_-;\-&quot;$&quot;* #,##0_-;_-&quot;$&quot;* &quot;-&quot;??_-;_-@_-">
                  <c:v>126351.83588029208</c:v>
                </c:pt>
                <c:pt idx="535" formatCode="_-&quot;$&quot;* #,##0_-;\-&quot;$&quot;* #,##0_-;_-&quot;$&quot;* &quot;-&quot;??_-;_-@_-">
                  <c:v>128645.0366502554</c:v>
                </c:pt>
                <c:pt idx="536" formatCode="_-&quot;$&quot;* #,##0_-;\-&quot;$&quot;* #,##0_-;_-&quot;$&quot;* &quot;-&quot;??_-;_-@_-">
                  <c:v>128017.12235128618</c:v>
                </c:pt>
                <c:pt idx="537" formatCode="_-&quot;$&quot;* #,##0_-;\-&quot;$&quot;* #,##0_-;_-&quot;$&quot;* &quot;-&quot;??_-;_-@_-">
                  <c:v>129367.74163024126</c:v>
                </c:pt>
                <c:pt idx="538" formatCode="_-&quot;$&quot;* #,##0_-;\-&quot;$&quot;* #,##0_-;_-&quot;$&quot;* &quot;-&quot;??_-;_-@_-">
                  <c:v>129651.16694988532</c:v>
                </c:pt>
                <c:pt idx="539" formatCode="_-&quot;$&quot;* #,##0_-;\-&quot;$&quot;* #,##0_-;_-&quot;$&quot;* &quot;-&quot;??_-;_-@_-">
                  <c:v>132112.52946482325</c:v>
                </c:pt>
                <c:pt idx="540" formatCode="_-&quot;$&quot;* #,##0_-;\-&quot;$&quot;* #,##0_-;_-&quot;$&quot;* &quot;-&quot;??_-;_-@_-">
                  <c:v>134066.4482341939</c:v>
                </c:pt>
                <c:pt idx="541" formatCode="_-&quot;$&quot;* #,##0_-;\-&quot;$&quot;* #,##0_-;_-&quot;$&quot;* &quot;-&quot;??_-;_-@_-">
                  <c:v>136914.54726044569</c:v>
                </c:pt>
                <c:pt idx="542" formatCode="_-&quot;$&quot;* #,##0_-;\-&quot;$&quot;* #,##0_-;_-&quot;$&quot;* &quot;-&quot;??_-;_-@_-">
                  <c:v>138522.55696538233</c:v>
                </c:pt>
                <c:pt idx="543" formatCode="_-&quot;$&quot;* #,##0_-;\-&quot;$&quot;* #,##0_-;_-&quot;$&quot;* &quot;-&quot;??_-;_-@_-">
                  <c:v>140538.84113911726</c:v>
                </c:pt>
                <c:pt idx="544" formatCode="_-&quot;$&quot;* #,##0_-;\-&quot;$&quot;* #,##0_-;_-&quot;$&quot;* &quot;-&quot;??_-;_-@_-">
                  <c:v>143804.44518737495</c:v>
                </c:pt>
                <c:pt idx="545" formatCode="_-&quot;$&quot;* #,##0_-;\-&quot;$&quot;* #,##0_-;_-&quot;$&quot;* &quot;-&quot;??_-;_-@_-">
                  <c:v>147979.37706700835</c:v>
                </c:pt>
                <c:pt idx="546" formatCode="_-&quot;$&quot;* #,##0_-;\-&quot;$&quot;* #,##0_-;_-&quot;$&quot;* &quot;-&quot;??_-;_-@_-">
                  <c:v>150483.34213521221</c:v>
                </c:pt>
                <c:pt idx="547" formatCode="_-&quot;$&quot;* #,##0_-;\-&quot;$&quot;* #,##0_-;_-&quot;$&quot;* &quot;-&quot;??_-;_-@_-">
                  <c:v>153969.29605619528</c:v>
                </c:pt>
                <c:pt idx="548" formatCode="_-&quot;$&quot;* #,##0_-;\-&quot;$&quot;* #,##0_-;_-&quot;$&quot;* &quot;-&quot;??_-;_-@_-">
                  <c:v>155991.26057036562</c:v>
                </c:pt>
                <c:pt idx="549" formatCode="_-&quot;$&quot;* #,##0_-;\-&quot;$&quot;* #,##0_-;_-&quot;$&quot;* &quot;-&quot;??_-;_-@_-">
                  <c:v>157496.55078576109</c:v>
                </c:pt>
                <c:pt idx="550" formatCode="_-&quot;$&quot;* #,##0_-;\-&quot;$&quot;* #,##0_-;_-&quot;$&quot;* &quot;-&quot;??_-;_-@_-">
                  <c:v>161272.0837285266</c:v>
                </c:pt>
                <c:pt idx="551" formatCode="_-&quot;$&quot;* #,##0_-;\-&quot;$&quot;* #,##0_-;_-&quot;$&quot;* &quot;-&quot;??_-;_-@_-">
                  <c:v>165230.80765033551</c:v>
                </c:pt>
                <c:pt idx="552" formatCode="_-&quot;$&quot;* #,##0_-;\-&quot;$&quot;* #,##0_-;_-&quot;$&quot;* &quot;-&quot;??_-;_-@_-">
                  <c:v>164009.53445671278</c:v>
                </c:pt>
                <c:pt idx="553" formatCode="_-&quot;$&quot;* #,##0_-;\-&quot;$&quot;* #,##0_-;_-&quot;$&quot;* &quot;-&quot;??_-;_-@_-">
                  <c:v>166653.1412272882</c:v>
                </c:pt>
                <c:pt idx="554" formatCode="_-&quot;$&quot;* #,##0_-;\-&quot;$&quot;* #,##0_-;_-&quot;$&quot;* &quot;-&quot;??_-;_-@_-">
                  <c:v>169630.34965802086</c:v>
                </c:pt>
                <c:pt idx="555" formatCode="_-&quot;$&quot;* #,##0_-;\-&quot;$&quot;* #,##0_-;_-&quot;$&quot;* &quot;-&quot;??_-;_-@_-">
                  <c:v>174595.79558158838</c:v>
                </c:pt>
                <c:pt idx="556" formatCode="_-&quot;$&quot;* #,##0_-;\-&quot;$&quot;* #,##0_-;_-&quot;$&quot;* &quot;-&quot;??_-;_-@_-">
                  <c:v>180713.16720929576</c:v>
                </c:pt>
                <c:pt idx="557" formatCode="_-&quot;$&quot;* #,##0_-;\-&quot;$&quot;* #,##0_-;_-&quot;$&quot;* &quot;-&quot;??_-;_-@_-">
                  <c:v>182315.14155251969</c:v>
                </c:pt>
                <c:pt idx="558" formatCode="_-&quot;$&quot;* #,##0_-;\-&quot;$&quot;* #,##0_-;_-&quot;$&quot;* &quot;-&quot;??_-;_-@_-">
                  <c:v>187722.35228536953</c:v>
                </c:pt>
                <c:pt idx="559" formatCode="_-&quot;$&quot;* #,##0_-;\-&quot;$&quot;* #,##0_-;_-&quot;$&quot;* &quot;-&quot;??_-;_-@_-">
                  <c:v>183165.65419230331</c:v>
                </c:pt>
                <c:pt idx="560" formatCode="_-&quot;$&quot;* #,##0_-;\-&quot;$&quot;* #,##0_-;_-&quot;$&quot;* &quot;-&quot;??_-;_-@_-">
                  <c:v>184834.13585479234</c:v>
                </c:pt>
                <c:pt idx="561" formatCode="_-&quot;$&quot;* #,##0_-;\-&quot;$&quot;* #,##0_-;_-&quot;$&quot;* &quot;-&quot;??_-;_-@_-">
                  <c:v>186832.66896466649</c:v>
                </c:pt>
                <c:pt idx="562" formatCode="_-&quot;$&quot;* #,##0_-;\-&quot;$&quot;* #,##0_-;_-&quot;$&quot;* &quot;-&quot;??_-;_-@_-">
                  <c:v>192405.31961269895</c:v>
                </c:pt>
                <c:pt idx="563" formatCode="_-&quot;$&quot;* #,##0_-;\-&quot;$&quot;* #,##0_-;_-&quot;$&quot;* &quot;-&quot;??_-;_-@_-">
                  <c:v>195685.83455459974</c:v>
                </c:pt>
                <c:pt idx="564" formatCode="_-&quot;$&quot;* #,##0_-;\-&quot;$&quot;* #,##0_-;_-&quot;$&quot;* &quot;-&quot;??_-;_-@_-">
                  <c:v>200288.33039242684</c:v>
                </c:pt>
                <c:pt idx="565" formatCode="_-&quot;$&quot;* #,##0_-;\-&quot;$&quot;* #,##0_-;_-&quot;$&quot;* &quot;-&quot;??_-;_-@_-">
                  <c:v>207095.15334048754</c:v>
                </c:pt>
                <c:pt idx="566" formatCode="_-&quot;$&quot;* #,##0_-;\-&quot;$&quot;* #,##0_-;_-&quot;$&quot;* &quot;-&quot;??_-;_-@_-">
                  <c:v>200277.91643496184</c:v>
                </c:pt>
                <c:pt idx="567" formatCode="_-&quot;$&quot;* #,##0_-;\-&quot;$&quot;* #,##0_-;_-&quot;$&quot;* &quot;-&quot;??_-;_-@_-">
                  <c:v>202322.36563002254</c:v>
                </c:pt>
                <c:pt idx="568" formatCode="_-&quot;$&quot;* #,##0_-;\-&quot;$&quot;* #,##0_-;_-&quot;$&quot;* &quot;-&quot;??_-;_-@_-">
                  <c:v>204148.35839916972</c:v>
                </c:pt>
                <c:pt idx="569" formatCode="_-&quot;$&quot;* #,##0_-;\-&quot;$&quot;* #,##0_-;_-&quot;$&quot;* &quot;-&quot;??_-;_-@_-">
                  <c:v>204006.58656913484</c:v>
                </c:pt>
                <c:pt idx="570" formatCode="_-&quot;$&quot;* #,##0_-;\-&quot;$&quot;* #,##0_-;_-&quot;$&quot;* &quot;-&quot;??_-;_-@_-">
                  <c:v>207270.29717058077</c:v>
                </c:pt>
                <c:pt idx="571" formatCode="_-&quot;$&quot;* #,##0_-;\-&quot;$&quot;* #,##0_-;_-&quot;$&quot;* &quot;-&quot;??_-;_-@_-">
                  <c:v>210901.45479394513</c:v>
                </c:pt>
                <c:pt idx="572" formatCode="_-&quot;$&quot;* #,##0_-;\-&quot;$&quot;* #,##0_-;_-&quot;$&quot;* &quot;-&quot;??_-;_-@_-">
                  <c:v>217585.08535881192</c:v>
                </c:pt>
                <c:pt idx="573" formatCode="_-&quot;$&quot;* #,##0_-;\-&quot;$&quot;* #,##0_-;_-&quot;$&quot;* &quot;-&quot;??_-;_-@_-">
                  <c:v>220582.53000234591</c:v>
                </c:pt>
                <c:pt idx="574" formatCode="_-&quot;$&quot;* #,##0_-;\-&quot;$&quot;* #,##0_-;_-&quot;$&quot;* &quot;-&quot;??_-;_-@_-">
                  <c:v>224564.56698802533</c:v>
                </c:pt>
                <c:pt idx="575" formatCode="_-&quot;$&quot;* #,##0_-;\-&quot;$&quot;* #,##0_-;_-&quot;$&quot;* &quot;-&quot;??_-;_-@_-">
                  <c:v>224213.68762571027</c:v>
                </c:pt>
                <c:pt idx="576" formatCode="_-&quot;$&quot;* #,##0_-;\-&quot;$&quot;* #,##0_-;_-&quot;$&quot;* &quot;-&quot;??_-;_-@_-">
                  <c:v>228197.26303692427</c:v>
                </c:pt>
                <c:pt idx="577" formatCode="_-&quot;$&quot;* #,##0_-;\-&quot;$&quot;* #,##0_-;_-&quot;$&quot;* &quot;-&quot;??_-;_-@_-">
                  <c:v>232775.14406619774</c:v>
                </c:pt>
                <c:pt idx="578" formatCode="_-&quot;$&quot;* #,##0_-;\-&quot;$&quot;* #,##0_-;_-&quot;$&quot;* &quot;-&quot;??_-;_-@_-">
                  <c:v>236304.05556172392</c:v>
                </c:pt>
                <c:pt idx="579" formatCode="_-&quot;$&quot;* #,##0_-;\-&quot;$&quot;* #,##0_-;_-&quot;$&quot;* &quot;-&quot;??_-;_-@_-">
                  <c:v>235753.89092246501</c:v>
                </c:pt>
                <c:pt idx="580" formatCode="_-&quot;$&quot;* #,##0_-;\-&quot;$&quot;* #,##0_-;_-&quot;$&quot;* &quot;-&quot;??_-;_-@_-">
                  <c:v>240018.87986608551</c:v>
                </c:pt>
                <c:pt idx="581" formatCode="_-&quot;$&quot;* #,##0_-;\-&quot;$&quot;* #,##0_-;_-&quot;$&quot;* &quot;-&quot;??_-;_-@_-">
                  <c:v>238336.55237378503</c:v>
                </c:pt>
                <c:pt idx="582" formatCode="_-&quot;$&quot;* #,##0_-;\-&quot;$&quot;* #,##0_-;_-&quot;$&quot;* &quot;-&quot;??_-;_-@_-">
                  <c:v>241101.33974031685</c:v>
                </c:pt>
                <c:pt idx="583" formatCode="_-&quot;$&quot;* #,##0_-;\-&quot;$&quot;* #,##0_-;_-&quot;$&quot;* &quot;-&quot;??_-;_-@_-">
                  <c:v>244872.7307681815</c:v>
                </c:pt>
                <c:pt idx="584" formatCode="_-&quot;$&quot;* #,##0_-;\-&quot;$&quot;* #,##0_-;_-&quot;$&quot;* &quot;-&quot;??_-;_-@_-">
                  <c:v>240018.40650438258</c:v>
                </c:pt>
                <c:pt idx="585" formatCode="_-&quot;$&quot;* #,##0_-;\-&quot;$&quot;* #,##0_-;_-&quot;$&quot;* &quot;-&quot;??_-;_-@_-">
                  <c:v>233810.03108928219</c:v>
                </c:pt>
                <c:pt idx="586" formatCode="_-&quot;$&quot;* #,##0_-;\-&quot;$&quot;* #,##0_-;_-&quot;$&quot;* &quot;-&quot;??_-;_-@_-">
                  <c:v>231834.10100072416</c:v>
                </c:pt>
                <c:pt idx="587" formatCode="_-&quot;$&quot;* #,##0_-;\-&quot;$&quot;* #,##0_-;_-&quot;$&quot;* &quot;-&quot;??_-;_-@_-">
                  <c:v>231436.3588298166</c:v>
                </c:pt>
                <c:pt idx="588" formatCode="_-&quot;$&quot;* #,##0_-;\-&quot;$&quot;* #,##0_-;_-&quot;$&quot;* &quot;-&quot;??_-;_-@_-">
                  <c:v>225614.12822390138</c:v>
                </c:pt>
                <c:pt idx="589" formatCode="_-&quot;$&quot;* #,##0_-;\-&quot;$&quot;* #,##0_-;_-&quot;$&quot;* &quot;-&quot;??_-;_-@_-">
                  <c:v>227916.32286622084</c:v>
                </c:pt>
                <c:pt idx="590" formatCode="_-&quot;$&quot;* #,##0_-;\-&quot;$&quot;* #,##0_-;_-&quot;$&quot;* &quot;-&quot;??_-;_-@_-">
                  <c:v>231034.47474400821</c:v>
                </c:pt>
                <c:pt idx="591" formatCode="_-&quot;$&quot;* #,##0_-;\-&quot;$&quot;* #,##0_-;_-&quot;$&quot;* &quot;-&quot;??_-;_-@_-">
                  <c:v>225763.82886246077</c:v>
                </c:pt>
                <c:pt idx="592" formatCode="_-&quot;$&quot;* #,##0_-;\-&quot;$&quot;* #,##0_-;_-&quot;$&quot;* &quot;-&quot;??_-;_-@_-">
                  <c:v>225426.32196825414</c:v>
                </c:pt>
                <c:pt idx="593" formatCode="_-&quot;$&quot;* #,##0_-;\-&quot;$&quot;* #,##0_-;_-&quot;$&quot;* &quot;-&quot;??_-;_-@_-">
                  <c:v>225915.42294783195</c:v>
                </c:pt>
                <c:pt idx="594" formatCode="_-&quot;$&quot;* #,##0_-;\-&quot;$&quot;* #,##0_-;_-&quot;$&quot;* &quot;-&quot;??_-;_-@_-">
                  <c:v>229801.0124865344</c:v>
                </c:pt>
                <c:pt idx="595" formatCode="_-&quot;$&quot;* #,##0_-;\-&quot;$&quot;* #,##0_-;_-&quot;$&quot;* &quot;-&quot;??_-;_-@_-">
                  <c:v>229705.39342253757</c:v>
                </c:pt>
                <c:pt idx="596" formatCode="_-&quot;$&quot;* #,##0_-;\-&quot;$&quot;* #,##0_-;_-&quot;$&quot;* &quot;-&quot;??_-;_-@_-">
                  <c:v>236863.45075419056</c:v>
                </c:pt>
                <c:pt idx="597" formatCode="_-&quot;$&quot;* #,##0_-;\-&quot;$&quot;* #,##0_-;_-&quot;$&quot;* &quot;-&quot;??_-;_-@_-">
                  <c:v>239347.65297129605</c:v>
                </c:pt>
                <c:pt idx="598" formatCode="_-&quot;$&quot;* #,##0_-;\-&quot;$&quot;* #,##0_-;_-&quot;$&quot;* &quot;-&quot;??_-;_-@_-">
                  <c:v>242718.34331760966</c:v>
                </c:pt>
                <c:pt idx="599" formatCode="_-&quot;$&quot;* #,##0_-;\-&quot;$&quot;* #,##0_-;_-&quot;$&quot;* &quot;-&quot;??_-;_-@_-">
                  <c:v>253058.92971865187</c:v>
                </c:pt>
                <c:pt idx="600" formatCode="_-&quot;$&quot;* #,##0_-;\-&quot;$&quot;* #,##0_-;_-&quot;$&quot;* &quot;-&quot;??_-;_-@_-">
                  <c:v>252415.15780263368</c:v>
                </c:pt>
                <c:pt idx="601" formatCode="_-&quot;$&quot;* #,##0_-;\-&quot;$&quot;* #,##0_-;_-&quot;$&quot;* &quot;-&quot;??_-;_-@_-">
                  <c:v>251953.98516353022</c:v>
                </c:pt>
                <c:pt idx="602" formatCode="_-&quot;$&quot;* #,##0_-;\-&quot;$&quot;* #,##0_-;_-&quot;$&quot;* &quot;-&quot;??_-;_-@_-">
                  <c:v>257983.19317406235</c:v>
                </c:pt>
                <c:pt idx="603" formatCode="_-&quot;$&quot;* #,##0_-;\-&quot;$&quot;* #,##0_-;_-&quot;$&quot;* &quot;-&quot;??_-;_-@_-">
                  <c:v>263036.44769352797</c:v>
                </c:pt>
                <c:pt idx="604" formatCode="_-&quot;$&quot;* #,##0_-;\-&quot;$&quot;* #,##0_-;_-&quot;$&quot;* &quot;-&quot;??_-;_-@_-">
                  <c:v>262837.04407615837</c:v>
                </c:pt>
                <c:pt idx="605" formatCode="_-&quot;$&quot;* #,##0_-;\-&quot;$&quot;* #,##0_-;_-&quot;$&quot;* &quot;-&quot;??_-;_-@_-">
                  <c:v>270904.90260089003</c:v>
                </c:pt>
                <c:pt idx="606" formatCode="_-&quot;$&quot;* #,##0_-;\-&quot;$&quot;* #,##0_-;_-&quot;$&quot;* &quot;-&quot;??_-;_-@_-">
                  <c:v>272682.3757954844</c:v>
                </c:pt>
                <c:pt idx="607" formatCode="_-&quot;$&quot;* #,##0_-;\-&quot;$&quot;* #,##0_-;_-&quot;$&quot;* &quot;-&quot;??_-;_-@_-">
                  <c:v>275886.08780108078</c:v>
                </c:pt>
                <c:pt idx="608" formatCode="_-&quot;$&quot;* #,##0_-;\-&quot;$&quot;* #,##0_-;_-&quot;$&quot;* &quot;-&quot;??_-;_-@_-">
                  <c:v>271384.53634640877</c:v>
                </c:pt>
                <c:pt idx="609" formatCode="_-&quot;$&quot;* #,##0_-;\-&quot;$&quot;* #,##0_-;_-&quot;$&quot;* &quot;-&quot;??_-;_-@_-">
                  <c:v>269988.947705673</c:v>
                </c:pt>
                <c:pt idx="610" formatCode="_-&quot;$&quot;* #,##0_-;\-&quot;$&quot;* #,##0_-;_-&quot;$&quot;* &quot;-&quot;??_-;_-@_-">
                  <c:v>273938.55941470002</c:v>
                </c:pt>
                <c:pt idx="611" formatCode="_-&quot;$&quot;* #,##0_-;\-&quot;$&quot;* #,##0_-;_-&quot;$&quot;* &quot;-&quot;??_-;_-@_-">
                  <c:v>274294.17239404464</c:v>
                </c:pt>
                <c:pt idx="612" formatCode="_-&quot;$&quot;* #,##0_-;\-&quot;$&quot;* #,##0_-;_-&quot;$&quot;* &quot;-&quot;??_-;_-@_-">
                  <c:v>276274.00771665206</c:v>
                </c:pt>
                <c:pt idx="613" formatCode="_-&quot;$&quot;* #,##0_-;\-&quot;$&quot;* #,##0_-;_-&quot;$&quot;* &quot;-&quot;??_-;_-@_-">
                  <c:v>285543.13990305661</c:v>
                </c:pt>
                <c:pt idx="614" formatCode="_-&quot;$&quot;* #,##0_-;\-&quot;$&quot;* #,##0_-;_-&quot;$&quot;* &quot;-&quot;??_-;_-@_-">
                  <c:v>290346.2227625107</c:v>
                </c:pt>
                <c:pt idx="615" formatCode="_-&quot;$&quot;* #,##0_-;\-&quot;$&quot;* #,##0_-;_-&quot;$&quot;* &quot;-&quot;??_-;_-@_-">
                  <c:v>295163.15145177615</c:v>
                </c:pt>
                <c:pt idx="616" formatCode="_-&quot;$&quot;* #,##0_-;\-&quot;$&quot;* #,##0_-;_-&quot;$&quot;* &quot;-&quot;??_-;_-@_-">
                  <c:v>301113.8997600436</c:v>
                </c:pt>
                <c:pt idx="617" formatCode="_-&quot;$&quot;* #,##0_-;\-&quot;$&quot;* #,##0_-;_-&quot;$&quot;* &quot;-&quot;??_-;_-@_-">
                  <c:v>304447.90457437822</c:v>
                </c:pt>
                <c:pt idx="618" formatCode="_-&quot;$&quot;* #,##0_-;\-&quot;$&quot;* #,##0_-;_-&quot;$&quot;* &quot;-&quot;??_-;_-@_-">
                  <c:v>305057.59444778366</c:v>
                </c:pt>
                <c:pt idx="619" formatCode="_-&quot;$&quot;* #,##0_-;\-&quot;$&quot;* #,##0_-;_-&quot;$&quot;* &quot;-&quot;??_-;_-@_-">
                  <c:v>307020.5070895105</c:v>
                </c:pt>
                <c:pt idx="620" formatCode="_-&quot;$&quot;* #,##0_-;\-&quot;$&quot;* #,##0_-;_-&quot;$&quot;* &quot;-&quot;??_-;_-@_-">
                  <c:v>305289.4233418057</c:v>
                </c:pt>
                <c:pt idx="621" formatCode="_-&quot;$&quot;* #,##0_-;\-&quot;$&quot;* #,##0_-;_-&quot;$&quot;* &quot;-&quot;??_-;_-@_-">
                  <c:v>303894.5447436244</c:v>
                </c:pt>
                <c:pt idx="622" formatCode="_-&quot;$&quot;* #,##0_-;\-&quot;$&quot;* #,##0_-;_-&quot;$&quot;* &quot;-&quot;??_-;_-@_-">
                  <c:v>308591.59458161663</c:v>
                </c:pt>
                <c:pt idx="623" formatCode="_-&quot;$&quot;* #,##0_-;\-&quot;$&quot;* #,##0_-;_-&quot;$&quot;* &quot;-&quot;??_-;_-@_-">
                  <c:v>315995.68165838032</c:v>
                </c:pt>
                <c:pt idx="624" formatCode="_-&quot;$&quot;* #,##0_-;\-&quot;$&quot;* #,##0_-;_-&quot;$&quot;* &quot;-&quot;??_-;_-@_-">
                  <c:v>322573.75256348826</c:v>
                </c:pt>
                <c:pt idx="625" formatCode="_-&quot;$&quot;* #,##0_-;\-&quot;$&quot;* #,##0_-;_-&quot;$&quot;* &quot;-&quot;??_-;_-@_-">
                  <c:v>331263.60836590215</c:v>
                </c:pt>
                <c:pt idx="626" formatCode="_-&quot;$&quot;* #,##0_-;\-&quot;$&quot;* #,##0_-;_-&quot;$&quot;* &quot;-&quot;??_-;_-@_-">
                  <c:v>331774.60232424166</c:v>
                </c:pt>
                <c:pt idx="627" formatCode="_-&quot;$&quot;* #,##0_-;\-&quot;$&quot;* #,##0_-;_-&quot;$&quot;* &quot;-&quot;??_-;_-@_-">
                  <c:v>338248.65199512534</c:v>
                </c:pt>
                <c:pt idx="628" formatCode="_-&quot;$&quot;* #,##0_-;\-&quot;$&quot;* #,##0_-;_-&quot;$&quot;* &quot;-&quot;??_-;_-@_-">
                  <c:v>340954.15080836212</c:v>
                </c:pt>
                <c:pt idx="629" formatCode="_-&quot;$&quot;* #,##0_-;\-&quot;$&quot;* #,##0_-;_-&quot;$&quot;* &quot;-&quot;??_-;_-@_-">
                  <c:v>338746.865187485</c:v>
                </c:pt>
                <c:pt idx="630" formatCode="_-&quot;$&quot;* #,##0_-;\-&quot;$&quot;* #,##0_-;_-&quot;$&quot;* &quot;-&quot;??_-;_-@_-">
                  <c:v>342360.03506613709</c:v>
                </c:pt>
                <c:pt idx="631" formatCode="_-&quot;$&quot;* #,##0_-;\-&quot;$&quot;* #,##0_-;_-&quot;$&quot;* &quot;-&quot;??_-;_-@_-">
                  <c:v>346019.23937040154</c:v>
                </c:pt>
                <c:pt idx="632" formatCode="_-&quot;$&quot;* #,##0_-;\-&quot;$&quot;* #,##0_-;_-&quot;$&quot;* &quot;-&quot;??_-;_-@_-">
                  <c:v>346766.67749936675</c:v>
                </c:pt>
                <c:pt idx="633" formatCode="_-&quot;$&quot;* #,##0_-;\-&quot;$&quot;* #,##0_-;_-&quot;$&quot;* &quot;-&quot;??_-;_-@_-">
                  <c:v>351545.73725239589</c:v>
                </c:pt>
                <c:pt idx="634" formatCode="_-&quot;$&quot;* #,##0_-;\-&quot;$&quot;* #,##0_-;_-&quot;$&quot;* &quot;-&quot;??_-;_-@_-">
                  <c:v>351750.93955062673</c:v>
                </c:pt>
                <c:pt idx="635" formatCode="_-&quot;$&quot;* #,##0_-;\-&quot;$&quot;* #,##0_-;_-&quot;$&quot;* &quot;-&quot;??_-;_-@_-">
                  <c:v>359941.2804159979</c:v>
                </c:pt>
                <c:pt idx="636" formatCode="_-&quot;$&quot;* #,##0_-;\-&quot;$&quot;* #,##0_-;_-&quot;$&quot;* &quot;-&quot;??_-;_-@_-">
                  <c:v>357677.66475246922</c:v>
                </c:pt>
                <c:pt idx="637" formatCode="_-&quot;$&quot;* #,##0_-;\-&quot;$&quot;* #,##0_-;_-&quot;$&quot;* &quot;-&quot;??_-;_-@_-">
                  <c:v>360145.77267167426</c:v>
                </c:pt>
                <c:pt idx="638" formatCode="_-&quot;$&quot;* #,##0_-;\-&quot;$&quot;* #,##0_-;_-&quot;$&quot;* &quot;-&quot;??_-;_-@_-">
                  <c:v>355137.48751398938</c:v>
                </c:pt>
                <c:pt idx="639" formatCode="_-&quot;$&quot;* #,##0_-;\-&quot;$&quot;* #,##0_-;_-&quot;$&quot;* &quot;-&quot;??_-;_-@_-">
                  <c:v>369756.67200761207</c:v>
                </c:pt>
                <c:pt idx="640" formatCode="_-&quot;$&quot;* #,##0_-;\-&quot;$&quot;* #,##0_-;_-&quot;$&quot;* &quot;-&quot;??_-;_-@_-">
                  <c:v>373798.35256786377</c:v>
                </c:pt>
                <c:pt idx="641" formatCode="_-&quot;$&quot;* #,##0_-;\-&quot;$&quot;* #,##0_-;_-&quot;$&quot;* &quot;-&quot;??_-;_-@_-">
                  <c:v>373751.01639756828</c:v>
                </c:pt>
                <c:pt idx="642" formatCode="_-&quot;$&quot;* #,##0_-;\-&quot;$&quot;* #,##0_-;_-&quot;$&quot;* &quot;-&quot;??_-;_-@_-">
                  <c:v>375020.09912318946</c:v>
                </c:pt>
                <c:pt idx="643" formatCode="_-&quot;$&quot;* #,##0_-;\-&quot;$&quot;* #,##0_-;_-&quot;$&quot;* &quot;-&quot;??_-;_-@_-">
                  <c:v>376621.71844513621</c:v>
                </c:pt>
                <c:pt idx="644" formatCode="_-&quot;$&quot;* #,##0_-;\-&quot;$&quot;* #,##0_-;_-&quot;$&quot;* &quot;-&quot;??_-;_-@_-">
                  <c:v>371353.08435082628</c:v>
                </c:pt>
                <c:pt idx="645" formatCode="_-&quot;$&quot;* #,##0_-;\-&quot;$&quot;* #,##0_-;_-&quot;$&quot;* &quot;-&quot;??_-;_-@_-">
                  <c:v>374924.00669748971</c:v>
                </c:pt>
                <c:pt idx="646" formatCode="_-&quot;$&quot;* #,##0_-;\-&quot;$&quot;* #,##0_-;_-&quot;$&quot;* &quot;-&quot;??_-;_-@_-">
                  <c:v>376163.14929539897</c:v>
                </c:pt>
                <c:pt idx="647" formatCode="_-&quot;$&quot;* #,##0_-;\-&quot;$&quot;* #,##0_-;_-&quot;$&quot;* &quot;-&quot;??_-;_-@_-">
                  <c:v>371016.76086087705</c:v>
                </c:pt>
                <c:pt idx="648" formatCode="_-&quot;$&quot;* #,##0_-;\-&quot;$&quot;* #,##0_-;_-&quot;$&quot;* &quot;-&quot;??_-;_-@_-">
                  <c:v>369421.17690064304</c:v>
                </c:pt>
                <c:pt idx="649" formatCode="_-&quot;$&quot;* #,##0_-;\-&quot;$&quot;* #,##0_-;_-&quot;$&quot;* &quot;-&quot;??_-;_-@_-">
                  <c:v>371930.23060715361</c:v>
                </c:pt>
                <c:pt idx="650" formatCode="_-&quot;$&quot;* #,##0_-;\-&quot;$&quot;* #,##0_-;_-&quot;$&quot;* &quot;-&quot;??_-;_-@_-">
                  <c:v>371650.94720241037</c:v>
                </c:pt>
                <c:pt idx="651" formatCode="_-&quot;$&quot;* #,##0_-;\-&quot;$&quot;* #,##0_-;_-&quot;$&quot;* &quot;-&quot;??_-;_-@_-">
                  <c:v>374793.35886747419</c:v>
                </c:pt>
                <c:pt idx="652" formatCode="_-&quot;$&quot;* #,##0_-;\-&quot;$&quot;* #,##0_-;_-&quot;$&quot;* &quot;-&quot;??_-;_-@_-">
                  <c:v>371427.99384031881</c:v>
                </c:pt>
                <c:pt idx="653" formatCode="_-&quot;$&quot;* #,##0_-;\-&quot;$&quot;* #,##0_-;_-&quot;$&quot;* &quot;-&quot;??_-;_-@_-">
                  <c:v>372690.33116167289</c:v>
                </c:pt>
                <c:pt idx="654" formatCode="_-&quot;$&quot;* #,##0_-;\-&quot;$&quot;* #,##0_-;_-&quot;$&quot;* &quot;-&quot;??_-;_-@_-">
                  <c:v>370448.49013648013</c:v>
                </c:pt>
                <c:pt idx="655" formatCode="_-&quot;$&quot;* #,##0_-;\-&quot;$&quot;* #,##0_-;_-&quot;$&quot;* &quot;-&quot;??_-;_-@_-">
                  <c:v>369594.6639647758</c:v>
                </c:pt>
                <c:pt idx="656" formatCode="_-&quot;$&quot;* #,##0_-;\-&quot;$&quot;* #,##0_-;_-&quot;$&quot;* &quot;-&quot;??_-;_-@_-">
                  <c:v>377164.07261629624</c:v>
                </c:pt>
                <c:pt idx="657" formatCode="_-&quot;$&quot;* #,##0_-;\-&quot;$&quot;* #,##0_-;_-&quot;$&quot;* &quot;-&quot;??_-;_-@_-">
                  <c:v>381632.60709218722</c:v>
                </c:pt>
                <c:pt idx="658" formatCode="_-&quot;$&quot;* #,##0_-;\-&quot;$&quot;* #,##0_-;_-&quot;$&quot;* &quot;-&quot;??_-;_-@_-">
                  <c:v>383033.87607335841</c:v>
                </c:pt>
                <c:pt idx="659" formatCode="_-&quot;$&quot;* #,##0_-;\-&quot;$&quot;* #,##0_-;_-&quot;$&quot;* &quot;-&quot;??_-;_-@_-">
                  <c:v>387843.23097537662</c:v>
                </c:pt>
                <c:pt idx="660" formatCode="_-&quot;$&quot;* #,##0_-;\-&quot;$&quot;* #,##0_-;_-&quot;$&quot;* &quot;-&quot;??_-;_-@_-">
                  <c:v>392214.8446425877</c:v>
                </c:pt>
                <c:pt idx="661" formatCode="_-&quot;$&quot;* #,##0_-;\-&quot;$&quot;* #,##0_-;_-&quot;$&quot;* &quot;-&quot;??_-;_-@_-">
                  <c:v>392331.88332364318</c:v>
                </c:pt>
                <c:pt idx="662" formatCode="_-&quot;$&quot;* #,##0_-;\-&quot;$&quot;* #,##0_-;_-&quot;$&quot;* &quot;-&quot;??_-;_-@_-">
                  <c:v>393284.76043169072</c:v>
                </c:pt>
                <c:pt idx="663" formatCode="_-&quot;$&quot;* #,##0_-;\-&quot;$&quot;* #,##0_-;_-&quot;$&quot;* &quot;-&quot;??_-;_-@_-">
                  <c:v>396854.02601239376</c:v>
                </c:pt>
                <c:pt idx="664" formatCode="_-&quot;$&quot;* #,##0_-;\-&quot;$&quot;* #,##0_-;_-&quot;$&quot;* &quot;-&quot;??_-;_-@_-">
                  <c:v>399803.3061026521</c:v>
                </c:pt>
                <c:pt idx="665" formatCode="_-&quot;$&quot;* #,##0_-;\-&quot;$&quot;* #,##0_-;_-&quot;$&quot;* &quot;-&quot;??_-;_-@_-">
                  <c:v>407647.9745844407</c:v>
                </c:pt>
                <c:pt idx="666" formatCode="_-&quot;$&quot;* #,##0_-;\-&quot;$&quot;* #,##0_-;_-&quot;$&quot;* &quot;-&quot;??_-;_-@_-">
                  <c:v>415068.03761867905</c:v>
                </c:pt>
                <c:pt idx="667" formatCode="_-&quot;$&quot;* #,##0_-;\-&quot;$&quot;* #,##0_-;_-&quot;$&quot;* &quot;-&quot;??_-;_-@_-">
                  <c:v>421423.98354467552</c:v>
                </c:pt>
                <c:pt idx="668" formatCode="_-&quot;$&quot;* #,##0_-;\-&quot;$&quot;* #,##0_-;_-&quot;$&quot;* &quot;-&quot;??_-;_-@_-">
                  <c:v>424237.17214533436</c:v>
                </c:pt>
                <c:pt idx="669" formatCode="_-&quot;$&quot;* #,##0_-;\-&quot;$&quot;* #,##0_-;_-&quot;$&quot;* &quot;-&quot;??_-;_-@_-">
                  <c:v>426697.3512560149</c:v>
                </c:pt>
                <c:pt idx="670" formatCode="_-&quot;$&quot;* #,##0_-;\-&quot;$&quot;* #,##0_-;_-&quot;$&quot;* &quot;-&quot;??_-;_-@_-">
                  <c:v>422633.54103615007</c:v>
                </c:pt>
                <c:pt idx="671" formatCode="_-&quot;$&quot;* #,##0_-;\-&quot;$&quot;* #,##0_-;_-&quot;$&quot;* &quot;-&quot;??_-;_-@_-">
                  <c:v>421039.61384187633</c:v>
                </c:pt>
                <c:pt idx="672" formatCode="_-&quot;$&quot;* #,##0_-;\-&quot;$&quot;* #,##0_-;_-&quot;$&quot;* &quot;-&quot;??_-;_-@_-">
                  <c:v>421260.20039545314</c:v>
                </c:pt>
                <c:pt idx="673" formatCode="_-&quot;$&quot;* #,##0_-;\-&quot;$&quot;* #,##0_-;_-&quot;$&quot;* &quot;-&quot;??_-;_-@_-">
                  <c:v>423079.21107948176</c:v>
                </c:pt>
                <c:pt idx="674" formatCode="_-&quot;$&quot;* #,##0_-;\-&quot;$&quot;* #,##0_-;_-&quot;$&quot;* &quot;-&quot;??_-;_-@_-">
                  <c:v>434343.79952469119</c:v>
                </c:pt>
                <c:pt idx="675" formatCode="_-&quot;$&quot;* #,##0_-;\-&quot;$&quot;* #,##0_-;_-&quot;$&quot;* &quot;-&quot;??_-;_-@_-">
                  <c:v>439185.69804378762</c:v>
                </c:pt>
                <c:pt idx="676" formatCode="_-&quot;$&quot;* #,##0_-;\-&quot;$&quot;* #,##0_-;_-&quot;$&quot;* &quot;-&quot;??_-;_-@_-">
                  <c:v>446479.49184376281</c:v>
                </c:pt>
                <c:pt idx="677" formatCode="_-&quot;$&quot;* #,##0_-;\-&quot;$&quot;* #,##0_-;_-&quot;$&quot;* &quot;-&quot;??_-;_-@_-">
                  <c:v>441702.32553754549</c:v>
                </c:pt>
                <c:pt idx="678" formatCode="_-&quot;$&quot;* #,##0_-;\-&quot;$&quot;* #,##0_-;_-&quot;$&quot;* &quot;-&quot;??_-;_-@_-">
                  <c:v>437821.58795629832</c:v>
                </c:pt>
                <c:pt idx="679" formatCode="_-&quot;$&quot;* #,##0_-;\-&quot;$&quot;* #,##0_-;_-&quot;$&quot;* &quot;-&quot;??_-;_-@_-">
                  <c:v>438028.68370134092</c:v>
                </c:pt>
                <c:pt idx="680" formatCode="_-&quot;$&quot;* #,##0_-;\-&quot;$&quot;* #,##0_-;_-&quot;$&quot;* &quot;-&quot;??_-;_-@_-">
                  <c:v>440554.0683866035</c:v>
                </c:pt>
                <c:pt idx="681" formatCode="_-&quot;$&quot;* #,##0_-;\-&quot;$&quot;* #,##0_-;_-&quot;$&quot;* &quot;-&quot;??_-;_-@_-">
                  <c:v>436767.64812467003</c:v>
                </c:pt>
                <c:pt idx="682" formatCode="_-&quot;$&quot;* #,##0_-;\-&quot;$&quot;* #,##0_-;_-&quot;$&quot;* &quot;-&quot;??_-;_-@_-">
                  <c:v>443073.7727314306</c:v>
                </c:pt>
                <c:pt idx="683" formatCode="_-&quot;$&quot;* #,##0_-;\-&quot;$&quot;* #,##0_-;_-&quot;$&quot;* &quot;-&quot;??_-;_-@_-">
                  <c:v>441875.33923997544</c:v>
                </c:pt>
                <c:pt idx="684" formatCode="_-&quot;$&quot;* #,##0_-;\-&quot;$&quot;* #,##0_-;_-&quot;$&quot;* &quot;-&quot;??_-;_-@_-">
                  <c:v>447483.84703700669</c:v>
                </c:pt>
                <c:pt idx="685" formatCode="_-&quot;$&quot;* #,##0_-;\-&quot;$&quot;* #,##0_-;_-&quot;$&quot;* &quot;-&quot;??_-;_-@_-">
                  <c:v>452101.84547060553</c:v>
                </c:pt>
                <c:pt idx="686" formatCode="_-&quot;$&quot;* #,##0_-;\-&quot;$&quot;* #,##0_-;_-&quot;$&quot;* &quot;-&quot;??_-;_-@_-">
                  <c:v>456748.24560638168</c:v>
                </c:pt>
                <c:pt idx="687" formatCode="_-&quot;$&quot;* #,##0_-;\-&quot;$&quot;* #,##0_-;_-&quot;$&quot;* &quot;-&quot;??_-;_-@_-">
                  <c:v>464523.21157741011</c:v>
                </c:pt>
                <c:pt idx="688" formatCode="_-&quot;$&quot;* #,##0_-;\-&quot;$&quot;* #,##0_-;_-&quot;$&quot;* &quot;-&quot;??_-;_-@_-">
                  <c:v>465402.83596192539</c:v>
                </c:pt>
                <c:pt idx="689" formatCode="_-&quot;$&quot;* #,##0_-;\-&quot;$&quot;* #,##0_-;_-&quot;$&quot;* &quot;-&quot;??_-;_-@_-">
                  <c:v>465983.17740974767</c:v>
                </c:pt>
                <c:pt idx="690" formatCode="_-&quot;$&quot;* #,##0_-;\-&quot;$&quot;* #,##0_-;_-&quot;$&quot;* &quot;-&quot;??_-;_-@_-">
                  <c:v>476401.86849177739</c:v>
                </c:pt>
                <c:pt idx="691" formatCode="_-&quot;$&quot;* #,##0_-;\-&quot;$&quot;* #,##0_-;_-&quot;$&quot;* &quot;-&quot;??_-;_-@_-">
                  <c:v>478345.49164410878</c:v>
                </c:pt>
                <c:pt idx="692" formatCode="_-&quot;$&quot;* #,##0_-;\-&quot;$&quot;* #,##0_-;_-&quot;$&quot;* &quot;-&quot;??_-;_-@_-">
                  <c:v>482973.43067346967</c:v>
                </c:pt>
                <c:pt idx="693" formatCode="_-&quot;$&quot;* #,##0_-;\-&quot;$&quot;* #,##0_-;_-&quot;$&quot;* &quot;-&quot;??_-;_-@_-">
                  <c:v>480832.53403143201</c:v>
                </c:pt>
                <c:pt idx="694" formatCode="_-&quot;$&quot;* #,##0_-;\-&quot;$&quot;* #,##0_-;_-&quot;$&quot;* &quot;-&quot;??_-;_-@_-">
                  <c:v>483482.88620627456</c:v>
                </c:pt>
                <c:pt idx="695" formatCode="_-&quot;$&quot;* #,##0_-;\-&quot;$&quot;* #,##0_-;_-&quot;$&quot;* &quot;-&quot;??_-;_-@_-">
                  <c:v>491230.63387938315</c:v>
                </c:pt>
                <c:pt idx="696" formatCode="_-&quot;$&quot;* #,##0_-;\-&quot;$&quot;* #,##0_-;_-&quot;$&quot;* &quot;-&quot;??_-;_-@_-">
                  <c:v>491266.72770923347</c:v>
                </c:pt>
                <c:pt idx="697" formatCode="_-&quot;$&quot;* #,##0_-;\-&quot;$&quot;* #,##0_-;_-&quot;$&quot;* &quot;-&quot;??_-;_-@_-">
                  <c:v>486968.13008470309</c:v>
                </c:pt>
                <c:pt idx="698" formatCode="_-&quot;$&quot;* #,##0_-;\-&quot;$&quot;* #,##0_-;_-&quot;$&quot;* &quot;-&quot;??_-;_-@_-">
                  <c:v>486869.67085048859</c:v>
                </c:pt>
                <c:pt idx="699" formatCode="_-&quot;$&quot;* #,##0_-;\-&quot;$&quot;* #,##0_-;_-&quot;$&quot;* &quot;-&quot;??_-;_-@_-">
                  <c:v>490119.77230297454</c:v>
                </c:pt>
                <c:pt idx="700" formatCode="_-&quot;$&quot;* #,##0_-;\-&quot;$&quot;* #,##0_-;_-&quot;$&quot;* &quot;-&quot;??_-;_-@_-">
                  <c:v>484714.69169778796</c:v>
                </c:pt>
                <c:pt idx="701" formatCode="_-&quot;$&quot;* #,##0_-;\-&quot;$&quot;* #,##0_-;_-&quot;$&quot;* &quot;-&quot;??_-;_-@_-">
                  <c:v>482302.9138212346</c:v>
                </c:pt>
                <c:pt idx="702" formatCode="_-&quot;$&quot;* #,##0_-;\-&quot;$&quot;* #,##0_-;_-&quot;$&quot;* &quot;-&quot;??_-;_-@_-">
                  <c:v>490922.35707033402</c:v>
                </c:pt>
                <c:pt idx="703" formatCode="_-&quot;$&quot;* #,##0_-;\-&quot;$&quot;* #,##0_-;_-&quot;$&quot;* &quot;-&quot;??_-;_-@_-">
                  <c:v>489921.55208986235</c:v>
                </c:pt>
                <c:pt idx="704" formatCode="_-&quot;$&quot;* #,##0_-;\-&quot;$&quot;* #,##0_-;_-&quot;$&quot;* &quot;-&quot;??_-;_-@_-">
                  <c:v>496115.84499429987</c:v>
                </c:pt>
                <c:pt idx="705" formatCode="_-&quot;$&quot;* #,##0_-;\-&quot;$&quot;* #,##0_-;_-&quot;$&quot;* &quot;-&quot;??_-;_-@_-">
                  <c:v>500870.7633004784</c:v>
                </c:pt>
                <c:pt idx="706" formatCode="_-&quot;$&quot;* #,##0_-;\-&quot;$&quot;* #,##0_-;_-&quot;$&quot;* &quot;-&quot;??_-;_-@_-">
                  <c:v>496232.88367535546</c:v>
                </c:pt>
                <c:pt idx="707" formatCode="_-&quot;$&quot;* #,##0_-;\-&quot;$&quot;* #,##0_-;_-&quot;$&quot;* &quot;-&quot;??_-;_-@_-">
                  <c:v>500739.0504066312</c:v>
                </c:pt>
                <c:pt idx="708" formatCode="_-&quot;$&quot;* #,##0_-;\-&quot;$&quot;* #,##0_-;_-&quot;$&quot;* &quot;-&quot;??_-;_-@_-">
                  <c:v>502701.3713462294</c:v>
                </c:pt>
                <c:pt idx="709" formatCode="_-&quot;$&quot;* #,##0_-;\-&quot;$&quot;* #,##0_-;_-&quot;$&quot;* &quot;-&quot;??_-;_-@_-">
                  <c:v>504779.19254134846</c:v>
                </c:pt>
                <c:pt idx="710" formatCode="_-&quot;$&quot;* #,##0_-;\-&quot;$&quot;* #,##0_-;_-&quot;$&quot;* &quot;-&quot;??_-;_-@_-">
                  <c:v>511977.24893690104</c:v>
                </c:pt>
                <c:pt idx="711" formatCode="_-&quot;$&quot;* #,##0_-;\-&quot;$&quot;* #,##0_-;_-&quot;$&quot;* &quot;-&quot;??_-;_-@_-">
                  <c:v>515770.53294352739</c:v>
                </c:pt>
                <c:pt idx="712" formatCode="_-&quot;$&quot;* #,##0_-;\-&quot;$&quot;* #,##0_-;_-&quot;$&quot;* &quot;-&quot;??_-;_-@_-">
                  <c:v>519314.82869439956</c:v>
                </c:pt>
                <c:pt idx="713" formatCode="_-&quot;$&quot;* #,##0_-;\-&quot;$&quot;* #,##0_-;_-&quot;$&quot;* &quot;-&quot;??_-;_-@_-">
                  <c:v>525189.24742806563</c:v>
                </c:pt>
                <c:pt idx="714" formatCode="_-&quot;$&quot;* #,##0_-;\-&quot;$&quot;* #,##0_-;_-&quot;$&quot;* &quot;-&quot;??_-;_-@_-">
                  <c:v>525087.11964065314</c:v>
                </c:pt>
                <c:pt idx="715" formatCode="_-&quot;$&quot;* #,##0_-;\-&quot;$&quot;* #,##0_-;_-&quot;$&quot;* &quot;-&quot;??_-;_-@_-">
                  <c:v>525433.85708806745</c:v>
                </c:pt>
                <c:pt idx="716" formatCode="_-&quot;$&quot;* #,##0_-;\-&quot;$&quot;* #,##0_-;_-&quot;$&quot;* &quot;-&quot;??_-;_-@_-">
                  <c:v>524057.67627715284</c:v>
                </c:pt>
                <c:pt idx="717" formatCode="_-&quot;$&quot;* #,##0_-;\-&quot;$&quot;* #,##0_-;_-&quot;$&quot;* &quot;-&quot;??_-;_-@_-">
                  <c:v>524912.33083183726</c:v>
                </c:pt>
                <c:pt idx="718" formatCode="_-&quot;$&quot;* #,##0_-;\-&quot;$&quot;* #,##0_-;_-&quot;$&quot;* &quot;-&quot;??_-;_-@_-">
                  <c:v>533084.32893121883</c:v>
                </c:pt>
                <c:pt idx="719" formatCode="_-&quot;$&quot;* #,##0_-;\-&quot;$&quot;* #,##0_-;_-&quot;$&quot;* &quot;-&quot;??_-;_-@_-">
                  <c:v>538711.06115381385</c:v>
                </c:pt>
                <c:pt idx="720" formatCode="_-&quot;$&quot;* #,##0_-;\-&quot;$&quot;* #,##0_-;_-&quot;$&quot;* &quot;-&quot;??_-;_-@_-">
                  <c:v>541856.78635079833</c:v>
                </c:pt>
                <c:pt idx="721" formatCode="_-&quot;$&quot;* #,##0_-;\-&quot;$&quot;* #,##0_-;_-&quot;$&quot;* &quot;-&quot;??_-;_-@_-">
                  <c:v>544172.70848250343</c:v>
                </c:pt>
                <c:pt idx="722" formatCode="_-&quot;$&quot;* #,##0_-;\-&quot;$&quot;* #,##0_-;_-&quot;$&quot;* &quot;-&quot;??_-;_-@_-">
                  <c:v>548790.351894825</c:v>
                </c:pt>
                <c:pt idx="723" formatCode="_-&quot;$&quot;* #,##0_-;\-&quot;$&quot;* #,##0_-;_-&quot;$&quot;* &quot;-&quot;??_-;_-@_-">
                  <c:v>545414.80959105608</c:v>
                </c:pt>
                <c:pt idx="724" formatCode="_-&quot;$&quot;* #,##0_-;\-&quot;$&quot;* #,##0_-;_-&quot;$&quot;* &quot;-&quot;??_-;_-@_-">
                  <c:v>546385.20108211285</c:v>
                </c:pt>
                <c:pt idx="725" formatCode="_-&quot;$&quot;* #,##0_-;\-&quot;$&quot;* #,##0_-;_-&quot;$&quot;* &quot;-&quot;??_-;_-@_-">
                  <c:v>550476.7029616005</c:v>
                </c:pt>
                <c:pt idx="726" formatCode="_-&quot;$&quot;* #,##0_-;\-&quot;$&quot;* #,##0_-;_-&quot;$&quot;* &quot;-&quot;??_-;_-@_-">
                  <c:v>555472.44403415709</c:v>
                </c:pt>
                <c:pt idx="727" formatCode="_-&quot;$&quot;* #,##0_-;\-&quot;$&quot;* #,##0_-;_-&quot;$&quot;* &quot;-&quot;??_-;_-@_-">
                  <c:v>556474.55075931177</c:v>
                </c:pt>
                <c:pt idx="728" formatCode="_-&quot;$&quot;* #,##0_-;\-&quot;$&quot;* #,##0_-;_-&quot;$&quot;* &quot;-&quot;??_-;_-@_-">
                  <c:v>559652.2278712457</c:v>
                </c:pt>
                <c:pt idx="729" formatCode="_-&quot;$&quot;* #,##0_-;\-&quot;$&quot;* #,##0_-;_-&quot;$&quot;* &quot;-&quot;??_-;_-@_-">
                  <c:v>560289.2543829967</c:v>
                </c:pt>
                <c:pt idx="730" formatCode="_-&quot;$&quot;* #,##0_-;\-&quot;$&quot;* #,##0_-;_-&quot;$&quot;* &quot;-&quot;??_-;_-@_-">
                  <c:v>556981.63948360179</c:v>
                </c:pt>
                <c:pt idx="731" formatCode="_-&quot;$&quot;* #,##0_-;\-&quot;$&quot;* #,##0_-;_-&quot;$&quot;* &quot;-&quot;??_-;_-@_-">
                  <c:v>559381.34663672978</c:v>
                </c:pt>
                <c:pt idx="732" formatCode="_-&quot;$&quot;* #,##0_-;\-&quot;$&quot;* #,##0_-;_-&quot;$&quot;* &quot;-&quot;??_-;_-@_-">
                  <c:v>560351.61978736089</c:v>
                </c:pt>
                <c:pt idx="733" formatCode="_-&quot;$&quot;* #,##0_-;\-&quot;$&quot;* #,##0_-;_-&quot;$&quot;* &quot;-&quot;??_-;_-@_-">
                  <c:v>560806.99374560313</c:v>
                </c:pt>
                <c:pt idx="734" formatCode="_-&quot;$&quot;* #,##0_-;\-&quot;$&quot;* #,##0_-;_-&quot;$&quot;* &quot;-&quot;??_-;_-@_-">
                  <c:v>566731.82550063368</c:v>
                </c:pt>
                <c:pt idx="735" formatCode="_-&quot;$&quot;* #,##0_-;\-&quot;$&quot;* #,##0_-;_-&quot;$&quot;* &quot;-&quot;??_-;_-@_-">
                  <c:v>571400.71031730017</c:v>
                </c:pt>
                <c:pt idx="736" formatCode="_-&quot;$&quot;* #,##0_-;\-&quot;$&quot;* #,##0_-;_-&quot;$&quot;* &quot;-&quot;??_-;_-@_-">
                  <c:v>570435.05244327278</c:v>
                </c:pt>
                <c:pt idx="737" formatCode="_-&quot;$&quot;* #,##0_-;\-&quot;$&quot;* #,##0_-;_-&quot;$&quot;* &quot;-&quot;??_-;_-@_-">
                  <c:v>574751.28279123816</c:v>
                </c:pt>
                <c:pt idx="738" formatCode="_-&quot;$&quot;* #,##0_-;\-&quot;$&quot;* #,##0_-;_-&quot;$&quot;* &quot;-&quot;??_-;_-@_-">
                  <c:v>572809.3164048671</c:v>
                </c:pt>
                <c:pt idx="739" formatCode="_-&quot;$&quot;* #,##0_-;\-&quot;$&quot;* #,##0_-;_-&quot;$&quot;* &quot;-&quot;??_-;_-@_-">
                  <c:v>575687.82892053388</c:v>
                </c:pt>
                <c:pt idx="740" formatCode="_-&quot;$&quot;* #,##0_-;\-&quot;$&quot;* #,##0_-;_-&quot;$&quot;* &quot;-&quot;??_-;_-@_-">
                  <c:v>582577.49016661174</c:v>
                </c:pt>
                <c:pt idx="741" formatCode="_-&quot;$&quot;* #,##0_-;\-&quot;$&quot;* #,##0_-;_-&quot;$&quot;* &quot;-&quot;??_-;_-@_-">
                  <c:v>580929.00803607248</c:v>
                </c:pt>
                <c:pt idx="742" formatCode="_-&quot;$&quot;* #,##0_-;\-&quot;$&quot;* #,##0_-;_-&quot;$&quot;* &quot;-&quot;??_-;_-@_-">
                  <c:v>585050.09502199478</c:v>
                </c:pt>
                <c:pt idx="743" formatCode="_-&quot;$&quot;* #,##0_-;\-&quot;$&quot;* #,##0_-;_-&quot;$&quot;* &quot;-&quot;??_-;_-@_-">
                  <c:v>585334.82208632189</c:v>
                </c:pt>
                <c:pt idx="744" formatCode="_-&quot;$&quot;* #,##0_-;\-&quot;$&quot;* #,##0_-;_-&quot;$&quot;* &quot;-&quot;??_-;_-@_-">
                  <c:v>582592.63774110621</c:v>
                </c:pt>
                <c:pt idx="745" formatCode="_-&quot;$&quot;* #,##0_-;\-&quot;$&quot;* #,##0_-;_-&quot;$&quot;* &quot;-&quot;??_-;_-@_-">
                  <c:v>586596.33102469589</c:v>
                </c:pt>
                <c:pt idx="746" formatCode="_-&quot;$&quot;* #,##0_-;\-&quot;$&quot;* #,##0_-;_-&quot;$&quot;* &quot;-&quot;??_-;_-@_-">
                  <c:v>591630.05937391461</c:v>
                </c:pt>
                <c:pt idx="747" formatCode="_-&quot;$&quot;* #,##0_-;\-&quot;$&quot;* #,##0_-;_-&quot;$&quot;* &quot;-&quot;??_-;_-@_-">
                  <c:v>591125.6924794165</c:v>
                </c:pt>
                <c:pt idx="748" formatCode="_-&quot;$&quot;* #,##0_-;\-&quot;$&quot;* #,##0_-;_-&quot;$&quot;* &quot;-&quot;??_-;_-@_-">
                  <c:v>591110.42656449624</c:v>
                </c:pt>
                <c:pt idx="749" formatCode="_-&quot;$&quot;* #,##0_-;\-&quot;$&quot;* #,##0_-;_-&quot;$&quot;* &quot;-&quot;??_-;_-@_-">
                  <c:v>593806.33980324818</c:v>
                </c:pt>
                <c:pt idx="750" formatCode="_-&quot;$&quot;* #,##0_-;\-&quot;$&quot;* #,##0_-;_-&quot;$&quot;* &quot;-&quot;??_-;_-@_-">
                  <c:v>592848.96575902251</c:v>
                </c:pt>
                <c:pt idx="751" formatCode="_-&quot;$&quot;* #,##0_-;\-&quot;$&quot;* #,##0_-;_-&quot;$&quot;* &quot;-&quot;??_-;_-@_-">
                  <c:v>600094.59500572202</c:v>
                </c:pt>
                <c:pt idx="752" formatCode="_-&quot;$&quot;* #,##0_-;\-&quot;$&quot;* #,##0_-;_-&quot;$&quot;* &quot;-&quot;??_-;_-@_-">
                  <c:v>596397.87678649859</c:v>
                </c:pt>
                <c:pt idx="753" formatCode="_-&quot;$&quot;* #,##0_-;\-&quot;$&quot;* #,##0_-;_-&quot;$&quot;* &quot;-&quot;??_-;_-@_-">
                  <c:v>605958.95480320044</c:v>
                </c:pt>
                <c:pt idx="754" formatCode="_-&quot;$&quot;* #,##0_-;\-&quot;$&quot;* #,##0_-;_-&quot;$&quot;* &quot;-&quot;??_-;_-@_-">
                  <c:v>606051.37867570238</c:v>
                </c:pt>
                <c:pt idx="755" formatCode="_-&quot;$&quot;* #,##0_-;\-&quot;$&quot;* #,##0_-;_-&quot;$&quot;* &quot;-&quot;??_-;_-@_-">
                  <c:v>606569.59140001179</c:v>
                </c:pt>
                <c:pt idx="756" formatCode="_-&quot;$&quot;* #,##0_-;\-&quot;$&quot;* #,##0_-;_-&quot;$&quot;* &quot;-&quot;??_-;_-@_-">
                  <c:v>608457.00285011739</c:v>
                </c:pt>
                <c:pt idx="757" formatCode="_-&quot;$&quot;* #,##0_-;\-&quot;$&quot;* #,##0_-;_-&quot;$&quot;* &quot;-&quot;??_-;_-@_-">
                  <c:v>619332.72465634975</c:v>
                </c:pt>
                <c:pt idx="758" formatCode="_-&quot;$&quot;* #,##0_-;\-&quot;$&quot;* #,##0_-;_-&quot;$&quot;* &quot;-&quot;??_-;_-@_-">
                  <c:v>632494.90182827821</c:v>
                </c:pt>
                <c:pt idx="759" formatCode="_-&quot;$&quot;* #,##0_-;\-&quot;$&quot;* #,##0_-;_-&quot;$&quot;* &quot;-&quot;??_-;_-@_-">
                  <c:v>640856.36294926738</c:v>
                </c:pt>
                <c:pt idx="760" formatCode="_-&quot;$&quot;* #,##0_-;\-&quot;$&quot;* #,##0_-;_-&quot;$&quot;* &quot;-&quot;??_-;_-@_-">
                  <c:v>653724.93752493837</c:v>
                </c:pt>
                <c:pt idx="761" formatCode="_-&quot;$&quot;* #,##0_-;\-&quot;$&quot;* #,##0_-;_-&quot;$&quot;* &quot;-&quot;??_-;_-@_-">
                  <c:v>672892.41794139973</c:v>
                </c:pt>
                <c:pt idx="762" formatCode="_-&quot;$&quot;* #,##0_-;\-&quot;$&quot;* #,##0_-;_-&quot;$&quot;* &quot;-&quot;??_-;_-@_-">
                  <c:v>681476.71408405481</c:v>
                </c:pt>
                <c:pt idx="763" formatCode="_-&quot;$&quot;* #,##0_-;\-&quot;$&quot;* #,##0_-;_-&quot;$&quot;* &quot;-&quot;??_-;_-@_-">
                  <c:v>690978.62188788725</c:v>
                </c:pt>
                <c:pt idx="764" formatCode="_-&quot;$&quot;* #,##0_-;\-&quot;$&quot;* #,##0_-;_-&quot;$&quot;* &quot;-&quot;??_-;_-@_-">
                  <c:v>682485.92123475391</c:v>
                </c:pt>
                <c:pt idx="765" formatCode="_-&quot;$&quot;* #,##0_-;\-&quot;$&quot;* #,##0_-;_-&quot;$&quot;* &quot;-&quot;??_-;_-@_-">
                  <c:v>683362.82378947723</c:v>
                </c:pt>
                <c:pt idx="766" formatCode="_-&quot;$&quot;* #,##0_-;\-&quot;$&quot;* #,##0_-;_-&quot;$&quot;* &quot;-&quot;??_-;_-@_-">
                  <c:v>683387.32025760517</c:v>
                </c:pt>
                <c:pt idx="767" formatCode="_-&quot;$&quot;* #,##0_-;\-&quot;$&quot;* #,##0_-;_-&quot;$&quot;* &quot;-&quot;??_-;_-@_-">
                  <c:v>678283.41603592341</c:v>
                </c:pt>
                <c:pt idx="768" formatCode="_-&quot;$&quot;* #,##0_-;\-&quot;$&quot;* #,##0_-;_-&quot;$&quot;* &quot;-&quot;??_-;_-@_-">
                  <c:v>674302.79913535283</c:v>
                </c:pt>
                <c:pt idx="769" formatCode="_-&quot;$&quot;* #,##0_-;\-&quot;$&quot;* #,##0_-;_-&quot;$&quot;* &quot;-&quot;??_-;_-@_-">
                  <c:v>676417.66088372807</c:v>
                </c:pt>
                <c:pt idx="770" formatCode="_-&quot;$&quot;* #,##0_-;\-&quot;$&quot;* #,##0_-;_-&quot;$&quot;* &quot;-&quot;??_-;_-@_-">
                  <c:v>681264.05633900245</c:v>
                </c:pt>
                <c:pt idx="771" formatCode="_-&quot;$&quot;* #,##0_-;\-&quot;$&quot;* #,##0_-;_-&quot;$&quot;* &quot;-&quot;??_-;_-@_-">
                  <c:v>686193.29009229399</c:v>
                </c:pt>
                <c:pt idx="772" formatCode="_-&quot;$&quot;* #,##0_-;\-&quot;$&quot;* #,##0_-;_-&quot;$&quot;* &quot;-&quot;??_-;_-@_-">
                  <c:v>685570.1094103544</c:v>
                </c:pt>
                <c:pt idx="773" formatCode="_-&quot;$&quot;* #,##0_-;\-&quot;$&quot;* #,##0_-;_-&quot;$&quot;* &quot;-&quot;??_-;_-@_-">
                  <c:v>695948.44640720717</c:v>
                </c:pt>
                <c:pt idx="774" formatCode="_-&quot;$&quot;* #,##0_-;\-&quot;$&quot;* #,##0_-;_-&quot;$&quot;* &quot;-&quot;??_-;_-@_-">
                  <c:v>693295.49074299843</c:v>
                </c:pt>
                <c:pt idx="775" formatCode="_-&quot;$&quot;* #,##0_-;\-&quot;$&quot;* #,##0_-;_-&quot;$&quot;* &quot;-&quot;??_-;_-@_-">
                  <c:v>702425.33624830865</c:v>
                </c:pt>
                <c:pt idx="776" formatCode="_-&quot;$&quot;* #,##0_-;\-&quot;$&quot;* #,##0_-;_-&quot;$&quot;* &quot;-&quot;??_-;_-@_-">
                  <c:v>705910.8168075888</c:v>
                </c:pt>
                <c:pt idx="777" formatCode="_-&quot;$&quot;* #,##0_-;\-&quot;$&quot;* #,##0_-;_-&quot;$&quot;* &quot;-&quot;??_-;_-@_-">
                  <c:v>701998.60067309509</c:v>
                </c:pt>
                <c:pt idx="778" formatCode="_-&quot;$&quot;* #,##0_-;\-&quot;$&quot;* #,##0_-;_-&quot;$&quot;* &quot;-&quot;??_-;_-@_-">
                  <c:v>705866.43914793676</c:v>
                </c:pt>
                <c:pt idx="779" formatCode="_-&quot;$&quot;* #,##0_-;\-&quot;$&quot;* #,##0_-;_-&quot;$&quot;* &quot;-&quot;??_-;_-@_-">
                  <c:v>717480.01350864943</c:v>
                </c:pt>
                <c:pt idx="780" formatCode="_-&quot;$&quot;* #,##0_-;\-&quot;$&quot;* #,##0_-;_-&quot;$&quot;* &quot;-&quot;??_-;_-@_-">
                  <c:v>727273.98548320495</c:v>
                </c:pt>
                <c:pt idx="781" formatCode="_-&quot;$&quot;* #,##0_-;\-&quot;$&quot;* #,##0_-;_-&quot;$&quot;* &quot;-&quot;??_-;_-@_-">
                  <c:v>729153.5864652117</c:v>
                </c:pt>
                <c:pt idx="782" formatCode="_-&quot;$&quot;* #,##0_-;\-&quot;$&quot;* #,##0_-;_-&quot;$&quot;* &quot;-&quot;??_-;_-@_-">
                  <c:v>743264.26214943547</c:v>
                </c:pt>
                <c:pt idx="783" formatCode="_-&quot;$&quot;* #,##0_-;\-&quot;$&quot;* #,##0_-;_-&quot;$&quot;* &quot;-&quot;??_-;_-@_-">
                  <c:v>736556.37179729226</c:v>
                </c:pt>
                <c:pt idx="784" formatCode="_-&quot;$&quot;* #,##0_-;\-&quot;$&quot;* #,##0_-;_-&quot;$&quot;* &quot;-&quot;??_-;_-@_-">
                  <c:v>736342.76732883393</c:v>
                </c:pt>
                <c:pt idx="785" formatCode="_-&quot;$&quot;* #,##0_-;\-&quot;$&quot;* #,##0_-;_-&quot;$&quot;* &quot;-&quot;??_-;_-@_-">
                  <c:v>734941.14332638553</c:v>
                </c:pt>
                <c:pt idx="786" formatCode="_-&quot;$&quot;* #,##0_-;\-&quot;$&quot;* #,##0_-;_-&quot;$&quot;* &quot;-&quot;??_-;_-@_-">
                  <c:v>735136.28668842872</c:v>
                </c:pt>
                <c:pt idx="787" formatCode="_-&quot;$&quot;* #,##0_-;\-&quot;$&quot;* #,##0_-;_-&quot;$&quot;* &quot;-&quot;??_-;_-@_-">
                  <c:v>741900.62542364933</c:v>
                </c:pt>
                <c:pt idx="788" formatCode="_-&quot;$&quot;* #,##0_-;\-&quot;$&quot;* #,##0_-;_-&quot;$&quot;* &quot;-&quot;??_-;_-@_-">
                  <c:v>745047.77070574265</c:v>
                </c:pt>
                <c:pt idx="789" formatCode="_-&quot;$&quot;* #,##0_-;\-&quot;$&quot;* #,##0_-;_-&quot;$&quot;* &quot;-&quot;??_-;_-@_-">
                  <c:v>750134.98892739508</c:v>
                </c:pt>
                <c:pt idx="790" formatCode="_-&quot;$&quot;* #,##0_-;\-&quot;$&quot;* #,##0_-;_-&quot;$&quot;* &quot;-&quot;??_-;_-@_-">
                  <c:v>753613.13238027948</c:v>
                </c:pt>
                <c:pt idx="791" formatCode="_-&quot;$&quot;* #,##0_-;\-&quot;$&quot;* #,##0_-;_-&quot;$&quot;* &quot;-&quot;??_-;_-@_-">
                  <c:v>763405.32924844883</c:v>
                </c:pt>
                <c:pt idx="792" formatCode="_-&quot;$&quot;* #,##0_-;\-&quot;$&quot;* #,##0_-;_-&quot;$&quot;* &quot;-&quot;??_-;_-@_-">
                  <c:v>767614.69819197222</c:v>
                </c:pt>
                <c:pt idx="793" formatCode="_-&quot;$&quot;* #,##0_-;\-&quot;$&quot;* #,##0_-;_-&quot;$&quot;* &quot;-&quot;??_-;_-@_-">
                  <c:v>780247.065277869</c:v>
                </c:pt>
                <c:pt idx="794" formatCode="_-&quot;$&quot;* #,##0_-;\-&quot;$&quot;* #,##0_-;_-&quot;$&quot;* &quot;-&quot;??_-;_-@_-">
                  <c:v>796003.0279011369</c:v>
                </c:pt>
                <c:pt idx="795" formatCode="_-&quot;$&quot;* #,##0_-;\-&quot;$&quot;* #,##0_-;_-&quot;$&quot;* &quot;-&quot;??_-;_-@_-">
                  <c:v>803168.18565833429</c:v>
                </c:pt>
                <c:pt idx="796" formatCode="_-&quot;$&quot;* #,##0_-;\-&quot;$&quot;* #,##0_-;_-&quot;$&quot;* &quot;-&quot;??_-;_-@_-">
                  <c:v>798577.87888435822</c:v>
                </c:pt>
                <c:pt idx="797" formatCode="_-&quot;$&quot;* #,##0_-;\-&quot;$&quot;* #,##0_-;_-&quot;$&quot;* &quot;-&quot;??_-;_-@_-">
                  <c:v>812418.62005747203</c:v>
                </c:pt>
                <c:pt idx="798" formatCode="_-&quot;$&quot;* #,##0_-;\-&quot;$&quot;* #,##0_-;_-&quot;$&quot;* &quot;-&quot;??_-;_-@_-">
                  <c:v>818651.37360027467</c:v>
                </c:pt>
                <c:pt idx="799" formatCode="_-&quot;$&quot;* #,##0_-;\-&quot;$&quot;* #,##0_-;_-&quot;$&quot;* &quot;-&quot;??_-;_-@_-">
                  <c:v>819862.46951728396</c:v>
                </c:pt>
                <c:pt idx="800" formatCode="_-&quot;$&quot;* #,##0_-;\-&quot;$&quot;* #,##0_-;_-&quot;$&quot;* &quot;-&quot;??_-;_-@_-">
                  <c:v>818123.4569610547</c:v>
                </c:pt>
                <c:pt idx="801" formatCode="_-&quot;$&quot;* #,##0_-;\-&quot;$&quot;* #,##0_-;_-&quot;$&quot;* &quot;-&quot;??_-;_-@_-">
                  <c:v>825072.64344127895</c:v>
                </c:pt>
                <c:pt idx="802" formatCode="_-&quot;$&quot;* #,##0_-;\-&quot;$&quot;* #,##0_-;_-&quot;$&quot;* &quot;-&quot;??_-;_-@_-">
                  <c:v>838324.99601762032</c:v>
                </c:pt>
                <c:pt idx="803" formatCode="_-&quot;$&quot;* #,##0_-;\-&quot;$&quot;* #,##0_-;_-&quot;$&quot;* &quot;-&quot;??_-;_-@_-">
                  <c:v>864284.03346722235</c:v>
                </c:pt>
                <c:pt idx="804" formatCode="_-&quot;$&quot;* #,##0_-;\-&quot;$&quot;* #,##0_-;_-&quot;$&quot;* &quot;-&quot;??_-;_-@_-">
                  <c:v>862791.87903908384</c:v>
                </c:pt>
                <c:pt idx="805" formatCode="_-&quot;$&quot;* #,##0_-;\-&quot;$&quot;* #,##0_-;_-&quot;$&quot;* &quot;-&quot;??_-;_-@_-">
                  <c:v>866081.38785334094</c:v>
                </c:pt>
                <c:pt idx="806" formatCode="_-&quot;$&quot;* #,##0_-;\-&quot;$&quot;* #,##0_-;_-&quot;$&quot;* &quot;-&quot;??_-;_-@_-">
                  <c:v>871516.17190538789</c:v>
                </c:pt>
                <c:pt idx="807" formatCode="_-&quot;$&quot;* #,##0_-;\-&quot;$&quot;* #,##0_-;_-&quot;$&quot;* &quot;-&quot;??_-;_-@_-">
                  <c:v>879840.71081354655</c:v>
                </c:pt>
                <c:pt idx="808" formatCode="_-&quot;$&quot;* #,##0_-;\-&quot;$&quot;* #,##0_-;_-&quot;$&quot;* &quot;-&quot;??_-;_-@_-">
                  <c:v>880155.96970771416</c:v>
                </c:pt>
                <c:pt idx="809" formatCode="_-&quot;$&quot;* #,##0_-;\-&quot;$&quot;* #,##0_-;_-&quot;$&quot;* &quot;-&quot;??_-;_-@_-">
                  <c:v>880224.37047379115</c:v>
                </c:pt>
                <c:pt idx="810" formatCode="_-&quot;$&quot;* #,##0_-;\-&quot;$&quot;* #,##0_-;_-&quot;$&quot;* &quot;-&quot;??_-;_-@_-">
                  <c:v>881825.75311488635</c:v>
                </c:pt>
                <c:pt idx="811" formatCode="_-&quot;$&quot;* #,##0_-;\-&quot;$&quot;* #,##0_-;_-&quot;$&quot;* &quot;-&quot;??_-;_-@_-">
                  <c:v>879833.84706885368</c:v>
                </c:pt>
                <c:pt idx="812" formatCode="_-&quot;$&quot;* #,##0_-;\-&quot;$&quot;* #,##0_-;_-&quot;$&quot;* &quot;-&quot;??_-;_-@_-">
                  <c:v>885061.53537585784</c:v>
                </c:pt>
                <c:pt idx="813" formatCode="_-&quot;$&quot;* #,##0_-;\-&quot;$&quot;* #,##0_-;_-&quot;$&quot;* &quot;-&quot;??_-;_-@_-">
                  <c:v>883096.96596817079</c:v>
                </c:pt>
                <c:pt idx="814" formatCode="_-&quot;$&quot;* #,##0_-;\-&quot;$&quot;* #,##0_-;_-&quot;$&quot;* &quot;-&quot;??_-;_-@_-">
                  <c:v>896887.76748162287</c:v>
                </c:pt>
                <c:pt idx="815" formatCode="_-&quot;$&quot;* #,##0_-;\-&quot;$&quot;* #,##0_-;_-&quot;$&quot;* &quot;-&quot;??_-;_-@_-">
                  <c:v>896219.2624166254</c:v>
                </c:pt>
                <c:pt idx="816" formatCode="_-&quot;$&quot;* #,##0_-;\-&quot;$&quot;* #,##0_-;_-&quot;$&quot;* &quot;-&quot;??_-;_-@_-">
                  <c:v>886671.67520845786</c:v>
                </c:pt>
                <c:pt idx="817" formatCode="_-&quot;$&quot;* #,##0_-;\-&quot;$&quot;* #,##0_-;_-&quot;$&quot;* &quot;-&quot;??_-;_-@_-">
                  <c:v>894429.00845605123</c:v>
                </c:pt>
                <c:pt idx="818" formatCode="_-&quot;$&quot;* #,##0_-;\-&quot;$&quot;* #,##0_-;_-&quot;$&quot;* &quot;-&quot;??_-;_-@_-">
                  <c:v>891475.94147216936</c:v>
                </c:pt>
                <c:pt idx="819" formatCode="_-&quot;$&quot;* #,##0_-;\-&quot;$&quot;* #,##0_-;_-&quot;$&quot;* &quot;-&quot;??_-;_-@_-">
                  <c:v>896025.18411841406</c:v>
                </c:pt>
                <c:pt idx="820" formatCode="_-&quot;$&quot;* #,##0_-;\-&quot;$&quot;* #,##0_-;_-&quot;$&quot;* &quot;-&quot;??_-;_-@_-">
                  <c:v>895521.76394732192</c:v>
                </c:pt>
                <c:pt idx="821" formatCode="_-&quot;$&quot;* #,##0_-;\-&quot;$&quot;* #,##0_-;_-&quot;$&quot;* &quot;-&quot;??_-;_-@_-">
                  <c:v>894548.65062647301</c:v>
                </c:pt>
                <c:pt idx="822" formatCode="_-&quot;$&quot;* #,##0_-;\-&quot;$&quot;* #,##0_-;_-&quot;$&quot;* &quot;-&quot;??_-;_-@_-">
                  <c:v>899335.87586887809</c:v>
                </c:pt>
                <c:pt idx="823" formatCode="_-&quot;$&quot;* #,##0_-;\-&quot;$&quot;* #,##0_-;_-&quot;$&quot;* &quot;-&quot;??_-;_-@_-">
                  <c:v>909116.12035404786</c:v>
                </c:pt>
                <c:pt idx="824" formatCode="_-&quot;$&quot;* #,##0_-;\-&quot;$&quot;* #,##0_-;_-&quot;$&quot;* &quot;-&quot;??_-;_-@_-">
                  <c:v>912219.36133819225</c:v>
                </c:pt>
                <c:pt idx="825" formatCode="_-&quot;$&quot;* #,##0_-;\-&quot;$&quot;* #,##0_-;_-&quot;$&quot;* &quot;-&quot;??_-;_-@_-">
                  <c:v>912392.25670019642</c:v>
                </c:pt>
                <c:pt idx="826" formatCode="_-&quot;$&quot;* #,##0_-;\-&quot;$&quot;* #,##0_-;_-&quot;$&quot;* &quot;-&quot;??_-;_-@_-">
                  <c:v>920664.96250188153</c:v>
                </c:pt>
                <c:pt idx="827" formatCode="_-&quot;$&quot;* #,##0_-;\-&quot;$&quot;* #,##0_-;_-&quot;$&quot;* &quot;-&quot;??_-;_-@_-">
                  <c:v>933220.17163019651</c:v>
                </c:pt>
                <c:pt idx="828" formatCode="_-&quot;$&quot;* #,##0_-;\-&quot;$&quot;* #,##0_-;_-&quot;$&quot;* &quot;-&quot;??_-;_-@_-">
                  <c:v>940812.89334558754</c:v>
                </c:pt>
                <c:pt idx="829" formatCode="_-&quot;$&quot;* #,##0_-;\-&quot;$&quot;* #,##0_-;_-&quot;$&quot;* &quot;-&quot;??_-;_-@_-">
                  <c:v>943552.7108822884</c:v>
                </c:pt>
                <c:pt idx="830" formatCode="_-&quot;$&quot;* #,##0_-;\-&quot;$&quot;* #,##0_-;_-&quot;$&quot;* &quot;-&quot;??_-;_-@_-">
                  <c:v>952961.24809021305</c:v>
                </c:pt>
                <c:pt idx="831" formatCode="_-&quot;$&quot;* #,##0_-;\-&quot;$&quot;* #,##0_-;_-&quot;$&quot;* &quot;-&quot;??_-;_-@_-">
                  <c:v>949948.18251048157</c:v>
                </c:pt>
                <c:pt idx="832" formatCode="_-&quot;$&quot;* #,##0_-;\-&quot;$&quot;* #,##0_-;_-&quot;$&quot;* &quot;-&quot;??_-;_-@_-">
                  <c:v>959035.89882422891</c:v>
                </c:pt>
                <c:pt idx="833" formatCode="_-&quot;$&quot;* #,##0_-;\-&quot;$&quot;* #,##0_-;_-&quot;$&quot;* &quot;-&quot;??_-;_-@_-">
                  <c:v>971035.38131327543</c:v>
                </c:pt>
                <c:pt idx="834" formatCode="_-&quot;$&quot;* #,##0_-;\-&quot;$&quot;* #,##0_-;_-&quot;$&quot;* &quot;-&quot;??_-;_-@_-">
                  <c:v>987558.66325703263</c:v>
                </c:pt>
                <c:pt idx="835" formatCode="_-&quot;$&quot;* #,##0_-;\-&quot;$&quot;* #,##0_-;_-&quot;$&quot;* &quot;-&quot;??_-;_-@_-">
                  <c:v>1003461.8834101026</c:v>
                </c:pt>
                <c:pt idx="836" formatCode="_-&quot;$&quot;* #,##0_-;\-&quot;$&quot;* #,##0_-;_-&quot;$&quot;* &quot;-&quot;??_-;_-@_-">
                  <c:v>1006269.7242463382</c:v>
                </c:pt>
                <c:pt idx="837" formatCode="_-&quot;$&quot;* #,##0_-;\-&quot;$&quot;* #,##0_-;_-&quot;$&quot;* &quot;-&quot;??_-;_-@_-">
                  <c:v>1013914.4144118526</c:v>
                </c:pt>
                <c:pt idx="838" formatCode="_-&quot;$&quot;* #,##0_-;\-&quot;$&quot;* #,##0_-;_-&quot;$&quot;* &quot;-&quot;??_-;_-@_-">
                  <c:v>1002680.4757314104</c:v>
                </c:pt>
                <c:pt idx="839" formatCode="_-&quot;$&quot;* #,##0_-;\-&quot;$&quot;* #,##0_-;_-&quot;$&quot;* &quot;-&quot;??_-;_-@_-">
                  <c:v>1002905.0858675698</c:v>
                </c:pt>
                <c:pt idx="840" formatCode="_-&quot;$&quot;* #,##0_-;\-&quot;$&quot;* #,##0_-;_-&quot;$&quot;* &quot;-&quot;??_-;_-@_-">
                  <c:v>993758.67237250833</c:v>
                </c:pt>
                <c:pt idx="841" formatCode="_-&quot;$&quot;* #,##0_-;\-&quot;$&quot;* #,##0_-;_-&quot;$&quot;* &quot;-&quot;??_-;_-@_-">
                  <c:v>1006677.6604358662</c:v>
                </c:pt>
                <c:pt idx="842" formatCode="_-&quot;$&quot;* #,##0_-;\-&quot;$&quot;* #,##0_-;_-&quot;$&quot;* &quot;-&quot;??_-;_-@_-">
                  <c:v>1013090.6466785512</c:v>
                </c:pt>
                <c:pt idx="843" formatCode="_-&quot;$&quot;* #,##0_-;\-&quot;$&quot;* #,##0_-;_-&quot;$&quot;* &quot;-&quot;??_-;_-@_-">
                  <c:v>1015623.4869020602</c:v>
                </c:pt>
                <c:pt idx="844" formatCode="_-&quot;$&quot;* #,##0_-;\-&quot;$&quot;* #,##0_-;_-&quot;$&quot;* &quot;-&quot;??_-;_-@_-">
                  <c:v>1018594.8967591873</c:v>
                </c:pt>
                <c:pt idx="845" formatCode="_-&quot;$&quot;* #,##0_-;\-&quot;$&quot;* #,##0_-;_-&quot;$&quot;* &quot;-&quot;??_-;_-@_-">
                  <c:v>1009739.7190623811</c:v>
                </c:pt>
                <c:pt idx="846" formatCode="_-&quot;$&quot;* #,##0_-;\-&quot;$&quot;* #,##0_-;_-&quot;$&quot;* &quot;-&quot;??_-;_-@_-">
                  <c:v>1013100.3505938117</c:v>
                </c:pt>
                <c:pt idx="847" formatCode="_-&quot;$&quot;* #,##0_-;\-&quot;$&quot;* #,##0_-;_-&quot;$&quot;* &quot;-&quot;??_-;_-@_-">
                  <c:v>1025482.5082598174</c:v>
                </c:pt>
                <c:pt idx="848" formatCode="_-&quot;$&quot;* #,##0_-;\-&quot;$&quot;* #,##0_-;_-&quot;$&quot;* &quot;-&quot;??_-;_-@_-">
                  <c:v>1036089.3835362127</c:v>
                </c:pt>
                <c:pt idx="849" formatCode="_-&quot;$&quot;* #,##0_-;\-&quot;$&quot;* #,##0_-;_-&quot;$&quot;* &quot;-&quot;??_-;_-@_-">
                  <c:v>1033880.6226129703</c:v>
                </c:pt>
                <c:pt idx="850" formatCode="_-&quot;$&quot;* #,##0_-;\-&quot;$&quot;* #,##0_-;_-&quot;$&quot;* &quot;-&quot;??_-;_-@_-">
                  <c:v>1036568.712231764</c:v>
                </c:pt>
                <c:pt idx="851" formatCode="_-&quot;$&quot;* #,##0_-;\-&quot;$&quot;* #,##0_-;_-&quot;$&quot;* &quot;-&quot;??_-;_-@_-">
                  <c:v>1049629.4780058842</c:v>
                </c:pt>
                <c:pt idx="852" formatCode="_-&quot;$&quot;* #,##0_-;\-&quot;$&quot;* #,##0_-;_-&quot;$&quot;* &quot;-&quot;??_-;_-@_-">
                  <c:v>1063589.5500633626</c:v>
                </c:pt>
                <c:pt idx="853" formatCode="_-&quot;$&quot;* #,##0_-;\-&quot;$&quot;* #,##0_-;_-&quot;$&quot;* &quot;-&quot;??_-;_-@_-">
                  <c:v>1071410.9604003511</c:v>
                </c:pt>
                <c:pt idx="854" formatCode="_-&quot;$&quot;* #,##0_-;\-&quot;$&quot;* #,##0_-;_-&quot;$&quot;* &quot;-&quot;??_-;_-@_-">
                  <c:v>1075930.5182248689</c:v>
                </c:pt>
                <c:pt idx="855" formatCode="_-&quot;$&quot;* #,##0_-;\-&quot;$&quot;* #,##0_-;_-&quot;$&quot;* &quot;-&quot;??_-;_-@_-">
                  <c:v>1073511.6766301927</c:v>
                </c:pt>
                <c:pt idx="856" formatCode="_-&quot;$&quot;* #,##0_-;\-&quot;$&quot;* #,##0_-;_-&quot;$&quot;* &quot;-&quot;??_-;_-@_-">
                  <c:v>1059809.444351749</c:v>
                </c:pt>
                <c:pt idx="857" formatCode="_-&quot;$&quot;* #,##0_-;\-&quot;$&quot;* #,##0_-;_-&quot;$&quot;* &quot;-&quot;??_-;_-@_-">
                  <c:v>1044548.7765062882</c:v>
                </c:pt>
                <c:pt idx="858" formatCode="_-&quot;$&quot;* #,##0_-;\-&quot;$&quot;* #,##0_-;_-&quot;$&quot;* &quot;-&quot;??_-;_-@_-">
                  <c:v>1042756.7176244706</c:v>
                </c:pt>
                <c:pt idx="859" formatCode="_-&quot;$&quot;* #,##0_-;\-&quot;$&quot;* #,##0_-;_-&quot;$&quot;* &quot;-&quot;??_-;_-@_-">
                  <c:v>1049137.4508535231</c:v>
                </c:pt>
                <c:pt idx="860" formatCode="_-&quot;$&quot;* #,##0_-;\-&quot;$&quot;* #,##0_-;_-&quot;$&quot;* &quot;-&quot;??_-;_-@_-">
                  <c:v>1050941.9365074048</c:v>
                </c:pt>
                <c:pt idx="861" formatCode="_-&quot;$&quot;* #,##0_-;\-&quot;$&quot;* #,##0_-;_-&quot;$&quot;* &quot;-&quot;??_-;_-@_-">
                  <c:v>1055577.8325884822</c:v>
                </c:pt>
                <c:pt idx="862" formatCode="_-&quot;$&quot;* #,##0_-;\-&quot;$&quot;* #,##0_-;_-&quot;$&quot;* &quot;-&quot;??_-;_-@_-">
                  <c:v>1063509.7342903509</c:v>
                </c:pt>
                <c:pt idx="863" formatCode="_-&quot;$&quot;* #,##0_-;\-&quot;$&quot;* #,##0_-;_-&quot;$&quot;* &quot;-&quot;??_-;_-@_-">
                  <c:v>1075903.2611687754</c:v>
                </c:pt>
                <c:pt idx="864" formatCode="_-&quot;$&quot;* #,##0_-;\-&quot;$&quot;* #,##0_-;_-&quot;$&quot;* &quot;-&quot;??_-;_-@_-">
                  <c:v>1066244.2181275547</c:v>
                </c:pt>
                <c:pt idx="865" formatCode="_-&quot;$&quot;* #,##0_-;\-&quot;$&quot;* #,##0_-;_-&quot;$&quot;* &quot;-&quot;??_-;_-@_-">
                  <c:v>1068887.6018950036</c:v>
                </c:pt>
                <c:pt idx="866" formatCode="_-&quot;$&quot;* #,##0_-;\-&quot;$&quot;* #,##0_-;_-&quot;$&quot;* &quot;-&quot;??_-;_-@_-">
                  <c:v>1068824.5709432012</c:v>
                </c:pt>
                <c:pt idx="867" formatCode="_-&quot;$&quot;* #,##0_-;\-&quot;$&quot;* #,##0_-;_-&quot;$&quot;* &quot;-&quot;??_-;_-@_-">
                  <c:v>1065496.3004610161</c:v>
                </c:pt>
                <c:pt idx="868" formatCode="_-&quot;$&quot;* #,##0_-;\-&quot;$&quot;* #,##0_-;_-&quot;$&quot;* &quot;-&quot;??_-;_-@_-">
                  <c:v>1077160.1450723801</c:v>
                </c:pt>
                <c:pt idx="869" formatCode="_-&quot;$&quot;* #,##0_-;\-&quot;$&quot;* #,##0_-;_-&quot;$&quot;* &quot;-&quot;??_-;_-@_-">
                  <c:v>1086526.3577536237</c:v>
                </c:pt>
                <c:pt idx="870" formatCode="_-&quot;$&quot;* #,##0_-;\-&quot;$&quot;* #,##0_-;_-&quot;$&quot;* &quot;-&quot;??_-;_-@_-">
                  <c:v>1080874.1165033532</c:v>
                </c:pt>
                <c:pt idx="871" formatCode="_-&quot;$&quot;* #,##0_-;\-&quot;$&quot;* #,##0_-;_-&quot;$&quot;* &quot;-&quot;??_-;_-@_-">
                  <c:v>1077980.9806667878</c:v>
                </c:pt>
                <c:pt idx="872" formatCode="_-&quot;$&quot;* #,##0_-;\-&quot;$&quot;* #,##0_-;_-&quot;$&quot;* &quot;-&quot;??_-;_-@_-">
                  <c:v>1081141.6104515949</c:v>
                </c:pt>
                <c:pt idx="873" formatCode="_-&quot;$&quot;* #,##0_-;\-&quot;$&quot;* #,##0_-;_-&quot;$&quot;* &quot;-&quot;??_-;_-@_-">
                  <c:v>1090248.0752054676</c:v>
                </c:pt>
                <c:pt idx="874" formatCode="_-&quot;$&quot;* #,##0_-;\-&quot;$&quot;* #,##0_-;_-&quot;$&quot;* &quot;-&quot;??_-;_-@_-">
                  <c:v>1086468.1945457235</c:v>
                </c:pt>
                <c:pt idx="875" formatCode="_-&quot;$&quot;* #,##0_-;\-&quot;$&quot;* #,##0_-;_-&quot;$&quot;* &quot;-&quot;??_-;_-@_-">
                  <c:v>1093921.2252839759</c:v>
                </c:pt>
                <c:pt idx="876" formatCode="_-&quot;$&quot;* #,##0_-;\-&quot;$&quot;* #,##0_-;_-&quot;$&quot;* &quot;-&quot;??_-;_-@_-">
                  <c:v>1099141.3888744039</c:v>
                </c:pt>
                <c:pt idx="877" formatCode="_-&quot;$&quot;* #,##0_-;\-&quot;$&quot;* #,##0_-;_-&quot;$&quot;* &quot;-&quot;??_-;_-@_-">
                  <c:v>1100894.6240667987</c:v>
                </c:pt>
                <c:pt idx="878" formatCode="_-&quot;$&quot;* #,##0_-;\-&quot;$&quot;* #,##0_-;_-&quot;$&quot;* &quot;-&quot;??_-;_-@_-">
                  <c:v>1109824.2274588773</c:v>
                </c:pt>
                <c:pt idx="879" formatCode="_-&quot;$&quot;* #,##0_-;\-&quot;$&quot;* #,##0_-;_-&quot;$&quot;* &quot;-&quot;??_-;_-@_-">
                  <c:v>1105108.6570654667</c:v>
                </c:pt>
                <c:pt idx="880" formatCode="_-&quot;$&quot;* #,##0_-;\-&quot;$&quot;* #,##0_-;_-&quot;$&quot;* &quot;-&quot;??_-;_-@_-">
                  <c:v>1110461.623787136</c:v>
                </c:pt>
                <c:pt idx="881" formatCode="_-&quot;$&quot;* #,##0_-;\-&quot;$&quot;* #,##0_-;_-&quot;$&quot;* &quot;-&quot;??_-;_-@_-">
                  <c:v>1113158.3846802234</c:v>
                </c:pt>
                <c:pt idx="882" formatCode="_-&quot;$&quot;* #,##0_-;\-&quot;$&quot;* #,##0_-;_-&quot;$&quot;* &quot;-&quot;??_-;_-@_-">
                  <c:v>1129893.0349241968</c:v>
                </c:pt>
                <c:pt idx="883" formatCode="_-&quot;$&quot;* #,##0_-;\-&quot;$&quot;* #,##0_-;_-&quot;$&quot;* &quot;-&quot;??_-;_-@_-">
                  <c:v>1137124.1566623948</c:v>
                </c:pt>
                <c:pt idx="884" formatCode="_-&quot;$&quot;* #,##0_-;\-&quot;$&quot;* #,##0_-;_-&quot;$&quot;* &quot;-&quot;??_-;_-@_-">
                  <c:v>1147784.2814756602</c:v>
                </c:pt>
                <c:pt idx="885" formatCode="_-&quot;$&quot;* #,##0_-;\-&quot;$&quot;* #,##0_-;_-&quot;$&quot;* &quot;-&quot;??_-;_-@_-">
                  <c:v>1168692.2700005551</c:v>
                </c:pt>
                <c:pt idx="886" formatCode="_-&quot;$&quot;* #,##0_-;\-&quot;$&quot;* #,##0_-;_-&quot;$&quot;* &quot;-&quot;??_-;_-@_-">
                  <c:v>1172015.3058532041</c:v>
                </c:pt>
                <c:pt idx="887" formatCode="_-&quot;$&quot;* #,##0_-;\-&quot;$&quot;* #,##0_-;_-&quot;$&quot;* &quot;-&quot;??_-;_-@_-">
                  <c:v>1191950.8663740158</c:v>
                </c:pt>
                <c:pt idx="888" formatCode="_-&quot;$&quot;* #,##0_-;\-&quot;$&quot;* #,##0_-;_-&quot;$&quot;* &quot;-&quot;??_-;_-@_-">
                  <c:v>1204352.9026321291</c:v>
                </c:pt>
                <c:pt idx="889" formatCode="_-&quot;$&quot;* #,##0_-;\-&quot;$&quot;* #,##0_-;_-&quot;$&quot;* &quot;-&quot;??_-;_-@_-">
                  <c:v>1215784.673144392</c:v>
                </c:pt>
                <c:pt idx="890" formatCode="_-&quot;$&quot;* #,##0_-;\-&quot;$&quot;* #,##0_-;_-&quot;$&quot;* &quot;-&quot;??_-;_-@_-">
                  <c:v>1234165.0125666165</c:v>
                </c:pt>
                <c:pt idx="891" formatCode="_-&quot;$&quot;* #,##0_-;\-&quot;$&quot;* #,##0_-;_-&quot;$&quot;* &quot;-&quot;??_-;_-@_-">
                  <c:v>1228149.0917900708</c:v>
                </c:pt>
                <c:pt idx="892" formatCode="_-&quot;$&quot;* #,##0_-;\-&quot;$&quot;* #,##0_-;_-&quot;$&quot;* &quot;-&quot;??_-;_-@_-">
                  <c:v>1222131.1176374806</c:v>
                </c:pt>
                <c:pt idx="893" formatCode="_-&quot;$&quot;* #,##0_-;\-&quot;$&quot;* #,##0_-;_-&quot;$&quot;* &quot;-&quot;??_-;_-@_-">
                  <c:v>1232176.5800132295</c:v>
                </c:pt>
                <c:pt idx="894" formatCode="_-&quot;$&quot;* #,##0_-;\-&quot;$&quot;* #,##0_-;_-&quot;$&quot;* &quot;-&quot;??_-;_-@_-">
                  <c:v>1211930.4626388415</c:v>
                </c:pt>
                <c:pt idx="895" formatCode="_-&quot;$&quot;* #,##0_-;\-&quot;$&quot;* #,##0_-;_-&quot;$&quot;* &quot;-&quot;??_-;_-@_-">
                  <c:v>1240143.6932678795</c:v>
                </c:pt>
                <c:pt idx="896" formatCode="_-&quot;$&quot;* #,##0_-;\-&quot;$&quot;* #,##0_-;_-&quot;$&quot;* &quot;-&quot;??_-;_-@_-">
                  <c:v>1250805.1353189186</c:v>
                </c:pt>
                <c:pt idx="897" formatCode="_-&quot;$&quot;* #,##0_-;\-&quot;$&quot;* #,##0_-;_-&quot;$&quot;* &quot;-&quot;??_-;_-@_-">
                  <c:v>1248130.6183467284</c:v>
                </c:pt>
                <c:pt idx="898" formatCode="_-&quot;$&quot;* #,##0_-;\-&quot;$&quot;* #,##0_-;_-&quot;$&quot;* &quot;-&quot;??_-;_-@_-">
                  <c:v>1247266.0843063893</c:v>
                </c:pt>
                <c:pt idx="899" formatCode="_-&quot;$&quot;* #,##0_-;\-&quot;$&quot;* #,##0_-;_-&quot;$&quot;* &quot;-&quot;??_-;_-@_-">
                  <c:v>1250825.5743992003</c:v>
                </c:pt>
                <c:pt idx="900" formatCode="_-&quot;$&quot;* #,##0_-;\-&quot;$&quot;* #,##0_-;_-&quot;$&quot;* &quot;-&quot;??_-;_-@_-">
                  <c:v>1254695.553885971</c:v>
                </c:pt>
                <c:pt idx="901" formatCode="_-&quot;$&quot;* #,##0_-;\-&quot;$&quot;* #,##0_-;_-&quot;$&quot;* &quot;-&quot;??_-;_-@_-">
                  <c:v>1259363.889529346</c:v>
                </c:pt>
                <c:pt idx="902" formatCode="_-&quot;$&quot;* #,##0_-;\-&quot;$&quot;* #,##0_-;_-&quot;$&quot;* &quot;-&quot;??_-;_-@_-">
                  <c:v>1254049.0150044302</c:v>
                </c:pt>
                <c:pt idx="903" formatCode="_-&quot;$&quot;* #,##0_-;\-&quot;$&quot;* #,##0_-;_-&quot;$&quot;* &quot;-&quot;??_-;_-@_-">
                  <c:v>1267536.1841661753</c:v>
                </c:pt>
                <c:pt idx="904" formatCode="_-&quot;$&quot;* #,##0_-;\-&quot;$&quot;* #,##0_-;_-&quot;$&quot;* &quot;-&quot;??_-;_-@_-">
                  <c:v>1271067.3305685602</c:v>
                </c:pt>
                <c:pt idx="905" formatCode="_-&quot;$&quot;* #,##0_-;\-&quot;$&quot;* #,##0_-;_-&quot;$&quot;* &quot;-&quot;??_-;_-@_-">
                  <c:v>1269685.2428003317</c:v>
                </c:pt>
                <c:pt idx="906" formatCode="_-&quot;$&quot;* #,##0_-;\-&quot;$&quot;* #,##0_-;_-&quot;$&quot;* &quot;-&quot;??_-;_-@_-">
                  <c:v>1266230.1162846708</c:v>
                </c:pt>
                <c:pt idx="907" formatCode="_-&quot;$&quot;* #,##0_-;\-&quot;$&quot;* #,##0_-;_-&quot;$&quot;* &quot;-&quot;??_-;_-@_-">
                  <c:v>1260921.0480207778</c:v>
                </c:pt>
                <c:pt idx="908" formatCode="_-&quot;$&quot;* #,##0_-;\-&quot;$&quot;* #,##0_-;_-&quot;$&quot;* &quot;-&quot;??_-;_-@_-">
                  <c:v>1215768.8722086172</c:v>
                </c:pt>
                <c:pt idx="909" formatCode="_-&quot;$&quot;* #,##0_-;\-&quot;$&quot;* #,##0_-;_-&quot;$&quot;* &quot;-&quot;??_-;_-@_-">
                  <c:v>1225499.3893052149</c:v>
                </c:pt>
                <c:pt idx="910" formatCode="_-&quot;$&quot;* #,##0_-;\-&quot;$&quot;* #,##0_-;_-&quot;$&quot;* &quot;-&quot;??_-;_-@_-">
                  <c:v>1232388.6907998705</c:v>
                </c:pt>
                <c:pt idx="911" formatCode="_-&quot;$&quot;* #,##0_-;\-&quot;$&quot;* #,##0_-;_-&quot;$&quot;* &quot;-&quot;??_-;_-@_-">
                  <c:v>1236847.3690563398</c:v>
                </c:pt>
                <c:pt idx="912" formatCode="_-&quot;$&quot;* #,##0_-;\-&quot;$&quot;* #,##0_-;_-&quot;$&quot;* &quot;-&quot;??_-;_-@_-">
                  <c:v>1244157.6374936593</c:v>
                </c:pt>
                <c:pt idx="913" formatCode="_-&quot;$&quot;* #,##0_-;\-&quot;$&quot;* #,##0_-;_-&quot;$&quot;* &quot;-&quot;??_-;_-@_-">
                  <c:v>1266063.1052103802</c:v>
                </c:pt>
                <c:pt idx="914" formatCode="_-&quot;$&quot;* #,##0_-;\-&quot;$&quot;* #,##0_-;_-&quot;$&quot;* &quot;-&quot;??_-;_-@_-">
                  <c:v>1267218.0647345453</c:v>
                </c:pt>
                <c:pt idx="915" formatCode="_-&quot;$&quot;* #,##0_-;\-&quot;$&quot;* #,##0_-;_-&quot;$&quot;* &quot;-&quot;??_-;_-@_-">
                  <c:v>1248020.7432005648</c:v>
                </c:pt>
                <c:pt idx="916" formatCode="_-&quot;$&quot;* #,##0_-;\-&quot;$&quot;* #,##0_-;_-&quot;$&quot;* &quot;-&quot;??_-;_-@_-">
                  <c:v>1203654.7689790276</c:v>
                </c:pt>
                <c:pt idx="917" formatCode="_-&quot;$&quot;* #,##0_-;\-&quot;$&quot;* #,##0_-;_-&quot;$&quot;* &quot;-&quot;??_-;_-@_-">
                  <c:v>1228705.8573076474</c:v>
                </c:pt>
                <c:pt idx="918" formatCode="_-&quot;$&quot;* #,##0_-;\-&quot;$&quot;* #,##0_-;_-&quot;$&quot;* &quot;-&quot;??_-;_-@_-">
                  <c:v>1229830.3972788027</c:v>
                </c:pt>
                <c:pt idx="919" formatCode="_-&quot;$&quot;* #,##0_-;\-&quot;$&quot;* #,##0_-;_-&quot;$&quot;* &quot;-&quot;??_-;_-@_-">
                  <c:v>1217287.7775470174</c:v>
                </c:pt>
                <c:pt idx="920" formatCode="_-&quot;$&quot;* #,##0_-;\-&quot;$&quot;* #,##0_-;_-&quot;$&quot;* &quot;-&quot;??_-;_-@_-">
                  <c:v>1202558.1158665097</c:v>
                </c:pt>
                <c:pt idx="921" formatCode="_-&quot;$&quot;* #,##0_-;\-&quot;$&quot;* #,##0_-;_-&quot;$&quot;* &quot;-&quot;??_-;_-@_-">
                  <c:v>1157492.458787696</c:v>
                </c:pt>
                <c:pt idx="922" formatCode="_-&quot;$&quot;* #,##0_-;\-&quot;$&quot;* #,##0_-;_-&quot;$&quot;* &quot;-&quot;??_-;_-@_-">
                  <c:v>1140273.1609066352</c:v>
                </c:pt>
                <c:pt idx="923" formatCode="_-&quot;$&quot;* #,##0_-;\-&quot;$&quot;* #,##0_-;_-&quot;$&quot;* &quot;-&quot;??_-;_-@_-">
                  <c:v>1130172.5070966159</c:v>
                </c:pt>
                <c:pt idx="924" formatCode="_-&quot;$&quot;* #,##0_-;\-&quot;$&quot;* #,##0_-;_-&quot;$&quot;* &quot;-&quot;??_-;_-@_-">
                  <c:v>1113448.839751601</c:v>
                </c:pt>
                <c:pt idx="925" formatCode="_-&quot;$&quot;* #,##0_-;\-&quot;$&quot;* #,##0_-;_-&quot;$&quot;* &quot;-&quot;??_-;_-@_-">
                  <c:v>1150822.9620264622</c:v>
                </c:pt>
                <c:pt idx="926" formatCode="_-&quot;$&quot;* #,##0_-;\-&quot;$&quot;* #,##0_-;_-&quot;$&quot;* &quot;-&quot;??_-;_-@_-">
                  <c:v>1121547.9691086342</c:v>
                </c:pt>
                <c:pt idx="927" formatCode="_-&quot;$&quot;* #,##0_-;\-&quot;$&quot;* #,##0_-;_-&quot;$&quot;* &quot;-&quot;??_-;_-@_-">
                  <c:v>1106267.1801142835</c:v>
                </c:pt>
                <c:pt idx="928" formatCode="_-&quot;$&quot;* #,##0_-;\-&quot;$&quot;* #,##0_-;_-&quot;$&quot;* &quot;-&quot;??_-;_-@_-">
                  <c:v>1116519.3695258801</c:v>
                </c:pt>
                <c:pt idx="929" formatCode="_-&quot;$&quot;* #,##0_-;\-&quot;$&quot;* #,##0_-;_-&quot;$&quot;* &quot;-&quot;??_-;_-@_-">
                  <c:v>1133810.0680851911</c:v>
                </c:pt>
                <c:pt idx="930" formatCode="_-&quot;$&quot;* #,##0_-;\-&quot;$&quot;* #,##0_-;_-&quot;$&quot;* &quot;-&quot;??_-;_-@_-">
                  <c:v>1110458.9123839564</c:v>
                </c:pt>
                <c:pt idx="931" formatCode="_-&quot;$&quot;* #,##0_-;\-&quot;$&quot;* #,##0_-;_-&quot;$&quot;* &quot;-&quot;??_-;_-@_-">
                  <c:v>1141055.1764505326</c:v>
                </c:pt>
                <c:pt idx="932" formatCode="_-&quot;$&quot;* #,##0_-;\-&quot;$&quot;* #,##0_-;_-&quot;$&quot;* &quot;-&quot;??_-;_-@_-">
                  <c:v>1125955.82778738</c:v>
                </c:pt>
                <c:pt idx="933" formatCode="_-&quot;$&quot;* #,##0_-;\-&quot;$&quot;* #,##0_-;_-&quot;$&quot;* &quot;-&quot;??_-;_-@_-">
                  <c:v>1161513.4341991127</c:v>
                </c:pt>
                <c:pt idx="934" formatCode="_-&quot;$&quot;* #,##0_-;\-&quot;$&quot;* #,##0_-;_-&quot;$&quot;* &quot;-&quot;??_-;_-@_-">
                  <c:v>1163754.672256887</c:v>
                </c:pt>
                <c:pt idx="935" formatCode="_-&quot;$&quot;* #,##0_-;\-&quot;$&quot;* #,##0_-;_-&quot;$&quot;* &quot;-&quot;??_-;_-@_-">
                  <c:v>1149728.7303591245</c:v>
                </c:pt>
                <c:pt idx="936" formatCode="_-&quot;$&quot;* #,##0_-;\-&quot;$&quot;* #,##0_-;_-&quot;$&quot;* &quot;-&quot;??_-;_-@_-">
                  <c:v>1127261.4660576435</c:v>
                </c:pt>
                <c:pt idx="937" formatCode="_-&quot;$&quot;* #,##0_-;\-&quot;$&quot;* #,##0_-;_-&quot;$&quot;* &quot;-&quot;??_-;_-@_-">
                  <c:v>1133112.8054895923</c:v>
                </c:pt>
                <c:pt idx="938" formatCode="_-&quot;$&quot;* #,##0_-;\-&quot;$&quot;* #,##0_-;_-&quot;$&quot;* &quot;-&quot;??_-;_-@_-">
                  <c:v>1141492.9432046954</c:v>
                </c:pt>
                <c:pt idx="939" formatCode="_-&quot;$&quot;* #,##0_-;\-&quot;$&quot;* #,##0_-;_-&quot;$&quot;* &quot;-&quot;??_-;_-@_-">
                  <c:v>1124079.8480476064</c:v>
                </c:pt>
                <c:pt idx="940" formatCode="_-&quot;$&quot;* #,##0_-;\-&quot;$&quot;* #,##0_-;_-&quot;$&quot;* &quot;-&quot;??_-;_-@_-">
                  <c:v>1103293.7306455828</c:v>
                </c:pt>
                <c:pt idx="941" formatCode="_-&quot;$&quot;* #,##0_-;\-&quot;$&quot;* #,##0_-;_-&quot;$&quot;* &quot;-&quot;??_-;_-@_-">
                  <c:v>1136104.9803276164</c:v>
                </c:pt>
                <c:pt idx="942" formatCode="_-&quot;$&quot;* #,##0_-;\-&quot;$&quot;* #,##0_-;_-&quot;$&quot;* &quot;-&quot;??_-;_-@_-">
                  <c:v>1166633.1054475741</c:v>
                </c:pt>
                <c:pt idx="943" formatCode="_-&quot;$&quot;* #,##0_-;\-&quot;$&quot;* #,##0_-;_-&quot;$&quot;* &quot;-&quot;??_-;_-@_-">
                  <c:v>1169040.8669767962</c:v>
                </c:pt>
                <c:pt idx="944" formatCode="_-&quot;$&quot;* #,##0_-;\-&quot;$&quot;* #,##0_-;_-&quot;$&quot;* &quot;-&quot;??_-;_-@_-">
                  <c:v>1165528.4400262246</c:v>
                </c:pt>
                <c:pt idx="945" formatCode="_-&quot;$&quot;* #,##0_-;\-&quot;$&quot;* #,##0_-;_-&quot;$&quot;* &quot;-&quot;??_-;_-@_-">
                  <c:v>1178602.5740759978</c:v>
                </c:pt>
                <c:pt idx="946" formatCode="_-&quot;$&quot;* #,##0_-;\-&quot;$&quot;* #,##0_-;_-&quot;$&quot;* &quot;-&quot;??_-;_-@_-">
                  <c:v>1155213.8575704272</c:v>
                </c:pt>
                <c:pt idx="947" formatCode="_-&quot;$&quot;* #,##0_-;\-&quot;$&quot;* #,##0_-;_-&quot;$&quot;* &quot;-&quot;??_-;_-@_-">
                  <c:v>1159755.7502225398</c:v>
                </c:pt>
                <c:pt idx="948" formatCode="_-&quot;$&quot;* #,##0_-;\-&quot;$&quot;* #,##0_-;_-&quot;$&quot;* &quot;-&quot;??_-;_-@_-">
                  <c:v>1168719.562741169</c:v>
                </c:pt>
              </c:numCache>
            </c:numRef>
          </c:val>
          <c:smooth val="0"/>
          <c:extLst>
            <c:ext xmlns:c16="http://schemas.microsoft.com/office/drawing/2014/chart" uri="{C3380CC4-5D6E-409C-BE32-E72D297353CC}">
              <c16:uniqueId val="{00000003-66FC-4D3E-8666-B8EB7875FFF6}"/>
            </c:ext>
          </c:extLst>
        </c:ser>
        <c:ser>
          <c:idx val="5"/>
          <c:order val="4"/>
          <c:tx>
            <c:strRef>
              <c:f>'CALC value'!$N$2</c:f>
              <c:strCache>
                <c:ptCount val="1"/>
                <c:pt idx="0">
                  <c:v>Global Fixed Income</c:v>
                </c:pt>
              </c:strCache>
            </c:strRef>
          </c:tx>
          <c:spPr>
            <a:ln>
              <a:solidFill>
                <a:srgbClr val="D86018"/>
              </a:solidFill>
            </a:ln>
          </c:spPr>
          <c:marker>
            <c:symbol val="none"/>
          </c:marker>
          <c:cat>
            <c:numRef>
              <c:f>'CALC value'!$A$549:$A$1503</c:f>
              <c:numCache>
                <c:formatCode>[$-F800]dddd\,\ mmmm\ dd\,\ yyyy</c:formatCode>
                <c:ptCount val="955"/>
                <c:pt idx="0">
                  <c:v>16618</c:v>
                </c:pt>
                <c:pt idx="1">
                  <c:v>16649</c:v>
                </c:pt>
                <c:pt idx="2">
                  <c:v>16680</c:v>
                </c:pt>
                <c:pt idx="3">
                  <c:v>16710</c:v>
                </c:pt>
                <c:pt idx="4">
                  <c:v>16741</c:v>
                </c:pt>
                <c:pt idx="5">
                  <c:v>16771</c:v>
                </c:pt>
                <c:pt idx="6">
                  <c:v>16802</c:v>
                </c:pt>
                <c:pt idx="7">
                  <c:v>16833</c:v>
                </c:pt>
                <c:pt idx="8">
                  <c:v>16861</c:v>
                </c:pt>
                <c:pt idx="9">
                  <c:v>16892</c:v>
                </c:pt>
                <c:pt idx="10">
                  <c:v>16922</c:v>
                </c:pt>
                <c:pt idx="11">
                  <c:v>16953</c:v>
                </c:pt>
                <c:pt idx="12">
                  <c:v>16983</c:v>
                </c:pt>
                <c:pt idx="13">
                  <c:v>17014</c:v>
                </c:pt>
                <c:pt idx="14">
                  <c:v>17045</c:v>
                </c:pt>
                <c:pt idx="15">
                  <c:v>17075</c:v>
                </c:pt>
                <c:pt idx="16">
                  <c:v>17106</c:v>
                </c:pt>
                <c:pt idx="17">
                  <c:v>17136</c:v>
                </c:pt>
                <c:pt idx="18">
                  <c:v>17167</c:v>
                </c:pt>
                <c:pt idx="19">
                  <c:v>17198</c:v>
                </c:pt>
                <c:pt idx="20">
                  <c:v>17226</c:v>
                </c:pt>
                <c:pt idx="21">
                  <c:v>17257</c:v>
                </c:pt>
                <c:pt idx="22">
                  <c:v>17287</c:v>
                </c:pt>
                <c:pt idx="23">
                  <c:v>17318</c:v>
                </c:pt>
                <c:pt idx="24">
                  <c:v>17348</c:v>
                </c:pt>
                <c:pt idx="25">
                  <c:v>17379</c:v>
                </c:pt>
                <c:pt idx="26">
                  <c:v>17410</c:v>
                </c:pt>
                <c:pt idx="27">
                  <c:v>17440</c:v>
                </c:pt>
                <c:pt idx="28">
                  <c:v>17471</c:v>
                </c:pt>
                <c:pt idx="29">
                  <c:v>17501</c:v>
                </c:pt>
                <c:pt idx="30">
                  <c:v>17532</c:v>
                </c:pt>
                <c:pt idx="31">
                  <c:v>17563</c:v>
                </c:pt>
                <c:pt idx="32">
                  <c:v>17592</c:v>
                </c:pt>
                <c:pt idx="33">
                  <c:v>17623</c:v>
                </c:pt>
                <c:pt idx="34">
                  <c:v>17653</c:v>
                </c:pt>
                <c:pt idx="35">
                  <c:v>17684</c:v>
                </c:pt>
                <c:pt idx="36">
                  <c:v>17714</c:v>
                </c:pt>
                <c:pt idx="37">
                  <c:v>17745</c:v>
                </c:pt>
                <c:pt idx="38">
                  <c:v>17776</c:v>
                </c:pt>
                <c:pt idx="39">
                  <c:v>17806</c:v>
                </c:pt>
                <c:pt idx="40">
                  <c:v>17837</c:v>
                </c:pt>
                <c:pt idx="41">
                  <c:v>17867</c:v>
                </c:pt>
                <c:pt idx="42">
                  <c:v>17898</c:v>
                </c:pt>
                <c:pt idx="43">
                  <c:v>17929</c:v>
                </c:pt>
                <c:pt idx="44">
                  <c:v>17957</c:v>
                </c:pt>
                <c:pt idx="45">
                  <c:v>17988</c:v>
                </c:pt>
                <c:pt idx="46">
                  <c:v>18018</c:v>
                </c:pt>
                <c:pt idx="47">
                  <c:v>18049</c:v>
                </c:pt>
                <c:pt idx="48">
                  <c:v>18079</c:v>
                </c:pt>
                <c:pt idx="49">
                  <c:v>18110</c:v>
                </c:pt>
                <c:pt idx="50">
                  <c:v>18141</c:v>
                </c:pt>
                <c:pt idx="51">
                  <c:v>18171</c:v>
                </c:pt>
                <c:pt idx="52">
                  <c:v>18202</c:v>
                </c:pt>
                <c:pt idx="53">
                  <c:v>18232</c:v>
                </c:pt>
                <c:pt idx="54">
                  <c:v>18263</c:v>
                </c:pt>
                <c:pt idx="55">
                  <c:v>18294</c:v>
                </c:pt>
                <c:pt idx="56">
                  <c:v>18322</c:v>
                </c:pt>
                <c:pt idx="57">
                  <c:v>18353</c:v>
                </c:pt>
                <c:pt idx="58">
                  <c:v>18383</c:v>
                </c:pt>
                <c:pt idx="59">
                  <c:v>18414</c:v>
                </c:pt>
                <c:pt idx="60">
                  <c:v>18444</c:v>
                </c:pt>
                <c:pt idx="61">
                  <c:v>18475</c:v>
                </c:pt>
                <c:pt idx="62">
                  <c:v>18506</c:v>
                </c:pt>
                <c:pt idx="63">
                  <c:v>18536</c:v>
                </c:pt>
                <c:pt idx="64">
                  <c:v>18567</c:v>
                </c:pt>
                <c:pt idx="65">
                  <c:v>18597</c:v>
                </c:pt>
                <c:pt idx="66">
                  <c:v>18628</c:v>
                </c:pt>
                <c:pt idx="67">
                  <c:v>18659</c:v>
                </c:pt>
                <c:pt idx="68">
                  <c:v>18687</c:v>
                </c:pt>
                <c:pt idx="69">
                  <c:v>18718</c:v>
                </c:pt>
                <c:pt idx="70">
                  <c:v>18748</c:v>
                </c:pt>
                <c:pt idx="71">
                  <c:v>18779</c:v>
                </c:pt>
                <c:pt idx="72">
                  <c:v>18809</c:v>
                </c:pt>
                <c:pt idx="73">
                  <c:v>18840</c:v>
                </c:pt>
                <c:pt idx="74">
                  <c:v>18871</c:v>
                </c:pt>
                <c:pt idx="75">
                  <c:v>18901</c:v>
                </c:pt>
                <c:pt idx="76">
                  <c:v>18932</c:v>
                </c:pt>
                <c:pt idx="77">
                  <c:v>18962</c:v>
                </c:pt>
                <c:pt idx="78">
                  <c:v>18993</c:v>
                </c:pt>
                <c:pt idx="79">
                  <c:v>19024</c:v>
                </c:pt>
                <c:pt idx="80">
                  <c:v>19053</c:v>
                </c:pt>
                <c:pt idx="81">
                  <c:v>19084</c:v>
                </c:pt>
                <c:pt idx="82">
                  <c:v>19114</c:v>
                </c:pt>
                <c:pt idx="83">
                  <c:v>19145</c:v>
                </c:pt>
                <c:pt idx="84">
                  <c:v>19175</c:v>
                </c:pt>
                <c:pt idx="85">
                  <c:v>19206</c:v>
                </c:pt>
                <c:pt idx="86">
                  <c:v>19237</c:v>
                </c:pt>
                <c:pt idx="87">
                  <c:v>19267</c:v>
                </c:pt>
                <c:pt idx="88">
                  <c:v>19298</c:v>
                </c:pt>
                <c:pt idx="89">
                  <c:v>19328</c:v>
                </c:pt>
                <c:pt idx="90">
                  <c:v>19359</c:v>
                </c:pt>
                <c:pt idx="91">
                  <c:v>19390</c:v>
                </c:pt>
                <c:pt idx="92">
                  <c:v>19418</c:v>
                </c:pt>
                <c:pt idx="93">
                  <c:v>19449</c:v>
                </c:pt>
                <c:pt idx="94">
                  <c:v>19479</c:v>
                </c:pt>
                <c:pt idx="95">
                  <c:v>19510</c:v>
                </c:pt>
                <c:pt idx="96">
                  <c:v>19540</c:v>
                </c:pt>
                <c:pt idx="97">
                  <c:v>19571</c:v>
                </c:pt>
                <c:pt idx="98">
                  <c:v>19602</c:v>
                </c:pt>
                <c:pt idx="99">
                  <c:v>19632</c:v>
                </c:pt>
                <c:pt idx="100">
                  <c:v>19663</c:v>
                </c:pt>
                <c:pt idx="101">
                  <c:v>19693</c:v>
                </c:pt>
                <c:pt idx="102">
                  <c:v>19724</c:v>
                </c:pt>
                <c:pt idx="103">
                  <c:v>19755</c:v>
                </c:pt>
                <c:pt idx="104">
                  <c:v>19783</c:v>
                </c:pt>
                <c:pt idx="105">
                  <c:v>19814</c:v>
                </c:pt>
                <c:pt idx="106">
                  <c:v>19844</c:v>
                </c:pt>
                <c:pt idx="107">
                  <c:v>19875</c:v>
                </c:pt>
                <c:pt idx="108">
                  <c:v>19905</c:v>
                </c:pt>
                <c:pt idx="109">
                  <c:v>19936</c:v>
                </c:pt>
                <c:pt idx="110">
                  <c:v>19967</c:v>
                </c:pt>
                <c:pt idx="111">
                  <c:v>19997</c:v>
                </c:pt>
                <c:pt idx="112">
                  <c:v>20028</c:v>
                </c:pt>
                <c:pt idx="113">
                  <c:v>20058</c:v>
                </c:pt>
                <c:pt idx="114">
                  <c:v>20089</c:v>
                </c:pt>
                <c:pt idx="115">
                  <c:v>20120</c:v>
                </c:pt>
                <c:pt idx="116">
                  <c:v>20148</c:v>
                </c:pt>
                <c:pt idx="117">
                  <c:v>20179</c:v>
                </c:pt>
                <c:pt idx="118">
                  <c:v>20209</c:v>
                </c:pt>
                <c:pt idx="119">
                  <c:v>20240</c:v>
                </c:pt>
                <c:pt idx="120">
                  <c:v>20270</c:v>
                </c:pt>
                <c:pt idx="121">
                  <c:v>20301</c:v>
                </c:pt>
                <c:pt idx="122">
                  <c:v>20332</c:v>
                </c:pt>
                <c:pt idx="123">
                  <c:v>20362</c:v>
                </c:pt>
                <c:pt idx="124">
                  <c:v>20393</c:v>
                </c:pt>
                <c:pt idx="125">
                  <c:v>20423</c:v>
                </c:pt>
                <c:pt idx="126">
                  <c:v>20454</c:v>
                </c:pt>
                <c:pt idx="127">
                  <c:v>20485</c:v>
                </c:pt>
                <c:pt idx="128">
                  <c:v>20514</c:v>
                </c:pt>
                <c:pt idx="129">
                  <c:v>20545</c:v>
                </c:pt>
                <c:pt idx="130">
                  <c:v>20575</c:v>
                </c:pt>
                <c:pt idx="131">
                  <c:v>20606</c:v>
                </c:pt>
                <c:pt idx="132">
                  <c:v>20636</c:v>
                </c:pt>
                <c:pt idx="133">
                  <c:v>20667</c:v>
                </c:pt>
                <c:pt idx="134">
                  <c:v>20698</c:v>
                </c:pt>
                <c:pt idx="135">
                  <c:v>20728</c:v>
                </c:pt>
                <c:pt idx="136">
                  <c:v>20759</c:v>
                </c:pt>
                <c:pt idx="137">
                  <c:v>20789</c:v>
                </c:pt>
                <c:pt idx="138">
                  <c:v>20820</c:v>
                </c:pt>
                <c:pt idx="139">
                  <c:v>20851</c:v>
                </c:pt>
                <c:pt idx="140">
                  <c:v>20879</c:v>
                </c:pt>
                <c:pt idx="141">
                  <c:v>20910</c:v>
                </c:pt>
                <c:pt idx="142">
                  <c:v>20940</c:v>
                </c:pt>
                <c:pt idx="143">
                  <c:v>20971</c:v>
                </c:pt>
                <c:pt idx="144">
                  <c:v>21001</c:v>
                </c:pt>
                <c:pt idx="145">
                  <c:v>21032</c:v>
                </c:pt>
                <c:pt idx="146">
                  <c:v>21063</c:v>
                </c:pt>
                <c:pt idx="147">
                  <c:v>21093</c:v>
                </c:pt>
                <c:pt idx="148">
                  <c:v>21124</c:v>
                </c:pt>
                <c:pt idx="149">
                  <c:v>21154</c:v>
                </c:pt>
                <c:pt idx="150">
                  <c:v>21185</c:v>
                </c:pt>
                <c:pt idx="151">
                  <c:v>21216</c:v>
                </c:pt>
                <c:pt idx="152">
                  <c:v>21244</c:v>
                </c:pt>
                <c:pt idx="153">
                  <c:v>21275</c:v>
                </c:pt>
                <c:pt idx="154">
                  <c:v>21305</c:v>
                </c:pt>
                <c:pt idx="155">
                  <c:v>21336</c:v>
                </c:pt>
                <c:pt idx="156">
                  <c:v>21366</c:v>
                </c:pt>
                <c:pt idx="157">
                  <c:v>21397</c:v>
                </c:pt>
                <c:pt idx="158">
                  <c:v>21428</c:v>
                </c:pt>
                <c:pt idx="159">
                  <c:v>21458</c:v>
                </c:pt>
                <c:pt idx="160">
                  <c:v>21489</c:v>
                </c:pt>
                <c:pt idx="161">
                  <c:v>21519</c:v>
                </c:pt>
                <c:pt idx="162">
                  <c:v>21550</c:v>
                </c:pt>
                <c:pt idx="163">
                  <c:v>21581</c:v>
                </c:pt>
                <c:pt idx="164">
                  <c:v>21609</c:v>
                </c:pt>
                <c:pt idx="165">
                  <c:v>21640</c:v>
                </c:pt>
                <c:pt idx="166">
                  <c:v>21670</c:v>
                </c:pt>
                <c:pt idx="167">
                  <c:v>21701</c:v>
                </c:pt>
                <c:pt idx="168">
                  <c:v>21731</c:v>
                </c:pt>
                <c:pt idx="169">
                  <c:v>21762</c:v>
                </c:pt>
                <c:pt idx="170">
                  <c:v>21793</c:v>
                </c:pt>
                <c:pt idx="171">
                  <c:v>21823</c:v>
                </c:pt>
                <c:pt idx="172">
                  <c:v>21854</c:v>
                </c:pt>
                <c:pt idx="173">
                  <c:v>21884</c:v>
                </c:pt>
                <c:pt idx="174">
                  <c:v>21915</c:v>
                </c:pt>
                <c:pt idx="175">
                  <c:v>21946</c:v>
                </c:pt>
                <c:pt idx="176">
                  <c:v>21975</c:v>
                </c:pt>
                <c:pt idx="177">
                  <c:v>22006</c:v>
                </c:pt>
                <c:pt idx="178">
                  <c:v>22036</c:v>
                </c:pt>
                <c:pt idx="179">
                  <c:v>22067</c:v>
                </c:pt>
                <c:pt idx="180">
                  <c:v>22097</c:v>
                </c:pt>
                <c:pt idx="181">
                  <c:v>22128</c:v>
                </c:pt>
                <c:pt idx="182">
                  <c:v>22159</c:v>
                </c:pt>
                <c:pt idx="183">
                  <c:v>22189</c:v>
                </c:pt>
                <c:pt idx="184">
                  <c:v>22220</c:v>
                </c:pt>
                <c:pt idx="185">
                  <c:v>22250</c:v>
                </c:pt>
                <c:pt idx="186">
                  <c:v>22281</c:v>
                </c:pt>
                <c:pt idx="187">
                  <c:v>22312</c:v>
                </c:pt>
                <c:pt idx="188">
                  <c:v>22340</c:v>
                </c:pt>
                <c:pt idx="189">
                  <c:v>22371</c:v>
                </c:pt>
                <c:pt idx="190">
                  <c:v>22401</c:v>
                </c:pt>
                <c:pt idx="191">
                  <c:v>22432</c:v>
                </c:pt>
                <c:pt idx="192">
                  <c:v>22462</c:v>
                </c:pt>
                <c:pt idx="193">
                  <c:v>22493</c:v>
                </c:pt>
                <c:pt idx="194">
                  <c:v>22524</c:v>
                </c:pt>
                <c:pt idx="195">
                  <c:v>22554</c:v>
                </c:pt>
                <c:pt idx="196">
                  <c:v>22585</c:v>
                </c:pt>
                <c:pt idx="197">
                  <c:v>22615</c:v>
                </c:pt>
                <c:pt idx="198">
                  <c:v>22646</c:v>
                </c:pt>
                <c:pt idx="199">
                  <c:v>22677</c:v>
                </c:pt>
                <c:pt idx="200">
                  <c:v>22705</c:v>
                </c:pt>
                <c:pt idx="201">
                  <c:v>22736</c:v>
                </c:pt>
                <c:pt idx="202">
                  <c:v>22766</c:v>
                </c:pt>
                <c:pt idx="203">
                  <c:v>22797</c:v>
                </c:pt>
                <c:pt idx="204">
                  <c:v>22827</c:v>
                </c:pt>
                <c:pt idx="205">
                  <c:v>22858</c:v>
                </c:pt>
                <c:pt idx="206">
                  <c:v>22889</c:v>
                </c:pt>
                <c:pt idx="207">
                  <c:v>22919</c:v>
                </c:pt>
                <c:pt idx="208">
                  <c:v>22950</c:v>
                </c:pt>
                <c:pt idx="209">
                  <c:v>22980</c:v>
                </c:pt>
                <c:pt idx="210">
                  <c:v>23011</c:v>
                </c:pt>
                <c:pt idx="211">
                  <c:v>23042</c:v>
                </c:pt>
                <c:pt idx="212">
                  <c:v>23070</c:v>
                </c:pt>
                <c:pt idx="213">
                  <c:v>23101</c:v>
                </c:pt>
                <c:pt idx="214">
                  <c:v>23131</c:v>
                </c:pt>
                <c:pt idx="215">
                  <c:v>23162</c:v>
                </c:pt>
                <c:pt idx="216">
                  <c:v>23192</c:v>
                </c:pt>
                <c:pt idx="217">
                  <c:v>23223</c:v>
                </c:pt>
                <c:pt idx="218">
                  <c:v>23254</c:v>
                </c:pt>
                <c:pt idx="219">
                  <c:v>23284</c:v>
                </c:pt>
                <c:pt idx="220">
                  <c:v>23315</c:v>
                </c:pt>
                <c:pt idx="221">
                  <c:v>23345</c:v>
                </c:pt>
                <c:pt idx="222">
                  <c:v>23376</c:v>
                </c:pt>
                <c:pt idx="223">
                  <c:v>23407</c:v>
                </c:pt>
                <c:pt idx="224">
                  <c:v>23436</c:v>
                </c:pt>
                <c:pt idx="225">
                  <c:v>23467</c:v>
                </c:pt>
                <c:pt idx="226">
                  <c:v>23497</c:v>
                </c:pt>
                <c:pt idx="227">
                  <c:v>23528</c:v>
                </c:pt>
                <c:pt idx="228">
                  <c:v>23558</c:v>
                </c:pt>
                <c:pt idx="229">
                  <c:v>23589</c:v>
                </c:pt>
                <c:pt idx="230">
                  <c:v>23620</c:v>
                </c:pt>
                <c:pt idx="231">
                  <c:v>23650</c:v>
                </c:pt>
                <c:pt idx="232">
                  <c:v>23681</c:v>
                </c:pt>
                <c:pt idx="233">
                  <c:v>23711</c:v>
                </c:pt>
                <c:pt idx="234">
                  <c:v>23742</c:v>
                </c:pt>
                <c:pt idx="235">
                  <c:v>23773</c:v>
                </c:pt>
                <c:pt idx="236">
                  <c:v>23801</c:v>
                </c:pt>
                <c:pt idx="237">
                  <c:v>23832</c:v>
                </c:pt>
                <c:pt idx="238">
                  <c:v>23862</c:v>
                </c:pt>
                <c:pt idx="239">
                  <c:v>23893</c:v>
                </c:pt>
                <c:pt idx="240">
                  <c:v>23923</c:v>
                </c:pt>
                <c:pt idx="241">
                  <c:v>23954</c:v>
                </c:pt>
                <c:pt idx="242">
                  <c:v>23985</c:v>
                </c:pt>
                <c:pt idx="243">
                  <c:v>24015</c:v>
                </c:pt>
                <c:pt idx="244">
                  <c:v>24046</c:v>
                </c:pt>
                <c:pt idx="245">
                  <c:v>24076</c:v>
                </c:pt>
                <c:pt idx="246">
                  <c:v>24107</c:v>
                </c:pt>
                <c:pt idx="247">
                  <c:v>24138</c:v>
                </c:pt>
                <c:pt idx="248">
                  <c:v>24166</c:v>
                </c:pt>
                <c:pt idx="249">
                  <c:v>24197</c:v>
                </c:pt>
                <c:pt idx="250">
                  <c:v>24227</c:v>
                </c:pt>
                <c:pt idx="251">
                  <c:v>24258</c:v>
                </c:pt>
                <c:pt idx="252">
                  <c:v>24288</c:v>
                </c:pt>
                <c:pt idx="253">
                  <c:v>24319</c:v>
                </c:pt>
                <c:pt idx="254">
                  <c:v>24350</c:v>
                </c:pt>
                <c:pt idx="255">
                  <c:v>24380</c:v>
                </c:pt>
                <c:pt idx="256">
                  <c:v>24411</c:v>
                </c:pt>
                <c:pt idx="257">
                  <c:v>24441</c:v>
                </c:pt>
                <c:pt idx="258">
                  <c:v>24472</c:v>
                </c:pt>
                <c:pt idx="259">
                  <c:v>24503</c:v>
                </c:pt>
                <c:pt idx="260">
                  <c:v>24531</c:v>
                </c:pt>
                <c:pt idx="261">
                  <c:v>24562</c:v>
                </c:pt>
                <c:pt idx="262">
                  <c:v>24592</c:v>
                </c:pt>
                <c:pt idx="263">
                  <c:v>24623</c:v>
                </c:pt>
                <c:pt idx="264">
                  <c:v>24653</c:v>
                </c:pt>
                <c:pt idx="265">
                  <c:v>24684</c:v>
                </c:pt>
                <c:pt idx="266">
                  <c:v>24715</c:v>
                </c:pt>
                <c:pt idx="267">
                  <c:v>24745</c:v>
                </c:pt>
                <c:pt idx="268">
                  <c:v>24776</c:v>
                </c:pt>
                <c:pt idx="269">
                  <c:v>24806</c:v>
                </c:pt>
                <c:pt idx="270">
                  <c:v>24837</c:v>
                </c:pt>
                <c:pt idx="271">
                  <c:v>24868</c:v>
                </c:pt>
                <c:pt idx="272">
                  <c:v>24897</c:v>
                </c:pt>
                <c:pt idx="273">
                  <c:v>24928</c:v>
                </c:pt>
                <c:pt idx="274">
                  <c:v>24958</c:v>
                </c:pt>
                <c:pt idx="275">
                  <c:v>24989</c:v>
                </c:pt>
                <c:pt idx="276">
                  <c:v>25019</c:v>
                </c:pt>
                <c:pt idx="277">
                  <c:v>25050</c:v>
                </c:pt>
                <c:pt idx="278">
                  <c:v>25081</c:v>
                </c:pt>
                <c:pt idx="279">
                  <c:v>25111</c:v>
                </c:pt>
                <c:pt idx="280">
                  <c:v>25142</c:v>
                </c:pt>
                <c:pt idx="281">
                  <c:v>25172</c:v>
                </c:pt>
                <c:pt idx="282">
                  <c:v>25203</c:v>
                </c:pt>
                <c:pt idx="283">
                  <c:v>25234</c:v>
                </c:pt>
                <c:pt idx="284">
                  <c:v>25262</c:v>
                </c:pt>
                <c:pt idx="285">
                  <c:v>25293</c:v>
                </c:pt>
                <c:pt idx="286">
                  <c:v>25323</c:v>
                </c:pt>
                <c:pt idx="287">
                  <c:v>25354</c:v>
                </c:pt>
                <c:pt idx="288">
                  <c:v>25384</c:v>
                </c:pt>
                <c:pt idx="289">
                  <c:v>25415</c:v>
                </c:pt>
                <c:pt idx="290">
                  <c:v>25446</c:v>
                </c:pt>
                <c:pt idx="291">
                  <c:v>25476</c:v>
                </c:pt>
                <c:pt idx="292">
                  <c:v>25507</c:v>
                </c:pt>
                <c:pt idx="293">
                  <c:v>25537</c:v>
                </c:pt>
                <c:pt idx="294">
                  <c:v>25568</c:v>
                </c:pt>
                <c:pt idx="295">
                  <c:v>25599</c:v>
                </c:pt>
                <c:pt idx="296">
                  <c:v>25627</c:v>
                </c:pt>
                <c:pt idx="297">
                  <c:v>25658</c:v>
                </c:pt>
                <c:pt idx="298">
                  <c:v>25688</c:v>
                </c:pt>
                <c:pt idx="299">
                  <c:v>25719</c:v>
                </c:pt>
                <c:pt idx="300">
                  <c:v>25749</c:v>
                </c:pt>
                <c:pt idx="301">
                  <c:v>25780</c:v>
                </c:pt>
                <c:pt idx="302">
                  <c:v>25811</c:v>
                </c:pt>
                <c:pt idx="303">
                  <c:v>25841</c:v>
                </c:pt>
                <c:pt idx="304">
                  <c:v>25872</c:v>
                </c:pt>
                <c:pt idx="305">
                  <c:v>25902</c:v>
                </c:pt>
                <c:pt idx="306">
                  <c:v>25933</c:v>
                </c:pt>
                <c:pt idx="307">
                  <c:v>25964</c:v>
                </c:pt>
                <c:pt idx="308">
                  <c:v>25992</c:v>
                </c:pt>
                <c:pt idx="309">
                  <c:v>26023</c:v>
                </c:pt>
                <c:pt idx="310">
                  <c:v>26053</c:v>
                </c:pt>
                <c:pt idx="311">
                  <c:v>26084</c:v>
                </c:pt>
                <c:pt idx="312">
                  <c:v>26114</c:v>
                </c:pt>
                <c:pt idx="313">
                  <c:v>26145</c:v>
                </c:pt>
                <c:pt idx="314">
                  <c:v>26176</c:v>
                </c:pt>
                <c:pt idx="315">
                  <c:v>26206</c:v>
                </c:pt>
                <c:pt idx="316">
                  <c:v>26237</c:v>
                </c:pt>
                <c:pt idx="317">
                  <c:v>26267</c:v>
                </c:pt>
                <c:pt idx="318">
                  <c:v>26298</c:v>
                </c:pt>
                <c:pt idx="319">
                  <c:v>26329</c:v>
                </c:pt>
                <c:pt idx="320">
                  <c:v>26358</c:v>
                </c:pt>
                <c:pt idx="321">
                  <c:v>26389</c:v>
                </c:pt>
                <c:pt idx="322">
                  <c:v>26419</c:v>
                </c:pt>
                <c:pt idx="323">
                  <c:v>26450</c:v>
                </c:pt>
                <c:pt idx="324">
                  <c:v>26480</c:v>
                </c:pt>
                <c:pt idx="325">
                  <c:v>26511</c:v>
                </c:pt>
                <c:pt idx="326">
                  <c:v>26542</c:v>
                </c:pt>
                <c:pt idx="327">
                  <c:v>26572</c:v>
                </c:pt>
                <c:pt idx="328">
                  <c:v>26603</c:v>
                </c:pt>
                <c:pt idx="329">
                  <c:v>26633</c:v>
                </c:pt>
                <c:pt idx="330">
                  <c:v>26664</c:v>
                </c:pt>
                <c:pt idx="331">
                  <c:v>26695</c:v>
                </c:pt>
                <c:pt idx="332">
                  <c:v>26723</c:v>
                </c:pt>
                <c:pt idx="333">
                  <c:v>26754</c:v>
                </c:pt>
                <c:pt idx="334">
                  <c:v>26784</c:v>
                </c:pt>
                <c:pt idx="335">
                  <c:v>26815</c:v>
                </c:pt>
                <c:pt idx="336">
                  <c:v>26845</c:v>
                </c:pt>
                <c:pt idx="337">
                  <c:v>26876</c:v>
                </c:pt>
                <c:pt idx="338">
                  <c:v>26907</c:v>
                </c:pt>
                <c:pt idx="339">
                  <c:v>26937</c:v>
                </c:pt>
                <c:pt idx="340">
                  <c:v>26968</c:v>
                </c:pt>
                <c:pt idx="341">
                  <c:v>26998</c:v>
                </c:pt>
                <c:pt idx="342">
                  <c:v>27029</c:v>
                </c:pt>
                <c:pt idx="343">
                  <c:v>27060</c:v>
                </c:pt>
                <c:pt idx="344">
                  <c:v>27088</c:v>
                </c:pt>
                <c:pt idx="345">
                  <c:v>27119</c:v>
                </c:pt>
                <c:pt idx="346">
                  <c:v>27149</c:v>
                </c:pt>
                <c:pt idx="347">
                  <c:v>27180</c:v>
                </c:pt>
                <c:pt idx="348">
                  <c:v>27210</c:v>
                </c:pt>
                <c:pt idx="349">
                  <c:v>27241</c:v>
                </c:pt>
                <c:pt idx="350">
                  <c:v>27272</c:v>
                </c:pt>
                <c:pt idx="351">
                  <c:v>27302</c:v>
                </c:pt>
                <c:pt idx="352">
                  <c:v>27333</c:v>
                </c:pt>
                <c:pt idx="353">
                  <c:v>27363</c:v>
                </c:pt>
                <c:pt idx="354">
                  <c:v>27394</c:v>
                </c:pt>
                <c:pt idx="355">
                  <c:v>27425</c:v>
                </c:pt>
                <c:pt idx="356">
                  <c:v>27453</c:v>
                </c:pt>
                <c:pt idx="357">
                  <c:v>27484</c:v>
                </c:pt>
                <c:pt idx="358">
                  <c:v>27514</c:v>
                </c:pt>
                <c:pt idx="359">
                  <c:v>27545</c:v>
                </c:pt>
                <c:pt idx="360">
                  <c:v>27575</c:v>
                </c:pt>
                <c:pt idx="361">
                  <c:v>27606</c:v>
                </c:pt>
                <c:pt idx="362">
                  <c:v>27637</c:v>
                </c:pt>
                <c:pt idx="363">
                  <c:v>27667</c:v>
                </c:pt>
                <c:pt idx="364">
                  <c:v>27698</c:v>
                </c:pt>
                <c:pt idx="365">
                  <c:v>27728</c:v>
                </c:pt>
                <c:pt idx="366">
                  <c:v>27759</c:v>
                </c:pt>
                <c:pt idx="367">
                  <c:v>27790</c:v>
                </c:pt>
                <c:pt idx="368">
                  <c:v>27819</c:v>
                </c:pt>
                <c:pt idx="369">
                  <c:v>27850</c:v>
                </c:pt>
                <c:pt idx="370">
                  <c:v>27880</c:v>
                </c:pt>
                <c:pt idx="371">
                  <c:v>27911</c:v>
                </c:pt>
                <c:pt idx="372">
                  <c:v>27941</c:v>
                </c:pt>
                <c:pt idx="373">
                  <c:v>27972</c:v>
                </c:pt>
                <c:pt idx="374">
                  <c:v>28003</c:v>
                </c:pt>
                <c:pt idx="375">
                  <c:v>28033</c:v>
                </c:pt>
                <c:pt idx="376">
                  <c:v>28064</c:v>
                </c:pt>
                <c:pt idx="377">
                  <c:v>28094</c:v>
                </c:pt>
                <c:pt idx="378">
                  <c:v>28125</c:v>
                </c:pt>
                <c:pt idx="379">
                  <c:v>28156</c:v>
                </c:pt>
                <c:pt idx="380">
                  <c:v>28184</c:v>
                </c:pt>
                <c:pt idx="381">
                  <c:v>28215</c:v>
                </c:pt>
                <c:pt idx="382">
                  <c:v>28245</c:v>
                </c:pt>
                <c:pt idx="383">
                  <c:v>28276</c:v>
                </c:pt>
                <c:pt idx="384">
                  <c:v>28306</c:v>
                </c:pt>
                <c:pt idx="385">
                  <c:v>28337</c:v>
                </c:pt>
                <c:pt idx="386">
                  <c:v>28368</c:v>
                </c:pt>
                <c:pt idx="387">
                  <c:v>28398</c:v>
                </c:pt>
                <c:pt idx="388">
                  <c:v>28429</c:v>
                </c:pt>
                <c:pt idx="389">
                  <c:v>28459</c:v>
                </c:pt>
                <c:pt idx="390">
                  <c:v>28490</c:v>
                </c:pt>
                <c:pt idx="391">
                  <c:v>28521</c:v>
                </c:pt>
                <c:pt idx="392">
                  <c:v>28549</c:v>
                </c:pt>
                <c:pt idx="393">
                  <c:v>28580</c:v>
                </c:pt>
                <c:pt idx="394">
                  <c:v>28610</c:v>
                </c:pt>
                <c:pt idx="395">
                  <c:v>28641</c:v>
                </c:pt>
                <c:pt idx="396">
                  <c:v>28671</c:v>
                </c:pt>
                <c:pt idx="397">
                  <c:v>28702</c:v>
                </c:pt>
                <c:pt idx="398">
                  <c:v>28733</c:v>
                </c:pt>
                <c:pt idx="399">
                  <c:v>28763</c:v>
                </c:pt>
                <c:pt idx="400">
                  <c:v>28794</c:v>
                </c:pt>
                <c:pt idx="401">
                  <c:v>28824</c:v>
                </c:pt>
                <c:pt idx="402">
                  <c:v>28855</c:v>
                </c:pt>
                <c:pt idx="403">
                  <c:v>28886</c:v>
                </c:pt>
                <c:pt idx="404">
                  <c:v>28914</c:v>
                </c:pt>
                <c:pt idx="405">
                  <c:v>28945</c:v>
                </c:pt>
                <c:pt idx="406">
                  <c:v>28975</c:v>
                </c:pt>
                <c:pt idx="407">
                  <c:v>29006</c:v>
                </c:pt>
                <c:pt idx="408">
                  <c:v>29036</c:v>
                </c:pt>
                <c:pt idx="409">
                  <c:v>29067</c:v>
                </c:pt>
                <c:pt idx="410">
                  <c:v>29098</c:v>
                </c:pt>
                <c:pt idx="411">
                  <c:v>29128</c:v>
                </c:pt>
                <c:pt idx="412">
                  <c:v>29159</c:v>
                </c:pt>
                <c:pt idx="413">
                  <c:v>29189</c:v>
                </c:pt>
                <c:pt idx="414">
                  <c:v>29220</c:v>
                </c:pt>
                <c:pt idx="415">
                  <c:v>29251</c:v>
                </c:pt>
                <c:pt idx="416">
                  <c:v>29280</c:v>
                </c:pt>
                <c:pt idx="417">
                  <c:v>29311</c:v>
                </c:pt>
                <c:pt idx="418">
                  <c:v>29341</c:v>
                </c:pt>
                <c:pt idx="419">
                  <c:v>29372</c:v>
                </c:pt>
                <c:pt idx="420">
                  <c:v>29402</c:v>
                </c:pt>
                <c:pt idx="421">
                  <c:v>29433</c:v>
                </c:pt>
                <c:pt idx="422">
                  <c:v>29464</c:v>
                </c:pt>
                <c:pt idx="423">
                  <c:v>29494</c:v>
                </c:pt>
                <c:pt idx="424">
                  <c:v>29525</c:v>
                </c:pt>
                <c:pt idx="425">
                  <c:v>29555</c:v>
                </c:pt>
                <c:pt idx="426">
                  <c:v>29586</c:v>
                </c:pt>
                <c:pt idx="427">
                  <c:v>29617</c:v>
                </c:pt>
                <c:pt idx="428">
                  <c:v>29645</c:v>
                </c:pt>
                <c:pt idx="429">
                  <c:v>29676</c:v>
                </c:pt>
                <c:pt idx="430">
                  <c:v>29706</c:v>
                </c:pt>
                <c:pt idx="431">
                  <c:v>29737</c:v>
                </c:pt>
                <c:pt idx="432">
                  <c:v>29767</c:v>
                </c:pt>
                <c:pt idx="433">
                  <c:v>29798</c:v>
                </c:pt>
                <c:pt idx="434">
                  <c:v>29829</c:v>
                </c:pt>
                <c:pt idx="435">
                  <c:v>29859</c:v>
                </c:pt>
                <c:pt idx="436">
                  <c:v>29890</c:v>
                </c:pt>
                <c:pt idx="437">
                  <c:v>29920</c:v>
                </c:pt>
                <c:pt idx="438">
                  <c:v>29951</c:v>
                </c:pt>
                <c:pt idx="439">
                  <c:v>29982</c:v>
                </c:pt>
                <c:pt idx="440">
                  <c:v>30010</c:v>
                </c:pt>
                <c:pt idx="441">
                  <c:v>30041</c:v>
                </c:pt>
                <c:pt idx="442">
                  <c:v>30071</c:v>
                </c:pt>
                <c:pt idx="443">
                  <c:v>30102</c:v>
                </c:pt>
                <c:pt idx="444">
                  <c:v>30132</c:v>
                </c:pt>
                <c:pt idx="445">
                  <c:v>30163</c:v>
                </c:pt>
                <c:pt idx="446">
                  <c:v>30194</c:v>
                </c:pt>
                <c:pt idx="447">
                  <c:v>30224</c:v>
                </c:pt>
                <c:pt idx="448">
                  <c:v>30255</c:v>
                </c:pt>
                <c:pt idx="449">
                  <c:v>30285</c:v>
                </c:pt>
                <c:pt idx="450">
                  <c:v>30316</c:v>
                </c:pt>
                <c:pt idx="451">
                  <c:v>30347</c:v>
                </c:pt>
                <c:pt idx="452">
                  <c:v>30375</c:v>
                </c:pt>
                <c:pt idx="453">
                  <c:v>30406</c:v>
                </c:pt>
                <c:pt idx="454">
                  <c:v>30436</c:v>
                </c:pt>
                <c:pt idx="455">
                  <c:v>30467</c:v>
                </c:pt>
                <c:pt idx="456">
                  <c:v>30497</c:v>
                </c:pt>
                <c:pt idx="457">
                  <c:v>30528</c:v>
                </c:pt>
                <c:pt idx="458">
                  <c:v>30559</c:v>
                </c:pt>
                <c:pt idx="459">
                  <c:v>30589</c:v>
                </c:pt>
                <c:pt idx="460">
                  <c:v>30620</c:v>
                </c:pt>
                <c:pt idx="461">
                  <c:v>30650</c:v>
                </c:pt>
                <c:pt idx="462">
                  <c:v>30681</c:v>
                </c:pt>
                <c:pt idx="463">
                  <c:v>30712</c:v>
                </c:pt>
                <c:pt idx="464">
                  <c:v>30741</c:v>
                </c:pt>
                <c:pt idx="465">
                  <c:v>30772</c:v>
                </c:pt>
                <c:pt idx="466">
                  <c:v>30802</c:v>
                </c:pt>
                <c:pt idx="467">
                  <c:v>30833</c:v>
                </c:pt>
                <c:pt idx="468">
                  <c:v>30863</c:v>
                </c:pt>
                <c:pt idx="469">
                  <c:v>30894</c:v>
                </c:pt>
                <c:pt idx="470">
                  <c:v>30925</c:v>
                </c:pt>
                <c:pt idx="471">
                  <c:v>30955</c:v>
                </c:pt>
                <c:pt idx="472">
                  <c:v>30986</c:v>
                </c:pt>
                <c:pt idx="473">
                  <c:v>31016</c:v>
                </c:pt>
                <c:pt idx="474">
                  <c:v>31047</c:v>
                </c:pt>
                <c:pt idx="475">
                  <c:v>31078</c:v>
                </c:pt>
                <c:pt idx="476">
                  <c:v>31106</c:v>
                </c:pt>
                <c:pt idx="477">
                  <c:v>31137</c:v>
                </c:pt>
                <c:pt idx="478">
                  <c:v>31167</c:v>
                </c:pt>
                <c:pt idx="479">
                  <c:v>31198</c:v>
                </c:pt>
                <c:pt idx="480">
                  <c:v>31228</c:v>
                </c:pt>
                <c:pt idx="481">
                  <c:v>31259</c:v>
                </c:pt>
                <c:pt idx="482">
                  <c:v>31290</c:v>
                </c:pt>
                <c:pt idx="483">
                  <c:v>31320</c:v>
                </c:pt>
                <c:pt idx="484">
                  <c:v>31351</c:v>
                </c:pt>
                <c:pt idx="485">
                  <c:v>31381</c:v>
                </c:pt>
                <c:pt idx="486">
                  <c:v>31412</c:v>
                </c:pt>
                <c:pt idx="487">
                  <c:v>31443</c:v>
                </c:pt>
                <c:pt idx="488">
                  <c:v>31471</c:v>
                </c:pt>
                <c:pt idx="489">
                  <c:v>31502</c:v>
                </c:pt>
                <c:pt idx="490">
                  <c:v>31532</c:v>
                </c:pt>
                <c:pt idx="491">
                  <c:v>31563</c:v>
                </c:pt>
                <c:pt idx="492">
                  <c:v>31593</c:v>
                </c:pt>
                <c:pt idx="493">
                  <c:v>31624</c:v>
                </c:pt>
                <c:pt idx="494">
                  <c:v>31655</c:v>
                </c:pt>
                <c:pt idx="495">
                  <c:v>31685</c:v>
                </c:pt>
                <c:pt idx="496">
                  <c:v>31716</c:v>
                </c:pt>
                <c:pt idx="497">
                  <c:v>31746</c:v>
                </c:pt>
                <c:pt idx="498">
                  <c:v>31777</c:v>
                </c:pt>
                <c:pt idx="499">
                  <c:v>31808</c:v>
                </c:pt>
                <c:pt idx="500">
                  <c:v>31836</c:v>
                </c:pt>
                <c:pt idx="501">
                  <c:v>31867</c:v>
                </c:pt>
                <c:pt idx="502">
                  <c:v>31897</c:v>
                </c:pt>
                <c:pt idx="503">
                  <c:v>31928</c:v>
                </c:pt>
                <c:pt idx="504">
                  <c:v>31958</c:v>
                </c:pt>
                <c:pt idx="505">
                  <c:v>31989</c:v>
                </c:pt>
                <c:pt idx="506">
                  <c:v>32020</c:v>
                </c:pt>
                <c:pt idx="507">
                  <c:v>32050</c:v>
                </c:pt>
                <c:pt idx="508">
                  <c:v>32081</c:v>
                </c:pt>
                <c:pt idx="509">
                  <c:v>32111</c:v>
                </c:pt>
                <c:pt idx="510">
                  <c:v>32142</c:v>
                </c:pt>
                <c:pt idx="511">
                  <c:v>32173</c:v>
                </c:pt>
                <c:pt idx="512">
                  <c:v>32202</c:v>
                </c:pt>
                <c:pt idx="513">
                  <c:v>32233</c:v>
                </c:pt>
                <c:pt idx="514">
                  <c:v>32263</c:v>
                </c:pt>
                <c:pt idx="515">
                  <c:v>32294</c:v>
                </c:pt>
                <c:pt idx="516">
                  <c:v>32324</c:v>
                </c:pt>
                <c:pt idx="517">
                  <c:v>32355</c:v>
                </c:pt>
                <c:pt idx="518">
                  <c:v>32386</c:v>
                </c:pt>
                <c:pt idx="519">
                  <c:v>32416</c:v>
                </c:pt>
                <c:pt idx="520">
                  <c:v>32447</c:v>
                </c:pt>
                <c:pt idx="521">
                  <c:v>32477</c:v>
                </c:pt>
                <c:pt idx="522">
                  <c:v>32508</c:v>
                </c:pt>
                <c:pt idx="523">
                  <c:v>32539</c:v>
                </c:pt>
                <c:pt idx="524">
                  <c:v>32567</c:v>
                </c:pt>
                <c:pt idx="525">
                  <c:v>32598</c:v>
                </c:pt>
                <c:pt idx="526">
                  <c:v>32628</c:v>
                </c:pt>
                <c:pt idx="527">
                  <c:v>32659</c:v>
                </c:pt>
                <c:pt idx="528">
                  <c:v>32689</c:v>
                </c:pt>
                <c:pt idx="529">
                  <c:v>32720</c:v>
                </c:pt>
                <c:pt idx="530">
                  <c:v>32751</c:v>
                </c:pt>
                <c:pt idx="531">
                  <c:v>32781</c:v>
                </c:pt>
                <c:pt idx="532">
                  <c:v>32812</c:v>
                </c:pt>
                <c:pt idx="533">
                  <c:v>32842</c:v>
                </c:pt>
                <c:pt idx="534">
                  <c:v>32873</c:v>
                </c:pt>
                <c:pt idx="535">
                  <c:v>32904</c:v>
                </c:pt>
                <c:pt idx="536">
                  <c:v>32932</c:v>
                </c:pt>
                <c:pt idx="537">
                  <c:v>32963</c:v>
                </c:pt>
                <c:pt idx="538">
                  <c:v>32993</c:v>
                </c:pt>
                <c:pt idx="539">
                  <c:v>33024</c:v>
                </c:pt>
                <c:pt idx="540">
                  <c:v>33054</c:v>
                </c:pt>
                <c:pt idx="541">
                  <c:v>33085</c:v>
                </c:pt>
                <c:pt idx="542">
                  <c:v>33116</c:v>
                </c:pt>
                <c:pt idx="543">
                  <c:v>33146</c:v>
                </c:pt>
                <c:pt idx="544">
                  <c:v>33177</c:v>
                </c:pt>
                <c:pt idx="545">
                  <c:v>33207</c:v>
                </c:pt>
                <c:pt idx="546">
                  <c:v>33238</c:v>
                </c:pt>
                <c:pt idx="547">
                  <c:v>33269</c:v>
                </c:pt>
                <c:pt idx="548">
                  <c:v>33297</c:v>
                </c:pt>
                <c:pt idx="549">
                  <c:v>33328</c:v>
                </c:pt>
                <c:pt idx="550">
                  <c:v>33358</c:v>
                </c:pt>
                <c:pt idx="551">
                  <c:v>33389</c:v>
                </c:pt>
                <c:pt idx="552">
                  <c:v>33419</c:v>
                </c:pt>
                <c:pt idx="553">
                  <c:v>33450</c:v>
                </c:pt>
                <c:pt idx="554">
                  <c:v>33481</c:v>
                </c:pt>
                <c:pt idx="555">
                  <c:v>33511</c:v>
                </c:pt>
                <c:pt idx="556">
                  <c:v>33542</c:v>
                </c:pt>
                <c:pt idx="557">
                  <c:v>33572</c:v>
                </c:pt>
                <c:pt idx="558">
                  <c:v>33603</c:v>
                </c:pt>
                <c:pt idx="559">
                  <c:v>33634</c:v>
                </c:pt>
                <c:pt idx="560">
                  <c:v>33663</c:v>
                </c:pt>
                <c:pt idx="561">
                  <c:v>33694</c:v>
                </c:pt>
                <c:pt idx="562">
                  <c:v>33724</c:v>
                </c:pt>
                <c:pt idx="563">
                  <c:v>33755</c:v>
                </c:pt>
                <c:pt idx="564">
                  <c:v>33785</c:v>
                </c:pt>
                <c:pt idx="565">
                  <c:v>33816</c:v>
                </c:pt>
                <c:pt idx="566">
                  <c:v>33847</c:v>
                </c:pt>
                <c:pt idx="567">
                  <c:v>33877</c:v>
                </c:pt>
                <c:pt idx="568">
                  <c:v>33908</c:v>
                </c:pt>
                <c:pt idx="569">
                  <c:v>33938</c:v>
                </c:pt>
                <c:pt idx="570">
                  <c:v>33969</c:v>
                </c:pt>
                <c:pt idx="571">
                  <c:v>34000</c:v>
                </c:pt>
                <c:pt idx="572">
                  <c:v>34028</c:v>
                </c:pt>
                <c:pt idx="573">
                  <c:v>34059</c:v>
                </c:pt>
                <c:pt idx="574">
                  <c:v>34089</c:v>
                </c:pt>
                <c:pt idx="575">
                  <c:v>34120</c:v>
                </c:pt>
                <c:pt idx="576">
                  <c:v>34150</c:v>
                </c:pt>
                <c:pt idx="577">
                  <c:v>34181</c:v>
                </c:pt>
                <c:pt idx="578">
                  <c:v>34212</c:v>
                </c:pt>
                <c:pt idx="579">
                  <c:v>34242</c:v>
                </c:pt>
                <c:pt idx="580">
                  <c:v>34273</c:v>
                </c:pt>
                <c:pt idx="581">
                  <c:v>34303</c:v>
                </c:pt>
                <c:pt idx="582">
                  <c:v>34334</c:v>
                </c:pt>
                <c:pt idx="583">
                  <c:v>34365</c:v>
                </c:pt>
                <c:pt idx="584">
                  <c:v>34393</c:v>
                </c:pt>
                <c:pt idx="585">
                  <c:v>34424</c:v>
                </c:pt>
                <c:pt idx="586">
                  <c:v>34454</c:v>
                </c:pt>
                <c:pt idx="587">
                  <c:v>34485</c:v>
                </c:pt>
                <c:pt idx="588">
                  <c:v>34515</c:v>
                </c:pt>
                <c:pt idx="589">
                  <c:v>34546</c:v>
                </c:pt>
                <c:pt idx="590">
                  <c:v>34577</c:v>
                </c:pt>
                <c:pt idx="591">
                  <c:v>34607</c:v>
                </c:pt>
                <c:pt idx="592">
                  <c:v>34638</c:v>
                </c:pt>
                <c:pt idx="593">
                  <c:v>34668</c:v>
                </c:pt>
                <c:pt idx="594">
                  <c:v>34699</c:v>
                </c:pt>
                <c:pt idx="595">
                  <c:v>34730</c:v>
                </c:pt>
                <c:pt idx="596">
                  <c:v>34758</c:v>
                </c:pt>
                <c:pt idx="597">
                  <c:v>34789</c:v>
                </c:pt>
                <c:pt idx="598">
                  <c:v>34819</c:v>
                </c:pt>
                <c:pt idx="599">
                  <c:v>34850</c:v>
                </c:pt>
                <c:pt idx="600">
                  <c:v>34880</c:v>
                </c:pt>
                <c:pt idx="601">
                  <c:v>34911</c:v>
                </c:pt>
                <c:pt idx="602">
                  <c:v>34942</c:v>
                </c:pt>
                <c:pt idx="603">
                  <c:v>34972</c:v>
                </c:pt>
                <c:pt idx="604">
                  <c:v>35003</c:v>
                </c:pt>
                <c:pt idx="605">
                  <c:v>35033</c:v>
                </c:pt>
                <c:pt idx="606">
                  <c:v>35064</c:v>
                </c:pt>
                <c:pt idx="607">
                  <c:v>35095</c:v>
                </c:pt>
                <c:pt idx="608">
                  <c:v>35124</c:v>
                </c:pt>
                <c:pt idx="609">
                  <c:v>35155</c:v>
                </c:pt>
                <c:pt idx="610">
                  <c:v>35185</c:v>
                </c:pt>
                <c:pt idx="611">
                  <c:v>35216</c:v>
                </c:pt>
                <c:pt idx="612">
                  <c:v>35246</c:v>
                </c:pt>
                <c:pt idx="613">
                  <c:v>35277</c:v>
                </c:pt>
                <c:pt idx="614">
                  <c:v>35308</c:v>
                </c:pt>
                <c:pt idx="615">
                  <c:v>35338</c:v>
                </c:pt>
                <c:pt idx="616">
                  <c:v>35369</c:v>
                </c:pt>
                <c:pt idx="617">
                  <c:v>35399</c:v>
                </c:pt>
                <c:pt idx="618">
                  <c:v>35430</c:v>
                </c:pt>
                <c:pt idx="619">
                  <c:v>35461</c:v>
                </c:pt>
                <c:pt idx="620">
                  <c:v>35489</c:v>
                </c:pt>
                <c:pt idx="621">
                  <c:v>35520</c:v>
                </c:pt>
                <c:pt idx="622">
                  <c:v>35550</c:v>
                </c:pt>
                <c:pt idx="623">
                  <c:v>35581</c:v>
                </c:pt>
                <c:pt idx="624">
                  <c:v>35611</c:v>
                </c:pt>
                <c:pt idx="625">
                  <c:v>35642</c:v>
                </c:pt>
                <c:pt idx="626">
                  <c:v>35673</c:v>
                </c:pt>
                <c:pt idx="627">
                  <c:v>35703</c:v>
                </c:pt>
                <c:pt idx="628">
                  <c:v>35734</c:v>
                </c:pt>
                <c:pt idx="629">
                  <c:v>35764</c:v>
                </c:pt>
                <c:pt idx="630">
                  <c:v>35795</c:v>
                </c:pt>
                <c:pt idx="631">
                  <c:v>35826</c:v>
                </c:pt>
                <c:pt idx="632">
                  <c:v>35854</c:v>
                </c:pt>
                <c:pt idx="633">
                  <c:v>35885</c:v>
                </c:pt>
                <c:pt idx="634">
                  <c:v>35915</c:v>
                </c:pt>
                <c:pt idx="635">
                  <c:v>35946</c:v>
                </c:pt>
                <c:pt idx="636">
                  <c:v>35976</c:v>
                </c:pt>
                <c:pt idx="637">
                  <c:v>36007</c:v>
                </c:pt>
                <c:pt idx="638">
                  <c:v>36038</c:v>
                </c:pt>
                <c:pt idx="639">
                  <c:v>36068</c:v>
                </c:pt>
                <c:pt idx="640">
                  <c:v>36099</c:v>
                </c:pt>
                <c:pt idx="641">
                  <c:v>36129</c:v>
                </c:pt>
                <c:pt idx="642">
                  <c:v>36160</c:v>
                </c:pt>
                <c:pt idx="643">
                  <c:v>36191</c:v>
                </c:pt>
                <c:pt idx="644">
                  <c:v>36219</c:v>
                </c:pt>
                <c:pt idx="645">
                  <c:v>36250</c:v>
                </c:pt>
                <c:pt idx="646">
                  <c:v>36280</c:v>
                </c:pt>
                <c:pt idx="647">
                  <c:v>36311</c:v>
                </c:pt>
                <c:pt idx="648">
                  <c:v>36341</c:v>
                </c:pt>
                <c:pt idx="649">
                  <c:v>36372</c:v>
                </c:pt>
                <c:pt idx="650">
                  <c:v>36403</c:v>
                </c:pt>
                <c:pt idx="651">
                  <c:v>36433</c:v>
                </c:pt>
                <c:pt idx="652">
                  <c:v>36464</c:v>
                </c:pt>
                <c:pt idx="653">
                  <c:v>36494</c:v>
                </c:pt>
                <c:pt idx="654">
                  <c:v>36525</c:v>
                </c:pt>
                <c:pt idx="655">
                  <c:v>36556</c:v>
                </c:pt>
                <c:pt idx="656">
                  <c:v>36585</c:v>
                </c:pt>
                <c:pt idx="657">
                  <c:v>36616</c:v>
                </c:pt>
                <c:pt idx="658">
                  <c:v>36646</c:v>
                </c:pt>
                <c:pt idx="659">
                  <c:v>36677</c:v>
                </c:pt>
                <c:pt idx="660">
                  <c:v>36707</c:v>
                </c:pt>
                <c:pt idx="661">
                  <c:v>36738</c:v>
                </c:pt>
                <c:pt idx="662">
                  <c:v>36769</c:v>
                </c:pt>
                <c:pt idx="663">
                  <c:v>36799</c:v>
                </c:pt>
                <c:pt idx="664">
                  <c:v>36830</c:v>
                </c:pt>
                <c:pt idx="665">
                  <c:v>36860</c:v>
                </c:pt>
                <c:pt idx="666">
                  <c:v>36891</c:v>
                </c:pt>
                <c:pt idx="667">
                  <c:v>36922</c:v>
                </c:pt>
                <c:pt idx="668">
                  <c:v>36950</c:v>
                </c:pt>
                <c:pt idx="669">
                  <c:v>36981</c:v>
                </c:pt>
                <c:pt idx="670">
                  <c:v>37011</c:v>
                </c:pt>
                <c:pt idx="671">
                  <c:v>37042</c:v>
                </c:pt>
                <c:pt idx="672">
                  <c:v>37072</c:v>
                </c:pt>
                <c:pt idx="673">
                  <c:v>37103</c:v>
                </c:pt>
                <c:pt idx="674">
                  <c:v>37134</c:v>
                </c:pt>
                <c:pt idx="675">
                  <c:v>37164</c:v>
                </c:pt>
                <c:pt idx="676">
                  <c:v>37195</c:v>
                </c:pt>
                <c:pt idx="677">
                  <c:v>37225</c:v>
                </c:pt>
                <c:pt idx="678">
                  <c:v>37256</c:v>
                </c:pt>
                <c:pt idx="679">
                  <c:v>37287</c:v>
                </c:pt>
                <c:pt idx="680">
                  <c:v>37315</c:v>
                </c:pt>
                <c:pt idx="681">
                  <c:v>37346</c:v>
                </c:pt>
                <c:pt idx="682">
                  <c:v>37376</c:v>
                </c:pt>
                <c:pt idx="683">
                  <c:v>37407</c:v>
                </c:pt>
                <c:pt idx="684">
                  <c:v>37437</c:v>
                </c:pt>
                <c:pt idx="685">
                  <c:v>37468</c:v>
                </c:pt>
                <c:pt idx="686">
                  <c:v>37499</c:v>
                </c:pt>
                <c:pt idx="687">
                  <c:v>37529</c:v>
                </c:pt>
                <c:pt idx="688">
                  <c:v>37560</c:v>
                </c:pt>
                <c:pt idx="689">
                  <c:v>37590</c:v>
                </c:pt>
                <c:pt idx="690">
                  <c:v>37621</c:v>
                </c:pt>
                <c:pt idx="691">
                  <c:v>37652</c:v>
                </c:pt>
                <c:pt idx="692">
                  <c:v>37680</c:v>
                </c:pt>
                <c:pt idx="693">
                  <c:v>37711</c:v>
                </c:pt>
                <c:pt idx="694">
                  <c:v>37741</c:v>
                </c:pt>
                <c:pt idx="695">
                  <c:v>37772</c:v>
                </c:pt>
                <c:pt idx="696">
                  <c:v>37802</c:v>
                </c:pt>
                <c:pt idx="697">
                  <c:v>37833</c:v>
                </c:pt>
                <c:pt idx="698">
                  <c:v>37864</c:v>
                </c:pt>
                <c:pt idx="699">
                  <c:v>37894</c:v>
                </c:pt>
                <c:pt idx="700">
                  <c:v>37925</c:v>
                </c:pt>
                <c:pt idx="701">
                  <c:v>37955</c:v>
                </c:pt>
                <c:pt idx="702">
                  <c:v>37986</c:v>
                </c:pt>
                <c:pt idx="703">
                  <c:v>38017</c:v>
                </c:pt>
                <c:pt idx="704">
                  <c:v>38046</c:v>
                </c:pt>
                <c:pt idx="705">
                  <c:v>38077</c:v>
                </c:pt>
                <c:pt idx="706">
                  <c:v>38107</c:v>
                </c:pt>
                <c:pt idx="707">
                  <c:v>38138</c:v>
                </c:pt>
                <c:pt idx="708">
                  <c:v>38168</c:v>
                </c:pt>
                <c:pt idx="709">
                  <c:v>38199</c:v>
                </c:pt>
                <c:pt idx="710">
                  <c:v>38230</c:v>
                </c:pt>
                <c:pt idx="711">
                  <c:v>38260</c:v>
                </c:pt>
                <c:pt idx="712">
                  <c:v>38291</c:v>
                </c:pt>
                <c:pt idx="713">
                  <c:v>38321</c:v>
                </c:pt>
                <c:pt idx="714">
                  <c:v>38352</c:v>
                </c:pt>
                <c:pt idx="715">
                  <c:v>38383</c:v>
                </c:pt>
                <c:pt idx="716">
                  <c:v>38411</c:v>
                </c:pt>
                <c:pt idx="717">
                  <c:v>38442</c:v>
                </c:pt>
                <c:pt idx="718">
                  <c:v>38472</c:v>
                </c:pt>
                <c:pt idx="719">
                  <c:v>38503</c:v>
                </c:pt>
                <c:pt idx="720">
                  <c:v>38533</c:v>
                </c:pt>
                <c:pt idx="721">
                  <c:v>38564</c:v>
                </c:pt>
                <c:pt idx="722">
                  <c:v>38595</c:v>
                </c:pt>
                <c:pt idx="723">
                  <c:v>38625</c:v>
                </c:pt>
                <c:pt idx="724">
                  <c:v>38656</c:v>
                </c:pt>
                <c:pt idx="725">
                  <c:v>38686</c:v>
                </c:pt>
                <c:pt idx="726">
                  <c:v>38717</c:v>
                </c:pt>
                <c:pt idx="727">
                  <c:v>38748</c:v>
                </c:pt>
                <c:pt idx="728">
                  <c:v>38776</c:v>
                </c:pt>
                <c:pt idx="729">
                  <c:v>38807</c:v>
                </c:pt>
                <c:pt idx="730">
                  <c:v>38837</c:v>
                </c:pt>
                <c:pt idx="731">
                  <c:v>38868</c:v>
                </c:pt>
                <c:pt idx="732">
                  <c:v>38898</c:v>
                </c:pt>
                <c:pt idx="733">
                  <c:v>38929</c:v>
                </c:pt>
                <c:pt idx="734">
                  <c:v>38960</c:v>
                </c:pt>
                <c:pt idx="735">
                  <c:v>38990</c:v>
                </c:pt>
                <c:pt idx="736">
                  <c:v>39021</c:v>
                </c:pt>
                <c:pt idx="737">
                  <c:v>39051</c:v>
                </c:pt>
                <c:pt idx="738">
                  <c:v>39082</c:v>
                </c:pt>
                <c:pt idx="739">
                  <c:v>39113</c:v>
                </c:pt>
                <c:pt idx="740">
                  <c:v>39141</c:v>
                </c:pt>
                <c:pt idx="741">
                  <c:v>39172</c:v>
                </c:pt>
                <c:pt idx="742">
                  <c:v>39202</c:v>
                </c:pt>
                <c:pt idx="743">
                  <c:v>39233</c:v>
                </c:pt>
                <c:pt idx="744">
                  <c:v>39263</c:v>
                </c:pt>
                <c:pt idx="745">
                  <c:v>39294</c:v>
                </c:pt>
                <c:pt idx="746">
                  <c:v>39325</c:v>
                </c:pt>
                <c:pt idx="747">
                  <c:v>39355</c:v>
                </c:pt>
                <c:pt idx="748">
                  <c:v>39386</c:v>
                </c:pt>
                <c:pt idx="749">
                  <c:v>39416</c:v>
                </c:pt>
                <c:pt idx="750">
                  <c:v>39447</c:v>
                </c:pt>
                <c:pt idx="751">
                  <c:v>39478</c:v>
                </c:pt>
                <c:pt idx="752">
                  <c:v>39507</c:v>
                </c:pt>
                <c:pt idx="753">
                  <c:v>39538</c:v>
                </c:pt>
                <c:pt idx="754">
                  <c:v>39568</c:v>
                </c:pt>
                <c:pt idx="755">
                  <c:v>39599</c:v>
                </c:pt>
                <c:pt idx="756">
                  <c:v>39629</c:v>
                </c:pt>
                <c:pt idx="757">
                  <c:v>39660</c:v>
                </c:pt>
                <c:pt idx="758">
                  <c:v>39691</c:v>
                </c:pt>
                <c:pt idx="759">
                  <c:v>39721</c:v>
                </c:pt>
                <c:pt idx="760">
                  <c:v>39752</c:v>
                </c:pt>
                <c:pt idx="761">
                  <c:v>39782</c:v>
                </c:pt>
                <c:pt idx="762">
                  <c:v>39813</c:v>
                </c:pt>
                <c:pt idx="763">
                  <c:v>39844</c:v>
                </c:pt>
                <c:pt idx="764">
                  <c:v>39872</c:v>
                </c:pt>
                <c:pt idx="765">
                  <c:v>39903</c:v>
                </c:pt>
                <c:pt idx="766">
                  <c:v>39933</c:v>
                </c:pt>
                <c:pt idx="767">
                  <c:v>39964</c:v>
                </c:pt>
                <c:pt idx="768">
                  <c:v>39994</c:v>
                </c:pt>
                <c:pt idx="769">
                  <c:v>40025</c:v>
                </c:pt>
                <c:pt idx="770">
                  <c:v>40056</c:v>
                </c:pt>
                <c:pt idx="771">
                  <c:v>40086</c:v>
                </c:pt>
                <c:pt idx="772">
                  <c:v>40117</c:v>
                </c:pt>
                <c:pt idx="773">
                  <c:v>40147</c:v>
                </c:pt>
                <c:pt idx="774">
                  <c:v>40178</c:v>
                </c:pt>
                <c:pt idx="775">
                  <c:v>40209</c:v>
                </c:pt>
                <c:pt idx="776">
                  <c:v>40237</c:v>
                </c:pt>
                <c:pt idx="777">
                  <c:v>40268</c:v>
                </c:pt>
                <c:pt idx="778">
                  <c:v>40298</c:v>
                </c:pt>
                <c:pt idx="779">
                  <c:v>40329</c:v>
                </c:pt>
                <c:pt idx="780">
                  <c:v>40359</c:v>
                </c:pt>
                <c:pt idx="781">
                  <c:v>40390</c:v>
                </c:pt>
                <c:pt idx="782">
                  <c:v>40421</c:v>
                </c:pt>
                <c:pt idx="783">
                  <c:v>40451</c:v>
                </c:pt>
                <c:pt idx="784">
                  <c:v>40482</c:v>
                </c:pt>
                <c:pt idx="785">
                  <c:v>40512</c:v>
                </c:pt>
                <c:pt idx="786">
                  <c:v>40543</c:v>
                </c:pt>
                <c:pt idx="787">
                  <c:v>40574</c:v>
                </c:pt>
                <c:pt idx="788">
                  <c:v>40602</c:v>
                </c:pt>
                <c:pt idx="789">
                  <c:v>40633</c:v>
                </c:pt>
                <c:pt idx="790">
                  <c:v>40663</c:v>
                </c:pt>
                <c:pt idx="791">
                  <c:v>40694</c:v>
                </c:pt>
                <c:pt idx="792">
                  <c:v>40724</c:v>
                </c:pt>
                <c:pt idx="793">
                  <c:v>40755</c:v>
                </c:pt>
                <c:pt idx="794">
                  <c:v>40786</c:v>
                </c:pt>
                <c:pt idx="795">
                  <c:v>40816</c:v>
                </c:pt>
                <c:pt idx="796">
                  <c:v>40847</c:v>
                </c:pt>
                <c:pt idx="797">
                  <c:v>40877</c:v>
                </c:pt>
                <c:pt idx="798">
                  <c:v>40908</c:v>
                </c:pt>
                <c:pt idx="799">
                  <c:v>40939</c:v>
                </c:pt>
                <c:pt idx="800">
                  <c:v>40968</c:v>
                </c:pt>
                <c:pt idx="801">
                  <c:v>40999</c:v>
                </c:pt>
                <c:pt idx="802">
                  <c:v>41029</c:v>
                </c:pt>
                <c:pt idx="803">
                  <c:v>41060</c:v>
                </c:pt>
                <c:pt idx="804">
                  <c:v>41090</c:v>
                </c:pt>
                <c:pt idx="805">
                  <c:v>41121</c:v>
                </c:pt>
                <c:pt idx="806">
                  <c:v>41152</c:v>
                </c:pt>
                <c:pt idx="807">
                  <c:v>41182</c:v>
                </c:pt>
                <c:pt idx="808">
                  <c:v>41213</c:v>
                </c:pt>
                <c:pt idx="809">
                  <c:v>41243</c:v>
                </c:pt>
                <c:pt idx="810">
                  <c:v>41274</c:v>
                </c:pt>
                <c:pt idx="811">
                  <c:v>41305</c:v>
                </c:pt>
                <c:pt idx="812">
                  <c:v>41333</c:v>
                </c:pt>
                <c:pt idx="813">
                  <c:v>41364</c:v>
                </c:pt>
                <c:pt idx="814">
                  <c:v>41394</c:v>
                </c:pt>
                <c:pt idx="815">
                  <c:v>41425</c:v>
                </c:pt>
                <c:pt idx="816">
                  <c:v>41455</c:v>
                </c:pt>
                <c:pt idx="817">
                  <c:v>41486</c:v>
                </c:pt>
                <c:pt idx="818">
                  <c:v>41517</c:v>
                </c:pt>
                <c:pt idx="819">
                  <c:v>41547</c:v>
                </c:pt>
                <c:pt idx="820">
                  <c:v>41578</c:v>
                </c:pt>
                <c:pt idx="821">
                  <c:v>41608</c:v>
                </c:pt>
                <c:pt idx="822">
                  <c:v>41639</c:v>
                </c:pt>
                <c:pt idx="823">
                  <c:v>41670</c:v>
                </c:pt>
                <c:pt idx="824">
                  <c:v>41698</c:v>
                </c:pt>
                <c:pt idx="825">
                  <c:v>41729</c:v>
                </c:pt>
                <c:pt idx="826">
                  <c:v>41759</c:v>
                </c:pt>
                <c:pt idx="827">
                  <c:v>41790</c:v>
                </c:pt>
                <c:pt idx="828">
                  <c:v>41820</c:v>
                </c:pt>
                <c:pt idx="829">
                  <c:v>41851</c:v>
                </c:pt>
                <c:pt idx="830">
                  <c:v>41882</c:v>
                </c:pt>
                <c:pt idx="831">
                  <c:v>41912</c:v>
                </c:pt>
                <c:pt idx="832">
                  <c:v>41943</c:v>
                </c:pt>
                <c:pt idx="833">
                  <c:v>41973</c:v>
                </c:pt>
                <c:pt idx="834">
                  <c:v>42004</c:v>
                </c:pt>
                <c:pt idx="835">
                  <c:v>42035</c:v>
                </c:pt>
                <c:pt idx="836">
                  <c:v>42063</c:v>
                </c:pt>
                <c:pt idx="837">
                  <c:v>42094</c:v>
                </c:pt>
                <c:pt idx="838">
                  <c:v>42124</c:v>
                </c:pt>
                <c:pt idx="839">
                  <c:v>42155</c:v>
                </c:pt>
                <c:pt idx="840">
                  <c:v>42185</c:v>
                </c:pt>
                <c:pt idx="841">
                  <c:v>42216</c:v>
                </c:pt>
                <c:pt idx="842">
                  <c:v>42247</c:v>
                </c:pt>
                <c:pt idx="843">
                  <c:v>42277</c:v>
                </c:pt>
                <c:pt idx="844">
                  <c:v>42308</c:v>
                </c:pt>
                <c:pt idx="845">
                  <c:v>42338</c:v>
                </c:pt>
                <c:pt idx="846">
                  <c:v>42369</c:v>
                </c:pt>
                <c:pt idx="847">
                  <c:v>42400</c:v>
                </c:pt>
                <c:pt idx="848">
                  <c:v>42429</c:v>
                </c:pt>
                <c:pt idx="849">
                  <c:v>42460</c:v>
                </c:pt>
                <c:pt idx="850">
                  <c:v>42490</c:v>
                </c:pt>
                <c:pt idx="851">
                  <c:v>42521</c:v>
                </c:pt>
                <c:pt idx="852">
                  <c:v>42551</c:v>
                </c:pt>
                <c:pt idx="853">
                  <c:v>42582</c:v>
                </c:pt>
                <c:pt idx="854">
                  <c:v>42613</c:v>
                </c:pt>
                <c:pt idx="855">
                  <c:v>42643</c:v>
                </c:pt>
                <c:pt idx="856">
                  <c:v>42674</c:v>
                </c:pt>
                <c:pt idx="857">
                  <c:v>42704</c:v>
                </c:pt>
                <c:pt idx="858">
                  <c:v>42735</c:v>
                </c:pt>
                <c:pt idx="859">
                  <c:v>42766</c:v>
                </c:pt>
                <c:pt idx="860">
                  <c:v>42794</c:v>
                </c:pt>
                <c:pt idx="861">
                  <c:v>42825</c:v>
                </c:pt>
                <c:pt idx="862">
                  <c:v>42855</c:v>
                </c:pt>
                <c:pt idx="863">
                  <c:v>42886</c:v>
                </c:pt>
                <c:pt idx="864">
                  <c:v>42916</c:v>
                </c:pt>
                <c:pt idx="865">
                  <c:v>42947</c:v>
                </c:pt>
                <c:pt idx="866">
                  <c:v>42978</c:v>
                </c:pt>
                <c:pt idx="867">
                  <c:v>43008</c:v>
                </c:pt>
                <c:pt idx="868">
                  <c:v>43039</c:v>
                </c:pt>
                <c:pt idx="869">
                  <c:v>43069</c:v>
                </c:pt>
                <c:pt idx="870">
                  <c:v>43100</c:v>
                </c:pt>
                <c:pt idx="871">
                  <c:v>43131</c:v>
                </c:pt>
                <c:pt idx="872">
                  <c:v>43159</c:v>
                </c:pt>
                <c:pt idx="873">
                  <c:v>43190</c:v>
                </c:pt>
                <c:pt idx="874">
                  <c:v>43220</c:v>
                </c:pt>
                <c:pt idx="875">
                  <c:v>43251</c:v>
                </c:pt>
                <c:pt idx="876">
                  <c:v>43281</c:v>
                </c:pt>
                <c:pt idx="877">
                  <c:v>43312</c:v>
                </c:pt>
                <c:pt idx="878">
                  <c:v>43343</c:v>
                </c:pt>
                <c:pt idx="879">
                  <c:v>43373</c:v>
                </c:pt>
                <c:pt idx="880">
                  <c:v>43404</c:v>
                </c:pt>
                <c:pt idx="881">
                  <c:v>43434</c:v>
                </c:pt>
                <c:pt idx="882">
                  <c:v>43465</c:v>
                </c:pt>
                <c:pt idx="883">
                  <c:v>43496</c:v>
                </c:pt>
                <c:pt idx="884">
                  <c:v>43524</c:v>
                </c:pt>
                <c:pt idx="885">
                  <c:v>43555</c:v>
                </c:pt>
                <c:pt idx="886">
                  <c:v>43585</c:v>
                </c:pt>
                <c:pt idx="887">
                  <c:v>43616</c:v>
                </c:pt>
                <c:pt idx="888">
                  <c:v>43646</c:v>
                </c:pt>
                <c:pt idx="889">
                  <c:v>43677</c:v>
                </c:pt>
                <c:pt idx="890">
                  <c:v>43708</c:v>
                </c:pt>
                <c:pt idx="891">
                  <c:v>43738</c:v>
                </c:pt>
                <c:pt idx="892">
                  <c:v>43769</c:v>
                </c:pt>
                <c:pt idx="893">
                  <c:v>43799</c:v>
                </c:pt>
                <c:pt idx="894">
                  <c:v>43830</c:v>
                </c:pt>
                <c:pt idx="895">
                  <c:v>43861</c:v>
                </c:pt>
                <c:pt idx="896">
                  <c:v>43890</c:v>
                </c:pt>
                <c:pt idx="897">
                  <c:v>43921</c:v>
                </c:pt>
                <c:pt idx="898">
                  <c:v>43951</c:v>
                </c:pt>
                <c:pt idx="899">
                  <c:v>43982</c:v>
                </c:pt>
                <c:pt idx="900">
                  <c:v>44012</c:v>
                </c:pt>
                <c:pt idx="901">
                  <c:v>44043</c:v>
                </c:pt>
                <c:pt idx="902">
                  <c:v>44074</c:v>
                </c:pt>
                <c:pt idx="903">
                  <c:v>44104</c:v>
                </c:pt>
                <c:pt idx="904">
                  <c:v>44135</c:v>
                </c:pt>
                <c:pt idx="905">
                  <c:v>44165</c:v>
                </c:pt>
                <c:pt idx="906">
                  <c:v>44196</c:v>
                </c:pt>
                <c:pt idx="907">
                  <c:v>44227</c:v>
                </c:pt>
                <c:pt idx="908">
                  <c:v>44255</c:v>
                </c:pt>
                <c:pt idx="909">
                  <c:v>44286</c:v>
                </c:pt>
                <c:pt idx="910">
                  <c:v>44316</c:v>
                </c:pt>
                <c:pt idx="911">
                  <c:v>44347</c:v>
                </c:pt>
                <c:pt idx="912">
                  <c:v>44377</c:v>
                </c:pt>
                <c:pt idx="913">
                  <c:v>44408</c:v>
                </c:pt>
                <c:pt idx="914">
                  <c:v>44439</c:v>
                </c:pt>
                <c:pt idx="915">
                  <c:v>44469</c:v>
                </c:pt>
                <c:pt idx="916">
                  <c:v>44500</c:v>
                </c:pt>
                <c:pt idx="917">
                  <c:v>44530</c:v>
                </c:pt>
                <c:pt idx="918">
                  <c:v>44561</c:v>
                </c:pt>
                <c:pt idx="919">
                  <c:v>44592</c:v>
                </c:pt>
                <c:pt idx="920">
                  <c:v>44620</c:v>
                </c:pt>
                <c:pt idx="921">
                  <c:v>44651</c:v>
                </c:pt>
                <c:pt idx="922">
                  <c:v>44681</c:v>
                </c:pt>
                <c:pt idx="923">
                  <c:v>44712</c:v>
                </c:pt>
                <c:pt idx="924">
                  <c:v>44742</c:v>
                </c:pt>
                <c:pt idx="925">
                  <c:v>44773</c:v>
                </c:pt>
                <c:pt idx="926">
                  <c:v>44804</c:v>
                </c:pt>
                <c:pt idx="927">
                  <c:v>44834</c:v>
                </c:pt>
                <c:pt idx="928">
                  <c:v>44865</c:v>
                </c:pt>
                <c:pt idx="929">
                  <c:v>44895</c:v>
                </c:pt>
                <c:pt idx="930">
                  <c:v>44926</c:v>
                </c:pt>
                <c:pt idx="931">
                  <c:v>44957</c:v>
                </c:pt>
                <c:pt idx="932">
                  <c:v>44985</c:v>
                </c:pt>
                <c:pt idx="933">
                  <c:v>45016</c:v>
                </c:pt>
                <c:pt idx="934">
                  <c:v>45046</c:v>
                </c:pt>
                <c:pt idx="935">
                  <c:v>45077</c:v>
                </c:pt>
                <c:pt idx="936">
                  <c:v>45107</c:v>
                </c:pt>
                <c:pt idx="937">
                  <c:v>45138</c:v>
                </c:pt>
                <c:pt idx="938">
                  <c:v>45169</c:v>
                </c:pt>
                <c:pt idx="939">
                  <c:v>45199</c:v>
                </c:pt>
                <c:pt idx="940">
                  <c:v>45230</c:v>
                </c:pt>
                <c:pt idx="941">
                  <c:v>45260</c:v>
                </c:pt>
                <c:pt idx="942">
                  <c:v>45291</c:v>
                </c:pt>
                <c:pt idx="943">
                  <c:v>45322</c:v>
                </c:pt>
                <c:pt idx="944">
                  <c:v>45351</c:v>
                </c:pt>
                <c:pt idx="945">
                  <c:v>45382</c:v>
                </c:pt>
                <c:pt idx="946">
                  <c:v>45412</c:v>
                </c:pt>
                <c:pt idx="947">
                  <c:v>45443</c:v>
                </c:pt>
                <c:pt idx="948">
                  <c:v>45473</c:v>
                </c:pt>
              </c:numCache>
            </c:numRef>
          </c:cat>
          <c:val>
            <c:numRef>
              <c:f>'CALC value'!$N$549:$N$1503</c:f>
              <c:numCache>
                <c:formatCode>General</c:formatCode>
                <c:ptCount val="955"/>
                <c:pt idx="60" formatCode="_-&quot;$&quot;* #,##0_-;\-&quot;$&quot;* #,##0_-;_-&quot;$&quot;* &quot;-&quot;??_-;_-@_-">
                  <c:v>10000</c:v>
                </c:pt>
                <c:pt idx="61" formatCode="_-&quot;$&quot;* #,##0_-;\-&quot;$&quot;* #,##0_-;_-&quot;$&quot;* &quot;-&quot;??_-;_-@_-">
                  <c:v>10070.131555609179</c:v>
                </c:pt>
                <c:pt idx="62" formatCode="_-&quot;$&quot;* #,##0_-;\-&quot;$&quot;* #,##0_-;_-&quot;$&quot;* &quot;-&quot;??_-;_-@_-">
                  <c:v>10126.64500528186</c:v>
                </c:pt>
                <c:pt idx="63" formatCode="_-&quot;$&quot;* #,##0_-;\-&quot;$&quot;* #,##0_-;_-&quot;$&quot;* &quot;-&quot;??_-;_-@_-">
                  <c:v>10113.954383214152</c:v>
                </c:pt>
                <c:pt idx="64" formatCode="_-&quot;$&quot;* #,##0_-;\-&quot;$&quot;* #,##0_-;_-&quot;$&quot;* &quot;-&quot;??_-;_-@_-">
                  <c:v>10126.079250148696</c:v>
                </c:pt>
                <c:pt idx="65" formatCode="_-&quot;$&quot;* #,##0_-;\-&quot;$&quot;* #,##0_-;_-&quot;$&quot;* &quot;-&quot;??_-;_-@_-">
                  <c:v>10167.962923349101</c:v>
                </c:pt>
                <c:pt idx="66" formatCode="_-&quot;$&quot;* #,##0_-;\-&quot;$&quot;* #,##0_-;_-&quot;$&quot;* &quot;-&quot;??_-;_-@_-">
                  <c:v>10201.07645087062</c:v>
                </c:pt>
                <c:pt idx="67" formatCode="_-&quot;$&quot;* #,##0_-;\-&quot;$&quot;* #,##0_-;_-&quot;$&quot;* &quot;-&quot;??_-;_-@_-">
                  <c:v>10241.685871482854</c:v>
                </c:pt>
                <c:pt idx="68" formatCode="_-&quot;$&quot;* #,##0_-;\-&quot;$&quot;* #,##0_-;_-&quot;$&quot;* &quot;-&quot;??_-;_-@_-">
                  <c:v>10230.613204592124</c:v>
                </c:pt>
                <c:pt idx="69" formatCode="_-&quot;$&quot;* #,##0_-;\-&quot;$&quot;* #,##0_-;_-&quot;$&quot;* &quot;-&quot;??_-;_-@_-">
                  <c:v>10037.193372783229</c:v>
                </c:pt>
                <c:pt idx="70" formatCode="_-&quot;$&quot;* #,##0_-;\-&quot;$&quot;* #,##0_-;_-&quot;$&quot;* &quot;-&quot;??_-;_-@_-">
                  <c:v>10033.879988431891</c:v>
                </c:pt>
                <c:pt idx="71" formatCode="_-&quot;$&quot;* #,##0_-;\-&quot;$&quot;* #,##0_-;_-&quot;$&quot;* &quot;-&quot;??_-;_-@_-">
                  <c:v>9993.1251073345356</c:v>
                </c:pt>
                <c:pt idx="72" formatCode="_-&quot;$&quot;* #,##0_-;\-&quot;$&quot;* #,##0_-;_-&quot;$&quot;* &quot;-&quot;??_-;_-@_-">
                  <c:v>9934.8416198757568</c:v>
                </c:pt>
                <c:pt idx="73" formatCode="_-&quot;$&quot;* #,##0_-;\-&quot;$&quot;* #,##0_-;_-&quot;$&quot;* &quot;-&quot;??_-;_-@_-">
                  <c:v>10034.206863748479</c:v>
                </c:pt>
                <c:pt idx="74" formatCode="_-&quot;$&quot;* #,##0_-;\-&quot;$&quot;* #,##0_-;_-&quot;$&quot;* &quot;-&quot;??_-;_-@_-">
                  <c:v>10109.797671639315</c:v>
                </c:pt>
                <c:pt idx="75" formatCode="_-&quot;$&quot;* #,##0_-;\-&quot;$&quot;* #,##0_-;_-&quot;$&quot;* &quot;-&quot;??_-;_-@_-">
                  <c:v>10085.98682104818</c:v>
                </c:pt>
                <c:pt idx="76" formatCode="_-&quot;$&quot;* #,##0_-;\-&quot;$&quot;* #,##0_-;_-&quot;$&quot;* &quot;-&quot;??_-;_-@_-">
                  <c:v>10055.67133564771</c:v>
                </c:pt>
                <c:pt idx="77" formatCode="_-&quot;$&quot;* #,##0_-;\-&quot;$&quot;* #,##0_-;_-&quot;$&quot;* &quot;-&quot;??_-;_-@_-">
                  <c:v>10036.590631249066</c:v>
                </c:pt>
                <c:pt idx="78" formatCode="_-&quot;$&quot;* #,##0_-;\-&quot;$&quot;* #,##0_-;_-&quot;$&quot;* &quot;-&quot;??_-;_-@_-">
                  <c:v>10049.656143756578</c:v>
                </c:pt>
                <c:pt idx="79" formatCode="_-&quot;$&quot;* #,##0_-;\-&quot;$&quot;* #,##0_-;_-&quot;$&quot;* &quot;-&quot;??_-;_-@_-">
                  <c:v>10155.847706697989</c:v>
                </c:pt>
                <c:pt idx="80" formatCode="_-&quot;$&quot;* #,##0_-;\-&quot;$&quot;* #,##0_-;_-&quot;$&quot;* &quot;-&quot;??_-;_-@_-">
                  <c:v>10156.577405900256</c:v>
                </c:pt>
                <c:pt idx="81" formatCode="_-&quot;$&quot;* #,##0_-;\-&quot;$&quot;* #,##0_-;_-&quot;$&quot;* &quot;-&quot;??_-;_-@_-">
                  <c:v>10207.901729885138</c:v>
                </c:pt>
                <c:pt idx="82" formatCode="_-&quot;$&quot;* #,##0_-;\-&quot;$&quot;* #,##0_-;_-&quot;$&quot;* &quot;-&quot;??_-;_-@_-">
                  <c:v>10259.347187592004</c:v>
                </c:pt>
                <c:pt idx="83" formatCode="_-&quot;$&quot;* #,##0_-;\-&quot;$&quot;* #,##0_-;_-&quot;$&quot;* &quot;-&quot;??_-;_-@_-">
                  <c:v>10293.473492012288</c:v>
                </c:pt>
                <c:pt idx="84" formatCode="_-&quot;$&quot;* #,##0_-;\-&quot;$&quot;* #,##0_-;_-&quot;$&quot;* &quot;-&quot;??_-;_-@_-">
                  <c:v>10295.426250383331</c:v>
                </c:pt>
                <c:pt idx="85" formatCode="_-&quot;$&quot;* #,##0_-;\-&quot;$&quot;* #,##0_-;_-&quot;$&quot;* &quot;-&quot;??_-;_-@_-">
                  <c:v>10298.514091470845</c:v>
                </c:pt>
                <c:pt idx="86" formatCode="_-&quot;$&quot;* #,##0_-;\-&quot;$&quot;* #,##0_-;_-&quot;$&quot;* &quot;-&quot;??_-;_-@_-">
                  <c:v>10302.66390624296</c:v>
                </c:pt>
                <c:pt idx="87" formatCode="_-&quot;$&quot;* #,##0_-;\-&quot;$&quot;* #,##0_-;_-&quot;$&quot;* &quot;-&quot;??_-;_-@_-">
                  <c:v>10274.481043238809</c:v>
                </c:pt>
                <c:pt idx="88" formatCode="_-&quot;$&quot;* #,##0_-;\-&quot;$&quot;* #,##0_-;_-&quot;$&quot;* &quot;-&quot;??_-;_-@_-">
                  <c:v>10343.043509756151</c:v>
                </c:pt>
                <c:pt idx="89" formatCode="_-&quot;$&quot;* #,##0_-;\-&quot;$&quot;* #,##0_-;_-&quot;$&quot;* &quot;-&quot;??_-;_-@_-">
                  <c:v>10405.067328885747</c:v>
                </c:pt>
                <c:pt idx="90" formatCode="_-&quot;$&quot;* #,##0_-;\-&quot;$&quot;* #,##0_-;_-&quot;$&quot;* &quot;-&quot;??_-;_-@_-">
                  <c:v>10401.151385375804</c:v>
                </c:pt>
                <c:pt idx="91" formatCode="_-&quot;$&quot;* #,##0_-;\-&quot;$&quot;* #,##0_-;_-&quot;$&quot;* &quot;-&quot;??_-;_-@_-">
                  <c:v>10381.999715830543</c:v>
                </c:pt>
                <c:pt idx="92" formatCode="_-&quot;$&quot;* #,##0_-;\-&quot;$&quot;* #,##0_-;_-&quot;$&quot;* &quot;-&quot;??_-;_-@_-">
                  <c:v>10345.081649854043</c:v>
                </c:pt>
                <c:pt idx="93" formatCode="_-&quot;$&quot;* #,##0_-;\-&quot;$&quot;* #,##0_-;_-&quot;$&quot;* &quot;-&quot;??_-;_-@_-">
                  <c:v>10329.468046664737</c:v>
                </c:pt>
                <c:pt idx="94" formatCode="_-&quot;$&quot;* #,##0_-;\-&quot;$&quot;* #,##0_-;_-&quot;$&quot;* &quot;-&quot;??_-;_-@_-">
                  <c:v>10266.611717370764</c:v>
                </c:pt>
                <c:pt idx="95" formatCode="_-&quot;$&quot;* #,##0_-;\-&quot;$&quot;* #,##0_-;_-&quot;$&quot;* &quot;-&quot;??_-;_-@_-">
                  <c:v>10154.561492677478</c:v>
                </c:pt>
                <c:pt idx="96" formatCode="_-&quot;$&quot;* #,##0_-;\-&quot;$&quot;* #,##0_-;_-&quot;$&quot;* &quot;-&quot;??_-;_-@_-">
                  <c:v>10129.920447397732</c:v>
                </c:pt>
                <c:pt idx="97" formatCode="_-&quot;$&quot;* #,##0_-;\-&quot;$&quot;* #,##0_-;_-&quot;$&quot;* &quot;-&quot;??_-;_-@_-">
                  <c:v>10278.167911105091</c:v>
                </c:pt>
                <c:pt idx="98" formatCode="_-&quot;$&quot;* #,##0_-;\-&quot;$&quot;* #,##0_-;_-&quot;$&quot;* &quot;-&quot;??_-;_-@_-">
                  <c:v>10222.208903376959</c:v>
                </c:pt>
                <c:pt idx="99" formatCode="_-&quot;$&quot;* #,##0_-;\-&quot;$&quot;* #,##0_-;_-&quot;$&quot;* &quot;-&quot;??_-;_-@_-">
                  <c:v>10289.778839650242</c:v>
                </c:pt>
                <c:pt idx="100" formatCode="_-&quot;$&quot;* #,##0_-;\-&quot;$&quot;* #,##0_-;_-&quot;$&quot;* &quot;-&quot;??_-;_-@_-">
                  <c:v>10462.563717335144</c:v>
                </c:pt>
                <c:pt idx="101" formatCode="_-&quot;$&quot;* #,##0_-;\-&quot;$&quot;* #,##0_-;_-&quot;$&quot;* &quot;-&quot;??_-;_-@_-">
                  <c:v>10467.598117295986</c:v>
                </c:pt>
                <c:pt idx="102" formatCode="_-&quot;$&quot;* #,##0_-;\-&quot;$&quot;* #,##0_-;_-&quot;$&quot;* &quot;-&quot;??_-;_-@_-">
                  <c:v>10552.586312089043</c:v>
                </c:pt>
                <c:pt idx="103" formatCode="_-&quot;$&quot;* #,##0_-;\-&quot;$&quot;* #,##0_-;_-&quot;$&quot;* &quot;-&quot;??_-;_-@_-">
                  <c:v>10699.075963669231</c:v>
                </c:pt>
                <c:pt idx="104" formatCode="_-&quot;$&quot;* #,##0_-;\-&quot;$&quot;* #,##0_-;_-&quot;$&quot;* &quot;-&quot;??_-;_-@_-">
                  <c:v>10791.205157060744</c:v>
                </c:pt>
                <c:pt idx="105" formatCode="_-&quot;$&quot;* #,##0_-;\-&quot;$&quot;* #,##0_-;_-&quot;$&quot;* &quot;-&quot;??_-;_-@_-">
                  <c:v>10891.630686269928</c:v>
                </c:pt>
                <c:pt idx="106" formatCode="_-&quot;$&quot;* #,##0_-;\-&quot;$&quot;* #,##0_-;_-&quot;$&quot;* &quot;-&quot;??_-;_-@_-">
                  <c:v>10940.233390416828</c:v>
                </c:pt>
                <c:pt idx="107" formatCode="_-&quot;$&quot;* #,##0_-;\-&quot;$&quot;* #,##0_-;_-&quot;$&quot;* &quot;-&quot;??_-;_-@_-">
                  <c:v>10947.291155161794</c:v>
                </c:pt>
                <c:pt idx="108" formatCode="_-&quot;$&quot;* #,##0_-;\-&quot;$&quot;* #,##0_-;_-&quot;$&quot;* &quot;-&quot;??_-;_-@_-">
                  <c:v>10988.923353423466</c:v>
                </c:pt>
                <c:pt idx="109" formatCode="_-&quot;$&quot;* #,##0_-;\-&quot;$&quot;* #,##0_-;_-&quot;$&quot;* &quot;-&quot;??_-;_-@_-">
                  <c:v>11061.537192187203</c:v>
                </c:pt>
                <c:pt idx="110" formatCode="_-&quot;$&quot;* #,##0_-;\-&quot;$&quot;* #,##0_-;_-&quot;$&quot;* &quot;-&quot;??_-;_-@_-">
                  <c:v>11075.256055296633</c:v>
                </c:pt>
                <c:pt idx="111" formatCode="_-&quot;$&quot;* #,##0_-;\-&quot;$&quot;* #,##0_-;_-&quot;$&quot;* &quot;-&quot;??_-;_-@_-">
                  <c:v>11095.457616187974</c:v>
                </c:pt>
                <c:pt idx="112" formatCode="_-&quot;$&quot;* #,##0_-;\-&quot;$&quot;* #,##0_-;_-&quot;$&quot;* &quot;-&quot;??_-;_-@_-">
                  <c:v>11102.998517285327</c:v>
                </c:pt>
                <c:pt idx="113" formatCode="_-&quot;$&quot;* #,##0_-;\-&quot;$&quot;* #,##0_-;_-&quot;$&quot;* &quot;-&quot;??_-;_-@_-">
                  <c:v>11117.815251507029</c:v>
                </c:pt>
                <c:pt idx="114" formatCode="_-&quot;$&quot;* #,##0_-;\-&quot;$&quot;* #,##0_-;_-&quot;$&quot;* &quot;-&quot;??_-;_-@_-">
                  <c:v>11138.041738130478</c:v>
                </c:pt>
                <c:pt idx="115" formatCode="_-&quot;$&quot;* #,##0_-;\-&quot;$&quot;* #,##0_-;_-&quot;$&quot;* &quot;-&quot;??_-;_-@_-">
                  <c:v>11106.832726648769</c:v>
                </c:pt>
                <c:pt idx="116" formatCode="_-&quot;$&quot;* #,##0_-;\-&quot;$&quot;* #,##0_-;_-&quot;$&quot;* &quot;-&quot;??_-;_-@_-">
                  <c:v>11093.613616461878</c:v>
                </c:pt>
                <c:pt idx="117" formatCode="_-&quot;$&quot;* #,##0_-;\-&quot;$&quot;* #,##0_-;_-&quot;$&quot;* &quot;-&quot;??_-;_-@_-">
                  <c:v>11106.648630308055</c:v>
                </c:pt>
                <c:pt idx="118" formatCode="_-&quot;$&quot;* #,##0_-;\-&quot;$&quot;* #,##0_-;_-&quot;$&quot;* &quot;-&quot;??_-;_-@_-">
                  <c:v>11093.055603586326</c:v>
                </c:pt>
                <c:pt idx="119" formatCode="_-&quot;$&quot;* #,##0_-;\-&quot;$&quot;* #,##0_-;_-&quot;$&quot;* &quot;-&quot;??_-;_-@_-">
                  <c:v>11101.080222397857</c:v>
                </c:pt>
                <c:pt idx="120" formatCode="_-&quot;$&quot;* #,##0_-;\-&quot;$&quot;* #,##0_-;_-&quot;$&quot;* &quot;-&quot;??_-;_-@_-">
                  <c:v>11121.073997995225</c:v>
                </c:pt>
                <c:pt idx="121" formatCode="_-&quot;$&quot;* #,##0_-;\-&quot;$&quot;* #,##0_-;_-&quot;$&quot;* &quot;-&quot;??_-;_-@_-">
                  <c:v>11106.049150745639</c:v>
                </c:pt>
                <c:pt idx="122" formatCode="_-&quot;$&quot;* #,##0_-;\-&quot;$&quot;* #,##0_-;_-&quot;$&quot;* &quot;-&quot;??_-;_-@_-">
                  <c:v>11037.71601595846</c:v>
                </c:pt>
                <c:pt idx="123" formatCode="_-&quot;$&quot;* #,##0_-;\-&quot;$&quot;* #,##0_-;_-&quot;$&quot;* &quot;-&quot;??_-;_-@_-">
                  <c:v>11048.49368466855</c:v>
                </c:pt>
                <c:pt idx="124" formatCode="_-&quot;$&quot;* #,##0_-;\-&quot;$&quot;* #,##0_-;_-&quot;$&quot;* &quot;-&quot;??_-;_-@_-">
                  <c:v>11105.265798540893</c:v>
                </c:pt>
                <c:pt idx="125" formatCode="_-&quot;$&quot;* #,##0_-;\-&quot;$&quot;* #,##0_-;_-&quot;$&quot;* &quot;-&quot;??_-;_-@_-">
                  <c:v>11115.695116742323</c:v>
                </c:pt>
                <c:pt idx="126" formatCode="_-&quot;$&quot;* #,##0_-;\-&quot;$&quot;* #,##0_-;_-&quot;$&quot;* &quot;-&quot;??_-;_-@_-">
                  <c:v>11088.334933941678</c:v>
                </c:pt>
                <c:pt idx="127" formatCode="_-&quot;$&quot;* #,##0_-;\-&quot;$&quot;* #,##0_-;_-&quot;$&quot;* &quot;-&quot;??_-;_-@_-">
                  <c:v>11152.265979840739</c:v>
                </c:pt>
                <c:pt idx="128" formatCode="_-&quot;$&quot;* #,##0_-;\-&quot;$&quot;* #,##0_-;_-&quot;$&quot;* &quot;-&quot;??_-;_-@_-">
                  <c:v>11206.113109376503</c:v>
                </c:pt>
                <c:pt idx="129" formatCode="_-&quot;$&quot;* #,##0_-;\-&quot;$&quot;* #,##0_-;_-&quot;$&quot;* &quot;-&quot;??_-;_-@_-">
                  <c:v>11132.9504821391</c:v>
                </c:pt>
                <c:pt idx="130" formatCode="_-&quot;$&quot;* #,##0_-;\-&quot;$&quot;* #,##0_-;_-&quot;$&quot;* &quot;-&quot;??_-;_-@_-">
                  <c:v>10988.722834416412</c:v>
                </c:pt>
                <c:pt idx="131" formatCode="_-&quot;$&quot;* #,##0_-;\-&quot;$&quot;* #,##0_-;_-&quot;$&quot;* &quot;-&quot;??_-;_-@_-">
                  <c:v>11032.428499641845</c:v>
                </c:pt>
                <c:pt idx="132" formatCode="_-&quot;$&quot;* #,##0_-;\-&quot;$&quot;* #,##0_-;_-&quot;$&quot;* &quot;-&quot;??_-;_-@_-">
                  <c:v>11045.79090532189</c:v>
                </c:pt>
                <c:pt idx="133" formatCode="_-&quot;$&quot;* #,##0_-;\-&quot;$&quot;* #,##0_-;_-&quot;$&quot;* &quot;-&quot;??_-;_-@_-">
                  <c:v>10999.586719690162</c:v>
                </c:pt>
                <c:pt idx="134" formatCode="_-&quot;$&quot;* #,##0_-;\-&quot;$&quot;* #,##0_-;_-&quot;$&quot;* &quot;-&quot;??_-;_-@_-">
                  <c:v>10850.954572839373</c:v>
                </c:pt>
                <c:pt idx="135" formatCode="_-&quot;$&quot;* #,##0_-;\-&quot;$&quot;* #,##0_-;_-&quot;$&quot;* &quot;-&quot;??_-;_-@_-">
                  <c:v>10769.734095586338</c:v>
                </c:pt>
                <c:pt idx="136" formatCode="_-&quot;$&quot;* #,##0_-;\-&quot;$&quot;* #,##0_-;_-&quot;$&quot;* &quot;-&quot;??_-;_-@_-">
                  <c:v>10794.963196248997</c:v>
                </c:pt>
                <c:pt idx="137" formatCode="_-&quot;$&quot;* #,##0_-;\-&quot;$&quot;* #,##0_-;_-&quot;$&quot;* &quot;-&quot;??_-;_-@_-">
                  <c:v>10678.712539145021</c:v>
                </c:pt>
                <c:pt idx="138" formatCode="_-&quot;$&quot;* #,##0_-;\-&quot;$&quot;* #,##0_-;_-&quot;$&quot;* &quot;-&quot;??_-;_-@_-">
                  <c:v>10634.716327582608</c:v>
                </c:pt>
                <c:pt idx="139" formatCode="_-&quot;$&quot;* #,##0_-;\-&quot;$&quot;* #,##0_-;_-&quot;$&quot;* &quot;-&quot;??_-;_-@_-">
                  <c:v>10704.52163508143</c:v>
                </c:pt>
                <c:pt idx="140" formatCode="_-&quot;$&quot;* #,##0_-;\-&quot;$&quot;* #,##0_-;_-&quot;$&quot;* &quot;-&quot;??_-;_-@_-">
                  <c:v>10806.40719598477</c:v>
                </c:pt>
                <c:pt idx="141" formatCode="_-&quot;$&quot;* #,##0_-;\-&quot;$&quot;* #,##0_-;_-&quot;$&quot;* &quot;-&quot;??_-;_-@_-">
                  <c:v>10784.772344692985</c:v>
                </c:pt>
                <c:pt idx="142" formatCode="_-&quot;$&quot;* #,##0_-;\-&quot;$&quot;* #,##0_-;_-&quot;$&quot;* &quot;-&quot;??_-;_-@_-">
                  <c:v>10748.885372040933</c:v>
                </c:pt>
                <c:pt idx="143" formatCode="_-&quot;$&quot;* #,##0_-;\-&quot;$&quot;* #,##0_-;_-&quot;$&quot;* &quot;-&quot;??_-;_-@_-">
                  <c:v>10651.254775248304</c:v>
                </c:pt>
                <c:pt idx="144" formatCode="_-&quot;$&quot;* #,##0_-;\-&quot;$&quot;* #,##0_-;_-&quot;$&quot;* &quot;-&quot;??_-;_-@_-">
                  <c:v>10517.37264135566</c:v>
                </c:pt>
                <c:pt idx="145" formatCode="_-&quot;$&quot;* #,##0_-;\-&quot;$&quot;* #,##0_-;_-&quot;$&quot;* &quot;-&quot;??_-;_-@_-">
                  <c:v>10455.751202376947</c:v>
                </c:pt>
                <c:pt idx="146" formatCode="_-&quot;$&quot;* #,##0_-;\-&quot;$&quot;* #,##0_-;_-&quot;$&quot;* &quot;-&quot;??_-;_-@_-">
                  <c:v>10368.148184873247</c:v>
                </c:pt>
                <c:pt idx="147" formatCode="_-&quot;$&quot;* #,##0_-;\-&quot;$&quot;* #,##0_-;_-&quot;$&quot;* &quot;-&quot;??_-;_-@_-">
                  <c:v>10392.943022755586</c:v>
                </c:pt>
                <c:pt idx="148" formatCode="_-&quot;$&quot;* #,##0_-;\-&quot;$&quot;* #,##0_-;_-&quot;$&quot;* &quot;-&quot;??_-;_-@_-">
                  <c:v>10377.498926612574</c:v>
                </c:pt>
                <c:pt idx="149" formatCode="_-&quot;$&quot;* #,##0_-;\-&quot;$&quot;* #,##0_-;_-&quot;$&quot;* &quot;-&quot;??_-;_-@_-">
                  <c:v>10473.794736013344</c:v>
                </c:pt>
                <c:pt idx="150" formatCode="_-&quot;$&quot;* #,##0_-;\-&quot;$&quot;* #,##0_-;_-&quot;$&quot;* &quot;-&quot;??_-;_-@_-">
                  <c:v>10784.23504794052</c:v>
                </c:pt>
                <c:pt idx="151" formatCode="_-&quot;$&quot;* #,##0_-;\-&quot;$&quot;* #,##0_-;_-&quot;$&quot;* &quot;-&quot;??_-;_-@_-">
                  <c:v>10945.671748831513</c:v>
                </c:pt>
                <c:pt idx="152" formatCode="_-&quot;$&quot;* #,##0_-;\-&quot;$&quot;* #,##0_-;_-&quot;$&quot;* &quot;-&quot;??_-;_-@_-">
                  <c:v>11005.285525455791</c:v>
                </c:pt>
                <c:pt idx="153" formatCode="_-&quot;$&quot;* #,##0_-;\-&quot;$&quot;* #,##0_-;_-&quot;$&quot;* &quot;-&quot;??_-;_-@_-">
                  <c:v>11062.894731435246</c:v>
                </c:pt>
                <c:pt idx="154" formatCode="_-&quot;$&quot;* #,##0_-;\-&quot;$&quot;* #,##0_-;_-&quot;$&quot;* &quot;-&quot;??_-;_-@_-">
                  <c:v>11210.105582717708</c:v>
                </c:pt>
                <c:pt idx="155" formatCode="_-&quot;$&quot;* #,##0_-;\-&quot;$&quot;* #,##0_-;_-&quot;$&quot;* &quot;-&quot;??_-;_-@_-">
                  <c:v>11287.106527378535</c:v>
                </c:pt>
                <c:pt idx="156" formatCode="_-&quot;$&quot;* #,##0_-;\-&quot;$&quot;* #,##0_-;_-&quot;$&quot;* &quot;-&quot;??_-;_-@_-">
                  <c:v>11329.687287502862</c:v>
                </c:pt>
                <c:pt idx="157" formatCode="_-&quot;$&quot;* #,##0_-;\-&quot;$&quot;* #,##0_-;_-&quot;$&quot;* &quot;-&quot;??_-;_-@_-">
                  <c:v>11265.23204712653</c:v>
                </c:pt>
                <c:pt idx="158" formatCode="_-&quot;$&quot;* #,##0_-;\-&quot;$&quot;* #,##0_-;_-&quot;$&quot;* &quot;-&quot;??_-;_-@_-">
                  <c:v>11084.10128711793</c:v>
                </c:pt>
                <c:pt idx="159" formatCode="_-&quot;$&quot;* #,##0_-;\-&quot;$&quot;* #,##0_-;_-&quot;$&quot;* &quot;-&quot;??_-;_-@_-">
                  <c:v>10975.029117474918</c:v>
                </c:pt>
                <c:pt idx="160" formatCode="_-&quot;$&quot;* #,##0_-;\-&quot;$&quot;* #,##0_-;_-&quot;$&quot;* &quot;-&quot;??_-;_-@_-">
                  <c:v>10966.508196596293</c:v>
                </c:pt>
                <c:pt idx="161" formatCode="_-&quot;$&quot;* #,##0_-;\-&quot;$&quot;* #,##0_-;_-&quot;$&quot;* &quot;-&quot;??_-;_-@_-">
                  <c:v>11033.515543662757</c:v>
                </c:pt>
                <c:pt idx="162" formatCode="_-&quot;$&quot;* #,##0_-;\-&quot;$&quot;* #,##0_-;_-&quot;$&quot;* &quot;-&quot;??_-;_-@_-">
                  <c:v>10998.598003183459</c:v>
                </c:pt>
                <c:pt idx="163" formatCode="_-&quot;$&quot;* #,##0_-;\-&quot;$&quot;* #,##0_-;_-&quot;$&quot;* &quot;-&quot;??_-;_-@_-">
                  <c:v>10971.506455273464</c:v>
                </c:pt>
                <c:pt idx="164" formatCode="_-&quot;$&quot;* #,##0_-;\-&quot;$&quot;* #,##0_-;_-&quot;$&quot;* &quot;-&quot;??_-;_-@_-">
                  <c:v>11028.567062121236</c:v>
                </c:pt>
                <c:pt idx="165" formatCode="_-&quot;$&quot;* #,##0_-;\-&quot;$&quot;* #,##0_-;_-&quot;$&quot;* &quot;-&quot;??_-;_-@_-">
                  <c:v>11022.753746184042</c:v>
                </c:pt>
                <c:pt idx="166" formatCode="_-&quot;$&quot;* #,##0_-;\-&quot;$&quot;* #,##0_-;_-&quot;$&quot;* &quot;-&quot;??_-;_-@_-">
                  <c:v>10979.481185920753</c:v>
                </c:pt>
                <c:pt idx="167" formatCode="_-&quot;$&quot;* #,##0_-;\-&quot;$&quot;* #,##0_-;_-&quot;$&quot;* &quot;-&quot;??_-;_-@_-">
                  <c:v>10869.17303744984</c:v>
                </c:pt>
                <c:pt idx="168" formatCode="_-&quot;$&quot;* #,##0_-;\-&quot;$&quot;* #,##0_-;_-&quot;$&quot;* &quot;-&quot;??_-;_-@_-">
                  <c:v>10834.417476805485</c:v>
                </c:pt>
                <c:pt idx="169" formatCode="_-&quot;$&quot;* #,##0_-;\-&quot;$&quot;* #,##0_-;_-&quot;$&quot;* &quot;-&quot;??_-;_-@_-">
                  <c:v>10860.439226412986</c:v>
                </c:pt>
                <c:pt idx="170" formatCode="_-&quot;$&quot;* #,##0_-;\-&quot;$&quot;* #,##0_-;_-&quot;$&quot;* &quot;-&quot;??_-;_-@_-">
                  <c:v>10849.624424768352</c:v>
                </c:pt>
                <c:pt idx="171" formatCode="_-&quot;$&quot;* #,##0_-;\-&quot;$&quot;* #,##0_-;_-&quot;$&quot;* &quot;-&quot;??_-;_-@_-">
                  <c:v>10721.298388188894</c:v>
                </c:pt>
                <c:pt idx="172" formatCode="_-&quot;$&quot;* #,##0_-;\-&quot;$&quot;* #,##0_-;_-&quot;$&quot;* &quot;-&quot;??_-;_-@_-">
                  <c:v>10767.937510968079</c:v>
                </c:pt>
                <c:pt idx="173" formatCode="_-&quot;$&quot;* #,##0_-;\-&quot;$&quot;* #,##0_-;_-&quot;$&quot;* &quot;-&quot;??_-;_-@_-">
                  <c:v>10794.889283456512</c:v>
                </c:pt>
                <c:pt idx="174" formatCode="_-&quot;$&quot;* #,##0_-;\-&quot;$&quot;* #,##0_-;_-&quot;$&quot;* &quot;-&quot;??_-;_-@_-">
                  <c:v>10729.904867046898</c:v>
                </c:pt>
                <c:pt idx="175" formatCode="_-&quot;$&quot;* #,##0_-;\-&quot;$&quot;* #,##0_-;_-&quot;$&quot;* &quot;-&quot;??_-;_-@_-">
                  <c:v>10742.524341130757</c:v>
                </c:pt>
                <c:pt idx="176" formatCode="_-&quot;$&quot;* #,##0_-;\-&quot;$&quot;* #,##0_-;_-&quot;$&quot;* &quot;-&quot;??_-;_-@_-">
                  <c:v>10899.523324839511</c:v>
                </c:pt>
                <c:pt idx="177" formatCode="_-&quot;$&quot;* #,##0_-;\-&quot;$&quot;* #,##0_-;_-&quot;$&quot;* &quot;-&quot;??_-;_-@_-">
                  <c:v>11044.934776938482</c:v>
                </c:pt>
                <c:pt idx="178" formatCode="_-&quot;$&quot;* #,##0_-;\-&quot;$&quot;* #,##0_-;_-&quot;$&quot;* &quot;-&quot;??_-;_-@_-">
                  <c:v>11081.358366303648</c:v>
                </c:pt>
                <c:pt idx="179" formatCode="_-&quot;$&quot;* #,##0_-;\-&quot;$&quot;* #,##0_-;_-&quot;$&quot;* &quot;-&quot;??_-;_-@_-">
                  <c:v>11074.525660849937</c:v>
                </c:pt>
                <c:pt idx="180" formatCode="_-&quot;$&quot;* #,##0_-;\-&quot;$&quot;* #,##0_-;_-&quot;$&quot;* &quot;-&quot;??_-;_-@_-">
                  <c:v>11208.416871738307</c:v>
                </c:pt>
                <c:pt idx="181" formatCode="_-&quot;$&quot;* #,##0_-;\-&quot;$&quot;* #,##0_-;_-&quot;$&quot;* &quot;-&quot;??_-;_-@_-">
                  <c:v>11397.879855101797</c:v>
                </c:pt>
                <c:pt idx="182" formatCode="_-&quot;$&quot;* #,##0_-;\-&quot;$&quot;* #,##0_-;_-&quot;$&quot;* &quot;-&quot;??_-;_-@_-">
                  <c:v>11563.702415528633</c:v>
                </c:pt>
                <c:pt idx="183" formatCode="_-&quot;$&quot;* #,##0_-;\-&quot;$&quot;* #,##0_-;_-&quot;$&quot;* &quot;-&quot;??_-;_-@_-">
                  <c:v>11590.791940023406</c:v>
                </c:pt>
                <c:pt idx="184" formatCode="_-&quot;$&quot;* #,##0_-;\-&quot;$&quot;* #,##0_-;_-&quot;$&quot;* &quot;-&quot;??_-;_-@_-">
                  <c:v>11624.801124425747</c:v>
                </c:pt>
                <c:pt idx="185" formatCode="_-&quot;$&quot;* #,##0_-;\-&quot;$&quot;* #,##0_-;_-&quot;$&quot;* &quot;-&quot;??_-;_-@_-">
                  <c:v>11658.723411788746</c:v>
                </c:pt>
                <c:pt idx="186" formatCode="_-&quot;$&quot;* #,##0_-;\-&quot;$&quot;* #,##0_-;_-&quot;$&quot;* &quot;-&quot;??_-;_-@_-">
                  <c:v>11747.908689896747</c:v>
                </c:pt>
                <c:pt idx="187" formatCode="_-&quot;$&quot;* #,##0_-;\-&quot;$&quot;* #,##0_-;_-&quot;$&quot;* &quot;-&quot;??_-;_-@_-">
                  <c:v>11853.527249116594</c:v>
                </c:pt>
                <c:pt idx="188" formatCode="_-&quot;$&quot;* #,##0_-;\-&quot;$&quot;* #,##0_-;_-&quot;$&quot;* &quot;-&quot;??_-;_-@_-">
                  <c:v>11975.518253609605</c:v>
                </c:pt>
                <c:pt idx="189" formatCode="_-&quot;$&quot;* #,##0_-;\-&quot;$&quot;* #,##0_-;_-&quot;$&quot;* &quot;-&quot;??_-;_-@_-">
                  <c:v>12045.968342229979</c:v>
                </c:pt>
                <c:pt idx="190" formatCode="_-&quot;$&quot;* #,##0_-;\-&quot;$&quot;* #,##0_-;_-&quot;$&quot;* &quot;-&quot;??_-;_-@_-">
                  <c:v>12066.947898799201</c:v>
                </c:pt>
                <c:pt idx="191" formatCode="_-&quot;$&quot;* #,##0_-;\-&quot;$&quot;* #,##0_-;_-&quot;$&quot;* &quot;-&quot;??_-;_-@_-">
                  <c:v>12165.04555410068</c:v>
                </c:pt>
                <c:pt idx="192" formatCode="_-&quot;$&quot;* #,##0_-;\-&quot;$&quot;* #,##0_-;_-&quot;$&quot;* &quot;-&quot;??_-;_-@_-">
                  <c:v>12072.440056791113</c:v>
                </c:pt>
                <c:pt idx="193" formatCode="_-&quot;$&quot;* #,##0_-;\-&quot;$&quot;* #,##0_-;_-&quot;$&quot;* &quot;-&quot;??_-;_-@_-">
                  <c:v>12093.388961743498</c:v>
                </c:pt>
                <c:pt idx="194" formatCode="_-&quot;$&quot;* #,##0_-;\-&quot;$&quot;* #,##0_-;_-&quot;$&quot;* &quot;-&quot;??_-;_-@_-">
                  <c:v>12081.912922010606</c:v>
                </c:pt>
                <c:pt idx="195" formatCode="_-&quot;$&quot;* #,##0_-;\-&quot;$&quot;* #,##0_-;_-&quot;$&quot;* &quot;-&quot;??_-;_-@_-">
                  <c:v>12177.094002707392</c:v>
                </c:pt>
                <c:pt idx="196" formatCode="_-&quot;$&quot;* #,##0_-;\-&quot;$&quot;* #,##0_-;_-&quot;$&quot;* &quot;-&quot;??_-;_-@_-">
                  <c:v>12312.38243369524</c:v>
                </c:pt>
                <c:pt idx="197" formatCode="_-&quot;$&quot;* #,##0_-;\-&quot;$&quot;* #,##0_-;_-&quot;$&quot;* &quot;-&quot;??_-;_-@_-">
                  <c:v>12390.488216382015</c:v>
                </c:pt>
                <c:pt idx="198" formatCode="_-&quot;$&quot;* #,##0_-;\-&quot;$&quot;* #,##0_-;_-&quot;$&quot;* &quot;-&quot;??_-;_-@_-">
                  <c:v>12374.37652126473</c:v>
                </c:pt>
                <c:pt idx="199" formatCode="_-&quot;$&quot;* #,##0_-;\-&quot;$&quot;* #,##0_-;_-&quot;$&quot;* &quot;-&quot;??_-;_-@_-">
                  <c:v>12468.482526865781</c:v>
                </c:pt>
                <c:pt idx="200" formatCode="_-&quot;$&quot;* #,##0_-;\-&quot;$&quot;* #,##0_-;_-&quot;$&quot;* &quot;-&quot;??_-;_-@_-">
                  <c:v>12579.908696352901</c:v>
                </c:pt>
                <c:pt idx="201" formatCode="_-&quot;$&quot;* #,##0_-;\-&quot;$&quot;* #,##0_-;_-&quot;$&quot;* &quot;-&quot;??_-;_-@_-">
                  <c:v>12724.510748694529</c:v>
                </c:pt>
                <c:pt idx="202" formatCode="_-&quot;$&quot;* #,##0_-;\-&quot;$&quot;* #,##0_-;_-&quot;$&quot;* &quot;-&quot;??_-;_-@_-">
                  <c:v>12833.843763520335</c:v>
                </c:pt>
                <c:pt idx="203" formatCode="_-&quot;$&quot;* #,##0_-;\-&quot;$&quot;* #,##0_-;_-&quot;$&quot;* &quot;-&quot;??_-;_-@_-">
                  <c:v>12853.499534196797</c:v>
                </c:pt>
                <c:pt idx="204" formatCode="_-&quot;$&quot;* #,##0_-;\-&quot;$&quot;* #,##0_-;_-&quot;$&quot;* &quot;-&quot;??_-;_-@_-">
                  <c:v>12814.624126939503</c:v>
                </c:pt>
                <c:pt idx="205" formatCode="_-&quot;$&quot;* #,##0_-;\-&quot;$&quot;* #,##0_-;_-&quot;$&quot;* &quot;-&quot;??_-;_-@_-">
                  <c:v>12860.967780251727</c:v>
                </c:pt>
                <c:pt idx="206" formatCode="_-&quot;$&quot;* #,##0_-;\-&quot;$&quot;* #,##0_-;_-&quot;$&quot;* &quot;-&quot;??_-;_-@_-">
                  <c:v>13000.335769212885</c:v>
                </c:pt>
                <c:pt idx="207" formatCode="_-&quot;$&quot;* #,##0_-;\-&quot;$&quot;* #,##0_-;_-&quot;$&quot;* &quot;-&quot;??_-;_-@_-">
                  <c:v>13113.17701152215</c:v>
                </c:pt>
                <c:pt idx="208" formatCode="_-&quot;$&quot;* #,##0_-;\-&quot;$&quot;* #,##0_-;_-&quot;$&quot;* &quot;-&quot;??_-;_-@_-">
                  <c:v>13201.341189067278</c:v>
                </c:pt>
                <c:pt idx="209" formatCode="_-&quot;$&quot;* #,##0_-;\-&quot;$&quot;* #,##0_-;_-&quot;$&quot;* &quot;-&quot;??_-;_-@_-">
                  <c:v>13307.914998656621</c:v>
                </c:pt>
                <c:pt idx="210" formatCode="_-&quot;$&quot;* #,##0_-;\-&quot;$&quot;* #,##0_-;_-&quot;$&quot;* &quot;-&quot;??_-;_-@_-">
                  <c:v>13423.7596030612</c:v>
                </c:pt>
                <c:pt idx="211" formatCode="_-&quot;$&quot;* #,##0_-;\-&quot;$&quot;* #,##0_-;_-&quot;$&quot;* &quot;-&quot;??_-;_-@_-">
                  <c:v>13516.893459334071</c:v>
                </c:pt>
                <c:pt idx="212" formatCode="_-&quot;$&quot;* #,##0_-;\-&quot;$&quot;* #,##0_-;_-&quot;$&quot;* &quot;-&quot;??_-;_-@_-">
                  <c:v>13589.856908805321</c:v>
                </c:pt>
                <c:pt idx="213" formatCode="_-&quot;$&quot;* #,##0_-;\-&quot;$&quot;* #,##0_-;_-&quot;$&quot;* &quot;-&quot;??_-;_-@_-">
                  <c:v>13633.941539077747</c:v>
                </c:pt>
                <c:pt idx="214" formatCode="_-&quot;$&quot;* #,##0_-;\-&quot;$&quot;* #,##0_-;_-&quot;$&quot;* &quot;-&quot;??_-;_-@_-">
                  <c:v>13705.79054823331</c:v>
                </c:pt>
                <c:pt idx="215" formatCode="_-&quot;$&quot;* #,##0_-;\-&quot;$&quot;* #,##0_-;_-&quot;$&quot;* &quot;-&quot;??_-;_-@_-">
                  <c:v>13787.135612626364</c:v>
                </c:pt>
                <c:pt idx="216" formatCode="_-&quot;$&quot;* #,##0_-;\-&quot;$&quot;* #,##0_-;_-&quot;$&quot;* &quot;-&quot;??_-;_-@_-">
                  <c:v>13830.573345447125</c:v>
                </c:pt>
                <c:pt idx="217" formatCode="_-&quot;$&quot;* #,##0_-;\-&quot;$&quot;* #,##0_-;_-&quot;$&quot;* &quot;-&quot;??_-;_-@_-">
                  <c:v>13847.895520459473</c:v>
                </c:pt>
                <c:pt idx="218" formatCode="_-&quot;$&quot;* #,##0_-;\-&quot;$&quot;* #,##0_-;_-&quot;$&quot;* &quot;-&quot;??_-;_-@_-">
                  <c:v>13886.014159995209</c:v>
                </c:pt>
                <c:pt idx="219" formatCode="_-&quot;$&quot;* #,##0_-;\-&quot;$&quot;* #,##0_-;_-&quot;$&quot;* &quot;-&quot;??_-;_-@_-">
                  <c:v>13909.018703868704</c:v>
                </c:pt>
                <c:pt idx="220" formatCode="_-&quot;$&quot;* #,##0_-;\-&quot;$&quot;* #,##0_-;_-&quot;$&quot;* &quot;-&quot;??_-;_-@_-">
                  <c:v>13924.15105615313</c:v>
                </c:pt>
                <c:pt idx="221" formatCode="_-&quot;$&quot;* #,##0_-;\-&quot;$&quot;* #,##0_-;_-&quot;$&quot;* &quot;-&quot;??_-;_-@_-">
                  <c:v>13980.794713929461</c:v>
                </c:pt>
                <c:pt idx="222" formatCode="_-&quot;$&quot;* #,##0_-;\-&quot;$&quot;* #,##0_-;_-&quot;$&quot;* &quot;-&quot;??_-;_-@_-">
                  <c:v>13968.246342450635</c:v>
                </c:pt>
                <c:pt idx="223" formatCode="_-&quot;$&quot;* #,##0_-;\-&quot;$&quot;* #,##0_-;_-&quot;$&quot;* &quot;-&quot;??_-;_-@_-">
                  <c:v>14043.781100990172</c:v>
                </c:pt>
                <c:pt idx="224" formatCode="_-&quot;$&quot;* #,##0_-;\-&quot;$&quot;* #,##0_-;_-&quot;$&quot;* &quot;-&quot;??_-;_-@_-">
                  <c:v>14078.912588785437</c:v>
                </c:pt>
                <c:pt idx="225" formatCode="_-&quot;$&quot;* #,##0_-;\-&quot;$&quot;* #,##0_-;_-&quot;$&quot;* &quot;-&quot;??_-;_-@_-">
                  <c:v>14056.397718764294</c:v>
                </c:pt>
                <c:pt idx="226" formatCode="_-&quot;$&quot;* #,##0_-;\-&quot;$&quot;* #,##0_-;_-&quot;$&quot;* &quot;-&quot;??_-;_-@_-">
                  <c:v>14109.040257520075</c:v>
                </c:pt>
                <c:pt idx="227" formatCode="_-&quot;$&quot;* #,##0_-;\-&quot;$&quot;* #,##0_-;_-&quot;$&quot;* &quot;-&quot;??_-;_-@_-">
                  <c:v>14195.737603057074</c:v>
                </c:pt>
                <c:pt idx="228" formatCode="_-&quot;$&quot;* #,##0_-;\-&quot;$&quot;* #,##0_-;_-&quot;$&quot;* &quot;-&quot;??_-;_-@_-">
                  <c:v>14264.275223389013</c:v>
                </c:pt>
                <c:pt idx="229" formatCode="_-&quot;$&quot;* #,##0_-;\-&quot;$&quot;* #,##0_-;_-&quot;$&quot;* &quot;-&quot;??_-;_-@_-">
                  <c:v>14315.185308670369</c:v>
                </c:pt>
                <c:pt idx="230" formatCode="_-&quot;$&quot;* #,##0_-;\-&quot;$&quot;* #,##0_-;_-&quot;$&quot;* &quot;-&quot;??_-;_-@_-">
                  <c:v>14364.605702226861</c:v>
                </c:pt>
                <c:pt idx="231" formatCode="_-&quot;$&quot;* #,##0_-;\-&quot;$&quot;* #,##0_-;_-&quot;$&quot;* &quot;-&quot;??_-;_-@_-">
                  <c:v>14432.00895232636</c:v>
                </c:pt>
                <c:pt idx="232" formatCode="_-&quot;$&quot;* #,##0_-;\-&quot;$&quot;* #,##0_-;_-&quot;$&quot;* &quot;-&quot;??_-;_-@_-">
                  <c:v>14512.170633462243</c:v>
                </c:pt>
                <c:pt idx="233" formatCode="_-&quot;$&quot;* #,##0_-;\-&quot;$&quot;* #,##0_-;_-&quot;$&quot;* &quot;-&quot;??_-;_-@_-">
                  <c:v>14533.350662600355</c:v>
                </c:pt>
                <c:pt idx="234" formatCode="_-&quot;$&quot;* #,##0_-;\-&quot;$&quot;* #,##0_-;_-&quot;$&quot;* &quot;-&quot;??_-;_-@_-">
                  <c:v>14584.001869039937</c:v>
                </c:pt>
                <c:pt idx="235" formatCode="_-&quot;$&quot;* #,##0_-;\-&quot;$&quot;* #,##0_-;_-&quot;$&quot;* &quot;-&quot;??_-;_-@_-">
                  <c:v>14685.959271111187</c:v>
                </c:pt>
                <c:pt idx="236" formatCode="_-&quot;$&quot;* #,##0_-;\-&quot;$&quot;* #,##0_-;_-&quot;$&quot;* &quot;-&quot;??_-;_-@_-">
                  <c:v>14720.75485446633</c:v>
                </c:pt>
                <c:pt idx="237" formatCode="_-&quot;$&quot;* #,##0_-;\-&quot;$&quot;* #,##0_-;_-&quot;$&quot;* &quot;-&quot;??_-;_-@_-">
                  <c:v>14767.488122973275</c:v>
                </c:pt>
                <c:pt idx="238" formatCode="_-&quot;$&quot;* #,##0_-;\-&quot;$&quot;* #,##0_-;_-&quot;$&quot;* &quot;-&quot;??_-;_-@_-">
                  <c:v>14811.549683884763</c:v>
                </c:pt>
                <c:pt idx="239" formatCode="_-&quot;$&quot;* #,##0_-;\-&quot;$&quot;* #,##0_-;_-&quot;$&quot;* &quot;-&quot;??_-;_-@_-">
                  <c:v>14808.091681854377</c:v>
                </c:pt>
                <c:pt idx="240" formatCode="_-&quot;$&quot;* #,##0_-;\-&quot;$&quot;* #,##0_-;_-&quot;$&quot;* &quot;-&quot;??_-;_-@_-">
                  <c:v>14856.877695585545</c:v>
                </c:pt>
                <c:pt idx="241" formatCode="_-&quot;$&quot;* #,##0_-;\-&quot;$&quot;* #,##0_-;_-&quot;$&quot;* &quot;-&quot;??_-;_-@_-">
                  <c:v>14878.483466187803</c:v>
                </c:pt>
                <c:pt idx="242" formatCode="_-&quot;$&quot;* #,##0_-;\-&quot;$&quot;* #,##0_-;_-&quot;$&quot;* &quot;-&quot;??_-;_-@_-">
                  <c:v>14903.387412442393</c:v>
                </c:pt>
                <c:pt idx="243" formatCode="_-&quot;$&quot;* #,##0_-;\-&quot;$&quot;* #,##0_-;_-&quot;$&quot;* &quot;-&quot;??_-;_-@_-">
                  <c:v>14935.868804963935</c:v>
                </c:pt>
                <c:pt idx="244" formatCode="_-&quot;$&quot;* #,##0_-;\-&quot;$&quot;* #,##0_-;_-&quot;$&quot;* &quot;-&quot;??_-;_-@_-">
                  <c:v>14957.846283834226</c:v>
                </c:pt>
                <c:pt idx="245" formatCode="_-&quot;$&quot;* #,##0_-;\-&quot;$&quot;* #,##0_-;_-&quot;$&quot;* &quot;-&quot;??_-;_-@_-">
                  <c:v>14944.554118821578</c:v>
                </c:pt>
                <c:pt idx="246" formatCode="_-&quot;$&quot;* #,##0_-;\-&quot;$&quot;* #,##0_-;_-&quot;$&quot;* &quot;-&quot;??_-;_-@_-">
                  <c:v>14873.573507472682</c:v>
                </c:pt>
                <c:pt idx="247" formatCode="_-&quot;$&quot;* #,##0_-;\-&quot;$&quot;* #,##0_-;_-&quot;$&quot;* &quot;-&quot;??_-;_-@_-">
                  <c:v>14901.357095073312</c:v>
                </c:pt>
                <c:pt idx="248" formatCode="_-&quot;$&quot;* #,##0_-;\-&quot;$&quot;* #,##0_-;_-&quot;$&quot;* &quot;-&quot;??_-;_-@_-">
                  <c:v>14570.374150876423</c:v>
                </c:pt>
                <c:pt idx="249" formatCode="_-&quot;$&quot;* #,##0_-;\-&quot;$&quot;* #,##0_-;_-&quot;$&quot;* &quot;-&quot;??_-;_-@_-">
                  <c:v>14647.004396526439</c:v>
                </c:pt>
                <c:pt idx="250" formatCode="_-&quot;$&quot;* #,##0_-;\-&quot;$&quot;* #,##0_-;_-&quot;$&quot;* &quot;-&quot;??_-;_-@_-">
                  <c:v>14677.968239085967</c:v>
                </c:pt>
                <c:pt idx="251" formatCode="_-&quot;$&quot;* #,##0_-;\-&quot;$&quot;* #,##0_-;_-&quot;$&quot;* &quot;-&quot;??_-;_-@_-">
                  <c:v>14671.069161441901</c:v>
                </c:pt>
                <c:pt idx="252" formatCode="_-&quot;$&quot;* #,##0_-;\-&quot;$&quot;* #,##0_-;_-&quot;$&quot;* &quot;-&quot;??_-;_-@_-">
                  <c:v>14603.940098243425</c:v>
                </c:pt>
                <c:pt idx="253" formatCode="_-&quot;$&quot;* #,##0_-;\-&quot;$&quot;* #,##0_-;_-&quot;$&quot;* &quot;-&quot;??_-;_-@_-">
                  <c:v>14576.753784253226</c:v>
                </c:pt>
                <c:pt idx="254" formatCode="_-&quot;$&quot;* #,##0_-;\-&quot;$&quot;* #,##0_-;_-&quot;$&quot;* &quot;-&quot;??_-;_-@_-">
                  <c:v>14383.720442968155</c:v>
                </c:pt>
                <c:pt idx="255" formatCode="_-&quot;$&quot;* #,##0_-;\-&quot;$&quot;* #,##0_-;_-&quot;$&quot;* &quot;-&quot;??_-;_-@_-">
                  <c:v>14572.791160550491</c:v>
                </c:pt>
                <c:pt idx="256" formatCode="_-&quot;$&quot;* #,##0_-;\-&quot;$&quot;* #,##0_-;_-&quot;$&quot;* &quot;-&quot;??_-;_-@_-">
                  <c:v>14711.905007716447</c:v>
                </c:pt>
                <c:pt idx="257" formatCode="_-&quot;$&quot;* #,##0_-;\-&quot;$&quot;* #,##0_-;_-&quot;$&quot;* &quot;-&quot;??_-;_-@_-">
                  <c:v>14648.107303443949</c:v>
                </c:pt>
                <c:pt idx="258" formatCode="_-&quot;$&quot;* #,##0_-;\-&quot;$&quot;* #,##0_-;_-&quot;$&quot;* &quot;-&quot;??_-;_-@_-">
                  <c:v>14979.265816701823</c:v>
                </c:pt>
                <c:pt idx="259" formatCode="_-&quot;$&quot;* #,##0_-;\-&quot;$&quot;* #,##0_-;_-&quot;$&quot;* &quot;-&quot;??_-;_-@_-">
                  <c:v>15317.296617317257</c:v>
                </c:pt>
                <c:pt idx="260" formatCode="_-&quot;$&quot;* #,##0_-;\-&quot;$&quot;* #,##0_-;_-&quot;$&quot;* &quot;-&quot;??_-;_-@_-">
                  <c:v>15280.417105168935</c:v>
                </c:pt>
                <c:pt idx="261" formatCode="_-&quot;$&quot;* #,##0_-;\-&quot;$&quot;* #,##0_-;_-&quot;$&quot;* &quot;-&quot;??_-;_-@_-">
                  <c:v>15497.642913982987</c:v>
                </c:pt>
                <c:pt idx="262" formatCode="_-&quot;$&quot;* #,##0_-;\-&quot;$&quot;* #,##0_-;_-&quot;$&quot;* &quot;-&quot;??_-;_-@_-">
                  <c:v>15437.197298686258</c:v>
                </c:pt>
                <c:pt idx="263" formatCode="_-&quot;$&quot;* #,##0_-;\-&quot;$&quot;* #,##0_-;_-&quot;$&quot;* &quot;-&quot;??_-;_-@_-">
                  <c:v>15376.412510102145</c:v>
                </c:pt>
                <c:pt idx="264" formatCode="_-&quot;$&quot;* #,##0_-;\-&quot;$&quot;* #,##0_-;_-&quot;$&quot;* &quot;-&quot;??_-;_-@_-">
                  <c:v>15205.280251725104</c:v>
                </c:pt>
                <c:pt idx="265" formatCode="_-&quot;$&quot;* #,##0_-;\-&quot;$&quot;* #,##0_-;_-&quot;$&quot;* &quot;-&quot;??_-;_-@_-">
                  <c:v>15272.904284942255</c:v>
                </c:pt>
                <c:pt idx="266" formatCode="_-&quot;$&quot;* #,##0_-;\-&quot;$&quot;* #,##0_-;_-&quot;$&quot;* &quot;-&quot;??_-;_-@_-">
                  <c:v>15252.166164928611</c:v>
                </c:pt>
                <c:pt idx="267" formatCode="_-&quot;$&quot;* #,##0_-;\-&quot;$&quot;* #,##0_-;_-&quot;$&quot;* &quot;-&quot;??_-;_-@_-">
                  <c:v>15265.753680396918</c:v>
                </c:pt>
                <c:pt idx="268" formatCode="_-&quot;$&quot;* #,##0_-;\-&quot;$&quot;* #,##0_-;_-&quot;$&quot;* &quot;-&quot;??_-;_-@_-">
                  <c:v>15086.785228204622</c:v>
                </c:pt>
                <c:pt idx="269" formatCode="_-&quot;$&quot;* #,##0_-;\-&quot;$&quot;* #,##0_-;_-&quot;$&quot;* &quot;-&quot;??_-;_-@_-">
                  <c:v>14827.611519363641</c:v>
                </c:pt>
                <c:pt idx="270" formatCode="_-&quot;$&quot;* #,##0_-;\-&quot;$&quot;* #,##0_-;_-&quot;$&quot;* &quot;-&quot;??_-;_-@_-">
                  <c:v>14806.522477557084</c:v>
                </c:pt>
                <c:pt idx="271" formatCode="_-&quot;$&quot;* #,##0_-;\-&quot;$&quot;* #,##0_-;_-&quot;$&quot;* &quot;-&quot;??_-;_-@_-">
                  <c:v>15076.340686824258</c:v>
                </c:pt>
                <c:pt idx="272" formatCode="_-&quot;$&quot;* #,##0_-;\-&quot;$&quot;* #,##0_-;_-&quot;$&quot;* &quot;-&quot;??_-;_-@_-">
                  <c:v>15112.953450354094</c:v>
                </c:pt>
                <c:pt idx="273" formatCode="_-&quot;$&quot;* #,##0_-;\-&quot;$&quot;* #,##0_-;_-&quot;$&quot;* &quot;-&quot;??_-;_-@_-">
                  <c:v>15021.788368534406</c:v>
                </c:pt>
                <c:pt idx="274" formatCode="_-&quot;$&quot;* #,##0_-;\-&quot;$&quot;* #,##0_-;_-&quot;$&quot;* &quot;-&quot;??_-;_-@_-">
                  <c:v>15121.037444713393</c:v>
                </c:pt>
                <c:pt idx="275" formatCode="_-&quot;$&quot;* #,##0_-;\-&quot;$&quot;* #,##0_-;_-&quot;$&quot;* &quot;-&quot;??_-;_-@_-">
                  <c:v>15106.482353469544</c:v>
                </c:pt>
                <c:pt idx="276" formatCode="_-&quot;$&quot;* #,##0_-;\-&quot;$&quot;* #,##0_-;_-&quot;$&quot;* &quot;-&quot;??_-;_-@_-">
                  <c:v>15306.071352904062</c:v>
                </c:pt>
                <c:pt idx="277" formatCode="_-&quot;$&quot;* #,##0_-;\-&quot;$&quot;* #,##0_-;_-&quot;$&quot;* &quot;-&quot;??_-;_-@_-">
                  <c:v>15563.023627571582</c:v>
                </c:pt>
                <c:pt idx="278" formatCode="_-&quot;$&quot;* #,##0_-;\-&quot;$&quot;* #,##0_-;_-&quot;$&quot;* &quot;-&quot;??_-;_-@_-">
                  <c:v>15672.498258054913</c:v>
                </c:pt>
                <c:pt idx="279" formatCode="_-&quot;$&quot;* #,##0_-;\-&quot;$&quot;* #,##0_-;_-&quot;$&quot;* &quot;-&quot;??_-;_-@_-">
                  <c:v>15701.052811112593</c:v>
                </c:pt>
                <c:pt idx="280" formatCode="_-&quot;$&quot;* #,##0_-;\-&quot;$&quot;* #,##0_-;_-&quot;$&quot;* &quot;-&quot;??_-;_-@_-">
                  <c:v>15658.810946966569</c:v>
                </c:pt>
                <c:pt idx="281" formatCode="_-&quot;$&quot;* #,##0_-;\-&quot;$&quot;* #,##0_-;_-&quot;$&quot;* &quot;-&quot;??_-;_-@_-">
                  <c:v>15600.834329689616</c:v>
                </c:pt>
                <c:pt idx="282" formatCode="_-&quot;$&quot;* #,##0_-;\-&quot;$&quot;* #,##0_-;_-&quot;$&quot;* &quot;-&quot;??_-;_-@_-">
                  <c:v>15355.258992839554</c:v>
                </c:pt>
                <c:pt idx="283" formatCode="_-&quot;$&quot;* #,##0_-;\-&quot;$&quot;* #,##0_-;_-&quot;$&quot;* &quot;-&quot;??_-;_-@_-">
                  <c:v>15483.446828469607</c:v>
                </c:pt>
                <c:pt idx="284" formatCode="_-&quot;$&quot;* #,##0_-;\-&quot;$&quot;* #,##0_-;_-&quot;$&quot;* &quot;-&quot;??_-;_-@_-">
                  <c:v>15448.886587124498</c:v>
                </c:pt>
                <c:pt idx="285" formatCode="_-&quot;$&quot;* #,##0_-;\-&quot;$&quot;* #,##0_-;_-&quot;$&quot;* &quot;-&quot;??_-;_-@_-">
                  <c:v>15349.119786511868</c:v>
                </c:pt>
                <c:pt idx="286" formatCode="_-&quot;$&quot;* #,##0_-;\-&quot;$&quot;* #,##0_-;_-&quot;$&quot;* &quot;-&quot;??_-;_-@_-">
                  <c:v>15519.748223850653</c:v>
                </c:pt>
                <c:pt idx="287" formatCode="_-&quot;$&quot;* #,##0_-;\-&quot;$&quot;* #,##0_-;_-&quot;$&quot;* &quot;-&quot;??_-;_-@_-">
                  <c:v>15338.470118199346</c:v>
                </c:pt>
                <c:pt idx="288" formatCode="_-&quot;$&quot;* #,##0_-;\-&quot;$&quot;* #,##0_-;_-&quot;$&quot;* &quot;-&quot;??_-;_-@_-">
                  <c:v>15263.08551302717</c:v>
                </c:pt>
                <c:pt idx="289" formatCode="_-&quot;$&quot;* #,##0_-;\-&quot;$&quot;* #,##0_-;_-&quot;$&quot;* &quot;-&quot;??_-;_-@_-">
                  <c:v>15324.612695485743</c:v>
                </c:pt>
                <c:pt idx="290" formatCode="_-&quot;$&quot;* #,##0_-;\-&quot;$&quot;* #,##0_-;_-&quot;$&quot;* &quot;-&quot;??_-;_-@_-">
                  <c:v>15258.225494351982</c:v>
                </c:pt>
                <c:pt idx="291" formatCode="_-&quot;$&quot;* #,##0_-;\-&quot;$&quot;* #,##0_-;_-&quot;$&quot;* &quot;-&quot;??_-;_-@_-">
                  <c:v>14964.229022163059</c:v>
                </c:pt>
                <c:pt idx="292" formatCode="_-&quot;$&quot;* #,##0_-;\-&quot;$&quot;* #,##0_-;_-&quot;$&quot;* &quot;-&quot;??_-;_-@_-">
                  <c:v>15276.702770648099</c:v>
                </c:pt>
                <c:pt idx="293" formatCode="_-&quot;$&quot;* #,##0_-;\-&quot;$&quot;* #,##0_-;_-&quot;$&quot;* &quot;-&quot;??_-;_-@_-">
                  <c:v>15057.907401782344</c:v>
                </c:pt>
                <c:pt idx="294" formatCode="_-&quot;$&quot;* #,##0_-;\-&quot;$&quot;* #,##0_-;_-&quot;$&quot;* &quot;-&quot;??_-;_-@_-">
                  <c:v>14780.217595627464</c:v>
                </c:pt>
                <c:pt idx="295" formatCode="_-&quot;$&quot;* #,##0_-;\-&quot;$&quot;* #,##0_-;_-&quot;$&quot;* &quot;-&quot;??_-;_-@_-">
                  <c:v>14925.524088394541</c:v>
                </c:pt>
                <c:pt idx="296" formatCode="_-&quot;$&quot;* #,##0_-;\-&quot;$&quot;* #,##0_-;_-&quot;$&quot;* &quot;-&quot;??_-;_-@_-">
                  <c:v>15368.575855960409</c:v>
                </c:pt>
                <c:pt idx="297" formatCode="_-&quot;$&quot;* #,##0_-;\-&quot;$&quot;* #,##0_-;_-&quot;$&quot;* &quot;-&quot;??_-;_-@_-">
                  <c:v>15398.410306502994</c:v>
                </c:pt>
                <c:pt idx="298" formatCode="_-&quot;$&quot;* #,##0_-;\-&quot;$&quot;* #,##0_-;_-&quot;$&quot;* &quot;-&quot;??_-;_-@_-">
                  <c:v>15120.272121170692</c:v>
                </c:pt>
                <c:pt idx="299" formatCode="_-&quot;$&quot;* #,##0_-;\-&quot;$&quot;* #,##0_-;_-&quot;$&quot;* &quot;-&quot;??_-;_-@_-">
                  <c:v>15039.341304485068</c:v>
                </c:pt>
                <c:pt idx="300" formatCode="_-&quot;$&quot;* #,##0_-;\-&quot;$&quot;* #,##0_-;_-&quot;$&quot;* &quot;-&quot;??_-;_-@_-">
                  <c:v>15111.749187992787</c:v>
                </c:pt>
                <c:pt idx="301" formatCode="_-&quot;$&quot;* #,##0_-;\-&quot;$&quot;* #,##0_-;_-&quot;$&quot;* &quot;-&quot;??_-;_-@_-">
                  <c:v>15291.193634038023</c:v>
                </c:pt>
                <c:pt idx="302" formatCode="_-&quot;$&quot;* #,##0_-;\-&quot;$&quot;* #,##0_-;_-&quot;$&quot;* &quot;-&quot;??_-;_-@_-">
                  <c:v>15278.284589880355</c:v>
                </c:pt>
                <c:pt idx="303" formatCode="_-&quot;$&quot;* #,##0_-;\-&quot;$&quot;* #,##0_-;_-&quot;$&quot;* &quot;-&quot;??_-;_-@_-">
                  <c:v>15532.724106975737</c:v>
                </c:pt>
                <c:pt idx="304" formatCode="_-&quot;$&quot;* #,##0_-;\-&quot;$&quot;* #,##0_-;_-&quot;$&quot;* &quot;-&quot;??_-;_-@_-">
                  <c:v>15600.219379328197</c:v>
                </c:pt>
                <c:pt idx="305" formatCode="_-&quot;$&quot;* #,##0_-;\-&quot;$&quot;* #,##0_-;_-&quot;$&quot;* &quot;-&quot;??_-;_-@_-">
                  <c:v>16166.186172009193</c:v>
                </c:pt>
                <c:pt idx="306" formatCode="_-&quot;$&quot;* #,##0_-;\-&quot;$&quot;* #,##0_-;_-&quot;$&quot;* &quot;-&quot;??_-;_-@_-">
                  <c:v>16533.124003270928</c:v>
                </c:pt>
                <c:pt idx="307" formatCode="_-&quot;$&quot;* #,##0_-;\-&quot;$&quot;* #,##0_-;_-&quot;$&quot;* &quot;-&quot;??_-;_-@_-">
                  <c:v>17122.424890525603</c:v>
                </c:pt>
                <c:pt idx="308" formatCode="_-&quot;$&quot;* #,##0_-;\-&quot;$&quot;* #,##0_-;_-&quot;$&quot;* &quot;-&quot;??_-;_-@_-">
                  <c:v>17246.880763269284</c:v>
                </c:pt>
                <c:pt idx="309" formatCode="_-&quot;$&quot;* #,##0_-;\-&quot;$&quot;* #,##0_-;_-&quot;$&quot;* &quot;-&quot;??_-;_-@_-">
                  <c:v>17699.789929523409</c:v>
                </c:pt>
                <c:pt idx="310" formatCode="_-&quot;$&quot;* #,##0_-;\-&quot;$&quot;* #,##0_-;_-&quot;$&quot;* &quot;-&quot;??_-;_-@_-">
                  <c:v>17541.914011021876</c:v>
                </c:pt>
                <c:pt idx="311" formatCode="_-&quot;$&quot;* #,##0_-;\-&quot;$&quot;* #,##0_-;_-&quot;$&quot;* &quot;-&quot;??_-;_-@_-">
                  <c:v>17428.469773091976</c:v>
                </c:pt>
                <c:pt idx="312" formatCode="_-&quot;$&quot;* #,##0_-;\-&quot;$&quot;* #,##0_-;_-&quot;$&quot;* &quot;-&quot;??_-;_-@_-">
                  <c:v>17372.56032700642</c:v>
                </c:pt>
                <c:pt idx="313" formatCode="_-&quot;$&quot;* #,##0_-;\-&quot;$&quot;* #,##0_-;_-&quot;$&quot;* &quot;-&quot;??_-;_-@_-">
                  <c:v>17431.466434321468</c:v>
                </c:pt>
                <c:pt idx="314" formatCode="_-&quot;$&quot;* #,##0_-;\-&quot;$&quot;* #,##0_-;_-&quot;$&quot;* &quot;-&quot;??_-;_-@_-">
                  <c:v>17901.094047111292</c:v>
                </c:pt>
                <c:pt idx="315" formatCode="_-&quot;$&quot;* #,##0_-;\-&quot;$&quot;* #,##0_-;_-&quot;$&quot;* &quot;-&quot;??_-;_-@_-">
                  <c:v>18193.000887281709</c:v>
                </c:pt>
                <c:pt idx="316" formatCode="_-&quot;$&quot;* #,##0_-;\-&quot;$&quot;* #,##0_-;_-&quot;$&quot;* &quot;-&quot;??_-;_-@_-">
                  <c:v>18578.133181621291</c:v>
                </c:pt>
                <c:pt idx="317" formatCode="_-&quot;$&quot;* #,##0_-;\-&quot;$&quot;* #,##0_-;_-&quot;$&quot;* &quot;-&quot;??_-;_-@_-">
                  <c:v>18724.328757591542</c:v>
                </c:pt>
                <c:pt idx="318" formatCode="_-&quot;$&quot;* #,##0_-;\-&quot;$&quot;* #,##0_-;_-&quot;$&quot;* &quot;-&quot;??_-;_-@_-">
                  <c:v>18998.526574128206</c:v>
                </c:pt>
                <c:pt idx="319" formatCode="_-&quot;$&quot;* #,##0_-;\-&quot;$&quot;* #,##0_-;_-&quot;$&quot;* &quot;-&quot;??_-;_-@_-">
                  <c:v>19177.040565052674</c:v>
                </c:pt>
                <c:pt idx="320" formatCode="_-&quot;$&quot;* #,##0_-;\-&quot;$&quot;* #,##0_-;_-&quot;$&quot;* &quot;-&quot;??_-;_-@_-">
                  <c:v>19348.114504961748</c:v>
                </c:pt>
                <c:pt idx="321" formatCode="_-&quot;$&quot;* #,##0_-;\-&quot;$&quot;* #,##0_-;_-&quot;$&quot;* &quot;-&quot;??_-;_-@_-">
                  <c:v>19423.677775250984</c:v>
                </c:pt>
                <c:pt idx="322" formatCode="_-&quot;$&quot;* #,##0_-;\-&quot;$&quot;* #,##0_-;_-&quot;$&quot;* &quot;-&quot;??_-;_-@_-">
                  <c:v>19472.310109878683</c:v>
                </c:pt>
                <c:pt idx="323" formatCode="_-&quot;$&quot;* #,##0_-;\-&quot;$&quot;* #,##0_-;_-&quot;$&quot;* &quot;-&quot;??_-;_-@_-">
                  <c:v>19693.222384790355</c:v>
                </c:pt>
                <c:pt idx="324" formatCode="_-&quot;$&quot;* #,##0_-;\-&quot;$&quot;* #,##0_-;_-&quot;$&quot;* &quot;-&quot;??_-;_-@_-">
                  <c:v>19610.59628948745</c:v>
                </c:pt>
                <c:pt idx="325" formatCode="_-&quot;$&quot;* #,##0_-;\-&quot;$&quot;* #,##0_-;_-&quot;$&quot;* &quot;-&quot;??_-;_-@_-">
                  <c:v>19700.45341049269</c:v>
                </c:pt>
                <c:pt idx="326" formatCode="_-&quot;$&quot;* #,##0_-;\-&quot;$&quot;* #,##0_-;_-&quot;$&quot;* &quot;-&quot;??_-;_-@_-">
                  <c:v>19724.868617598069</c:v>
                </c:pt>
                <c:pt idx="327" formatCode="_-&quot;$&quot;* #,##0_-;\-&quot;$&quot;* #,##0_-;_-&quot;$&quot;* &quot;-&quot;??_-;_-@_-">
                  <c:v>19726.598101592495</c:v>
                </c:pt>
                <c:pt idx="328" formatCode="_-&quot;$&quot;* #,##0_-;\-&quot;$&quot;* #,##0_-;_-&quot;$&quot;* &quot;-&quot;??_-;_-@_-">
                  <c:v>19912.216403867755</c:v>
                </c:pt>
                <c:pt idx="329" formatCode="_-&quot;$&quot;* #,##0_-;\-&quot;$&quot;* #,##0_-;_-&quot;$&quot;* &quot;-&quot;??_-;_-@_-">
                  <c:v>20117.277390231036</c:v>
                </c:pt>
                <c:pt idx="330" formatCode="_-&quot;$&quot;* #,##0_-;\-&quot;$&quot;* #,##0_-;_-&quot;$&quot;* &quot;-&quot;??_-;_-@_-">
                  <c:v>20158.92364905131</c:v>
                </c:pt>
                <c:pt idx="331" formatCode="_-&quot;$&quot;* #,##0_-;\-&quot;$&quot;* #,##0_-;_-&quot;$&quot;* &quot;-&quot;??_-;_-@_-">
                  <c:v>20188.590542146532</c:v>
                </c:pt>
                <c:pt idx="332" formatCode="_-&quot;$&quot;* #,##0_-;\-&quot;$&quot;* #,##0_-;_-&quot;$&quot;* &quot;-&quot;??_-;_-@_-">
                  <c:v>20316.898763343343</c:v>
                </c:pt>
                <c:pt idx="333" formatCode="_-&quot;$&quot;* #,##0_-;\-&quot;$&quot;* #,##0_-;_-&quot;$&quot;* &quot;-&quot;??_-;_-@_-">
                  <c:v>20315.567957982254</c:v>
                </c:pt>
                <c:pt idx="334" formatCode="_-&quot;$&quot;* #,##0_-;\-&quot;$&quot;* #,##0_-;_-&quot;$&quot;* &quot;-&quot;??_-;_-@_-">
                  <c:v>20395.707262692376</c:v>
                </c:pt>
                <c:pt idx="335" formatCode="_-&quot;$&quot;* #,##0_-;\-&quot;$&quot;* #,##0_-;_-&quot;$&quot;* &quot;-&quot;??_-;_-@_-">
                  <c:v>20362.890245583738</c:v>
                </c:pt>
                <c:pt idx="336" formatCode="_-&quot;$&quot;* #,##0_-;\-&quot;$&quot;* #,##0_-;_-&quot;$&quot;* &quot;-&quot;??_-;_-@_-">
                  <c:v>20447.7334303936</c:v>
                </c:pt>
                <c:pt idx="337" formatCode="_-&quot;$&quot;* #,##0_-;\-&quot;$&quot;* #,##0_-;_-&quot;$&quot;* &quot;-&quot;??_-;_-@_-">
                  <c:v>20106.011047745906</c:v>
                </c:pt>
                <c:pt idx="338" formatCode="_-&quot;$&quot;* #,##0_-;\-&quot;$&quot;* #,##0_-;_-&quot;$&quot;* &quot;-&quot;??_-;_-@_-">
                  <c:v>20023.922269857543</c:v>
                </c:pt>
                <c:pt idx="339" formatCode="_-&quot;$&quot;* #,##0_-;\-&quot;$&quot;* #,##0_-;_-&quot;$&quot;* &quot;-&quot;??_-;_-@_-">
                  <c:v>20382.705748680193</c:v>
                </c:pt>
                <c:pt idx="340" formatCode="_-&quot;$&quot;* #,##0_-;\-&quot;$&quot;* #,##0_-;_-&quot;$&quot;* &quot;-&quot;??_-;_-@_-">
                  <c:v>20664.833622584785</c:v>
                </c:pt>
                <c:pt idx="341" formatCode="_-&quot;$&quot;* #,##0_-;\-&quot;$&quot;* #,##0_-;_-&quot;$&quot;* &quot;-&quot;??_-;_-@_-">
                  <c:v>20693.38232727188</c:v>
                </c:pt>
                <c:pt idx="342" formatCode="_-&quot;$&quot;* #,##0_-;\-&quot;$&quot;* #,##0_-;_-&quot;$&quot;* &quot;-&quot;??_-;_-@_-">
                  <c:v>20525.962384278646</c:v>
                </c:pt>
                <c:pt idx="343" formatCode="_-&quot;$&quot;* #,##0_-;\-&quot;$&quot;* #,##0_-;_-&quot;$&quot;* &quot;-&quot;??_-;_-@_-">
                  <c:v>20538.420056201863</c:v>
                </c:pt>
                <c:pt idx="344" formatCode="_-&quot;$&quot;* #,##0_-;\-&quot;$&quot;* #,##0_-;_-&quot;$&quot;* &quot;-&quot;??_-;_-@_-">
                  <c:v>20658.291664222557</c:v>
                </c:pt>
                <c:pt idx="345" formatCode="_-&quot;$&quot;* #,##0_-;\-&quot;$&quot;* #,##0_-;_-&quot;$&quot;* &quot;-&quot;??_-;_-@_-">
                  <c:v>20416.987945941099</c:v>
                </c:pt>
                <c:pt idx="346" formatCode="_-&quot;$&quot;* #,##0_-;\-&quot;$&quot;* #,##0_-;_-&quot;$&quot;* &quot;-&quot;??_-;_-@_-">
                  <c:v>20106.424572099513</c:v>
                </c:pt>
                <c:pt idx="347" formatCode="_-&quot;$&quot;* #,##0_-;\-&quot;$&quot;* #,##0_-;_-&quot;$&quot;* &quot;-&quot;??_-;_-@_-">
                  <c:v>20177.861419849436</c:v>
                </c:pt>
                <c:pt idx="348" formatCode="_-&quot;$&quot;* #,##0_-;\-&quot;$&quot;* #,##0_-;_-&quot;$&quot;* &quot;-&quot;??_-;_-@_-">
                  <c:v>20090.419277843535</c:v>
                </c:pt>
                <c:pt idx="349" formatCode="_-&quot;$&quot;* #,##0_-;\-&quot;$&quot;* #,##0_-;_-&quot;$&quot;* &quot;-&quot;??_-;_-@_-">
                  <c:v>19978.955534687553</c:v>
                </c:pt>
                <c:pt idx="350" formatCode="_-&quot;$&quot;* #,##0_-;\-&quot;$&quot;* #,##0_-;_-&quot;$&quot;* &quot;-&quot;??_-;_-@_-">
                  <c:v>19823.245072161328</c:v>
                </c:pt>
                <c:pt idx="351" formatCode="_-&quot;$&quot;* #,##0_-;\-&quot;$&quot;* #,##0_-;_-&quot;$&quot;* &quot;-&quot;??_-;_-@_-">
                  <c:v>20116.76768646768</c:v>
                </c:pt>
                <c:pt idx="352" formatCode="_-&quot;$&quot;* #,##0_-;\-&quot;$&quot;* #,##0_-;_-&quot;$&quot;* &quot;-&quot;??_-;_-@_-">
                  <c:v>20490.414269089739</c:v>
                </c:pt>
                <c:pt idx="353" formatCode="_-&quot;$&quot;* #,##0_-;\-&quot;$&quot;* #,##0_-;_-&quot;$&quot;* &quot;-&quot;??_-;_-@_-">
                  <c:v>21061.393828361011</c:v>
                </c:pt>
                <c:pt idx="354" formatCode="_-&quot;$&quot;* #,##0_-;\-&quot;$&quot;* #,##0_-;_-&quot;$&quot;* &quot;-&quot;??_-;_-@_-">
                  <c:v>21297.664274363691</c:v>
                </c:pt>
                <c:pt idx="355" formatCode="_-&quot;$&quot;* #,##0_-;\-&quot;$&quot;* #,##0_-;_-&quot;$&quot;* &quot;-&quot;??_-;_-@_-">
                  <c:v>21908.923799021286</c:v>
                </c:pt>
                <c:pt idx="356" formatCode="_-&quot;$&quot;* #,##0_-;\-&quot;$&quot;* #,##0_-;_-&quot;$&quot;* &quot;-&quot;??_-;_-@_-">
                  <c:v>22500.027545341589</c:v>
                </c:pt>
                <c:pt idx="357" formatCode="_-&quot;$&quot;* #,##0_-;\-&quot;$&quot;* #,##0_-;_-&quot;$&quot;* &quot;-&quot;??_-;_-@_-">
                  <c:v>22324.767751277916</c:v>
                </c:pt>
                <c:pt idx="358" formatCode="_-&quot;$&quot;* #,##0_-;\-&quot;$&quot;* #,##0_-;_-&quot;$&quot;* &quot;-&quot;??_-;_-@_-">
                  <c:v>22109.250591946882</c:v>
                </c:pt>
                <c:pt idx="359" formatCode="_-&quot;$&quot;* #,##0_-;\-&quot;$&quot;* #,##0_-;_-&quot;$&quot;* &quot;-&quot;??_-;_-@_-">
                  <c:v>22518.454129843853</c:v>
                </c:pt>
                <c:pt idx="360" formatCode="_-&quot;$&quot;* #,##0_-;\-&quot;$&quot;* #,##0_-;_-&quot;$&quot;* &quot;-&quot;??_-;_-@_-">
                  <c:v>22887.626242499668</c:v>
                </c:pt>
                <c:pt idx="361" formatCode="_-&quot;$&quot;* #,##0_-;\-&quot;$&quot;* #,##0_-;_-&quot;$&quot;* &quot;-&quot;??_-;_-@_-">
                  <c:v>22683.408518866247</c:v>
                </c:pt>
                <c:pt idx="362" formatCode="_-&quot;$&quot;* #,##0_-;\-&quot;$&quot;* #,##0_-;_-&quot;$&quot;* &quot;-&quot;??_-;_-@_-">
                  <c:v>22693.666103643602</c:v>
                </c:pt>
                <c:pt idx="363" formatCode="_-&quot;$&quot;* #,##0_-;\-&quot;$&quot;* #,##0_-;_-&quot;$&quot;* &quot;-&quot;??_-;_-@_-">
                  <c:v>22613.179763994951</c:v>
                </c:pt>
                <c:pt idx="364" formatCode="_-&quot;$&quot;* #,##0_-;\-&quot;$&quot;* #,##0_-;_-&quot;$&quot;* &quot;-&quot;??_-;_-@_-">
                  <c:v>23313.942607418896</c:v>
                </c:pt>
                <c:pt idx="365" formatCode="_-&quot;$&quot;* #,##0_-;\-&quot;$&quot;* #,##0_-;_-&quot;$&quot;* &quot;-&quot;??_-;_-@_-">
                  <c:v>23362.138273654647</c:v>
                </c:pt>
                <c:pt idx="366" formatCode="_-&quot;$&quot;* #,##0_-;\-&quot;$&quot;* #,##0_-;_-&quot;$&quot;* &quot;-&quot;??_-;_-@_-">
                  <c:v>23820.954500711752</c:v>
                </c:pt>
                <c:pt idx="367" formatCode="_-&quot;$&quot;* #,##0_-;\-&quot;$&quot;* #,##0_-;_-&quot;$&quot;* &quot;-&quot;??_-;_-@_-">
                  <c:v>24447.385427698449</c:v>
                </c:pt>
                <c:pt idx="368" formatCode="_-&quot;$&quot;* #,##0_-;\-&quot;$&quot;* #,##0_-;_-&quot;$&quot;* &quot;-&quot;??_-;_-@_-">
                  <c:v>24915.285618121972</c:v>
                </c:pt>
                <c:pt idx="369" formatCode="_-&quot;$&quot;* #,##0_-;\-&quot;$&quot;* #,##0_-;_-&quot;$&quot;* &quot;-&quot;??_-;_-@_-">
                  <c:v>25158.897276125441</c:v>
                </c:pt>
                <c:pt idx="370" formatCode="_-&quot;$&quot;* #,##0_-;\-&quot;$&quot;* #,##0_-;_-&quot;$&quot;* &quot;-&quot;??_-;_-@_-">
                  <c:v>25393.030958046449</c:v>
                </c:pt>
                <c:pt idx="371" formatCode="_-&quot;$&quot;* #,##0_-;\-&quot;$&quot;* #,##0_-;_-&quot;$&quot;* &quot;-&quot;??_-;_-@_-">
                  <c:v>25174.082917727304</c:v>
                </c:pt>
                <c:pt idx="372" formatCode="_-&quot;$&quot;* #,##0_-;\-&quot;$&quot;* #,##0_-;_-&quot;$&quot;* &quot;-&quot;??_-;_-@_-">
                  <c:v>25505.80621195499</c:v>
                </c:pt>
                <c:pt idx="373" formatCode="_-&quot;$&quot;* #,##0_-;\-&quot;$&quot;* #,##0_-;_-&quot;$&quot;* &quot;-&quot;??_-;_-@_-">
                  <c:v>25910.727470710674</c:v>
                </c:pt>
                <c:pt idx="374" formatCode="_-&quot;$&quot;* #,##0_-;\-&quot;$&quot;* #,##0_-;_-&quot;$&quot;* &quot;-&quot;??_-;_-@_-">
                  <c:v>26406.716761184955</c:v>
                </c:pt>
                <c:pt idx="375" formatCode="_-&quot;$&quot;* #,##0_-;\-&quot;$&quot;* #,##0_-;_-&quot;$&quot;* &quot;-&quot;??_-;_-@_-">
                  <c:v>26801.740648521634</c:v>
                </c:pt>
                <c:pt idx="376" formatCode="_-&quot;$&quot;* #,##0_-;\-&quot;$&quot;* #,##0_-;_-&quot;$&quot;* &quot;-&quot;??_-;_-@_-">
                  <c:v>27120.369108062987</c:v>
                </c:pt>
                <c:pt idx="377" formatCode="_-&quot;$&quot;* #,##0_-;\-&quot;$&quot;* #,##0_-;_-&quot;$&quot;* &quot;-&quot;??_-;_-@_-">
                  <c:v>27875.311882777562</c:v>
                </c:pt>
                <c:pt idx="378" formatCode="_-&quot;$&quot;* #,##0_-;\-&quot;$&quot;* #,##0_-;_-&quot;$&quot;* &quot;-&quot;??_-;_-@_-">
                  <c:v>28859.762757173965</c:v>
                </c:pt>
                <c:pt idx="379" formatCode="_-&quot;$&quot;* #,##0_-;\-&quot;$&quot;* #,##0_-;_-&quot;$&quot;* &quot;-&quot;??_-;_-@_-">
                  <c:v>28481.199952065526</c:v>
                </c:pt>
                <c:pt idx="380" formatCode="_-&quot;$&quot;* #,##0_-;\-&quot;$&quot;* #,##0_-;_-&quot;$&quot;* &quot;-&quot;??_-;_-@_-">
                  <c:v>28689.168640357606</c:v>
                </c:pt>
                <c:pt idx="381" formatCode="_-&quot;$&quot;* #,##0_-;\-&quot;$&quot;* #,##0_-;_-&quot;$&quot;* &quot;-&quot;??_-;_-@_-">
                  <c:v>29089.601761579175</c:v>
                </c:pt>
                <c:pt idx="382" formatCode="_-&quot;$&quot;* #,##0_-;\-&quot;$&quot;* #,##0_-;_-&quot;$&quot;* &quot;-&quot;??_-;_-@_-">
                  <c:v>29572.522533946369</c:v>
                </c:pt>
                <c:pt idx="383" formatCode="_-&quot;$&quot;* #,##0_-;\-&quot;$&quot;* #,##0_-;_-&quot;$&quot;* &quot;-&quot;??_-;_-@_-">
                  <c:v>29983.342868733325</c:v>
                </c:pt>
                <c:pt idx="384" formatCode="_-&quot;$&quot;* #,##0_-;\-&quot;$&quot;* #,##0_-;_-&quot;$&quot;* &quot;-&quot;??_-;_-@_-">
                  <c:v>30585.220899248841</c:v>
                </c:pt>
                <c:pt idx="385" formatCode="_-&quot;$&quot;* #,##0_-;\-&quot;$&quot;* #,##0_-;_-&quot;$&quot;* &quot;-&quot;??_-;_-@_-">
                  <c:v>30834.238476949136</c:v>
                </c:pt>
                <c:pt idx="386" formatCode="_-&quot;$&quot;* #,##0_-;\-&quot;$&quot;* #,##0_-;_-&quot;$&quot;* &quot;-&quot;??_-;_-@_-">
                  <c:v>31507.563544125318</c:v>
                </c:pt>
                <c:pt idx="387" formatCode="_-&quot;$&quot;* #,##0_-;\-&quot;$&quot;* #,##0_-;_-&quot;$&quot;* &quot;-&quot;??_-;_-@_-">
                  <c:v>31869.623453063559</c:v>
                </c:pt>
                <c:pt idx="388" formatCode="_-&quot;$&quot;* #,##0_-;\-&quot;$&quot;* #,##0_-;_-&quot;$&quot;* &quot;-&quot;??_-;_-@_-">
                  <c:v>31935.91374416482</c:v>
                </c:pt>
                <c:pt idx="389" formatCode="_-&quot;$&quot;* #,##0_-;\-&quot;$&quot;* #,##0_-;_-&quot;$&quot;* &quot;-&quot;??_-;_-@_-">
                  <c:v>32283.018989075885</c:v>
                </c:pt>
                <c:pt idx="390" formatCode="_-&quot;$&quot;* #,##0_-;\-&quot;$&quot;* #,##0_-;_-&quot;$&quot;* &quot;-&quot;??_-;_-@_-">
                  <c:v>32551.602861643634</c:v>
                </c:pt>
                <c:pt idx="391" formatCode="_-&quot;$&quot;* #,##0_-;\-&quot;$&quot;* #,##0_-;_-&quot;$&quot;* &quot;-&quot;??_-;_-@_-">
                  <c:v>32542.495892181436</c:v>
                </c:pt>
                <c:pt idx="392" formatCode="_-&quot;$&quot;* #,##0_-;\-&quot;$&quot;* #,##0_-;_-&quot;$&quot;* &quot;-&quot;??_-;_-@_-">
                  <c:v>32834.697964821855</c:v>
                </c:pt>
                <c:pt idx="393" formatCode="_-&quot;$&quot;* #,##0_-;\-&quot;$&quot;* #,##0_-;_-&quot;$&quot;* &quot;-&quot;??_-;_-@_-">
                  <c:v>33112.408897087837</c:v>
                </c:pt>
                <c:pt idx="394" formatCode="_-&quot;$&quot;* #,##0_-;\-&quot;$&quot;* #,##0_-;_-&quot;$&quot;* &quot;-&quot;??_-;_-@_-">
                  <c:v>33078.43903523987</c:v>
                </c:pt>
                <c:pt idx="395" formatCode="_-&quot;$&quot;* #,##0_-;\-&quot;$&quot;* #,##0_-;_-&quot;$&quot;* &quot;-&quot;??_-;_-@_-">
                  <c:v>33119.306661122537</c:v>
                </c:pt>
                <c:pt idx="396" formatCode="_-&quot;$&quot;* #,##0_-;\-&quot;$&quot;* #,##0_-;_-&quot;$&quot;* &quot;-&quot;??_-;_-@_-">
                  <c:v>33196.464891947042</c:v>
                </c:pt>
                <c:pt idx="397" formatCode="_-&quot;$&quot;* #,##0_-;\-&quot;$&quot;* #,##0_-;_-&quot;$&quot;* &quot;-&quot;??_-;_-@_-">
                  <c:v>33711.722858812966</c:v>
                </c:pt>
                <c:pt idx="398" formatCode="_-&quot;$&quot;* #,##0_-;\-&quot;$&quot;* #,##0_-;_-&quot;$&quot;* &quot;-&quot;??_-;_-@_-">
                  <c:v>34394.774320898061</c:v>
                </c:pt>
                <c:pt idx="399" formatCode="_-&quot;$&quot;* #,##0_-;\-&quot;$&quot;* #,##0_-;_-&quot;$&quot;* &quot;-&quot;??_-;_-@_-">
                  <c:v>34522.284605806592</c:v>
                </c:pt>
                <c:pt idx="400" formatCode="_-&quot;$&quot;* #,##0_-;\-&quot;$&quot;* #,##0_-;_-&quot;$&quot;* &quot;-&quot;??_-;_-@_-">
                  <c:v>34578.505722230482</c:v>
                </c:pt>
                <c:pt idx="401" formatCode="_-&quot;$&quot;* #,##0_-;\-&quot;$&quot;* #,##0_-;_-&quot;$&quot;* &quot;-&quot;??_-;_-@_-">
                  <c:v>34171.062928685264</c:v>
                </c:pt>
                <c:pt idx="402" formatCode="_-&quot;$&quot;* #,##0_-;\-&quot;$&quot;* #,##0_-;_-&quot;$&quot;* &quot;-&quot;??_-;_-@_-">
                  <c:v>34078.083785946379</c:v>
                </c:pt>
                <c:pt idx="403" formatCode="_-&quot;$&quot;* #,##0_-;\-&quot;$&quot;* #,##0_-;_-&quot;$&quot;* &quot;-&quot;??_-;_-@_-">
                  <c:v>34298.43715230107</c:v>
                </c:pt>
                <c:pt idx="404" formatCode="_-&quot;$&quot;* #,##0_-;\-&quot;$&quot;* #,##0_-;_-&quot;$&quot;* &quot;-&quot;??_-;_-@_-">
                  <c:v>34339.707295499444</c:v>
                </c:pt>
                <c:pt idx="405" formatCode="_-&quot;$&quot;* #,##0_-;\-&quot;$&quot;* #,##0_-;_-&quot;$&quot;* &quot;-&quot;??_-;_-@_-">
                  <c:v>34859.432078730031</c:v>
                </c:pt>
                <c:pt idx="406" formatCode="_-&quot;$&quot;* #,##0_-;\-&quot;$&quot;* #,##0_-;_-&quot;$&quot;* &quot;-&quot;??_-;_-@_-">
                  <c:v>34742.862017745843</c:v>
                </c:pt>
                <c:pt idx="407" formatCode="_-&quot;$&quot;* #,##0_-;\-&quot;$&quot;* #,##0_-;_-&quot;$&quot;* &quot;-&quot;??_-;_-@_-">
                  <c:v>34961.184517394271</c:v>
                </c:pt>
                <c:pt idx="408" formatCode="_-&quot;$&quot;* #,##0_-;\-&quot;$&quot;* #,##0_-;_-&quot;$&quot;* &quot;-&quot;??_-;_-@_-">
                  <c:v>35733.295631308181</c:v>
                </c:pt>
                <c:pt idx="409" formatCode="_-&quot;$&quot;* #,##0_-;\-&quot;$&quot;* #,##0_-;_-&quot;$&quot;* &quot;-&quot;??_-;_-@_-">
                  <c:v>35940.771058070648</c:v>
                </c:pt>
                <c:pt idx="410" formatCode="_-&quot;$&quot;* #,##0_-;\-&quot;$&quot;* #,##0_-;_-&quot;$&quot;* &quot;-&quot;??_-;_-@_-">
                  <c:v>35948.59775303369</c:v>
                </c:pt>
                <c:pt idx="411" formatCode="_-&quot;$&quot;* #,##0_-;\-&quot;$&quot;* #,##0_-;_-&quot;$&quot;* &quot;-&quot;??_-;_-@_-">
                  <c:v>35598.554840585042</c:v>
                </c:pt>
                <c:pt idx="412" formatCode="_-&quot;$&quot;* #,##0_-;\-&quot;$&quot;* #,##0_-;_-&quot;$&quot;* &quot;-&quot;??_-;_-@_-">
                  <c:v>33289.126490223447</c:v>
                </c:pt>
                <c:pt idx="413" formatCode="_-&quot;$&quot;* #,##0_-;\-&quot;$&quot;* #,##0_-;_-&quot;$&quot;* &quot;-&quot;??_-;_-@_-">
                  <c:v>33625.249853949987</c:v>
                </c:pt>
                <c:pt idx="414" formatCode="_-&quot;$&quot;* #,##0_-;\-&quot;$&quot;* #,##0_-;_-&quot;$&quot;* &quot;-&quot;??_-;_-@_-">
                  <c:v>33263.543889149507</c:v>
                </c:pt>
                <c:pt idx="415" formatCode="_-&quot;$&quot;* #,##0_-;\-&quot;$&quot;* #,##0_-;_-&quot;$&quot;* &quot;-&quot;??_-;_-@_-">
                  <c:v>32458.743862328614</c:v>
                </c:pt>
                <c:pt idx="416" formatCode="_-&quot;$&quot;* #,##0_-;\-&quot;$&quot;* #,##0_-;_-&quot;$&quot;* &quot;-&quot;??_-;_-@_-">
                  <c:v>30114.676620238828</c:v>
                </c:pt>
                <c:pt idx="417" formatCode="_-&quot;$&quot;* #,##0_-;\-&quot;$&quot;* #,##0_-;_-&quot;$&quot;* &quot;-&quot;??_-;_-@_-">
                  <c:v>29198.449030571021</c:v>
                </c:pt>
                <c:pt idx="418" formatCode="_-&quot;$&quot;* #,##0_-;\-&quot;$&quot;* #,##0_-;_-&quot;$&quot;* &quot;-&quot;??_-;_-@_-">
                  <c:v>32379.015976713647</c:v>
                </c:pt>
                <c:pt idx="419" formatCode="_-&quot;$&quot;* #,##0_-;\-&quot;$&quot;* #,##0_-;_-&quot;$&quot;* &quot;-&quot;??_-;_-@_-">
                  <c:v>33822.360387245673</c:v>
                </c:pt>
                <c:pt idx="420" formatCode="_-&quot;$&quot;* #,##0_-;\-&quot;$&quot;* #,##0_-;_-&quot;$&quot;* &quot;-&quot;??_-;_-@_-">
                  <c:v>35090.511986152829</c:v>
                </c:pt>
                <c:pt idx="421" formatCode="_-&quot;$&quot;* #,##0_-;\-&quot;$&quot;* #,##0_-;_-&quot;$&quot;* &quot;-&quot;??_-;_-@_-">
                  <c:v>34549.907468915109</c:v>
                </c:pt>
                <c:pt idx="422" formatCode="_-&quot;$&quot;* #,##0_-;\-&quot;$&quot;* #,##0_-;_-&quot;$&quot;* &quot;-&quot;??_-;_-@_-">
                  <c:v>33554.97250660319</c:v>
                </c:pt>
                <c:pt idx="423" formatCode="_-&quot;$&quot;* #,##0_-;\-&quot;$&quot;* #,##0_-;_-&quot;$&quot;* &quot;-&quot;??_-;_-@_-">
                  <c:v>33045.267229235862</c:v>
                </c:pt>
                <c:pt idx="424" formatCode="_-&quot;$&quot;* #,##0_-;\-&quot;$&quot;* #,##0_-;_-&quot;$&quot;* &quot;-&quot;??_-;_-@_-">
                  <c:v>32674.548819483422</c:v>
                </c:pt>
                <c:pt idx="425" formatCode="_-&quot;$&quot;* #,##0_-;\-&quot;$&quot;* #,##0_-;_-&quot;$&quot;* &quot;-&quot;??_-;_-@_-">
                  <c:v>32037.224122947333</c:v>
                </c:pt>
                <c:pt idx="426" formatCode="_-&quot;$&quot;* #,##0_-;\-&quot;$&quot;* #,##0_-;_-&quot;$&quot;* &quot;-&quot;??_-;_-@_-">
                  <c:v>32257.411117715888</c:v>
                </c:pt>
                <c:pt idx="427" formatCode="_-&quot;$&quot;* #,##0_-;\-&quot;$&quot;* #,##0_-;_-&quot;$&quot;* &quot;-&quot;??_-;_-@_-">
                  <c:v>31980.125832513848</c:v>
                </c:pt>
                <c:pt idx="428" formatCode="_-&quot;$&quot;* #,##0_-;\-&quot;$&quot;* #,##0_-;_-&quot;$&quot;* &quot;-&quot;??_-;_-@_-">
                  <c:v>30833.165985692667</c:v>
                </c:pt>
                <c:pt idx="429" formatCode="_-&quot;$&quot;* #,##0_-;\-&quot;$&quot;* #,##0_-;_-&quot;$&quot;* &quot;-&quot;??_-;_-@_-">
                  <c:v>31374.053313151351</c:v>
                </c:pt>
                <c:pt idx="430" formatCode="_-&quot;$&quot;* #,##0_-;\-&quot;$&quot;* #,##0_-;_-&quot;$&quot;* &quot;-&quot;??_-;_-@_-">
                  <c:v>30442.296820070078</c:v>
                </c:pt>
                <c:pt idx="431" formatCode="_-&quot;$&quot;* #,##0_-;\-&quot;$&quot;* #,##0_-;_-&quot;$&quot;* &quot;-&quot;??_-;_-@_-">
                  <c:v>30528.887689598258</c:v>
                </c:pt>
                <c:pt idx="432" formatCode="_-&quot;$&quot;* #,##0_-;\-&quot;$&quot;* #,##0_-;_-&quot;$&quot;* &quot;-&quot;??_-;_-@_-">
                  <c:v>30588.985384457941</c:v>
                </c:pt>
                <c:pt idx="433" formatCode="_-&quot;$&quot;* #,##0_-;\-&quot;$&quot;* #,##0_-;_-&quot;$&quot;* &quot;-&quot;??_-;_-@_-">
                  <c:v>29632.594261305887</c:v>
                </c:pt>
                <c:pt idx="434" formatCode="_-&quot;$&quot;* #,##0_-;\-&quot;$&quot;* #,##0_-;_-&quot;$&quot;* &quot;-&quot;??_-;_-@_-">
                  <c:v>29184.08691438648</c:v>
                </c:pt>
                <c:pt idx="435" formatCode="_-&quot;$&quot;* #,##0_-;\-&quot;$&quot;* #,##0_-;_-&quot;$&quot;* &quot;-&quot;??_-;_-@_-">
                  <c:v>29244.350783815917</c:v>
                </c:pt>
                <c:pt idx="436" formatCode="_-&quot;$&quot;* #,##0_-;\-&quot;$&quot;* #,##0_-;_-&quot;$&quot;* &quot;-&quot;??_-;_-@_-">
                  <c:v>30228.137565945799</c:v>
                </c:pt>
                <c:pt idx="437" formatCode="_-&quot;$&quot;* #,##0_-;\-&quot;$&quot;* #,##0_-;_-&quot;$&quot;* &quot;-&quot;??_-;_-@_-">
                  <c:v>32959.616031431404</c:v>
                </c:pt>
                <c:pt idx="438" formatCode="_-&quot;$&quot;* #,##0_-;\-&quot;$&quot;* #,##0_-;_-&quot;$&quot;* &quot;-&quot;??_-;_-@_-">
                  <c:v>32034.618041594698</c:v>
                </c:pt>
                <c:pt idx="439" formatCode="_-&quot;$&quot;* #,##0_-;\-&quot;$&quot;* #,##0_-;_-&quot;$&quot;* &quot;-&quot;??_-;_-@_-">
                  <c:v>32097.101969519925</c:v>
                </c:pt>
                <c:pt idx="440" formatCode="_-&quot;$&quot;* #,##0_-;\-&quot;$&quot;* #,##0_-;_-&quot;$&quot;* &quot;-&quot;??_-;_-@_-">
                  <c:v>32592.907624619496</c:v>
                </c:pt>
                <c:pt idx="441" formatCode="_-&quot;$&quot;* #,##0_-;\-&quot;$&quot;* #,##0_-;_-&quot;$&quot;* &quot;-&quot;??_-;_-@_-">
                  <c:v>33305.442618205794</c:v>
                </c:pt>
                <c:pt idx="442" formatCode="_-&quot;$&quot;* #,##0_-;\-&quot;$&quot;* #,##0_-;_-&quot;$&quot;* &quot;-&quot;??_-;_-@_-">
                  <c:v>34533.720676677258</c:v>
                </c:pt>
                <c:pt idx="443" formatCode="_-&quot;$&quot;* #,##0_-;\-&quot;$&quot;* #,##0_-;_-&quot;$&quot;* &quot;-&quot;??_-;_-@_-">
                  <c:v>35189.979948205066</c:v>
                </c:pt>
                <c:pt idx="444" formatCode="_-&quot;$&quot;* #,##0_-;\-&quot;$&quot;* #,##0_-;_-&quot;$&quot;* &quot;-&quot;??_-;_-@_-">
                  <c:v>34368.674013984179</c:v>
                </c:pt>
                <c:pt idx="445" formatCode="_-&quot;$&quot;* #,##0_-;\-&quot;$&quot;* #,##0_-;_-&quot;$&quot;* &quot;-&quot;??_-;_-@_-">
                  <c:v>35935.811512514898</c:v>
                </c:pt>
                <c:pt idx="446" formatCode="_-&quot;$&quot;* #,##0_-;\-&quot;$&quot;* #,##0_-;_-&quot;$&quot;* &quot;-&quot;??_-;_-@_-">
                  <c:v>38276.506595500483</c:v>
                </c:pt>
                <c:pt idx="447" formatCode="_-&quot;$&quot;* #,##0_-;\-&quot;$&quot;* #,##0_-;_-&quot;$&quot;* &quot;-&quot;??_-;_-@_-">
                  <c:v>40139.819000481017</c:v>
                </c:pt>
                <c:pt idx="448" formatCode="_-&quot;$&quot;* #,##0_-;\-&quot;$&quot;* #,##0_-;_-&quot;$&quot;* &quot;-&quot;??_-;_-@_-">
                  <c:v>43464.326495706715</c:v>
                </c:pt>
                <c:pt idx="449" formatCode="_-&quot;$&quot;* #,##0_-;\-&quot;$&quot;* #,##0_-;_-&quot;$&quot;* &quot;-&quot;??_-;_-@_-">
                  <c:v>44589.653976833542</c:v>
                </c:pt>
                <c:pt idx="450" formatCode="_-&quot;$&quot;* #,##0_-;\-&quot;$&quot;* #,##0_-;_-&quot;$&quot;* &quot;-&quot;??_-;_-@_-">
                  <c:v>45629.658726092421</c:v>
                </c:pt>
                <c:pt idx="451" formatCode="_-&quot;$&quot;* #,##0_-;\-&quot;$&quot;* #,##0_-;_-&quot;$&quot;* &quot;-&quot;??_-;_-@_-">
                  <c:v>45582.316611356691</c:v>
                </c:pt>
                <c:pt idx="452" formatCode="_-&quot;$&quot;* #,##0_-;\-&quot;$&quot;* #,##0_-;_-&quot;$&quot;* &quot;-&quot;??_-;_-@_-">
                  <c:v>47589.03757131871</c:v>
                </c:pt>
                <c:pt idx="453" formatCode="_-&quot;$&quot;* #,##0_-;\-&quot;$&quot;* #,##0_-;_-&quot;$&quot;* &quot;-&quot;??_-;_-@_-">
                  <c:v>48572.264315874629</c:v>
                </c:pt>
                <c:pt idx="454" formatCode="_-&quot;$&quot;* #,##0_-;\-&quot;$&quot;* #,##0_-;_-&quot;$&quot;* &quot;-&quot;??_-;_-@_-">
                  <c:v>50506.791928658669</c:v>
                </c:pt>
                <c:pt idx="455" formatCode="_-&quot;$&quot;* #,##0_-;\-&quot;$&quot;* #,##0_-;_-&quot;$&quot;* &quot;-&quot;??_-;_-@_-">
                  <c:v>49994.533817516873</c:v>
                </c:pt>
                <c:pt idx="456" formatCode="_-&quot;$&quot;* #,##0_-;\-&quot;$&quot;* #,##0_-;_-&quot;$&quot;* &quot;-&quot;??_-;_-@_-">
                  <c:v>49840.079150701997</c:v>
                </c:pt>
                <c:pt idx="457" formatCode="_-&quot;$&quot;* #,##0_-;\-&quot;$&quot;* #,##0_-;_-&quot;$&quot;* &quot;-&quot;??_-;_-@_-">
                  <c:v>48781.458596400153</c:v>
                </c:pt>
                <c:pt idx="458" formatCode="_-&quot;$&quot;* #,##0_-;\-&quot;$&quot;* #,##0_-;_-&quot;$&quot;* &quot;-&quot;??_-;_-@_-">
                  <c:v>48858.970088899528</c:v>
                </c:pt>
                <c:pt idx="459" formatCode="_-&quot;$&quot;* #,##0_-;\-&quot;$&quot;* #,##0_-;_-&quot;$&quot;* &quot;-&quot;??_-;_-@_-">
                  <c:v>50533.403606928579</c:v>
                </c:pt>
                <c:pt idx="460" formatCode="_-&quot;$&quot;* #,##0_-;\-&quot;$&quot;* #,##0_-;_-&quot;$&quot;* &quot;-&quot;??_-;_-@_-">
                  <c:v>50619.316738232796</c:v>
                </c:pt>
                <c:pt idx="461" formatCode="_-&quot;$&quot;* #,##0_-;\-&quot;$&quot;* #,##0_-;_-&quot;$&quot;* &quot;-&quot;??_-;_-@_-">
                  <c:v>50954.881708328227</c:v>
                </c:pt>
                <c:pt idx="462" formatCode="_-&quot;$&quot;* #,##0_-;\-&quot;$&quot;* #,##0_-;_-&quot;$&quot;* &quot;-&quot;??_-;_-@_-">
                  <c:v>50812.2080727465</c:v>
                </c:pt>
                <c:pt idx="463" formatCode="_-&quot;$&quot;* #,##0_-;\-&quot;$&quot;* #,##0_-;_-&quot;$&quot;* &quot;-&quot;??_-;_-@_-">
                  <c:v>51970.270542605358</c:v>
                </c:pt>
                <c:pt idx="464" formatCode="_-&quot;$&quot;* #,##0_-;\-&quot;$&quot;* #,##0_-;_-&quot;$&quot;* &quot;-&quot;??_-;_-@_-">
                  <c:v>52244.334885312594</c:v>
                </c:pt>
                <c:pt idx="465" formatCode="_-&quot;$&quot;* #,##0_-;\-&quot;$&quot;* #,##0_-;_-&quot;$&quot;* &quot;-&quot;??_-;_-@_-">
                  <c:v>51543.076869322816</c:v>
                </c:pt>
                <c:pt idx="466" formatCode="_-&quot;$&quot;* #,##0_-;\-&quot;$&quot;* #,##0_-;_-&quot;$&quot;* &quot;-&quot;??_-;_-@_-">
                  <c:v>51134.585906462482</c:v>
                </c:pt>
                <c:pt idx="467" formatCode="_-&quot;$&quot;* #,##0_-;\-&quot;$&quot;* #,##0_-;_-&quot;$&quot;* &quot;-&quot;??_-;_-@_-">
                  <c:v>49915.866347286435</c:v>
                </c:pt>
                <c:pt idx="468" formatCode="_-&quot;$&quot;* #,##0_-;\-&quot;$&quot;* #,##0_-;_-&quot;$&quot;* &quot;-&quot;??_-;_-@_-">
                  <c:v>50494.658134667377</c:v>
                </c:pt>
                <c:pt idx="469" formatCode="_-&quot;$&quot;* #,##0_-;\-&quot;$&quot;* #,##0_-;_-&quot;$&quot;* &quot;-&quot;??_-;_-@_-">
                  <c:v>52038.028442148345</c:v>
                </c:pt>
                <c:pt idx="470" formatCode="_-&quot;$&quot;* #,##0_-;\-&quot;$&quot;* #,##0_-;_-&quot;$&quot;* &quot;-&quot;??_-;_-@_-">
                  <c:v>53806.495398190273</c:v>
                </c:pt>
                <c:pt idx="471" formatCode="_-&quot;$&quot;* #,##0_-;\-&quot;$&quot;* #,##0_-;_-&quot;$&quot;* &quot;-&quot;??_-;_-@_-">
                  <c:v>54789.810463398644</c:v>
                </c:pt>
                <c:pt idx="472" formatCode="_-&quot;$&quot;* #,##0_-;\-&quot;$&quot;* #,##0_-;_-&quot;$&quot;* &quot;-&quot;??_-;_-@_-">
                  <c:v>56995.700740964676</c:v>
                </c:pt>
                <c:pt idx="473" formatCode="_-&quot;$&quot;* #,##0_-;\-&quot;$&quot;* #,##0_-;_-&quot;$&quot;* &quot;-&quot;??_-;_-@_-">
                  <c:v>58536.870897408444</c:v>
                </c:pt>
                <c:pt idx="474" formatCode="_-&quot;$&quot;* #,##0_-;\-&quot;$&quot;* #,##0_-;_-&quot;$&quot;* &quot;-&quot;??_-;_-@_-">
                  <c:v>59314.290496104746</c:v>
                </c:pt>
                <c:pt idx="475" formatCode="_-&quot;$&quot;* #,##0_-;\-&quot;$&quot;* #,##0_-;_-&quot;$&quot;* &quot;-&quot;??_-;_-@_-">
                  <c:v>60494.492401636569</c:v>
                </c:pt>
                <c:pt idx="476" formatCode="_-&quot;$&quot;* #,##0_-;\-&quot;$&quot;* #,##0_-;_-&quot;$&quot;* &quot;-&quot;??_-;_-@_-">
                  <c:v>59548.361490237869</c:v>
                </c:pt>
                <c:pt idx="477" formatCode="_-&quot;$&quot;* #,##0_-;\-&quot;$&quot;* #,##0_-;_-&quot;$&quot;* &quot;-&quot;??_-;_-@_-">
                  <c:v>61622.936824941076</c:v>
                </c:pt>
                <c:pt idx="478" formatCode="_-&quot;$&quot;* #,##0_-;\-&quot;$&quot;* #,##0_-;_-&quot;$&quot;* &quot;-&quot;??_-;_-@_-">
                  <c:v>63647.034000998283</c:v>
                </c:pt>
                <c:pt idx="479" formatCode="_-&quot;$&quot;* #,##0_-;\-&quot;$&quot;* #,##0_-;_-&quot;$&quot;* &quot;-&quot;??_-;_-@_-">
                  <c:v>67093.099729001158</c:v>
                </c:pt>
                <c:pt idx="480" formatCode="_-&quot;$&quot;* #,##0_-;\-&quot;$&quot;* #,##0_-;_-&quot;$&quot;* &quot;-&quot;??_-;_-@_-">
                  <c:v>68746.11742703084</c:v>
                </c:pt>
                <c:pt idx="481" formatCode="_-&quot;$&quot;* #,##0_-;\-&quot;$&quot;* #,##0_-;_-&quot;$&quot;* &quot;-&quot;??_-;_-@_-">
                  <c:v>70497.475089451968</c:v>
                </c:pt>
                <c:pt idx="482" formatCode="_-&quot;$&quot;* #,##0_-;\-&quot;$&quot;* #,##0_-;_-&quot;$&quot;* &quot;-&quot;??_-;_-@_-">
                  <c:v>72129.588175683137</c:v>
                </c:pt>
                <c:pt idx="483" formatCode="_-&quot;$&quot;* #,##0_-;\-&quot;$&quot;* #,##0_-;_-&quot;$&quot;* &quot;-&quot;??_-;_-@_-">
                  <c:v>74319.982664015697</c:v>
                </c:pt>
                <c:pt idx="484" formatCode="_-&quot;$&quot;* #,##0_-;\-&quot;$&quot;* #,##0_-;_-&quot;$&quot;* &quot;-&quot;??_-;_-@_-">
                  <c:v>75840.87321483517</c:v>
                </c:pt>
                <c:pt idx="485" formatCode="_-&quot;$&quot;* #,##0_-;\-&quot;$&quot;* #,##0_-;_-&quot;$&quot;* &quot;-&quot;??_-;_-@_-">
                  <c:v>79333.91009248975</c:v>
                </c:pt>
                <c:pt idx="486" formatCode="_-&quot;$&quot;* #,##0_-;\-&quot;$&quot;* #,##0_-;_-&quot;$&quot;* &quot;-&quot;??_-;_-@_-">
                  <c:v>82301.832594896652</c:v>
                </c:pt>
                <c:pt idx="487" formatCode="_-&quot;$&quot;* #,##0_-;\-&quot;$&quot;* #,##0_-;_-&quot;$&quot;* &quot;-&quot;??_-;_-@_-">
                  <c:v>84228.651525333073</c:v>
                </c:pt>
                <c:pt idx="488" formatCode="_-&quot;$&quot;* #,##0_-;\-&quot;$&quot;* #,##0_-;_-&quot;$&quot;* &quot;-&quot;??_-;_-@_-">
                  <c:v>90455.876337758498</c:v>
                </c:pt>
                <c:pt idx="489" formatCode="_-&quot;$&quot;* #,##0_-;\-&quot;$&quot;* #,##0_-;_-&quot;$&quot;* &quot;-&quot;??_-;_-@_-">
                  <c:v>94193.626669402263</c:v>
                </c:pt>
                <c:pt idx="490" formatCode="_-&quot;$&quot;* #,##0_-;\-&quot;$&quot;* #,##0_-;_-&quot;$&quot;* &quot;-&quot;??_-;_-@_-">
                  <c:v>97086.069224013176</c:v>
                </c:pt>
                <c:pt idx="491" formatCode="_-&quot;$&quot;* #,##0_-;\-&quot;$&quot;* #,##0_-;_-&quot;$&quot;* &quot;-&quot;??_-;_-@_-">
                  <c:v>95243.66771901834</c:v>
                </c:pt>
                <c:pt idx="492" formatCode="_-&quot;$&quot;* #,##0_-;\-&quot;$&quot;* #,##0_-;_-&quot;$&quot;* &quot;-&quot;??_-;_-@_-">
                  <c:v>99249.863261528764</c:v>
                </c:pt>
                <c:pt idx="493" formatCode="_-&quot;$&quot;* #,##0_-;\-&quot;$&quot;* #,##0_-;_-&quot;$&quot;* &quot;-&quot;??_-;_-@_-">
                  <c:v>101738.81457395646</c:v>
                </c:pt>
                <c:pt idx="494" formatCode="_-&quot;$&quot;* #,##0_-;\-&quot;$&quot;* #,##0_-;_-&quot;$&quot;* &quot;-&quot;??_-;_-@_-">
                  <c:v>105118.96495049207</c:v>
                </c:pt>
                <c:pt idx="495" formatCode="_-&quot;$&quot;* #,##0_-;\-&quot;$&quot;* #,##0_-;_-&quot;$&quot;* &quot;-&quot;??_-;_-@_-">
                  <c:v>104790.71271784072</c:v>
                </c:pt>
                <c:pt idx="496" formatCode="_-&quot;$&quot;* #,##0_-;\-&quot;$&quot;* #,##0_-;_-&quot;$&quot;* &quot;-&quot;??_-;_-@_-">
                  <c:v>105783.53176062407</c:v>
                </c:pt>
                <c:pt idx="497" formatCode="_-&quot;$&quot;* #,##0_-;\-&quot;$&quot;* #,##0_-;_-&quot;$&quot;* &quot;-&quot;??_-;_-@_-">
                  <c:v>108494.48230415939</c:v>
                </c:pt>
                <c:pt idx="498" formatCode="_-&quot;$&quot;* #,##0_-;\-&quot;$&quot;* #,##0_-;_-&quot;$&quot;* &quot;-&quot;??_-;_-@_-">
                  <c:v>110796.93620977284</c:v>
                </c:pt>
                <c:pt idx="499" formatCode="_-&quot;$&quot;* #,##0_-;\-&quot;$&quot;* #,##0_-;_-&quot;$&quot;* &quot;-&quot;??_-;_-@_-">
                  <c:v>115186.22027757183</c:v>
                </c:pt>
                <c:pt idx="500" formatCode="_-&quot;$&quot;* #,##0_-;\-&quot;$&quot;* #,##0_-;_-&quot;$&quot;* &quot;-&quot;??_-;_-@_-">
                  <c:v>117225.28705182722</c:v>
                </c:pt>
                <c:pt idx="501" formatCode="_-&quot;$&quot;* #,##0_-;\-&quot;$&quot;* #,##0_-;_-&quot;$&quot;* &quot;-&quot;??_-;_-@_-">
                  <c:v>119933.21120517264</c:v>
                </c:pt>
                <c:pt idx="502" formatCode="_-&quot;$&quot;* #,##0_-;\-&quot;$&quot;* #,##0_-;_-&quot;$&quot;* &quot;-&quot;??_-;_-@_-">
                  <c:v>119024.02780291406</c:v>
                </c:pt>
                <c:pt idx="503" formatCode="_-&quot;$&quot;* #,##0_-;\-&quot;$&quot;* #,##0_-;_-&quot;$&quot;* &quot;-&quot;??_-;_-@_-">
                  <c:v>118557.54541756543</c:v>
                </c:pt>
                <c:pt idx="504" formatCode="_-&quot;$&quot;* #,##0_-;\-&quot;$&quot;* #,##0_-;_-&quot;$&quot;* &quot;-&quot;??_-;_-@_-">
                  <c:v>119683.7005184048</c:v>
                </c:pt>
                <c:pt idx="505" formatCode="_-&quot;$&quot;* #,##0_-;\-&quot;$&quot;* #,##0_-;_-&quot;$&quot;* &quot;-&quot;??_-;_-@_-">
                  <c:v>118601.76780789974</c:v>
                </c:pt>
                <c:pt idx="506" formatCode="_-&quot;$&quot;* #,##0_-;\-&quot;$&quot;* #,##0_-;_-&quot;$&quot;* &quot;-&quot;??_-;_-@_-">
                  <c:v>120186.72754462693</c:v>
                </c:pt>
                <c:pt idx="507" formatCode="_-&quot;$&quot;* #,##0_-;\-&quot;$&quot;* #,##0_-;_-&quot;$&quot;* &quot;-&quot;??_-;_-@_-">
                  <c:v>116707.92861432972</c:v>
                </c:pt>
                <c:pt idx="508" formatCode="_-&quot;$&quot;* #,##0_-;\-&quot;$&quot;* #,##0_-;_-&quot;$&quot;* &quot;-&quot;??_-;_-@_-">
                  <c:v>123064.57461776544</c:v>
                </c:pt>
                <c:pt idx="509" formatCode="_-&quot;$&quot;* #,##0_-;\-&quot;$&quot;* #,##0_-;_-&quot;$&quot;* &quot;-&quot;??_-;_-@_-">
                  <c:v>127360.7951522604</c:v>
                </c:pt>
                <c:pt idx="510" formatCode="_-&quot;$&quot;* #,##0_-;\-&quot;$&quot;* #,##0_-;_-&quot;$&quot;* &quot;-&quot;??_-;_-@_-">
                  <c:v>131214.90183587564</c:v>
                </c:pt>
                <c:pt idx="511" formatCode="_-&quot;$&quot;* #,##0_-;\-&quot;$&quot;* #,##0_-;_-&quot;$&quot;* &quot;-&quot;??_-;_-@_-">
                  <c:v>133902.33984601931</c:v>
                </c:pt>
                <c:pt idx="512" formatCode="_-&quot;$&quot;* #,##0_-;\-&quot;$&quot;* #,##0_-;_-&quot;$&quot;* &quot;-&quot;??_-;_-@_-">
                  <c:v>135456.91916875655</c:v>
                </c:pt>
                <c:pt idx="513" formatCode="_-&quot;$&quot;* #,##0_-;\-&quot;$&quot;* #,##0_-;_-&quot;$&quot;* &quot;-&quot;??_-;_-@_-">
                  <c:v>137262.64330638442</c:v>
                </c:pt>
                <c:pt idx="514" formatCode="_-&quot;$&quot;* #,##0_-;\-&quot;$&quot;* #,##0_-;_-&quot;$&quot;* &quot;-&quot;??_-;_-@_-">
                  <c:v>137115.5687943896</c:v>
                </c:pt>
                <c:pt idx="515" formatCode="_-&quot;$&quot;* #,##0_-;\-&quot;$&quot;* #,##0_-;_-&quot;$&quot;* &quot;-&quot;??_-;_-@_-">
                  <c:v>136368.12917621288</c:v>
                </c:pt>
                <c:pt idx="516" formatCode="_-&quot;$&quot;* #,##0_-;\-&quot;$&quot;* #,##0_-;_-&quot;$&quot;* &quot;-&quot;??_-;_-@_-">
                  <c:v>136488.39920497188</c:v>
                </c:pt>
                <c:pt idx="517" formatCode="_-&quot;$&quot;* #,##0_-;\-&quot;$&quot;* #,##0_-;_-&quot;$&quot;* &quot;-&quot;??_-;_-@_-">
                  <c:v>136644.07365381965</c:v>
                </c:pt>
                <c:pt idx="518" formatCode="_-&quot;$&quot;* #,##0_-;\-&quot;$&quot;* #,##0_-;_-&quot;$&quot;* &quot;-&quot;??_-;_-@_-">
                  <c:v>136343.51591158737</c:v>
                </c:pt>
                <c:pt idx="519" formatCode="_-&quot;$&quot;* #,##0_-;\-&quot;$&quot;* #,##0_-;_-&quot;$&quot;* &quot;-&quot;??_-;_-@_-">
                  <c:v>140402.54663171215</c:v>
                </c:pt>
                <c:pt idx="520" formatCode="_-&quot;$&quot;* #,##0_-;\-&quot;$&quot;* #,##0_-;_-&quot;$&quot;* &quot;-&quot;??_-;_-@_-">
                  <c:v>145812.01909051649</c:v>
                </c:pt>
                <c:pt idx="521" formatCode="_-&quot;$&quot;* #,##0_-;\-&quot;$&quot;* #,##0_-;_-&quot;$&quot;* &quot;-&quot;??_-;_-@_-">
                  <c:v>147280.50477211407</c:v>
                </c:pt>
                <c:pt idx="522" formatCode="_-&quot;$&quot;* #,##0_-;\-&quot;$&quot;* #,##0_-;_-&quot;$&quot;* &quot;-&quot;??_-;_-@_-">
                  <c:v>147175.11840431552</c:v>
                </c:pt>
                <c:pt idx="523" formatCode="_-&quot;$&quot;* #,##0_-;\-&quot;$&quot;* #,##0_-;_-&quot;$&quot;* &quot;-&quot;??_-;_-@_-">
                  <c:v>147660.8924981154</c:v>
                </c:pt>
                <c:pt idx="524" formatCode="_-&quot;$&quot;* #,##0_-;\-&quot;$&quot;* #,##0_-;_-&quot;$&quot;* &quot;-&quot;??_-;_-@_-">
                  <c:v>147983.17647015073</c:v>
                </c:pt>
                <c:pt idx="525" formatCode="_-&quot;$&quot;* #,##0_-;\-&quot;$&quot;* #,##0_-;_-&quot;$&quot;* &quot;-&quot;??_-;_-@_-">
                  <c:v>147816.68054486447</c:v>
                </c:pt>
                <c:pt idx="526" formatCode="_-&quot;$&quot;* #,##0_-;\-&quot;$&quot;* #,##0_-;_-&quot;$&quot;* &quot;-&quot;??_-;_-@_-">
                  <c:v>151372.20722521804</c:v>
                </c:pt>
                <c:pt idx="527" formatCode="_-&quot;$&quot;* #,##0_-;\-&quot;$&quot;* #,##0_-;_-&quot;$&quot;* &quot;-&quot;??_-;_-@_-">
                  <c:v>151793.71664848979</c:v>
                </c:pt>
                <c:pt idx="528" formatCode="_-&quot;$&quot;* #,##0_-;\-&quot;$&quot;* #,##0_-;_-&quot;$&quot;* &quot;-&quot;??_-;_-@_-">
                  <c:v>156505.81915121601</c:v>
                </c:pt>
                <c:pt idx="529" formatCode="_-&quot;$&quot;* #,##0_-;\-&quot;$&quot;* #,##0_-;_-&quot;$&quot;* &quot;-&quot;??_-;_-@_-">
                  <c:v>163323.74922538426</c:v>
                </c:pt>
                <c:pt idx="530" formatCode="_-&quot;$&quot;* #,##0_-;\-&quot;$&quot;* #,##0_-;_-&quot;$&quot;* &quot;-&quot;??_-;_-@_-">
                  <c:v>161321.20350905732</c:v>
                </c:pt>
                <c:pt idx="531" formatCode="_-&quot;$&quot;* #,##0_-;\-&quot;$&quot;* #,##0_-;_-&quot;$&quot;* &quot;-&quot;??_-;_-@_-">
                  <c:v>164527.25915925845</c:v>
                </c:pt>
                <c:pt idx="532" formatCode="_-&quot;$&quot;* #,##0_-;\-&quot;$&quot;* #,##0_-;_-&quot;$&quot;* &quot;-&quot;??_-;_-@_-">
                  <c:v>167595.78487354613</c:v>
                </c:pt>
                <c:pt idx="533" formatCode="_-&quot;$&quot;* #,##0_-;\-&quot;$&quot;* #,##0_-;_-&quot;$&quot;* &quot;-&quot;??_-;_-@_-">
                  <c:v>170536.44377258015</c:v>
                </c:pt>
                <c:pt idx="534" formatCode="_-&quot;$&quot;* #,##0_-;\-&quot;$&quot;* #,##0_-;_-&quot;$&quot;* &quot;-&quot;??_-;_-@_-">
                  <c:v>173235.55250970135</c:v>
                </c:pt>
                <c:pt idx="535" formatCode="_-&quot;$&quot;* #,##0_-;\-&quot;$&quot;* #,##0_-;_-&quot;$&quot;* &quot;-&quot;??_-;_-@_-">
                  <c:v>172335.57910036354</c:v>
                </c:pt>
                <c:pt idx="536" formatCode="_-&quot;$&quot;* #,##0_-;\-&quot;$&quot;* #,##0_-;_-&quot;$&quot;* &quot;-&quot;??_-;_-@_-">
                  <c:v>171968.79335601264</c:v>
                </c:pt>
                <c:pt idx="537" formatCode="_-&quot;$&quot;* #,##0_-;\-&quot;$&quot;* #,##0_-;_-&quot;$&quot;* &quot;-&quot;??_-;_-@_-">
                  <c:v>171838.870127439</c:v>
                </c:pt>
                <c:pt idx="538" formatCode="_-&quot;$&quot;* #,##0_-;\-&quot;$&quot;* #,##0_-;_-&quot;$&quot;* &quot;-&quot;??_-;_-@_-">
                  <c:v>170604.54738237188</c:v>
                </c:pt>
                <c:pt idx="539" formatCode="_-&quot;$&quot;* #,##0_-;\-&quot;$&quot;* #,##0_-;_-&quot;$&quot;* &quot;-&quot;??_-;_-@_-">
                  <c:v>175206.5421154472</c:v>
                </c:pt>
                <c:pt idx="540" formatCode="_-&quot;$&quot;* #,##0_-;\-&quot;$&quot;* #,##0_-;_-&quot;$&quot;* &quot;-&quot;??_-;_-@_-">
                  <c:v>177267.6334912352</c:v>
                </c:pt>
                <c:pt idx="541" formatCode="_-&quot;$&quot;* #,##0_-;\-&quot;$&quot;* #,##0_-;_-&quot;$&quot;* &quot;-&quot;??_-;_-@_-">
                  <c:v>179060.95111437343</c:v>
                </c:pt>
                <c:pt idx="542" formatCode="_-&quot;$&quot;* #,##0_-;\-&quot;$&quot;* #,##0_-;_-&quot;$&quot;* &quot;-&quot;??_-;_-@_-">
                  <c:v>176288.21797619091</c:v>
                </c:pt>
                <c:pt idx="543" formatCode="_-&quot;$&quot;* #,##0_-;\-&quot;$&quot;* #,##0_-;_-&quot;$&quot;* &quot;-&quot;??_-;_-@_-">
                  <c:v>176653.67406006859</c:v>
                </c:pt>
                <c:pt idx="544" formatCode="_-&quot;$&quot;* #,##0_-;\-&quot;$&quot;* #,##0_-;_-&quot;$&quot;* &quot;-&quot;??_-;_-@_-">
                  <c:v>179512.27580903118</c:v>
                </c:pt>
                <c:pt idx="545" formatCode="_-&quot;$&quot;* #,##0_-;\-&quot;$&quot;* #,##0_-;_-&quot;$&quot;* &quot;-&quot;??_-;_-@_-">
                  <c:v>182615.01709391241</c:v>
                </c:pt>
                <c:pt idx="546" formatCode="_-&quot;$&quot;* #,##0_-;\-&quot;$&quot;* #,##0_-;_-&quot;$&quot;* &quot;-&quot;??_-;_-@_-">
                  <c:v>184753.47697048821</c:v>
                </c:pt>
                <c:pt idx="547" formatCode="_-&quot;$&quot;* #,##0_-;\-&quot;$&quot;* #,##0_-;_-&quot;$&quot;* &quot;-&quot;??_-;_-@_-">
                  <c:v>186916.52704007458</c:v>
                </c:pt>
                <c:pt idx="548" formatCode="_-&quot;$&quot;* #,##0_-;\-&quot;$&quot;* #,##0_-;_-&quot;$&quot;* &quot;-&quot;??_-;_-@_-">
                  <c:v>188833.08532643638</c:v>
                </c:pt>
                <c:pt idx="549" formatCode="_-&quot;$&quot;* #,##0_-;\-&quot;$&quot;* #,##0_-;_-&quot;$&quot;* &quot;-&quot;??_-;_-@_-">
                  <c:v>189533.76635363424</c:v>
                </c:pt>
                <c:pt idx="550" formatCode="_-&quot;$&quot;* #,##0_-;\-&quot;$&quot;* #,##0_-;_-&quot;$&quot;* &quot;-&quot;??_-;_-@_-">
                  <c:v>191035.24412761669</c:v>
                </c:pt>
                <c:pt idx="551" formatCode="_-&quot;$&quot;* #,##0_-;\-&quot;$&quot;* #,##0_-;_-&quot;$&quot;* &quot;-&quot;??_-;_-@_-">
                  <c:v>191913.68060692694</c:v>
                </c:pt>
                <c:pt idx="552" formatCode="_-&quot;$&quot;* #,##0_-;\-&quot;$&quot;* #,##0_-;_-&quot;$&quot;* &quot;-&quot;??_-;_-@_-">
                  <c:v>191051.04209512746</c:v>
                </c:pt>
                <c:pt idx="553" formatCode="_-&quot;$&quot;* #,##0_-;\-&quot;$&quot;* #,##0_-;_-&quot;$&quot;* &quot;-&quot;??_-;_-@_-">
                  <c:v>192834.64904516941</c:v>
                </c:pt>
                <c:pt idx="554" formatCode="_-&quot;$&quot;* #,##0_-;\-&quot;$&quot;* #,##0_-;_-&quot;$&quot;* &quot;-&quot;??_-;_-@_-">
                  <c:v>196168.62773352128</c:v>
                </c:pt>
                <c:pt idx="555" formatCode="_-&quot;$&quot;* #,##0_-;\-&quot;$&quot;* #,##0_-;_-&quot;$&quot;* &quot;-&quot;??_-;_-@_-">
                  <c:v>199215.13031923119</c:v>
                </c:pt>
                <c:pt idx="556" formatCode="_-&quot;$&quot;* #,##0_-;\-&quot;$&quot;* #,##0_-;_-&quot;$&quot;* &quot;-&quot;??_-;_-@_-">
                  <c:v>200751.93578957467</c:v>
                </c:pt>
                <c:pt idx="557" formatCode="_-&quot;$&quot;* #,##0_-;\-&quot;$&quot;* #,##0_-;_-&quot;$&quot;* &quot;-&quot;??_-;_-@_-">
                  <c:v>201436.2435062915</c:v>
                </c:pt>
                <c:pt idx="558" formatCode="_-&quot;$&quot;* #,##0_-;\-&quot;$&quot;* #,##0_-;_-&quot;$&quot;* &quot;-&quot;??_-;_-@_-">
                  <c:v>205923.83049794004</c:v>
                </c:pt>
                <c:pt idx="559" formatCode="_-&quot;$&quot;* #,##0_-;\-&quot;$&quot;* #,##0_-;_-&quot;$&quot;* &quot;-&quot;??_-;_-@_-">
                  <c:v>204474.01986859724</c:v>
                </c:pt>
                <c:pt idx="560" formatCode="_-&quot;$&quot;* #,##0_-;\-&quot;$&quot;* #,##0_-;_-&quot;$&quot;* &quot;-&quot;??_-;_-@_-">
                  <c:v>205118.50778256456</c:v>
                </c:pt>
                <c:pt idx="561" formatCode="_-&quot;$&quot;* #,##0_-;\-&quot;$&quot;* #,##0_-;_-&quot;$&quot;* &quot;-&quot;??_-;_-@_-">
                  <c:v>203425.48990175346</c:v>
                </c:pt>
                <c:pt idx="562" formatCode="_-&quot;$&quot;* #,##0_-;\-&quot;$&quot;* #,##0_-;_-&quot;$&quot;* &quot;-&quot;??_-;_-@_-">
                  <c:v>204014.27409921272</c:v>
                </c:pt>
                <c:pt idx="563" formatCode="_-&quot;$&quot;* #,##0_-;\-&quot;$&quot;* #,##0_-;_-&quot;$&quot;* &quot;-&quot;??_-;_-@_-">
                  <c:v>206454.90966123177</c:v>
                </c:pt>
                <c:pt idx="564" formatCode="_-&quot;$&quot;* #,##0_-;\-&quot;$&quot;* #,##0_-;_-&quot;$&quot;* &quot;-&quot;??_-;_-@_-">
                  <c:v>207594.66701125377</c:v>
                </c:pt>
                <c:pt idx="565" formatCode="_-&quot;$&quot;* #,##0_-;\-&quot;$&quot;* #,##0_-;_-&quot;$&quot;* &quot;-&quot;??_-;_-@_-">
                  <c:v>209711.61954449318</c:v>
                </c:pt>
                <c:pt idx="566" formatCode="_-&quot;$&quot;* #,##0_-;\-&quot;$&quot;* #,##0_-;_-&quot;$&quot;* &quot;-&quot;??_-;_-@_-">
                  <c:v>210453.85566808912</c:v>
                </c:pt>
                <c:pt idx="567" formatCode="_-&quot;$&quot;* #,##0_-;\-&quot;$&quot;* #,##0_-;_-&quot;$&quot;* &quot;-&quot;??_-;_-@_-">
                  <c:v>212493.49540677591</c:v>
                </c:pt>
                <c:pt idx="568" formatCode="_-&quot;$&quot;* #,##0_-;\-&quot;$&quot;* #,##0_-;_-&quot;$&quot;* &quot;-&quot;??_-;_-@_-">
                  <c:v>211785.95693061224</c:v>
                </c:pt>
                <c:pt idx="569" formatCode="_-&quot;$&quot;* #,##0_-;\-&quot;$&quot;* #,##0_-;_-&quot;$&quot;* &quot;-&quot;??_-;_-@_-">
                  <c:v>210883.39392740207</c:v>
                </c:pt>
                <c:pt idx="570" formatCode="_-&quot;$&quot;* #,##0_-;\-&quot;$&quot;* #,##0_-;_-&quot;$&quot;* &quot;-&quot;??_-;_-@_-">
                  <c:v>213211.28778607314</c:v>
                </c:pt>
                <c:pt idx="571" formatCode="_-&quot;$&quot;* #,##0_-;\-&quot;$&quot;* #,##0_-;_-&quot;$&quot;* &quot;-&quot;??_-;_-@_-">
                  <c:v>216282.15430209972</c:v>
                </c:pt>
                <c:pt idx="572" formatCode="_-&quot;$&quot;* #,##0_-;\-&quot;$&quot;* #,##0_-;_-&quot;$&quot;* &quot;-&quot;??_-;_-@_-">
                  <c:v>219492.17601575982</c:v>
                </c:pt>
                <c:pt idx="573" formatCode="_-&quot;$&quot;* #,##0_-;\-&quot;$&quot;* #,##0_-;_-&quot;$&quot;* &quot;-&quot;??_-;_-@_-">
                  <c:v>219268.82870997241</c:v>
                </c:pt>
                <c:pt idx="574" formatCode="_-&quot;$&quot;* #,##0_-;\-&quot;$&quot;* #,##0_-;_-&quot;$&quot;* &quot;-&quot;??_-;_-@_-">
                  <c:v>219379.16847969018</c:v>
                </c:pt>
                <c:pt idx="575" formatCode="_-&quot;$&quot;* #,##0_-;\-&quot;$&quot;* #,##0_-;_-&quot;$&quot;* &quot;-&quot;??_-;_-@_-">
                  <c:v>219138.61350890485</c:v>
                </c:pt>
                <c:pt idx="576" formatCode="_-&quot;$&quot;* #,##0_-;\-&quot;$&quot;* #,##0_-;_-&quot;$&quot;* &quot;-&quot;??_-;_-@_-">
                  <c:v>222708.92265248488</c:v>
                </c:pt>
                <c:pt idx="577" formatCode="_-&quot;$&quot;* #,##0_-;\-&quot;$&quot;* #,##0_-;_-&quot;$&quot;* &quot;-&quot;??_-;_-@_-">
                  <c:v>223463.57400777415</c:v>
                </c:pt>
                <c:pt idx="578" formatCode="_-&quot;$&quot;* #,##0_-;\-&quot;$&quot;* #,##0_-;_-&quot;$&quot;* &quot;-&quot;??_-;_-@_-">
                  <c:v>226891.16391016674</c:v>
                </c:pt>
                <c:pt idx="579" formatCode="_-&quot;$&quot;* #,##0_-;\-&quot;$&quot;* #,##0_-;_-&quot;$&quot;* &quot;-&quot;??_-;_-@_-">
                  <c:v>226785.2333335446</c:v>
                </c:pt>
                <c:pt idx="580" formatCode="_-&quot;$&quot;* #,##0_-;\-&quot;$&quot;* #,##0_-;_-&quot;$&quot;* &quot;-&quot;??_-;_-@_-">
                  <c:v>227636.24470351916</c:v>
                </c:pt>
                <c:pt idx="581" formatCode="_-&quot;$&quot;* #,##0_-;\-&quot;$&quot;* #,##0_-;_-&quot;$&quot;* &quot;-&quot;??_-;_-@_-">
                  <c:v>225894.65679358062</c:v>
                </c:pt>
                <c:pt idx="582" formatCode="_-&quot;$&quot;* #,##0_-;\-&quot;$&quot;* #,##0_-;_-&quot;$&quot;* &quot;-&quot;??_-;_-@_-">
                  <c:v>227971.02584826329</c:v>
                </c:pt>
                <c:pt idx="583" formatCode="_-&quot;$&quot;* #,##0_-;\-&quot;$&quot;* #,##0_-;_-&quot;$&quot;* &quot;-&quot;??_-;_-@_-">
                  <c:v>228575.32829194248</c:v>
                </c:pt>
                <c:pt idx="584" formatCode="_-&quot;$&quot;* #,##0_-;\-&quot;$&quot;* #,##0_-;_-&quot;$&quot;* &quot;-&quot;??_-;_-@_-">
                  <c:v>223049.01159071428</c:v>
                </c:pt>
                <c:pt idx="585" formatCode="_-&quot;$&quot;* #,##0_-;\-&quot;$&quot;* #,##0_-;_-&quot;$&quot;* &quot;-&quot;??_-;_-@_-">
                  <c:v>217756.40116926364</c:v>
                </c:pt>
                <c:pt idx="586" formatCode="_-&quot;$&quot;* #,##0_-;\-&quot;$&quot;* #,##0_-;_-&quot;$&quot;* &quot;-&quot;??_-;_-@_-">
                  <c:v>215238.55768187309</c:v>
                </c:pt>
                <c:pt idx="587" formatCode="_-&quot;$&quot;* #,##0_-;\-&quot;$&quot;* #,##0_-;_-&quot;$&quot;* &quot;-&quot;??_-;_-@_-">
                  <c:v>212876.90927436264</c:v>
                </c:pt>
                <c:pt idx="588" formatCode="_-&quot;$&quot;* #,##0_-;\-&quot;$&quot;* #,##0_-;_-&quot;$&quot;* &quot;-&quot;??_-;_-@_-">
                  <c:v>210576.52423270183</c:v>
                </c:pt>
                <c:pt idx="589" formatCode="_-&quot;$&quot;* #,##0_-;\-&quot;$&quot;* #,##0_-;_-&quot;$&quot;* &quot;-&quot;??_-;_-@_-">
                  <c:v>212590.92760285069</c:v>
                </c:pt>
                <c:pt idx="590" formatCode="_-&quot;$&quot;* #,##0_-;\-&quot;$&quot;* #,##0_-;_-&quot;$&quot;* &quot;-&quot;??_-;_-@_-">
                  <c:v>210784.54242562121</c:v>
                </c:pt>
                <c:pt idx="591" formatCode="_-&quot;$&quot;* #,##0_-;\-&quot;$&quot;* #,##0_-;_-&quot;$&quot;* &quot;-&quot;??_-;_-@_-">
                  <c:v>207775.11435089496</c:v>
                </c:pt>
                <c:pt idx="592" formatCode="_-&quot;$&quot;* #,##0_-;\-&quot;$&quot;* #,##0_-;_-&quot;$&quot;* &quot;-&quot;??_-;_-@_-">
                  <c:v>207011.57940668098</c:v>
                </c:pt>
                <c:pt idx="593" formatCode="_-&quot;$&quot;* #,##0_-;\-&quot;$&quot;* #,##0_-;_-&quot;$&quot;* &quot;-&quot;??_-;_-@_-">
                  <c:v>206841.99477804083</c:v>
                </c:pt>
                <c:pt idx="594" formatCode="_-&quot;$&quot;* #,##0_-;\-&quot;$&quot;* #,##0_-;_-&quot;$&quot;* &quot;-&quot;??_-;_-@_-">
                  <c:v>206559.98870875424</c:v>
                </c:pt>
                <c:pt idx="595" formatCode="_-&quot;$&quot;* #,##0_-;\-&quot;$&quot;* #,##0_-;_-&quot;$&quot;* &quot;-&quot;??_-;_-@_-">
                  <c:v>208966.51594531414</c:v>
                </c:pt>
                <c:pt idx="596" formatCode="_-&quot;$&quot;* #,##0_-;\-&quot;$&quot;* #,##0_-;_-&quot;$&quot;* &quot;-&quot;??_-;_-@_-">
                  <c:v>212173.87535123446</c:v>
                </c:pt>
                <c:pt idx="597" formatCode="_-&quot;$&quot;* #,##0_-;\-&quot;$&quot;* #,##0_-;_-&quot;$&quot;* &quot;-&quot;??_-;_-@_-">
                  <c:v>213442.55327412894</c:v>
                </c:pt>
                <c:pt idx="598" formatCode="_-&quot;$&quot;* #,##0_-;\-&quot;$&quot;* #,##0_-;_-&quot;$&quot;* &quot;-&quot;??_-;_-@_-">
                  <c:v>215706.11621346843</c:v>
                </c:pt>
                <c:pt idx="599" formatCode="_-&quot;$&quot;* #,##0_-;\-&quot;$&quot;* #,##0_-;_-&quot;$&quot;* &quot;-&quot;??_-;_-@_-">
                  <c:v>222372.88054952107</c:v>
                </c:pt>
                <c:pt idx="600" formatCode="_-&quot;$&quot;* #,##0_-;\-&quot;$&quot;* #,##0_-;_-&quot;$&quot;* &quot;-&quot;??_-;_-@_-">
                  <c:v>222033.0681333885</c:v>
                </c:pt>
                <c:pt idx="601" formatCode="_-&quot;$&quot;* #,##0_-;\-&quot;$&quot;* #,##0_-;_-&quot;$&quot;* &quot;-&quot;??_-;_-@_-">
                  <c:v>221819.44510624316</c:v>
                </c:pt>
                <c:pt idx="602" formatCode="_-&quot;$&quot;* #,##0_-;\-&quot;$&quot;* #,##0_-;_-&quot;$&quot;* &quot;-&quot;??_-;_-@_-">
                  <c:v>223112.10275582326</c:v>
                </c:pt>
                <c:pt idx="603" formatCode="_-&quot;$&quot;* #,##0_-;\-&quot;$&quot;* #,##0_-;_-&quot;$&quot;* &quot;-&quot;??_-;_-@_-">
                  <c:v>224644.09017173754</c:v>
                </c:pt>
                <c:pt idx="604" formatCode="_-&quot;$&quot;* #,##0_-;\-&quot;$&quot;* #,##0_-;_-&quot;$&quot;* &quot;-&quot;??_-;_-@_-">
                  <c:v>226400.20036338354</c:v>
                </c:pt>
                <c:pt idx="605" formatCode="_-&quot;$&quot;* #,##0_-;\-&quot;$&quot;* #,##0_-;_-&quot;$&quot;* &quot;-&quot;??_-;_-@_-">
                  <c:v>229588.68461005061</c:v>
                </c:pt>
                <c:pt idx="606" formatCode="_-&quot;$&quot;* #,##0_-;\-&quot;$&quot;* #,##0_-;_-&quot;$&quot;* &quot;-&quot;??_-;_-@_-">
                  <c:v>231611.07334691004</c:v>
                </c:pt>
                <c:pt idx="607" formatCode="_-&quot;$&quot;* #,##0_-;\-&quot;$&quot;* #,##0_-;_-&quot;$&quot;* &quot;-&quot;??_-;_-@_-">
                  <c:v>232676.72812539819</c:v>
                </c:pt>
                <c:pt idx="608" formatCode="_-&quot;$&quot;* #,##0_-;\-&quot;$&quot;* #,##0_-;_-&quot;$&quot;* &quot;-&quot;??_-;_-@_-">
                  <c:v>228174.16806580717</c:v>
                </c:pt>
                <c:pt idx="609" formatCode="_-&quot;$&quot;* #,##0_-;\-&quot;$&quot;* #,##0_-;_-&quot;$&quot;* &quot;-&quot;??_-;_-@_-">
                  <c:v>226958.46039516438</c:v>
                </c:pt>
                <c:pt idx="610" formatCode="_-&quot;$&quot;* #,##0_-;\-&quot;$&quot;* #,##0_-;_-&quot;$&quot;* &quot;-&quot;??_-;_-@_-">
                  <c:v>226381.87886872352</c:v>
                </c:pt>
                <c:pt idx="611" formatCode="_-&quot;$&quot;* #,##0_-;\-&quot;$&quot;* #,##0_-;_-&quot;$&quot;* &quot;-&quot;??_-;_-@_-">
                  <c:v>225700.71926504339</c:v>
                </c:pt>
                <c:pt idx="612" formatCode="_-&quot;$&quot;* #,##0_-;\-&quot;$&quot;* #,##0_-;_-&quot;$&quot;* &quot;-&quot;??_-;_-@_-">
                  <c:v>227399.49358639086</c:v>
                </c:pt>
                <c:pt idx="613" formatCode="_-&quot;$&quot;* #,##0_-;\-&quot;$&quot;* #,##0_-;_-&quot;$&quot;* &quot;-&quot;??_-;_-@_-">
                  <c:v>227430.97078367471</c:v>
                </c:pt>
                <c:pt idx="614" formatCode="_-&quot;$&quot;* #,##0_-;\-&quot;$&quot;* #,##0_-;_-&quot;$&quot;* &quot;-&quot;??_-;_-@_-">
                  <c:v>227066.19993556256</c:v>
                </c:pt>
                <c:pt idx="615" formatCode="_-&quot;$&quot;* #,##0_-;\-&quot;$&quot;* #,##0_-;_-&quot;$&quot;* &quot;-&quot;??_-;_-@_-">
                  <c:v>230322.28382195649</c:v>
                </c:pt>
                <c:pt idx="616" formatCode="_-&quot;$&quot;* #,##0_-;\-&quot;$&quot;* #,##0_-;_-&quot;$&quot;* &quot;-&quot;??_-;_-@_-">
                  <c:v>233704.20218331076</c:v>
                </c:pt>
                <c:pt idx="617" formatCode="_-&quot;$&quot;* #,##0_-;\-&quot;$&quot;* #,##0_-;_-&quot;$&quot;* &quot;-&quot;??_-;_-@_-">
                  <c:v>236861.08064927332</c:v>
                </c:pt>
                <c:pt idx="618" formatCode="_-&quot;$&quot;* #,##0_-;\-&quot;$&quot;* #,##0_-;_-&quot;$&quot;* &quot;-&quot;??_-;_-@_-">
                  <c:v>234291.47920606035</c:v>
                </c:pt>
                <c:pt idx="619" formatCode="_-&quot;$&quot;* #,##0_-;\-&quot;$&quot;* #,##0_-;_-&quot;$&quot;* &quot;-&quot;??_-;_-@_-">
                  <c:v>234260.78526881794</c:v>
                </c:pt>
                <c:pt idx="620" formatCode="_-&quot;$&quot;* #,##0_-;\-&quot;$&quot;* #,##0_-;_-&quot;$&quot;* &quot;-&quot;??_-;_-@_-">
                  <c:v>233851.68118700312</c:v>
                </c:pt>
                <c:pt idx="621" formatCode="_-&quot;$&quot;* #,##0_-;\-&quot;$&quot;* #,##0_-;_-&quot;$&quot;* &quot;-&quot;??_-;_-@_-">
                  <c:v>230338.2268157237</c:v>
                </c:pt>
                <c:pt idx="622" formatCode="_-&quot;$&quot;* #,##0_-;\-&quot;$&quot;* #,##0_-;_-&quot;$&quot;* &quot;-&quot;??_-;_-@_-">
                  <c:v>231881.30589561976</c:v>
                </c:pt>
                <c:pt idx="623" formatCode="_-&quot;$&quot;* #,##0_-;\-&quot;$&quot;* #,##0_-;_-&quot;$&quot;* &quot;-&quot;??_-;_-@_-">
                  <c:v>232550.13600426327</c:v>
                </c:pt>
                <c:pt idx="624" formatCode="_-&quot;$&quot;* #,##0_-;\-&quot;$&quot;* #,##0_-;_-&quot;$&quot;* &quot;-&quot;??_-;_-@_-">
                  <c:v>234172.8952613186</c:v>
                </c:pt>
                <c:pt idx="625" formatCode="_-&quot;$&quot;* #,##0_-;\-&quot;$&quot;* #,##0_-;_-&quot;$&quot;* &quot;-&quot;??_-;_-@_-">
                  <c:v>237666.46314265268</c:v>
                </c:pt>
                <c:pt idx="626" formatCode="_-&quot;$&quot;* #,##0_-;\-&quot;$&quot;* #,##0_-;_-&quot;$&quot;* &quot;-&quot;??_-;_-@_-">
                  <c:v>234796.72038393287</c:v>
                </c:pt>
                <c:pt idx="627" formatCode="_-&quot;$&quot;* #,##0_-;\-&quot;$&quot;* #,##0_-;_-&quot;$&quot;* &quot;-&quot;??_-;_-@_-">
                  <c:v>237014.3071507758</c:v>
                </c:pt>
                <c:pt idx="628" formatCode="_-&quot;$&quot;* #,##0_-;\-&quot;$&quot;* #,##0_-;_-&quot;$&quot;* &quot;-&quot;??_-;_-@_-">
                  <c:v>238065.73432479295</c:v>
                </c:pt>
                <c:pt idx="629" formatCode="_-&quot;$&quot;* #,##0_-;\-&quot;$&quot;* #,##0_-;_-&quot;$&quot;* &quot;-&quot;??_-;_-@_-">
                  <c:v>237893.99663876317</c:v>
                </c:pt>
                <c:pt idx="630" formatCode="_-&quot;$&quot;* #,##0_-;\-&quot;$&quot;* #,##0_-;_-&quot;$&quot;* &quot;-&quot;??_-;_-@_-">
                  <c:v>239082.31647400465</c:v>
                </c:pt>
                <c:pt idx="631" formatCode="_-&quot;$&quot;* #,##0_-;\-&quot;$&quot;* #,##0_-;_-&quot;$&quot;* &quot;-&quot;??_-;_-@_-">
                  <c:v>240646.69571484521</c:v>
                </c:pt>
                <c:pt idx="632" formatCode="_-&quot;$&quot;* #,##0_-;\-&quot;$&quot;* #,##0_-;_-&quot;$&quot;* &quot;-&quot;??_-;_-@_-">
                  <c:v>239758.95366835242</c:v>
                </c:pt>
                <c:pt idx="633" formatCode="_-&quot;$&quot;* #,##0_-;\-&quot;$&quot;* #,##0_-;_-&quot;$&quot;* &quot;-&quot;??_-;_-@_-">
                  <c:v>239392.90656446273</c:v>
                </c:pt>
                <c:pt idx="634" formatCode="_-&quot;$&quot;* #,##0_-;\-&quot;$&quot;* #,##0_-;_-&quot;$&quot;* &quot;-&quot;??_-;_-@_-">
                  <c:v>239112.32050891459</c:v>
                </c:pt>
                <c:pt idx="635" formatCode="_-&quot;$&quot;* #,##0_-;\-&quot;$&quot;* #,##0_-;_-&quot;$&quot;* &quot;-&quot;??_-;_-@_-">
                  <c:v>240181.34152715842</c:v>
                </c:pt>
                <c:pt idx="636" formatCode="_-&quot;$&quot;* #,##0_-;\-&quot;$&quot;* #,##0_-;_-&quot;$&quot;* &quot;-&quot;??_-;_-@_-">
                  <c:v>239013.15819287745</c:v>
                </c:pt>
                <c:pt idx="637" formatCode="_-&quot;$&quot;* #,##0_-;\-&quot;$&quot;* #,##0_-;_-&quot;$&quot;* &quot;-&quot;??_-;_-@_-">
                  <c:v>238823.5734510968</c:v>
                </c:pt>
                <c:pt idx="638" formatCode="_-&quot;$&quot;* #,##0_-;\-&quot;$&quot;* #,##0_-;_-&quot;$&quot;* &quot;-&quot;??_-;_-@_-">
                  <c:v>241700.33441481245</c:v>
                </c:pt>
                <c:pt idx="639" formatCode="_-&quot;$&quot;* #,##0_-;\-&quot;$&quot;* #,##0_-;_-&quot;$&quot;* &quot;-&quot;??_-;_-@_-">
                  <c:v>245570.93763072591</c:v>
                </c:pt>
                <c:pt idx="640" formatCode="_-&quot;$&quot;* #,##0_-;\-&quot;$&quot;* #,##0_-;_-&quot;$&quot;* &quot;-&quot;??_-;_-@_-">
                  <c:v>243515.20658230595</c:v>
                </c:pt>
                <c:pt idx="641" formatCode="_-&quot;$&quot;* #,##0_-;\-&quot;$&quot;* #,##0_-;_-&quot;$&quot;* &quot;-&quot;??_-;_-@_-">
                  <c:v>243870.62929955623</c:v>
                </c:pt>
                <c:pt idx="642" formatCode="_-&quot;$&quot;* #,##0_-;\-&quot;$&quot;* #,##0_-;_-&quot;$&quot;* &quot;-&quot;??_-;_-@_-">
                  <c:v>243230.24007295561</c:v>
                </c:pt>
                <c:pt idx="643" formatCode="_-&quot;$&quot;* #,##0_-;\-&quot;$&quot;* #,##0_-;_-&quot;$&quot;* &quot;-&quot;??_-;_-@_-">
                  <c:v>244199.55277816442</c:v>
                </c:pt>
                <c:pt idx="644" formatCode="_-&quot;$&quot;* #,##0_-;\-&quot;$&quot;* #,##0_-;_-&quot;$&quot;* &quot;-&quot;??_-;_-@_-">
                  <c:v>239037.50270740918</c:v>
                </c:pt>
                <c:pt idx="645" formatCode="_-&quot;$&quot;* #,##0_-;\-&quot;$&quot;* #,##0_-;_-&quot;$&quot;* &quot;-&quot;??_-;_-@_-">
                  <c:v>239260.00512124307</c:v>
                </c:pt>
                <c:pt idx="646" formatCode="_-&quot;$&quot;* #,##0_-;\-&quot;$&quot;* #,##0_-;_-&quot;$&quot;* &quot;-&quot;??_-;_-@_-">
                  <c:v>239658.3605437674</c:v>
                </c:pt>
                <c:pt idx="647" formatCode="_-&quot;$&quot;* #,##0_-;\-&quot;$&quot;* #,##0_-;_-&quot;$&quot;* &quot;-&quot;??_-;_-@_-">
                  <c:v>236549.28701366487</c:v>
                </c:pt>
                <c:pt idx="648" formatCode="_-&quot;$&quot;* #,##0_-;\-&quot;$&quot;* #,##0_-;_-&quot;$&quot;* &quot;-&quot;??_-;_-@_-">
                  <c:v>232927.90595599887</c:v>
                </c:pt>
                <c:pt idx="649" formatCode="_-&quot;$&quot;* #,##0_-;\-&quot;$&quot;* #,##0_-;_-&quot;$&quot;* &quot;-&quot;??_-;_-@_-">
                  <c:v>230456.84613537026</c:v>
                </c:pt>
                <c:pt idx="650" formatCode="_-&quot;$&quot;* #,##0_-;\-&quot;$&quot;* #,##0_-;_-&quot;$&quot;* &quot;-&quot;??_-;_-@_-">
                  <c:v>228974.16616571863</c:v>
                </c:pt>
                <c:pt idx="651" formatCode="_-&quot;$&quot;* #,##0_-;\-&quot;$&quot;* #,##0_-;_-&quot;$&quot;* &quot;-&quot;??_-;_-@_-">
                  <c:v>228852.25727612936</c:v>
                </c:pt>
                <c:pt idx="652" formatCode="_-&quot;$&quot;* #,##0_-;\-&quot;$&quot;* #,##0_-;_-&quot;$&quot;* &quot;-&quot;??_-;_-@_-">
                  <c:v>227835.6663324952</c:v>
                </c:pt>
                <c:pt idx="653" formatCode="_-&quot;$&quot;* #,##0_-;\-&quot;$&quot;* #,##0_-;_-&quot;$&quot;* &quot;-&quot;??_-;_-@_-">
                  <c:v>227029.95060311162</c:v>
                </c:pt>
                <c:pt idx="654" formatCode="_-&quot;$&quot;* #,##0_-;\-&quot;$&quot;* #,##0_-;_-&quot;$&quot;* &quot;-&quot;??_-;_-@_-">
                  <c:v>225260.71659935371</c:v>
                </c:pt>
                <c:pt idx="655" formatCode="_-&quot;$&quot;* #,##0_-;\-&quot;$&quot;* #,##0_-;_-&quot;$&quot;* &quot;-&quot;??_-;_-@_-">
                  <c:v>223178.34985928892</c:v>
                </c:pt>
                <c:pt idx="656" formatCode="_-&quot;$&quot;* #,##0_-;\-&quot;$&quot;* #,##0_-;_-&quot;$&quot;* &quot;-&quot;??_-;_-@_-">
                  <c:v>223837.90719590432</c:v>
                </c:pt>
                <c:pt idx="657" formatCode="_-&quot;$&quot;* #,##0_-;\-&quot;$&quot;* #,##0_-;_-&quot;$&quot;* &quot;-&quot;??_-;_-@_-">
                  <c:v>225475.20511610885</c:v>
                </c:pt>
                <c:pt idx="658" formatCode="_-&quot;$&quot;* #,##0_-;\-&quot;$&quot;* #,##0_-;_-&quot;$&quot;* &quot;-&quot;??_-;_-@_-">
                  <c:v>224100.60059222119</c:v>
                </c:pt>
                <c:pt idx="659" formatCode="_-&quot;$&quot;* #,##0_-;\-&quot;$&quot;* #,##0_-;_-&quot;$&quot;* &quot;-&quot;??_-;_-@_-">
                  <c:v>223128.63270331529</c:v>
                </c:pt>
                <c:pt idx="660" formatCode="_-&quot;$&quot;* #,##0_-;\-&quot;$&quot;* #,##0_-;_-&quot;$&quot;* &quot;-&quot;??_-;_-@_-">
                  <c:v>224238.00318699484</c:v>
                </c:pt>
                <c:pt idx="661" formatCode="_-&quot;$&quot;* #,##0_-;\-&quot;$&quot;* #,##0_-;_-&quot;$&quot;* &quot;-&quot;??_-;_-@_-">
                  <c:v>224503.28969976644</c:v>
                </c:pt>
                <c:pt idx="662" formatCode="_-&quot;$&quot;* #,##0_-;\-&quot;$&quot;* #,##0_-;_-&quot;$&quot;* &quot;-&quot;??_-;_-@_-">
                  <c:v>224845.40217052939</c:v>
                </c:pt>
                <c:pt idx="663" formatCode="_-&quot;$&quot;* #,##0_-;\-&quot;$&quot;* #,##0_-;_-&quot;$&quot;* &quot;-&quot;??_-;_-@_-">
                  <c:v>226854.16694266439</c:v>
                </c:pt>
                <c:pt idx="664" formatCode="_-&quot;$&quot;* #,##0_-;\-&quot;$&quot;* #,##0_-;_-&quot;$&quot;* &quot;-&quot;??_-;_-@_-">
                  <c:v>227132.7581579207</c:v>
                </c:pt>
                <c:pt idx="665" formatCode="_-&quot;$&quot;* #,##0_-;\-&quot;$&quot;* #,##0_-;_-&quot;$&quot;* &quot;-&quot;??_-;_-@_-">
                  <c:v>229470.5815447215</c:v>
                </c:pt>
                <c:pt idx="666" formatCode="_-&quot;$&quot;* #,##0_-;\-&quot;$&quot;* #,##0_-;_-&quot;$&quot;* &quot;-&quot;??_-;_-@_-">
                  <c:v>231181.6455840893</c:v>
                </c:pt>
                <c:pt idx="667" formatCode="_-&quot;$&quot;* #,##0_-;\-&quot;$&quot;* #,##0_-;_-&quot;$&quot;* &quot;-&quot;??_-;_-@_-">
                  <c:v>233060.2275443062</c:v>
                </c:pt>
                <c:pt idx="668" formatCode="_-&quot;$&quot;* #,##0_-;\-&quot;$&quot;* #,##0_-;_-&quot;$&quot;* &quot;-&quot;??_-;_-@_-">
                  <c:v>233864.71852370034</c:v>
                </c:pt>
                <c:pt idx="669" formatCode="_-&quot;$&quot;* #,##0_-;\-&quot;$&quot;* #,##0_-;_-&quot;$&quot;* &quot;-&quot;??_-;_-@_-">
                  <c:v>234034.54293804476</c:v>
                </c:pt>
                <c:pt idx="670" formatCode="_-&quot;$&quot;* #,##0_-;\-&quot;$&quot;* #,##0_-;_-&quot;$&quot;* &quot;-&quot;??_-;_-@_-">
                  <c:v>231777.32544274823</c:v>
                </c:pt>
                <c:pt idx="671" formatCode="_-&quot;$&quot;* #,##0_-;\-&quot;$&quot;* #,##0_-;_-&quot;$&quot;* &quot;-&quot;??_-;_-@_-">
                  <c:v>232147.18847666951</c:v>
                </c:pt>
                <c:pt idx="672" formatCode="_-&quot;$&quot;* #,##0_-;\-&quot;$&quot;* #,##0_-;_-&quot;$&quot;* &quot;-&quot;??_-;_-@_-">
                  <c:v>232178.75357964155</c:v>
                </c:pt>
                <c:pt idx="673" formatCode="_-&quot;$&quot;* #,##0_-;\-&quot;$&quot;* #,##0_-;_-&quot;$&quot;* &quot;-&quot;??_-;_-@_-">
                  <c:v>234589.95599517768</c:v>
                </c:pt>
                <c:pt idx="674" formatCode="_-&quot;$&quot;* #,##0_-;\-&quot;$&quot;* #,##0_-;_-&quot;$&quot;* &quot;-&quot;??_-;_-@_-">
                  <c:v>235769.13576332844</c:v>
                </c:pt>
                <c:pt idx="675" formatCode="_-&quot;$&quot;* #,##0_-;\-&quot;$&quot;* #,##0_-;_-&quot;$&quot;* &quot;-&quot;??_-;_-@_-">
                  <c:v>237024.24091631308</c:v>
                </c:pt>
                <c:pt idx="676" formatCode="_-&quot;$&quot;* #,##0_-;\-&quot;$&quot;* #,##0_-;_-&quot;$&quot;* &quot;-&quot;??_-;_-@_-">
                  <c:v>240562.37031258843</c:v>
                </c:pt>
                <c:pt idx="677" formatCode="_-&quot;$&quot;* #,##0_-;\-&quot;$&quot;* #,##0_-;_-&quot;$&quot;* &quot;-&quot;??_-;_-@_-">
                  <c:v>237945.10256191244</c:v>
                </c:pt>
                <c:pt idx="678" formatCode="_-&quot;$&quot;* #,##0_-;\-&quot;$&quot;* #,##0_-;_-&quot;$&quot;* &quot;-&quot;??_-;_-@_-">
                  <c:v>235592.02170134932</c:v>
                </c:pt>
                <c:pt idx="679" formatCode="_-&quot;$&quot;* #,##0_-;\-&quot;$&quot;* #,##0_-;_-&quot;$&quot;* &quot;-&quot;??_-;_-@_-">
                  <c:v>236074.31526205255</c:v>
                </c:pt>
                <c:pt idx="680" formatCode="_-&quot;$&quot;* #,##0_-;\-&quot;$&quot;* #,##0_-;_-&quot;$&quot;* &quot;-&quot;??_-;_-@_-">
                  <c:v>236798.28732112539</c:v>
                </c:pt>
                <c:pt idx="681" formatCode="_-&quot;$&quot;* #,##0_-;\-&quot;$&quot;* #,##0_-;_-&quot;$&quot;* &quot;-&quot;??_-;_-@_-">
                  <c:v>233778.75644615642</c:v>
                </c:pt>
                <c:pt idx="682" formatCode="_-&quot;$&quot;* #,##0_-;\-&quot;$&quot;* #,##0_-;_-&quot;$&quot;* &quot;-&quot;??_-;_-@_-">
                  <c:v>236415.28216651038</c:v>
                </c:pt>
                <c:pt idx="683" formatCode="_-&quot;$&quot;* #,##0_-;\-&quot;$&quot;* #,##0_-;_-&quot;$&quot;* &quot;-&quot;??_-;_-@_-">
                  <c:v>237300.71306303353</c:v>
                </c:pt>
                <c:pt idx="684" formatCode="_-&quot;$&quot;* #,##0_-;\-&quot;$&quot;* #,##0_-;_-&quot;$&quot;* &quot;-&quot;??_-;_-@_-">
                  <c:v>239485.16841384917</c:v>
                </c:pt>
                <c:pt idx="685" formatCode="_-&quot;$&quot;* #,##0_-;\-&quot;$&quot;* #,##0_-;_-&quot;$&quot;* &quot;-&quot;??_-;_-@_-">
                  <c:v>241886.47902417814</c:v>
                </c:pt>
                <c:pt idx="686" formatCode="_-&quot;$&quot;* #,##0_-;\-&quot;$&quot;* #,##0_-;_-&quot;$&quot;* &quot;-&quot;??_-;_-@_-">
                  <c:v>245038.36659594369</c:v>
                </c:pt>
                <c:pt idx="687" formatCode="_-&quot;$&quot;* #,##0_-;\-&quot;$&quot;* #,##0_-;_-&quot;$&quot;* &quot;-&quot;??_-;_-@_-">
                  <c:v>248102.67079102245</c:v>
                </c:pt>
                <c:pt idx="688" formatCode="_-&quot;$&quot;* #,##0_-;\-&quot;$&quot;* #,##0_-;_-&quot;$&quot;* &quot;-&quot;??_-;_-@_-">
                  <c:v>247301.47972745434</c:v>
                </c:pt>
                <c:pt idx="689" formatCode="_-&quot;$&quot;* #,##0_-;\-&quot;$&quot;* #,##0_-;_-&quot;$&quot;* &quot;-&quot;??_-;_-@_-">
                  <c:v>247448.7401110685</c:v>
                </c:pt>
                <c:pt idx="690" formatCode="_-&quot;$&quot;* #,##0_-;\-&quot;$&quot;* #,##0_-;_-&quot;$&quot;* &quot;-&quot;??_-;_-@_-">
                  <c:v>251526.1101922059</c:v>
                </c:pt>
                <c:pt idx="691" formatCode="_-&quot;$&quot;* #,##0_-;\-&quot;$&quot;* #,##0_-;_-&quot;$&quot;* &quot;-&quot;??_-;_-@_-">
                  <c:v>252386.67551586431</c:v>
                </c:pt>
                <c:pt idx="692" formatCode="_-&quot;$&quot;* #,##0_-;\-&quot;$&quot;* #,##0_-;_-&quot;$&quot;* &quot;-&quot;??_-;_-@_-">
                  <c:v>254672.34946274234</c:v>
                </c:pt>
                <c:pt idx="693" formatCode="_-&quot;$&quot;* #,##0_-;\-&quot;$&quot;* #,##0_-;_-&quot;$&quot;* &quot;-&quot;??_-;_-@_-">
                  <c:v>254291.31407525184</c:v>
                </c:pt>
                <c:pt idx="694" formatCode="_-&quot;$&quot;* #,##0_-;\-&quot;$&quot;* #,##0_-;_-&quot;$&quot;* &quot;-&quot;??_-;_-@_-">
                  <c:v>255454.50692576348</c:v>
                </c:pt>
                <c:pt idx="695" formatCode="_-&quot;$&quot;* #,##0_-;\-&quot;$&quot;* #,##0_-;_-&quot;$&quot;* &quot;-&quot;??_-;_-@_-">
                  <c:v>259388.67272344197</c:v>
                </c:pt>
                <c:pt idx="696" formatCode="_-&quot;$&quot;* #,##0_-;\-&quot;$&quot;* #,##0_-;_-&quot;$&quot;* &quot;-&quot;??_-;_-@_-">
                  <c:v>258374.89481596995</c:v>
                </c:pt>
                <c:pt idx="697" formatCode="_-&quot;$&quot;* #,##0_-;\-&quot;$&quot;* #,##0_-;_-&quot;$&quot;* &quot;-&quot;??_-;_-@_-">
                  <c:v>252379.57244881193</c:v>
                </c:pt>
                <c:pt idx="698" formatCode="_-&quot;$&quot;* #,##0_-;\-&quot;$&quot;* #,##0_-;_-&quot;$&quot;* &quot;-&quot;??_-;_-@_-">
                  <c:v>252004.57054251892</c:v>
                </c:pt>
                <c:pt idx="699" formatCode="_-&quot;$&quot;* #,##0_-;\-&quot;$&quot;* #,##0_-;_-&quot;$&quot;* &quot;-&quot;??_-;_-@_-">
                  <c:v>256114.59573768734</c:v>
                </c:pt>
                <c:pt idx="700" formatCode="_-&quot;$&quot;* #,##0_-;\-&quot;$&quot;* #,##0_-;_-&quot;$&quot;* &quot;-&quot;??_-;_-@_-">
                  <c:v>253521.75571513266</c:v>
                </c:pt>
                <c:pt idx="701" formatCode="_-&quot;$&quot;* #,##0_-;\-&quot;$&quot;* #,##0_-;_-&quot;$&quot;* &quot;-&quot;??_-;_-@_-">
                  <c:v>253803.63343190486</c:v>
                </c:pt>
                <c:pt idx="702" formatCode="_-&quot;$&quot;* #,##0_-;\-&quot;$&quot;* #,##0_-;_-&quot;$&quot;* &quot;-&quot;??_-;_-@_-">
                  <c:v>256182.70724731611</c:v>
                </c:pt>
                <c:pt idx="703" formatCode="_-&quot;$&quot;* #,##0_-;\-&quot;$&quot;* #,##0_-;_-&quot;$&quot;* &quot;-&quot;??_-;_-@_-">
                  <c:v>257634.13031154356</c:v>
                </c:pt>
                <c:pt idx="704" formatCode="_-&quot;$&quot;* #,##0_-;\-&quot;$&quot;* #,##0_-;_-&quot;$&quot;* &quot;-&quot;??_-;_-@_-">
                  <c:v>260213.74740396466</c:v>
                </c:pt>
                <c:pt idx="705" formatCode="_-&quot;$&quot;* #,##0_-;\-&quot;$&quot;* #,##0_-;_-&quot;$&quot;* &quot;-&quot;??_-;_-@_-">
                  <c:v>261444.62079371937</c:v>
                </c:pt>
                <c:pt idx="706" formatCode="_-&quot;$&quot;* #,##0_-;\-&quot;$&quot;* #,##0_-;_-&quot;$&quot;* &quot;-&quot;??_-;_-@_-">
                  <c:v>257073.53016013865</c:v>
                </c:pt>
                <c:pt idx="707" formatCode="_-&quot;$&quot;* #,##0_-;\-&quot;$&quot;* #,##0_-;_-&quot;$&quot;* &quot;-&quot;??_-;_-@_-">
                  <c:v>256347.47085137159</c:v>
                </c:pt>
                <c:pt idx="708" formatCode="_-&quot;$&quot;* #,##0_-;\-&quot;$&quot;* #,##0_-;_-&quot;$&quot;* &quot;-&quot;??_-;_-@_-">
                  <c:v>256574.35162542397</c:v>
                </c:pt>
                <c:pt idx="709" formatCode="_-&quot;$&quot;* #,##0_-;\-&quot;$&quot;* #,##0_-;_-&quot;$&quot;* &quot;-&quot;??_-;_-@_-">
                  <c:v>258283.64916388632</c:v>
                </c:pt>
                <c:pt idx="710" formatCode="_-&quot;$&quot;* #,##0_-;\-&quot;$&quot;* #,##0_-;_-&quot;$&quot;* &quot;-&quot;??_-;_-@_-">
                  <c:v>262354.93397584901</c:v>
                </c:pt>
                <c:pt idx="711" formatCode="_-&quot;$&quot;* #,##0_-;\-&quot;$&quot;* #,##0_-;_-&quot;$&quot;* &quot;-&quot;??_-;_-@_-">
                  <c:v>263311.78268697677</c:v>
                </c:pt>
                <c:pt idx="712" formatCode="_-&quot;$&quot;* #,##0_-;\-&quot;$&quot;* #,##0_-;_-&quot;$&quot;* &quot;-&quot;??_-;_-@_-">
                  <c:v>264965.14046063757</c:v>
                </c:pt>
                <c:pt idx="713" formatCode="_-&quot;$&quot;* #,##0_-;\-&quot;$&quot;* #,##0_-;_-&quot;$&quot;* &quot;-&quot;??_-;_-@_-">
                  <c:v>265217.18922596856</c:v>
                </c:pt>
                <c:pt idx="714" formatCode="_-&quot;$&quot;* #,##0_-;\-&quot;$&quot;* #,##0_-;_-&quot;$&quot;* &quot;-&quot;??_-;_-@_-">
                  <c:v>266585.19169485359</c:v>
                </c:pt>
                <c:pt idx="715" formatCode="_-&quot;$&quot;* #,##0_-;\-&quot;$&quot;* #,##0_-;_-&quot;$&quot;* &quot;-&quot;??_-;_-@_-">
                  <c:v>268169.53701012221</c:v>
                </c:pt>
                <c:pt idx="716" formatCode="_-&quot;$&quot;* #,##0_-;\-&quot;$&quot;* #,##0_-;_-&quot;$&quot;* &quot;-&quot;??_-;_-@_-">
                  <c:v>266660.46069406741</c:v>
                </c:pt>
                <c:pt idx="717" formatCode="_-&quot;$&quot;* #,##0_-;\-&quot;$&quot;* #,##0_-;_-&quot;$&quot;* &quot;-&quot;??_-;_-@_-">
                  <c:v>266645.23399889591</c:v>
                </c:pt>
                <c:pt idx="718" formatCode="_-&quot;$&quot;* #,##0_-;\-&quot;$&quot;* #,##0_-;_-&quot;$&quot;* &quot;-&quot;??_-;_-@_-">
                  <c:v>269422.27171182237</c:v>
                </c:pt>
                <c:pt idx="719" formatCode="_-&quot;$&quot;* #,##0_-;\-&quot;$&quot;* #,##0_-;_-&quot;$&quot;* &quot;-&quot;??_-;_-@_-">
                  <c:v>271768.94259102398</c:v>
                </c:pt>
                <c:pt idx="720" formatCode="_-&quot;$&quot;* #,##0_-;\-&quot;$&quot;* #,##0_-;_-&quot;$&quot;* &quot;-&quot;??_-;_-@_-">
                  <c:v>273415.98117328162</c:v>
                </c:pt>
                <c:pt idx="721" formatCode="_-&quot;$&quot;* #,##0_-;\-&quot;$&quot;* #,##0_-;_-&quot;$&quot;* &quot;-&quot;??_-;_-@_-">
                  <c:v>271155.74886568991</c:v>
                </c:pt>
                <c:pt idx="722" formatCode="_-&quot;$&quot;* #,##0_-;\-&quot;$&quot;* #,##0_-;_-&quot;$&quot;* &quot;-&quot;??_-;_-@_-">
                  <c:v>273221.92537352879</c:v>
                </c:pt>
                <c:pt idx="723" formatCode="_-&quot;$&quot;* #,##0_-;\-&quot;$&quot;* #,##0_-;_-&quot;$&quot;* &quot;-&quot;??_-;_-@_-">
                  <c:v>271071.45507338521</c:v>
                </c:pt>
                <c:pt idx="724" formatCode="_-&quot;$&quot;* #,##0_-;\-&quot;$&quot;* #,##0_-;_-&quot;$&quot;* &quot;-&quot;??_-;_-@_-">
                  <c:v>268347.90744340344</c:v>
                </c:pt>
                <c:pt idx="725" formatCode="_-&quot;$&quot;* #,##0_-;\-&quot;$&quot;* #,##0_-;_-&quot;$&quot;* &quot;-&quot;??_-;_-@_-">
                  <c:v>268675.73691186757</c:v>
                </c:pt>
                <c:pt idx="726" formatCode="_-&quot;$&quot;* #,##0_-;\-&quot;$&quot;* #,##0_-;_-&quot;$&quot;* &quot;-&quot;??_-;_-@_-">
                  <c:v>270184.4248201251</c:v>
                </c:pt>
                <c:pt idx="727" formatCode="_-&quot;$&quot;* #,##0_-;\-&quot;$&quot;* #,##0_-;_-&quot;$&quot;* &quot;-&quot;??_-;_-@_-">
                  <c:v>268995.95724878367</c:v>
                </c:pt>
                <c:pt idx="728" formatCode="_-&quot;$&quot;* #,##0_-;\-&quot;$&quot;* #,##0_-;_-&quot;$&quot;* &quot;-&quot;??_-;_-@_-">
                  <c:v>268662.01385006635</c:v>
                </c:pt>
                <c:pt idx="729" formatCode="_-&quot;$&quot;* #,##0_-;\-&quot;$&quot;* #,##0_-;_-&quot;$&quot;* &quot;-&quot;??_-;_-@_-">
                  <c:v>264993.11268401647</c:v>
                </c:pt>
                <c:pt idx="730" formatCode="_-&quot;$&quot;* #,##0_-;\-&quot;$&quot;* #,##0_-;_-&quot;$&quot;* &quot;-&quot;??_-;_-@_-">
                  <c:v>263137.62799540581</c:v>
                </c:pt>
                <c:pt idx="731" formatCode="_-&quot;$&quot;* #,##0_-;\-&quot;$&quot;* #,##0_-;_-&quot;$&quot;* &quot;-&quot;??_-;_-@_-">
                  <c:v>262855.84230315837</c:v>
                </c:pt>
                <c:pt idx="732" formatCode="_-&quot;$&quot;* #,##0_-;\-&quot;$&quot;* #,##0_-;_-&quot;$&quot;* &quot;-&quot;??_-;_-@_-">
                  <c:v>261611.85587395998</c:v>
                </c:pt>
                <c:pt idx="733" formatCode="_-&quot;$&quot;* #,##0_-;\-&quot;$&quot;* #,##0_-;_-&quot;$&quot;* &quot;-&quot;??_-;_-@_-">
                  <c:v>263483.39322110789</c:v>
                </c:pt>
                <c:pt idx="734" formatCode="_-&quot;$&quot;* #,##0_-;\-&quot;$&quot;* #,##0_-;_-&quot;$&quot;* &quot;-&quot;??_-;_-@_-">
                  <c:v>266432.88720962661</c:v>
                </c:pt>
                <c:pt idx="735" formatCode="_-&quot;$&quot;* #,##0_-;\-&quot;$&quot;* #,##0_-;_-&quot;$&quot;* &quot;-&quot;??_-;_-@_-">
                  <c:v>267313.19421777996</c:v>
                </c:pt>
                <c:pt idx="736" formatCode="_-&quot;$&quot;* #,##0_-;\-&quot;$&quot;* #,##0_-;_-&quot;$&quot;* &quot;-&quot;??_-;_-@_-">
                  <c:v>267681.55410659057</c:v>
                </c:pt>
                <c:pt idx="737" formatCode="_-&quot;$&quot;* #,##0_-;\-&quot;$&quot;* #,##0_-;_-&quot;$&quot;* &quot;-&quot;??_-;_-@_-">
                  <c:v>268989.35058664234</c:v>
                </c:pt>
                <c:pt idx="738" formatCode="_-&quot;$&quot;* #,##0_-;\-&quot;$&quot;* #,##0_-;_-&quot;$&quot;* &quot;-&quot;??_-;_-@_-">
                  <c:v>266611.22179898917</c:v>
                </c:pt>
                <c:pt idx="739" formatCode="_-&quot;$&quot;* #,##0_-;\-&quot;$&quot;* #,##0_-;_-&quot;$&quot;* &quot;-&quot;??_-;_-@_-">
                  <c:v>265409.35386172909</c:v>
                </c:pt>
                <c:pt idx="740" formatCode="_-&quot;$&quot;* #,##0_-;\-&quot;$&quot;* #,##0_-;_-&quot;$&quot;* &quot;-&quot;??_-;_-@_-">
                  <c:v>267789.41835927003</c:v>
                </c:pt>
                <c:pt idx="741" formatCode="_-&quot;$&quot;* #,##0_-;\-&quot;$&quot;* #,##0_-;_-&quot;$&quot;* &quot;-&quot;??_-;_-@_-">
                  <c:v>266691.0231548252</c:v>
                </c:pt>
                <c:pt idx="742" formatCode="_-&quot;$&quot;* #,##0_-;\-&quot;$&quot;* #,##0_-;_-&quot;$&quot;* &quot;-&quot;??_-;_-@_-">
                  <c:v>266564.98572060757</c:v>
                </c:pt>
                <c:pt idx="743" formatCode="_-&quot;$&quot;* #,##0_-;\-&quot;$&quot;* #,##0_-;_-&quot;$&quot;* &quot;-&quot;??_-;_-@_-">
                  <c:v>263679.51132073533</c:v>
                </c:pt>
                <c:pt idx="744" formatCode="_-&quot;$&quot;* #,##0_-;\-&quot;$&quot;* #,##0_-;_-&quot;$&quot;* &quot;-&quot;??_-;_-@_-">
                  <c:v>261674.99214765659</c:v>
                </c:pt>
                <c:pt idx="745" formatCode="_-&quot;$&quot;* #,##0_-;\-&quot;$&quot;* #,##0_-;_-&quot;$&quot;* &quot;-&quot;??_-;_-@_-">
                  <c:v>263388.51493747509</c:v>
                </c:pt>
                <c:pt idx="746" formatCode="_-&quot;$&quot;* #,##0_-;\-&quot;$&quot;* #,##0_-;_-&quot;$&quot;* &quot;-&quot;??_-;_-@_-">
                  <c:v>265589.53994367126</c:v>
                </c:pt>
                <c:pt idx="747" formatCode="_-&quot;$&quot;* #,##0_-;\-&quot;$&quot;* #,##0_-;_-&quot;$&quot;* &quot;-&quot;??_-;_-@_-">
                  <c:v>265948.56204299745</c:v>
                </c:pt>
                <c:pt idx="748" formatCode="_-&quot;$&quot;* #,##0_-;\-&quot;$&quot;* #,##0_-;_-&quot;$&quot;* &quot;-&quot;??_-;_-@_-">
                  <c:v>267429.28837774642</c:v>
                </c:pt>
                <c:pt idx="749" formatCode="_-&quot;$&quot;* #,##0_-;\-&quot;$&quot;* #,##0_-;_-&quot;$&quot;* &quot;-&quot;??_-;_-@_-">
                  <c:v>269854.91926990828</c:v>
                </c:pt>
                <c:pt idx="750" formatCode="_-&quot;$&quot;* #,##0_-;\-&quot;$&quot;* #,##0_-;_-&quot;$&quot;* &quot;-&quot;??_-;_-@_-">
                  <c:v>269730.02901231631</c:v>
                </c:pt>
                <c:pt idx="751" formatCode="_-&quot;$&quot;* #,##0_-;\-&quot;$&quot;* #,##0_-;_-&quot;$&quot;* &quot;-&quot;??_-;_-@_-">
                  <c:v>273883.68465062033</c:v>
                </c:pt>
                <c:pt idx="752" formatCode="_-&quot;$&quot;* #,##0_-;\-&quot;$&quot;* #,##0_-;_-&quot;$&quot;* &quot;-&quot;??_-;_-@_-">
                  <c:v>274787.60031414032</c:v>
                </c:pt>
                <c:pt idx="753" formatCode="_-&quot;$&quot;* #,##0_-;\-&quot;$&quot;* #,##0_-;_-&quot;$&quot;* &quot;-&quot;??_-;_-@_-">
                  <c:v>274800.57662997494</c:v>
                </c:pt>
                <c:pt idx="754" formatCode="_-&quot;$&quot;* #,##0_-;\-&quot;$&quot;* #,##0_-;_-&quot;$&quot;* &quot;-&quot;??_-;_-@_-">
                  <c:v>273531.57069149293</c:v>
                </c:pt>
                <c:pt idx="755" formatCode="_-&quot;$&quot;* #,##0_-;\-&quot;$&quot;* #,##0_-;_-&quot;$&quot;* &quot;-&quot;??_-;_-@_-">
                  <c:v>271308.17008739745</c:v>
                </c:pt>
                <c:pt idx="756" formatCode="_-&quot;$&quot;* #,##0_-;\-&quot;$&quot;* #,##0_-;_-&quot;$&quot;* &quot;-&quot;??_-;_-@_-">
                  <c:v>270705.3396869264</c:v>
                </c:pt>
                <c:pt idx="757" formatCode="_-&quot;$&quot;* #,##0_-;\-&quot;$&quot;* #,##0_-;_-&quot;$&quot;* &quot;-&quot;??_-;_-@_-">
                  <c:v>273081.78853984049</c:v>
                </c:pt>
                <c:pt idx="758" formatCode="_-&quot;$&quot;* #,##0_-;\-&quot;$&quot;* #,##0_-;_-&quot;$&quot;* &quot;-&quot;??_-;_-@_-">
                  <c:v>276385.36367993383</c:v>
                </c:pt>
                <c:pt idx="759" formatCode="_-&quot;$&quot;* #,##0_-;\-&quot;$&quot;* #,##0_-;_-&quot;$&quot;* &quot;-&quot;??_-;_-@_-">
                  <c:v>274361.25011306448</c:v>
                </c:pt>
                <c:pt idx="760" formatCode="_-&quot;$&quot;* #,##0_-;\-&quot;$&quot;* #,##0_-;_-&quot;$&quot;* &quot;-&quot;??_-;_-@_-">
                  <c:v>271794.90746410802</c:v>
                </c:pt>
                <c:pt idx="761" formatCode="_-&quot;$&quot;* #,##0_-;\-&quot;$&quot;* #,##0_-;_-&quot;$&quot;* &quot;-&quot;??_-;_-@_-">
                  <c:v>279491.19377087289</c:v>
                </c:pt>
                <c:pt idx="762" formatCode="_-&quot;$&quot;* #,##0_-;\-&quot;$&quot;* #,##0_-;_-&quot;$&quot;* &quot;-&quot;??_-;_-@_-">
                  <c:v>286185.79536826006</c:v>
                </c:pt>
                <c:pt idx="763" formatCode="_-&quot;$&quot;* #,##0_-;\-&quot;$&quot;* #,##0_-;_-&quot;$&quot;* &quot;-&quot;??_-;_-@_-">
                  <c:v>283660.63608705782</c:v>
                </c:pt>
                <c:pt idx="764" formatCode="_-&quot;$&quot;* #,##0_-;\-&quot;$&quot;* #,##0_-;_-&quot;$&quot;* &quot;-&quot;??_-;_-@_-">
                  <c:v>283507.66505457123</c:v>
                </c:pt>
                <c:pt idx="765" formatCode="_-&quot;$&quot;* #,##0_-;\-&quot;$&quot;* #,##0_-;_-&quot;$&quot;* &quot;-&quot;??_-;_-@_-">
                  <c:v>286028.56257742527</c:v>
                </c:pt>
                <c:pt idx="766" formatCode="_-&quot;$&quot;* #,##0_-;\-&quot;$&quot;* #,##0_-;_-&quot;$&quot;* &quot;-&quot;??_-;_-@_-">
                  <c:v>287227.98284088203</c:v>
                </c:pt>
                <c:pt idx="767" formatCode="_-&quot;$&quot;* #,##0_-;\-&quot;$&quot;* #,##0_-;_-&quot;$&quot;* &quot;-&quot;??_-;_-@_-">
                  <c:v>287432.21901724889</c:v>
                </c:pt>
                <c:pt idx="768" formatCode="_-&quot;$&quot;* #,##0_-;\-&quot;$&quot;* #,##0_-;_-&quot;$&quot;* &quot;-&quot;??_-;_-@_-">
                  <c:v>289763.74075029185</c:v>
                </c:pt>
                <c:pt idx="769" formatCode="_-&quot;$&quot;* #,##0_-;\-&quot;$&quot;* #,##0_-;_-&quot;$&quot;* &quot;-&quot;??_-;_-@_-">
                  <c:v>293146.40982970677</c:v>
                </c:pt>
                <c:pt idx="770" formatCode="_-&quot;$&quot;* #,##0_-;\-&quot;$&quot;* #,##0_-;_-&quot;$&quot;* &quot;-&quot;??_-;_-@_-">
                  <c:v>295868.82645529317</c:v>
                </c:pt>
                <c:pt idx="771" formatCode="_-&quot;$&quot;* #,##0_-;\-&quot;$&quot;* #,##0_-;_-&quot;$&quot;* &quot;-&quot;??_-;_-@_-">
                  <c:v>298039.3099313667</c:v>
                </c:pt>
                <c:pt idx="772" formatCode="_-&quot;$&quot;* #,##0_-;\-&quot;$&quot;* #,##0_-;_-&quot;$&quot;* &quot;-&quot;??_-;_-@_-">
                  <c:v>298449.30618363997</c:v>
                </c:pt>
                <c:pt idx="773" formatCode="_-&quot;$&quot;* #,##0_-;\-&quot;$&quot;* #,##0_-;_-&quot;$&quot;* &quot;-&quot;??_-;_-@_-">
                  <c:v>301147.95242082531</c:v>
                </c:pt>
                <c:pt idx="774" formatCode="_-&quot;$&quot;* #,##0_-;\-&quot;$&quot;* #,##0_-;_-&quot;$&quot;* &quot;-&quot;??_-;_-@_-">
                  <c:v>298262.56574678991</c:v>
                </c:pt>
                <c:pt idx="775" formatCode="_-&quot;$&quot;* #,##0_-;\-&quot;$&quot;* #,##0_-;_-&quot;$&quot;* &quot;-&quot;??_-;_-@_-">
                  <c:v>301246.6142844673</c:v>
                </c:pt>
                <c:pt idx="776" formatCode="_-&quot;$&quot;* #,##0_-;\-&quot;$&quot;* #,##0_-;_-&quot;$&quot;* &quot;-&quot;??_-;_-@_-">
                  <c:v>302666.25637301442</c:v>
                </c:pt>
                <c:pt idx="777" formatCode="_-&quot;$&quot;* #,##0_-;\-&quot;$&quot;* #,##0_-;_-&quot;$&quot;* &quot;-&quot;??_-;_-@_-">
                  <c:v>303305.05764028634</c:v>
                </c:pt>
                <c:pt idx="778" formatCode="_-&quot;$&quot;* #,##0_-;\-&quot;$&quot;* #,##0_-;_-&quot;$&quot;* &quot;-&quot;??_-;_-@_-">
                  <c:v>305089.68190316763</c:v>
                </c:pt>
                <c:pt idx="779" formatCode="_-&quot;$&quot;* #,##0_-;\-&quot;$&quot;* #,##0_-;_-&quot;$&quot;* &quot;-&quot;??_-;_-@_-">
                  <c:v>307740.07093869988</c:v>
                </c:pt>
                <c:pt idx="780" formatCode="_-&quot;$&quot;* #,##0_-;\-&quot;$&quot;* #,##0_-;_-&quot;$&quot;* &quot;-&quot;??_-;_-@_-">
                  <c:v>311525.65811210463</c:v>
                </c:pt>
                <c:pt idx="781" formatCode="_-&quot;$&quot;* #,##0_-;\-&quot;$&quot;* #,##0_-;_-&quot;$&quot;* &quot;-&quot;??_-;_-@_-">
                  <c:v>314003.31790265656</c:v>
                </c:pt>
                <c:pt idx="782" formatCode="_-&quot;$&quot;* #,##0_-;\-&quot;$&quot;* #,##0_-;_-&quot;$&quot;* &quot;-&quot;??_-;_-@_-">
                  <c:v>319484.68435902457</c:v>
                </c:pt>
                <c:pt idx="783" formatCode="_-&quot;$&quot;* #,##0_-;\-&quot;$&quot;* #,##0_-;_-&quot;$&quot;* &quot;-&quot;??_-;_-@_-">
                  <c:v>319191.13455766829</c:v>
                </c:pt>
                <c:pt idx="784" formatCode="_-&quot;$&quot;* #,##0_-;\-&quot;$&quot;* #,##0_-;_-&quot;$&quot;* &quot;-&quot;??_-;_-@_-">
                  <c:v>319045.56802659127</c:v>
                </c:pt>
                <c:pt idx="785" formatCode="_-&quot;$&quot;* #,##0_-;\-&quot;$&quot;* #,##0_-;_-&quot;$&quot;* &quot;-&quot;??_-;_-@_-">
                  <c:v>315623.20682955039</c:v>
                </c:pt>
                <c:pt idx="786" formatCode="_-&quot;$&quot;* #,##0_-;\-&quot;$&quot;* #,##0_-;_-&quot;$&quot;* &quot;-&quot;??_-;_-@_-">
                  <c:v>314537.64489078411</c:v>
                </c:pt>
                <c:pt idx="787" formatCode="_-&quot;$&quot;* #,##0_-;\-&quot;$&quot;* #,##0_-;_-&quot;$&quot;* &quot;-&quot;??_-;_-@_-">
                  <c:v>313617.21231026523</c:v>
                </c:pt>
                <c:pt idx="788" formatCode="_-&quot;$&quot;* #,##0_-;\-&quot;$&quot;* #,##0_-;_-&quot;$&quot;* &quot;-&quot;??_-;_-@_-">
                  <c:v>314502.64053708938</c:v>
                </c:pt>
                <c:pt idx="789" formatCode="_-&quot;$&quot;* #,##0_-;\-&quot;$&quot;* #,##0_-;_-&quot;$&quot;* &quot;-&quot;??_-;_-@_-">
                  <c:v>314476.0199645664</c:v>
                </c:pt>
                <c:pt idx="790" formatCode="_-&quot;$&quot;* #,##0_-;\-&quot;$&quot;* #,##0_-;_-&quot;$&quot;* &quot;-&quot;??_-;_-@_-">
                  <c:v>317443.21948326728</c:v>
                </c:pt>
                <c:pt idx="791" formatCode="_-&quot;$&quot;* #,##0_-;\-&quot;$&quot;* #,##0_-;_-&quot;$&quot;* &quot;-&quot;??_-;_-@_-">
                  <c:v>321203.57419771957</c:v>
                </c:pt>
                <c:pt idx="792" formatCode="_-&quot;$&quot;* #,##0_-;\-&quot;$&quot;* #,##0_-;_-&quot;$&quot;* &quot;-&quot;??_-;_-@_-">
                  <c:v>320941.2843719286</c:v>
                </c:pt>
                <c:pt idx="793" formatCode="_-&quot;$&quot;* #,##0_-;\-&quot;$&quot;* #,##0_-;_-&quot;$&quot;* &quot;-&quot;??_-;_-@_-">
                  <c:v>324971.22104758973</c:v>
                </c:pt>
                <c:pt idx="794" formatCode="_-&quot;$&quot;* #,##0_-;\-&quot;$&quot;* #,##0_-;_-&quot;$&quot;* &quot;-&quot;??_-;_-@_-">
                  <c:v>329397.55708712287</c:v>
                </c:pt>
                <c:pt idx="795" formatCode="_-&quot;$&quot;* #,##0_-;\-&quot;$&quot;* #,##0_-;_-&quot;$&quot;* &quot;-&quot;??_-;_-@_-">
                  <c:v>332218.04770394572</c:v>
                </c:pt>
                <c:pt idx="796" formatCode="_-&quot;$&quot;* #,##0_-;\-&quot;$&quot;* #,##0_-;_-&quot;$&quot;* &quot;-&quot;??_-;_-@_-">
                  <c:v>332438.40195919113</c:v>
                </c:pt>
                <c:pt idx="797" formatCode="_-&quot;$&quot;* #,##0_-;\-&quot;$&quot;* #,##0_-;_-&quot;$&quot;* &quot;-&quot;??_-;_-@_-">
                  <c:v>331347.15352061315</c:v>
                </c:pt>
                <c:pt idx="798" formatCode="_-&quot;$&quot;* #,##0_-;\-&quot;$&quot;* #,##0_-;_-&quot;$&quot;* &quot;-&quot;??_-;_-@_-">
                  <c:v>337046.59559518809</c:v>
                </c:pt>
                <c:pt idx="799" formatCode="_-&quot;$&quot;* #,##0_-;\-&quot;$&quot;* #,##0_-;_-&quot;$&quot;* &quot;-&quot;??_-;_-@_-">
                  <c:v>340479.62291403511</c:v>
                </c:pt>
                <c:pt idx="800" formatCode="_-&quot;$&quot;* #,##0_-;\-&quot;$&quot;* #,##0_-;_-&quot;$&quot;* &quot;-&quot;??_-;_-@_-">
                  <c:v>342018.4001390324</c:v>
                </c:pt>
                <c:pt idx="801" formatCode="_-&quot;$&quot;* #,##0_-;\-&quot;$&quot;* #,##0_-;_-&quot;$&quot;* &quot;-&quot;??_-;_-@_-">
                  <c:v>341789.104109768</c:v>
                </c:pt>
                <c:pt idx="802" formatCode="_-&quot;$&quot;* #,##0_-;\-&quot;$&quot;* #,##0_-;_-&quot;$&quot;* &quot;-&quot;??_-;_-@_-">
                  <c:v>344171.99973074475</c:v>
                </c:pt>
                <c:pt idx="803" formatCode="_-&quot;$&quot;* #,##0_-;\-&quot;$&quot;* #,##0_-;_-&quot;$&quot;* &quot;-&quot;??_-;_-@_-">
                  <c:v>348182.11553536722</c:v>
                </c:pt>
                <c:pt idx="804" formatCode="_-&quot;$&quot;* #,##0_-;\-&quot;$&quot;* #,##0_-;_-&quot;$&quot;* &quot;-&quot;??_-;_-@_-">
                  <c:v>347939.26774001628</c:v>
                </c:pt>
                <c:pt idx="805" formatCode="_-&quot;$&quot;* #,##0_-;\-&quot;$&quot;* #,##0_-;_-&quot;$&quot;* &quot;-&quot;??_-;_-@_-">
                  <c:v>352696.29693156626</c:v>
                </c:pt>
                <c:pt idx="806" formatCode="_-&quot;$&quot;* #,##0_-;\-&quot;$&quot;* #,##0_-;_-&quot;$&quot;* &quot;-&quot;??_-;_-@_-">
                  <c:v>353575.75868416607</c:v>
                </c:pt>
                <c:pt idx="807" formatCode="_-&quot;$&quot;* #,##0_-;\-&quot;$&quot;* #,##0_-;_-&quot;$&quot;* &quot;-&quot;??_-;_-@_-">
                  <c:v>355094.01395748282</c:v>
                </c:pt>
                <c:pt idx="808" formatCode="_-&quot;$&quot;* #,##0_-;\-&quot;$&quot;* #,##0_-;_-&quot;$&quot;* &quot;-&quot;??_-;_-@_-">
                  <c:v>356097.29308219429</c:v>
                </c:pt>
                <c:pt idx="809" formatCode="_-&quot;$&quot;* #,##0_-;\-&quot;$&quot;* #,##0_-;_-&quot;$&quot;* &quot;-&quot;??_-;_-@_-">
                  <c:v>357872.25926677039</c:v>
                </c:pt>
                <c:pt idx="810" formatCode="_-&quot;$&quot;* #,##0_-;\-&quot;$&quot;* #,##0_-;_-&quot;$&quot;* &quot;-&quot;??_-;_-@_-">
                  <c:v>358395.78063953714</c:v>
                </c:pt>
                <c:pt idx="811" formatCode="_-&quot;$&quot;* #,##0_-;\-&quot;$&quot;* #,##0_-;_-&quot;$&quot;* &quot;-&quot;??_-;_-@_-">
                  <c:v>356316.59591260512</c:v>
                </c:pt>
                <c:pt idx="812" formatCode="_-&quot;$&quot;* #,##0_-;\-&quot;$&quot;* #,##0_-;_-&quot;$&quot;* &quot;-&quot;??_-;_-@_-">
                  <c:v>358441.38796188333</c:v>
                </c:pt>
                <c:pt idx="813" formatCode="_-&quot;$&quot;* #,##0_-;\-&quot;$&quot;* #,##0_-;_-&quot;$&quot;* &quot;-&quot;??_-;_-@_-">
                  <c:v>360262.82490942109</c:v>
                </c:pt>
                <c:pt idx="814" formatCode="_-&quot;$&quot;* #,##0_-;\-&quot;$&quot;* #,##0_-;_-&quot;$&quot;* &quot;-&quot;??_-;_-@_-">
                  <c:v>364281.55407610367</c:v>
                </c:pt>
                <c:pt idx="815" formatCode="_-&quot;$&quot;* #,##0_-;\-&quot;$&quot;* #,##0_-;_-&quot;$&quot;* &quot;-&quot;??_-;_-@_-">
                  <c:v>358273.97001958353</c:v>
                </c:pt>
                <c:pt idx="816" formatCode="_-&quot;$&quot;* #,##0_-;\-&quot;$&quot;* #,##0_-;_-&quot;$&quot;* &quot;-&quot;??_-;_-@_-">
                  <c:v>352826.43142392312</c:v>
                </c:pt>
                <c:pt idx="817" formatCode="_-&quot;$&quot;* #,##0_-;\-&quot;$&quot;* #,##0_-;_-&quot;$&quot;* &quot;-&quot;??_-;_-@_-">
                  <c:v>354008.28129459912</c:v>
                </c:pt>
                <c:pt idx="818" formatCode="_-&quot;$&quot;* #,##0_-;\-&quot;$&quot;* #,##0_-;_-&quot;$&quot;* &quot;-&quot;??_-;_-@_-">
                  <c:v>352361.74350157799</c:v>
                </c:pt>
                <c:pt idx="819" formatCode="_-&quot;$&quot;* #,##0_-;\-&quot;$&quot;* #,##0_-;_-&quot;$&quot;* &quot;-&quot;??_-;_-@_-">
                  <c:v>355120.53698500228</c:v>
                </c:pt>
                <c:pt idx="820" formatCode="_-&quot;$&quot;* #,##0_-;\-&quot;$&quot;* #,##0_-;_-&quot;$&quot;* &quot;-&quot;??_-;_-@_-">
                  <c:v>358056.18039745517</c:v>
                </c:pt>
                <c:pt idx="821" formatCode="_-&quot;$&quot;* #,##0_-;\-&quot;$&quot;* #,##0_-;_-&quot;$&quot;* &quot;-&quot;??_-;_-@_-">
                  <c:v>357312.68908241595</c:v>
                </c:pt>
                <c:pt idx="822" formatCode="_-&quot;$&quot;* #,##0_-;\-&quot;$&quot;* #,##0_-;_-&quot;$&quot;* &quot;-&quot;??_-;_-@_-">
                  <c:v>355254.61156336236</c:v>
                </c:pt>
                <c:pt idx="823" formatCode="_-&quot;$&quot;* #,##0_-;\-&quot;$&quot;* #,##0_-;_-&quot;$&quot;* &quot;-&quot;??_-;_-@_-">
                  <c:v>360256.32393466152</c:v>
                </c:pt>
                <c:pt idx="824" formatCode="_-&quot;$&quot;* #,##0_-;\-&quot;$&quot;* #,##0_-;_-&quot;$&quot;* &quot;-&quot;??_-;_-@_-">
                  <c:v>361960.20642347669</c:v>
                </c:pt>
                <c:pt idx="825" formatCode="_-&quot;$&quot;* #,##0_-;\-&quot;$&quot;* #,##0_-;_-&quot;$&quot;* &quot;-&quot;??_-;_-@_-">
                  <c:v>362024.81742970564</c:v>
                </c:pt>
                <c:pt idx="826" formatCode="_-&quot;$&quot;* #,##0_-;\-&quot;$&quot;* #,##0_-;_-&quot;$&quot;* &quot;-&quot;??_-;_-@_-">
                  <c:v>364483.41924813</c:v>
                </c:pt>
                <c:pt idx="827" formatCode="_-&quot;$&quot;* #,##0_-;\-&quot;$&quot;* #,##0_-;_-&quot;$&quot;* &quot;-&quot;??_-;_-@_-">
                  <c:v>367768.04133677355</c:v>
                </c:pt>
                <c:pt idx="828" formatCode="_-&quot;$&quot;* #,##0_-;\-&quot;$&quot;* #,##0_-;_-&quot;$&quot;* &quot;-&quot;??_-;_-@_-">
                  <c:v>369015.0619140726</c:v>
                </c:pt>
                <c:pt idx="829" formatCode="_-&quot;$&quot;* #,##0_-;\-&quot;$&quot;* #,##0_-;_-&quot;$&quot;* &quot;-&quot;??_-;_-@_-">
                  <c:v>369610.49844304076</c:v>
                </c:pt>
                <c:pt idx="830" formatCode="_-&quot;$&quot;* #,##0_-;\-&quot;$&quot;* #,##0_-;_-&quot;$&quot;* &quot;-&quot;??_-;_-@_-">
                  <c:v>373967.97042004083</c:v>
                </c:pt>
                <c:pt idx="831" formatCode="_-&quot;$&quot;* #,##0_-;\-&quot;$&quot;* #,##0_-;_-&quot;$&quot;* &quot;-&quot;??_-;_-@_-">
                  <c:v>372408.90234459925</c:v>
                </c:pt>
                <c:pt idx="832" formatCode="_-&quot;$&quot;* #,##0_-;\-&quot;$&quot;* #,##0_-;_-&quot;$&quot;* &quot;-&quot;??_-;_-@_-">
                  <c:v>375006.09801515279</c:v>
                </c:pt>
                <c:pt idx="833" formatCode="_-&quot;$&quot;* #,##0_-;\-&quot;$&quot;* #,##0_-;_-&quot;$&quot;* &quot;-&quot;??_-;_-@_-">
                  <c:v>378537.78712965839</c:v>
                </c:pt>
                <c:pt idx="834" formatCode="_-&quot;$&quot;* #,##0_-;\-&quot;$&quot;* #,##0_-;_-&quot;$&quot;* &quot;-&quot;??_-;_-@_-">
                  <c:v>380514.27143537771</c:v>
                </c:pt>
                <c:pt idx="835" formatCode="_-&quot;$&quot;* #,##0_-;\-&quot;$&quot;* #,##0_-;_-&quot;$&quot;* &quot;-&quot;??_-;_-@_-">
                  <c:v>389483.22766288707</c:v>
                </c:pt>
                <c:pt idx="836" formatCode="_-&quot;$&quot;* #,##0_-;\-&quot;$&quot;* #,##0_-;_-&quot;$&quot;* &quot;-&quot;??_-;_-@_-">
                  <c:v>387286.01348666992</c:v>
                </c:pt>
                <c:pt idx="837" formatCode="_-&quot;$&quot;* #,##0_-;\-&quot;$&quot;* #,##0_-;_-&quot;$&quot;* &quot;-&quot;??_-;_-@_-">
                  <c:v>390960.04374854127</c:v>
                </c:pt>
                <c:pt idx="838" formatCode="_-&quot;$&quot;* #,##0_-;\-&quot;$&quot;* #,##0_-;_-&quot;$&quot;* &quot;-&quot;??_-;_-@_-">
                  <c:v>388762.82957232412</c:v>
                </c:pt>
                <c:pt idx="839" formatCode="_-&quot;$&quot;* #,##0_-;\-&quot;$&quot;* #,##0_-;_-&quot;$&quot;* &quot;-&quot;??_-;_-@_-">
                  <c:v>386889.79453686025</c:v>
                </c:pt>
                <c:pt idx="840" formatCode="_-&quot;$&quot;* #,##0_-;\-&quot;$&quot;* #,##0_-;_-&quot;$&quot;* &quot;-&quot;??_-;_-@_-">
                  <c:v>382531.38608895411</c:v>
                </c:pt>
                <c:pt idx="841" formatCode="_-&quot;$&quot;* #,##0_-;\-&quot;$&quot;* #,##0_-;_-&quot;$&quot;* &quot;-&quot;??_-;_-@_-">
                  <c:v>388258.55090893002</c:v>
                </c:pt>
                <c:pt idx="842" formatCode="_-&quot;$&quot;* #,##0_-;\-&quot;$&quot;* #,##0_-;_-&quot;$&quot;* &quot;-&quot;??_-;_-@_-">
                  <c:v>388222.53100440186</c:v>
                </c:pt>
                <c:pt idx="843" formatCode="_-&quot;$&quot;* #,##0_-;\-&quot;$&quot;* #,##0_-;_-&quot;$&quot;* &quot;-&quot;??_-;_-@_-">
                  <c:v>391968.60107532941</c:v>
                </c:pt>
                <c:pt idx="844" formatCode="_-&quot;$&quot;* #,##0_-;\-&quot;$&quot;* #,##0_-;_-&quot;$&quot;* &quot;-&quot;??_-;_-@_-">
                  <c:v>393661.53658815252</c:v>
                </c:pt>
                <c:pt idx="845" formatCode="_-&quot;$&quot;* #,##0_-;\-&quot;$&quot;* #,##0_-;_-&quot;$&quot;* &quot;-&quot;??_-;_-@_-">
                  <c:v>394489.99439229997</c:v>
                </c:pt>
                <c:pt idx="846" formatCode="_-&quot;$&quot;* #,##0_-;\-&quot;$&quot;* #,##0_-;_-&quot;$&quot;* &quot;-&quot;??_-;_-@_-">
                  <c:v>394201.83515607478</c:v>
                </c:pt>
                <c:pt idx="847" formatCode="_-&quot;$&quot;* #,##0_-;\-&quot;$&quot;* #,##0_-;_-&quot;$&quot;* &quot;-&quot;??_-;_-@_-">
                  <c:v>402954.67195641523</c:v>
                </c:pt>
                <c:pt idx="848" formatCode="_-&quot;$&quot;* #,##0_-;\-&quot;$&quot;* #,##0_-;_-&quot;$&quot;* &quot;-&quot;??_-;_-@_-">
                  <c:v>408465.71734922222</c:v>
                </c:pt>
                <c:pt idx="849" formatCode="_-&quot;$&quot;* #,##0_-;\-&quot;$&quot;* #,##0_-;_-&quot;$&quot;* &quot;-&quot;??_-;_-@_-">
                  <c:v>411059.15047524904</c:v>
                </c:pt>
                <c:pt idx="850" formatCode="_-&quot;$&quot;* #,##0_-;\-&quot;$&quot;* #,##0_-;_-&quot;$&quot;* &quot;-&quot;??_-;_-@_-">
                  <c:v>410879.05095260829</c:v>
                </c:pt>
                <c:pt idx="851" formatCode="_-&quot;$&quot;* #,##0_-;\-&quot;$&quot;* #,##0_-;_-&quot;$&quot;* &quot;-&quot;??_-;_-@_-">
                  <c:v>413976.76274202921</c:v>
                </c:pt>
                <c:pt idx="852" formatCode="_-&quot;$&quot;* #,##0_-;\-&quot;$&quot;* #,##0_-;_-&quot;$&quot;* &quot;-&quot;??_-;_-@_-">
                  <c:v>423918.25639179861</c:v>
                </c:pt>
                <c:pt idx="853" formatCode="_-&quot;$&quot;* #,##0_-;\-&quot;$&quot;* #,##0_-;_-&quot;$&quot;* &quot;-&quot;??_-;_-@_-">
                  <c:v>425899.35114084685</c:v>
                </c:pt>
                <c:pt idx="854" formatCode="_-&quot;$&quot;* #,##0_-;\-&quot;$&quot;* #,##0_-;_-&quot;$&quot;* &quot;-&quot;??_-;_-@_-">
                  <c:v>424890.79381405865</c:v>
                </c:pt>
                <c:pt idx="855" formatCode="_-&quot;$&quot;* #,##0_-;\-&quot;$&quot;* #,##0_-;_-&quot;$&quot;* &quot;-&quot;??_-;_-@_-">
                  <c:v>424998.85352764314</c:v>
                </c:pt>
                <c:pt idx="856" formatCode="_-&quot;$&quot;* #,##0_-;\-&quot;$&quot;* #,##0_-;_-&quot;$&quot;* &quot;-&quot;??_-;_-@_-">
                  <c:v>419703.92756200506</c:v>
                </c:pt>
                <c:pt idx="857" formatCode="_-&quot;$&quot;* #,##0_-;\-&quot;$&quot;* #,##0_-;_-&quot;$&quot;* &quot;-&quot;??_-;_-@_-">
                  <c:v>412824.12579712836</c:v>
                </c:pt>
                <c:pt idx="858" formatCode="_-&quot;$&quot;* #,##0_-;\-&quot;$&quot;* #,##0_-;_-&quot;$&quot;* &quot;-&quot;??_-;_-@_-">
                  <c:v>413976.76274202921</c:v>
                </c:pt>
                <c:pt idx="859" formatCode="_-&quot;$&quot;* #,##0_-;\-&quot;$&quot;* #,##0_-;_-&quot;$&quot;* &quot;-&quot;??_-;_-@_-">
                  <c:v>411347.30971147423</c:v>
                </c:pt>
                <c:pt idx="860" formatCode="_-&quot;$&quot;* #,##0_-;\-&quot;$&quot;* #,##0_-;_-&quot;$&quot;* &quot;-&quot;??_-;_-@_-">
                  <c:v>414949.30016428925</c:v>
                </c:pt>
                <c:pt idx="861" formatCode="_-&quot;$&quot;* #,##0_-;\-&quot;$&quot;* #,##0_-;_-&quot;$&quot;* &quot;-&quot;??_-;_-@_-">
                  <c:v>415201.43949598633</c:v>
                </c:pt>
                <c:pt idx="862" formatCode="_-&quot;$&quot;* #,##0_-;\-&quot;$&quot;* #,##0_-;_-&quot;$&quot;* &quot;-&quot;??_-;_-@_-">
                  <c:v>418010.99204918207</c:v>
                </c:pt>
                <c:pt idx="863" formatCode="_-&quot;$&quot;* #,##0_-;\-&quot;$&quot;* #,##0_-;_-&quot;$&quot;* &quot;-&quot;??_-;_-@_-">
                  <c:v>420424.32565256814</c:v>
                </c:pt>
                <c:pt idx="864" formatCode="_-&quot;$&quot;* #,##0_-;\-&quot;$&quot;* #,##0_-;_-&quot;$&quot;* &quot;-&quot;??_-;_-@_-">
                  <c:v>419127.60908955469</c:v>
                </c:pt>
                <c:pt idx="865" formatCode="_-&quot;$&quot;* #,##0_-;\-&quot;$&quot;* #,##0_-;_-&quot;$&quot;* &quot;-&quot;??_-;_-@_-">
                  <c:v>420172.18632087106</c:v>
                </c:pt>
                <c:pt idx="866" formatCode="_-&quot;$&quot;* #,##0_-;\-&quot;$&quot;* #,##0_-;_-&quot;$&quot;* &quot;-&quot;??_-;_-@_-">
                  <c:v>424602.63457783347</c:v>
                </c:pt>
                <c:pt idx="867" formatCode="_-&quot;$&quot;* #,##0_-;\-&quot;$&quot;* #,##0_-;_-&quot;$&quot;* &quot;-&quot;??_-;_-@_-">
                  <c:v>422045.22135633481</c:v>
                </c:pt>
                <c:pt idx="868" formatCode="_-&quot;$&quot;* #,##0_-;\-&quot;$&quot;* #,##0_-;_-&quot;$&quot;* &quot;-&quot;??_-;_-@_-">
                  <c:v>424098.35591443931</c:v>
                </c:pt>
                <c:pt idx="869" formatCode="_-&quot;$&quot;* #,##0_-;\-&quot;$&quot;* #,##0_-;_-&quot;$&quot;* &quot;-&quot;??_-;_-@_-">
                  <c:v>425287.01276386826</c:v>
                </c:pt>
                <c:pt idx="870" formatCode="_-&quot;$&quot;* #,##0_-;\-&quot;$&quot;* #,##0_-;_-&quot;$&quot;* &quot;-&quot;??_-;_-@_-">
                  <c:v>425575.1720000935</c:v>
                </c:pt>
                <c:pt idx="871" formatCode="_-&quot;$&quot;* #,##0_-;\-&quot;$&quot;* #,##0_-;_-&quot;$&quot;* &quot;-&quot;??_-;_-@_-">
                  <c:v>422765.61944689776</c:v>
                </c:pt>
                <c:pt idx="872" formatCode="_-&quot;$&quot;* #,##0_-;\-&quot;$&quot;* #,##0_-;_-&quot;$&quot;* &quot;-&quot;??_-;_-@_-">
                  <c:v>422981.73887406668</c:v>
                </c:pt>
                <c:pt idx="873" formatCode="_-&quot;$&quot;* #,##0_-;\-&quot;$&quot;* #,##0_-;_-&quot;$&quot;* &quot;-&quot;??_-;_-@_-">
                  <c:v>428276.66483970475</c:v>
                </c:pt>
                <c:pt idx="874" formatCode="_-&quot;$&quot;* #,##0_-;\-&quot;$&quot;* #,##0_-;_-&quot;$&quot;* &quot;-&quot;??_-;_-@_-">
                  <c:v>426511.68951782538</c:v>
                </c:pt>
                <c:pt idx="875" formatCode="_-&quot;$&quot;* #,##0_-;\-&quot;$&quot;* #,##0_-;_-&quot;$&quot;* &quot;-&quot;??_-;_-@_-">
                  <c:v>427376.16722650098</c:v>
                </c:pt>
                <c:pt idx="876" formatCode="_-&quot;$&quot;* #,##0_-;\-&quot;$&quot;* #,##0_-;_-&quot;$&quot;* &quot;-&quot;??_-;_-@_-">
                  <c:v>428925.02312121139</c:v>
                </c:pt>
                <c:pt idx="877" formatCode="_-&quot;$&quot;* #,##0_-;\-&quot;$&quot;* #,##0_-;_-&quot;$&quot;* &quot;-&quot;??_-;_-@_-">
                  <c:v>427952.48569895135</c:v>
                </c:pt>
                <c:pt idx="878" formatCode="_-&quot;$&quot;* #,##0_-;\-&quot;$&quot;* #,##0_-;_-&quot;$&quot;* &quot;-&quot;??_-;_-@_-">
                  <c:v>428348.70464876102</c:v>
                </c:pt>
                <c:pt idx="879" formatCode="_-&quot;$&quot;* #,##0_-;\-&quot;$&quot;* #,##0_-;_-&quot;$&quot;* &quot;-&quot;??_-;_-@_-">
                  <c:v>426439.64970876905</c:v>
                </c:pt>
                <c:pt idx="880" formatCode="_-&quot;$&quot;* #,##0_-;\-&quot;$&quot;* #,##0_-;_-&quot;$&quot;* &quot;-&quot;??_-;_-@_-">
                  <c:v>426331.58999518462</c:v>
                </c:pt>
                <c:pt idx="881" formatCode="_-&quot;$&quot;* #,##0_-;\-&quot;$&quot;* #,##0_-;_-&quot;$&quot;* &quot;-&quot;??_-;_-@_-">
                  <c:v>429069.10273932409</c:v>
                </c:pt>
                <c:pt idx="882" formatCode="_-&quot;$&quot;* #,##0_-;\-&quot;$&quot;* #,##0_-;_-&quot;$&quot;* &quot;-&quot;??_-;_-@_-">
                  <c:v>436237.06374042592</c:v>
                </c:pt>
                <c:pt idx="883" formatCode="_-&quot;$&quot;* #,##0_-;\-&quot;$&quot;* #,##0_-;_-&quot;$&quot;* &quot;-&quot;??_-;_-@_-">
                  <c:v>439767.01438418467</c:v>
                </c:pt>
                <c:pt idx="884" formatCode="_-&quot;$&quot;* #,##0_-;\-&quot;$&quot;* #,##0_-;_-&quot;$&quot;* &quot;-&quot;??_-;_-@_-">
                  <c:v>439154.67600720614</c:v>
                </c:pt>
                <c:pt idx="885" formatCode="_-&quot;$&quot;* #,##0_-;\-&quot;$&quot;* #,##0_-;_-&quot;$&quot;* &quot;-&quot;??_-;_-@_-">
                  <c:v>447331.19433509622</c:v>
                </c:pt>
                <c:pt idx="886" formatCode="_-&quot;$&quot;* #,##0_-;\-&quot;$&quot;* #,##0_-;_-&quot;$&quot;* &quot;-&quot;??_-;_-@_-">
                  <c:v>446286.61710377992</c:v>
                </c:pt>
                <c:pt idx="887" formatCode="_-&quot;$&quot;* #,##0_-;\-&quot;$&quot;* #,##0_-;_-&quot;$&quot;* &quot;-&quot;??_-;_-@_-">
                  <c:v>454066.91648186033</c:v>
                </c:pt>
                <c:pt idx="888" formatCode="_-&quot;$&quot;* #,##0_-;\-&quot;$&quot;* #,##0_-;_-&quot;$&quot;* &quot;-&quot;??_-;_-@_-">
                  <c:v>460118.26044258947</c:v>
                </c:pt>
                <c:pt idx="889" formatCode="_-&quot;$&quot;* #,##0_-;\-&quot;$&quot;* #,##0_-;_-&quot;$&quot;* &quot;-&quot;??_-;_-@_-">
                  <c:v>463251.99213653861</c:v>
                </c:pt>
                <c:pt idx="890" formatCode="_-&quot;$&quot;* #,##0_-;\-&quot;$&quot;* #,##0_-;_-&quot;$&quot;* &quot;-&quot;??_-;_-@_-">
                  <c:v>476435.27719384152</c:v>
                </c:pt>
                <c:pt idx="891" formatCode="_-&quot;$&quot;* #,##0_-;\-&quot;$&quot;* #,##0_-;_-&quot;$&quot;* &quot;-&quot;??_-;_-@_-">
                  <c:v>473121.44597725163</c:v>
                </c:pt>
                <c:pt idx="892" formatCode="_-&quot;$&quot;* #,##0_-;\-&quot;$&quot;* #,##0_-;_-&quot;$&quot;* &quot;-&quot;??_-;_-@_-">
                  <c:v>470636.07256480929</c:v>
                </c:pt>
                <c:pt idx="893" formatCode="_-&quot;$&quot;* #,##0_-;\-&quot;$&quot;* #,##0_-;_-&quot;$&quot;* &quot;-&quot;??_-;_-@_-">
                  <c:v>468294.77877047949</c:v>
                </c:pt>
                <c:pt idx="894" formatCode="_-&quot;$&quot;* #,##0_-;\-&quot;$&quot;* #,##0_-;_-&quot;$&quot;* &quot;-&quot;??_-;_-@_-">
                  <c:v>465161.04707653046</c:v>
                </c:pt>
                <c:pt idx="895" formatCode="_-&quot;$&quot;* #,##0_-;\-&quot;$&quot;* #,##0_-;_-&quot;$&quot;* &quot;-&quot;??_-;_-@_-">
                  <c:v>475822.93881686294</c:v>
                </c:pt>
                <c:pt idx="896" formatCode="_-&quot;$&quot;* #,##0_-;\-&quot;$&quot;* #,##0_-;_-&quot;$&quot;* &quot;-&quot;??_-;_-@_-">
                  <c:v>483387.11876777449</c:v>
                </c:pt>
                <c:pt idx="897" formatCode="_-&quot;$&quot;* #,##0_-;\-&quot;$&quot;* #,##0_-;_-&quot;$&quot;* &quot;-&quot;??_-;_-@_-">
                  <c:v>483387.11876777449</c:v>
                </c:pt>
                <c:pt idx="898" formatCode="_-&quot;$&quot;* #,##0_-;\-&quot;$&quot;* #,##0_-;_-&quot;$&quot;* &quot;-&quot;??_-;_-@_-">
                  <c:v>487421.34807492729</c:v>
                </c:pt>
                <c:pt idx="899" formatCode="_-&quot;$&quot;* #,##0_-;\-&quot;$&quot;* #,##0_-;_-&quot;$&quot;* &quot;-&quot;??_-;_-@_-">
                  <c:v>486736.96988889249</c:v>
                </c:pt>
                <c:pt idx="900" formatCode="_-&quot;$&quot;* #,##0_-;\-&quot;$&quot;* #,##0_-;_-&quot;$&quot;* &quot;-&quot;??_-;_-@_-">
                  <c:v>488105.72626096214</c:v>
                </c:pt>
                <c:pt idx="901" formatCode="_-&quot;$&quot;* #,##0_-;\-&quot;$&quot;* #,##0_-;_-&quot;$&quot;* &quot;-&quot;??_-;_-@_-">
                  <c:v>492680.2541360372</c:v>
                </c:pt>
                <c:pt idx="902" formatCode="_-&quot;$&quot;* #,##0_-;\-&quot;$&quot;* #,##0_-;_-&quot;$&quot;* &quot;-&quot;??_-;_-@_-">
                  <c:v>487781.54712020874</c:v>
                </c:pt>
                <c:pt idx="903" formatCode="_-&quot;$&quot;* #,##0_-;\-&quot;$&quot;* #,##0_-;_-&quot;$&quot;* &quot;-&quot;??_-;_-@_-">
                  <c:v>491491.59728660819</c:v>
                </c:pt>
                <c:pt idx="904" formatCode="_-&quot;$&quot;* #,##0_-;\-&quot;$&quot;* #,##0_-;_-&quot;$&quot;* &quot;-&quot;??_-;_-@_-">
                  <c:v>491131.39824132668</c:v>
                </c:pt>
                <c:pt idx="905" formatCode="_-&quot;$&quot;* #,##0_-;\-&quot;$&quot;* #,##0_-;_-&quot;$&quot;* &quot;-&quot;??_-;_-@_-">
                  <c:v>491959.85604547418</c:v>
                </c:pt>
                <c:pt idx="906" formatCode="_-&quot;$&quot;* #,##0_-;\-&quot;$&quot;* #,##0_-;_-&quot;$&quot;* &quot;-&quot;??_-;_-@_-">
                  <c:v>492428.11480434018</c:v>
                </c:pt>
                <c:pt idx="907" formatCode="_-&quot;$&quot;* #,##0_-;\-&quot;$&quot;* #,##0_-;_-&quot;$&quot;* &quot;-&quot;??_-;_-@_-">
                  <c:v>488573.98501982802</c:v>
                </c:pt>
                <c:pt idx="908" formatCode="_-&quot;$&quot;* #,##0_-;\-&quot;$&quot;* #,##0_-;_-&quot;$&quot;* &quot;-&quot;??_-;_-@_-">
                  <c:v>478020.15299308009</c:v>
                </c:pt>
                <c:pt idx="909" formatCode="_-&quot;$&quot;* #,##0_-;\-&quot;$&quot;* #,##0_-;_-&quot;$&quot;* &quot;-&quot;??_-;_-@_-">
                  <c:v>477011.59566629189</c:v>
                </c:pt>
                <c:pt idx="910" formatCode="_-&quot;$&quot;* #,##0_-;\-&quot;$&quot;* #,##0_-;_-&quot;$&quot;* &quot;-&quot;??_-;_-@_-">
                  <c:v>477011.59566629189</c:v>
                </c:pt>
                <c:pt idx="911" formatCode="_-&quot;$&quot;* #,##0_-;\-&quot;$&quot;* #,##0_-;_-&quot;$&quot;* &quot;-&quot;??_-;_-@_-">
                  <c:v>477804.03356591117</c:v>
                </c:pt>
                <c:pt idx="912" formatCode="_-&quot;$&quot;* #,##0_-;\-&quot;$&quot;* #,##0_-;_-&quot;$&quot;* &quot;-&quot;??_-;_-@_-">
                  <c:v>480433.4865964661</c:v>
                </c:pt>
                <c:pt idx="913" formatCode="_-&quot;$&quot;* #,##0_-;\-&quot;$&quot;* #,##0_-;_-&quot;$&quot;* &quot;-&quot;??_-;_-@_-">
                  <c:v>487673.48740662419</c:v>
                </c:pt>
                <c:pt idx="914" formatCode="_-&quot;$&quot;* #,##0_-;\-&quot;$&quot;* #,##0_-;_-&quot;$&quot;* &quot;-&quot;??_-;_-@_-">
                  <c:v>486088.61160738557</c:v>
                </c:pt>
                <c:pt idx="915" formatCode="_-&quot;$&quot;* #,##0_-;\-&quot;$&quot;* #,##0_-;_-&quot;$&quot;* &quot;-&quot;??_-;_-@_-">
                  <c:v>480181.34726476902</c:v>
                </c:pt>
                <c:pt idx="916" formatCode="_-&quot;$&quot;* #,##0_-;\-&quot;$&quot;* #,##0_-;_-&quot;$&quot;* &quot;-&quot;??_-;_-@_-">
                  <c:v>479244.82974703715</c:v>
                </c:pt>
                <c:pt idx="917" formatCode="_-&quot;$&quot;* #,##0_-;\-&quot;$&quot;* #,##0_-;_-&quot;$&quot;* &quot;-&quot;??_-;_-@_-">
                  <c:v>485224.13389871002</c:v>
                </c:pt>
                <c:pt idx="918" formatCode="_-&quot;$&quot;* #,##0_-;\-&quot;$&quot;* #,##0_-;_-&quot;$&quot;* &quot;-&quot;??_-;_-@_-">
                  <c:v>480721.64583269128</c:v>
                </c:pt>
                <c:pt idx="919" formatCode="_-&quot;$&quot;* #,##0_-;\-&quot;$&quot;* #,##0_-;_-&quot;$&quot;* &quot;-&quot;??_-;_-@_-">
                  <c:v>473301.54549989232</c:v>
                </c:pt>
                <c:pt idx="920" formatCode="_-&quot;$&quot;* #,##0_-;\-&quot;$&quot;* #,##0_-;_-&quot;$&quot;* &quot;-&quot;??_-;_-@_-">
                  <c:v>467970.59962972603</c:v>
                </c:pt>
                <c:pt idx="921" formatCode="_-&quot;$&quot;* #,##0_-;\-&quot;$&quot;* #,##0_-;_-&quot;$&quot;* &quot;-&quot;??_-;_-@_-">
                  <c:v>457668.90693467512</c:v>
                </c:pt>
                <c:pt idx="922" formatCode="_-&quot;$&quot;* #,##0_-;\-&quot;$&quot;* #,##0_-;_-&quot;$&quot;* &quot;-&quot;??_-;_-@_-">
                  <c:v>444377.56216378772</c:v>
                </c:pt>
                <c:pt idx="923" formatCode="_-&quot;$&quot;* #,##0_-;\-&quot;$&quot;* #,##0_-;_-&quot;$&quot;* &quot;-&quot;??_-;_-@_-">
                  <c:v>441171.79066078237</c:v>
                </c:pt>
                <c:pt idx="924" formatCode="_-&quot;$&quot;* #,##0_-;\-&quot;$&quot;* #,##0_-;_-&quot;$&quot;* &quot;-&quot;??_-;_-@_-">
                  <c:v>435480.64574533462</c:v>
                </c:pt>
                <c:pt idx="925" formatCode="_-&quot;$&quot;* #,##0_-;\-&quot;$&quot;* #,##0_-;_-&quot;$&quot;* &quot;-&quot;??_-;_-@_-">
                  <c:v>445458.15929963219</c:v>
                </c:pt>
                <c:pt idx="926" formatCode="_-&quot;$&quot;* #,##0_-;\-&quot;$&quot;* #,##0_-;_-&quot;$&quot;* &quot;-&quot;??_-;_-@_-">
                  <c:v>431590.49605629436</c:v>
                </c:pt>
                <c:pt idx="927" formatCode="_-&quot;$&quot;* #,##0_-;\-&quot;$&quot;* #,##0_-;_-&quot;$&quot;* &quot;-&quot;??_-;_-@_-">
                  <c:v>416858.35510428104</c:v>
                </c:pt>
                <c:pt idx="928" formatCode="_-&quot;$&quot;* #,##0_-;\-&quot;$&quot;* #,##0_-;_-&quot;$&quot;* &quot;-&quot;??_-;_-@_-">
                  <c:v>415201.43949598609</c:v>
                </c:pt>
                <c:pt idx="929" formatCode="_-&quot;$&quot;* #,##0_-;\-&quot;$&quot;* #,##0_-;_-&quot;$&quot;* &quot;-&quot;??_-;_-@_-">
                  <c:v>423413.97772840428</c:v>
                </c:pt>
                <c:pt idx="930" formatCode="_-&quot;$&quot;* #,##0_-;\-&quot;$&quot;* #,##0_-;_-&quot;$&quot;* &quot;-&quot;??_-;_-@_-">
                  <c:v>414156.86226466973</c:v>
                </c:pt>
                <c:pt idx="931" formatCode="_-&quot;$&quot;* #,##0_-;\-&quot;$&quot;* #,##0_-;_-&quot;$&quot;* &quot;-&quot;??_-;_-@_-">
                  <c:v>422693.57963784132</c:v>
                </c:pt>
                <c:pt idx="932" formatCode="_-&quot;$&quot;* #,##0_-;\-&quot;$&quot;* #,##0_-;_-&quot;$&quot;* &quot;-&quot;??_-;_-@_-">
                  <c:v>415129.39968692983</c:v>
                </c:pt>
                <c:pt idx="933" formatCode="_-&quot;$&quot;* #,##0_-;\-&quot;$&quot;* #,##0_-;_-&quot;$&quot;* &quot;-&quot;??_-;_-@_-">
                  <c:v>425899.35114084673</c:v>
                </c:pt>
                <c:pt idx="934" formatCode="_-&quot;$&quot;* #,##0_-;\-&quot;$&quot;* #,##0_-;_-&quot;$&quot;* &quot;-&quot;??_-;_-@_-">
                  <c:v>426943.92837216315</c:v>
                </c:pt>
                <c:pt idx="935" formatCode="_-&quot;$&quot;* #,##0_-;\-&quot;$&quot;* #,##0_-;_-&quot;$&quot;* &quot;-&quot;??_-;_-@_-">
                  <c:v>424386.51515066449</c:v>
                </c:pt>
                <c:pt idx="936" formatCode="_-&quot;$&quot;* #,##0_-;\-&quot;$&quot;* #,##0_-;_-&quot;$&quot;* &quot;-&quot;??_-;_-@_-">
                  <c:v>422873.67916048225</c:v>
                </c:pt>
                <c:pt idx="937" formatCode="_-&quot;$&quot;* #,##0_-;\-&quot;$&quot;* #,##0_-;_-&quot;$&quot;* &quot;-&quot;??_-;_-@_-">
                  <c:v>421216.7635521873</c:v>
                </c:pt>
                <c:pt idx="938" formatCode="_-&quot;$&quot;* #,##0_-;\-&quot;$&quot;* #,##0_-;_-&quot;$&quot;* &quot;-&quot;??_-;_-@_-">
                  <c:v>419992.08679823019</c:v>
                </c:pt>
                <c:pt idx="939" formatCode="_-&quot;$&quot;* #,##0_-;\-&quot;$&quot;* #,##0_-;_-&quot;$&quot;* &quot;-&quot;??_-;_-@_-">
                  <c:v>411671.48885222751</c:v>
                </c:pt>
                <c:pt idx="940" formatCode="_-&quot;$&quot;* #,##0_-;\-&quot;$&quot;* #,##0_-;_-&quot;$&quot;* &quot;-&quot;??_-;_-@_-">
                  <c:v>408681.83677639102</c:v>
                </c:pt>
                <c:pt idx="941" formatCode="_-&quot;$&quot;* #,##0_-;\-&quot;$&quot;* #,##0_-;_-&quot;$&quot;* &quot;-&quot;??_-;_-@_-">
                  <c:v>420748.50479332136</c:v>
                </c:pt>
                <c:pt idx="942" formatCode="_-&quot;$&quot;* #,##0_-;\-&quot;$&quot;* #,##0_-;_-&quot;$&quot;* &quot;-&quot;??_-;_-@_-">
                  <c:v>433283.43156911765</c:v>
                </c:pt>
                <c:pt idx="943" formatCode="_-&quot;$&quot;* #,##0_-;\-&quot;$&quot;* #,##0_-;_-&quot;$&quot;* &quot;-&quot;??_-;_-@_-">
                  <c:v>431338.35672459751</c:v>
                </c:pt>
                <c:pt idx="944" formatCode="_-&quot;$&quot;* #,##0_-;\-&quot;$&quot;* #,##0_-;_-&quot;$&quot;* &quot;-&quot;??_-;_-@_-">
                  <c:v>427700.34636725433</c:v>
                </c:pt>
                <c:pt idx="945" formatCode="_-&quot;$&quot;* #,##0_-;\-&quot;$&quot;* #,##0_-;_-&quot;$&quot;* &quot;-&quot;??_-;_-@_-">
                  <c:v>430545.91882497823</c:v>
                </c:pt>
                <c:pt idx="946" formatCode="_-&quot;$&quot;* #,##0_-;\-&quot;$&quot;* #,##0_-;_-&quot;$&quot;* &quot;-&quot;??_-;_-@_-">
                  <c:v>423053.778683123</c:v>
                </c:pt>
                <c:pt idx="947" formatCode="_-&quot;$&quot;* #,##0_-;\-&quot;$&quot;* #,##0_-;_-&quot;$&quot;* &quot;-&quot;??_-;_-@_-">
                  <c:v>425070.89333669946</c:v>
                </c:pt>
                <c:pt idx="948" formatCode="_-&quot;$&quot;* #,##0_-;\-&quot;$&quot;* #,##0_-;_-&quot;$&quot;* &quot;-&quot;??_-;_-@_-">
                  <c:v>428132.58522159216</c:v>
                </c:pt>
              </c:numCache>
            </c:numRef>
          </c:val>
          <c:smooth val="0"/>
          <c:extLst>
            <c:ext xmlns:c16="http://schemas.microsoft.com/office/drawing/2014/chart" uri="{C3380CC4-5D6E-409C-BE32-E72D297353CC}">
              <c16:uniqueId val="{00000004-66FC-4D3E-8666-B8EB7875FFF6}"/>
            </c:ext>
          </c:extLst>
        </c:ser>
        <c:dLbls>
          <c:showLegendKey val="0"/>
          <c:showVal val="0"/>
          <c:showCatName val="0"/>
          <c:showSerName val="0"/>
          <c:showPercent val="0"/>
          <c:showBubbleSize val="0"/>
        </c:dLbls>
        <c:smooth val="0"/>
        <c:axId val="270455168"/>
        <c:axId val="270457088"/>
      </c:lineChart>
      <c:dateAx>
        <c:axId val="270455168"/>
        <c:scaling>
          <c:orientation val="minMax"/>
          <c:min val="18415"/>
        </c:scaling>
        <c:delete val="0"/>
        <c:axPos val="b"/>
        <c:numFmt formatCode="mmmm\-yy" sourceLinked="0"/>
        <c:majorTickMark val="none"/>
        <c:minorTickMark val="none"/>
        <c:tickLblPos val="nextTo"/>
        <c:txPr>
          <a:bodyPr rot="0" vert="horz"/>
          <a:lstStyle/>
          <a:p>
            <a:pPr>
              <a:defRPr sz="1050"/>
            </a:pPr>
            <a:endParaRPr lang="en-US"/>
          </a:p>
        </c:txPr>
        <c:crossAx val="270457088"/>
        <c:crosses val="autoZero"/>
        <c:auto val="1"/>
        <c:lblOffset val="100"/>
        <c:baseTimeUnit val="months"/>
        <c:majorUnit val="10"/>
        <c:majorTimeUnit val="years"/>
        <c:minorUnit val="10"/>
        <c:minorTimeUnit val="years"/>
      </c:dateAx>
      <c:valAx>
        <c:axId val="270457088"/>
        <c:scaling>
          <c:logBase val="10"/>
          <c:orientation val="minMax"/>
          <c:min val="1000"/>
        </c:scaling>
        <c:delete val="0"/>
        <c:axPos val="l"/>
        <c:majorGridlines/>
        <c:numFmt formatCode="General" sourceLinked="1"/>
        <c:majorTickMark val="out"/>
        <c:minorTickMark val="none"/>
        <c:tickLblPos val="nextTo"/>
        <c:crossAx val="270455168"/>
        <c:crosses val="autoZero"/>
        <c:crossBetween val="between"/>
      </c:valAx>
      <c:spPr>
        <a:noFill/>
        <a:ln w="25400">
          <a:noFill/>
        </a:ln>
      </c:spPr>
    </c:plotArea>
    <c:legend>
      <c:legendPos val="b"/>
      <c:layout>
        <c:manualLayout>
          <c:xMode val="edge"/>
          <c:yMode val="edge"/>
          <c:x val="7.7463994195147268E-2"/>
          <c:y val="0.87850769596011558"/>
          <c:w val="0.85054086758433289"/>
          <c:h val="7.3653536712433548E-2"/>
        </c:manualLayout>
      </c:layout>
      <c:overlay val="1"/>
      <c:spPr>
        <a:solidFill>
          <a:schemeClr val="bg1"/>
        </a:solidFill>
      </c:spPr>
    </c:legend>
    <c:plotVisOnly val="1"/>
    <c:dispBlanksAs val="gap"/>
    <c:showDLblsOverMax val="0"/>
  </c:chart>
  <c:spPr>
    <a:ln>
      <a:noFill/>
    </a:ln>
  </c:sp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0.49504</cdr:x>
      <cdr:y>0.0866</cdr:y>
    </cdr:from>
    <cdr:to>
      <cdr:x>0.61414</cdr:x>
      <cdr:y>0.28454</cdr:y>
    </cdr:to>
    <cdr:sp macro="" textlink="">
      <cdr:nvSpPr>
        <cdr:cNvPr id="2" name="TextBox 1"/>
        <cdr:cNvSpPr txBox="1"/>
      </cdr:nvSpPr>
      <cdr:spPr>
        <a:xfrm xmlns:a="http://schemas.openxmlformats.org/drawingml/2006/main">
          <a:off x="3800475" y="40005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AU"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29/04/2025</a:t>
            </a:fld>
            <a:endParaRPr lang="en-AU" sz="1000" dirty="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29/04/2025</a:t>
            </a:fld>
            <a:endParaRPr lang="en-AU" dirty="0"/>
          </a:p>
        </p:txBody>
      </p:sp>
      <p:sp>
        <p:nvSpPr>
          <p:cNvPr id="4" name="Slide Image Placeholder 3"/>
          <p:cNvSpPr>
            <a:spLocks noGrp="1" noRot="1" noChangeAspect="1"/>
          </p:cNvSpPr>
          <p:nvPr>
            <p:ph type="sldImg" idx="2"/>
          </p:nvPr>
        </p:nvSpPr>
        <p:spPr>
          <a:xfrm>
            <a:off x="672265" y="543635"/>
            <a:ext cx="5505890" cy="4129418"/>
          </a:xfrm>
          <a:prstGeom prst="rect">
            <a:avLst/>
          </a:prstGeom>
          <a:noFill/>
          <a:ln w="3175">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dirty="0"/>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914400" rtl="0" eaLnBrk="1" latinLnBrk="0" hangingPunct="1">
      <a:defRPr lang="en-US" sz="1200" b="1" kern="1200" dirty="0" smtClean="0">
        <a:solidFill>
          <a:schemeClr val="tx1"/>
        </a:solidFill>
        <a:latin typeface="+mn-lt"/>
        <a:ea typeface="+mn-ea"/>
        <a:cs typeface="Arial" pitchFamily="34" charset="0"/>
      </a:defRPr>
    </a:lvl1pPr>
    <a:lvl2pPr marL="457200" algn="l" defTabSz="914400" rtl="0" eaLnBrk="1" latinLnBrk="0" hangingPunct="1">
      <a:defRPr lang="en-US" sz="1200" kern="1200" dirty="0" smtClean="0">
        <a:solidFill>
          <a:schemeClr val="tx1"/>
        </a:solidFill>
        <a:latin typeface="Arial" pitchFamily="34" charset="0"/>
        <a:ea typeface="+mn-ea"/>
        <a:cs typeface="Arial" pitchFamily="34" charset="0"/>
      </a:defRPr>
    </a:lvl2pPr>
    <a:lvl3pPr marL="914400" algn="l" defTabSz="914400" rtl="0" eaLnBrk="1" latinLnBrk="0" hangingPunct="1">
      <a:defRPr lang="en-US" sz="1200" kern="1200" dirty="0" smtClean="0">
        <a:solidFill>
          <a:schemeClr val="tx1"/>
        </a:solidFill>
        <a:latin typeface="Arial" pitchFamily="34" charset="0"/>
        <a:ea typeface="+mn-ea"/>
        <a:cs typeface="Arial" pitchFamily="34" charset="0"/>
      </a:defRPr>
    </a:lvl3pPr>
    <a:lvl4pPr marL="1371600" algn="l" defTabSz="914400" rtl="0" eaLnBrk="1" latinLnBrk="0" hangingPunct="1">
      <a:defRPr lang="en-US" sz="1200" kern="1200" dirty="0" smtClean="0">
        <a:solidFill>
          <a:schemeClr val="tx1"/>
        </a:solidFill>
        <a:latin typeface="Arial" pitchFamily="34" charset="0"/>
        <a:ea typeface="+mn-ea"/>
        <a:cs typeface="Arial" pitchFamily="34" charset="0"/>
      </a:defRPr>
    </a:lvl4pPr>
    <a:lvl5pPr marL="1828800" algn="l" defTabSz="914400" rtl="0" eaLnBrk="1" latinLnBrk="0" hangingPunct="1">
      <a:defRPr lang="en-AU" sz="1200" kern="1200" baseline="0" dirty="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71513" y="542925"/>
            <a:ext cx="5507037" cy="4130675"/>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15</a:t>
            </a:fld>
            <a:endParaRPr lang="en-AU" dirty="0"/>
          </a:p>
        </p:txBody>
      </p:sp>
    </p:spTree>
    <p:extLst>
      <p:ext uri="{BB962C8B-B14F-4D97-AF65-F5344CB8AC3E}">
        <p14:creationId xmlns:p14="http://schemas.microsoft.com/office/powerpoint/2010/main" val="4052533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ine - Cover Page">
    <p:bg>
      <p:bgPr>
        <a:solidFill>
          <a:srgbClr val="E7E4E0"/>
        </a:solidFill>
        <a:effectLst/>
      </p:bgPr>
    </p:bg>
    <p:spTree>
      <p:nvGrpSpPr>
        <p:cNvPr id="1" name=""/>
        <p:cNvGrpSpPr/>
        <p:nvPr/>
      </p:nvGrpSpPr>
      <p:grpSpPr>
        <a:xfrm>
          <a:off x="0" y="0"/>
          <a:ext cx="0" cy="0"/>
          <a:chOff x="0" y="0"/>
          <a:chExt cx="0" cy="0"/>
        </a:xfrm>
      </p:grpSpPr>
      <p:sp>
        <p:nvSpPr>
          <p:cNvPr id="2" name="Rectangle 1"/>
          <p:cNvSpPr/>
          <p:nvPr userDrawn="1"/>
        </p:nvSpPr>
        <p:spPr>
          <a:xfrm>
            <a:off x="-45265" y="3429000"/>
            <a:ext cx="9252520" cy="3442736"/>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 Placeholder 10"/>
          <p:cNvSpPr>
            <a:spLocks noGrp="1"/>
          </p:cNvSpPr>
          <p:nvPr>
            <p:ph type="body" sz="quarter" idx="12" hasCustomPrompt="1"/>
          </p:nvPr>
        </p:nvSpPr>
        <p:spPr>
          <a:xfrm>
            <a:off x="6857411" y="3743775"/>
            <a:ext cx="1511300" cy="900360"/>
          </a:xfrm>
          <a:prstGeom prst="rect">
            <a:avLst/>
          </a:prstGeom>
        </p:spPr>
        <p:txBody>
          <a:bodyPr lIns="0" tIns="0" rIns="0" bIns="0"/>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Presented by</a:t>
            </a:r>
          </a:p>
        </p:txBody>
      </p:sp>
      <p:sp>
        <p:nvSpPr>
          <p:cNvPr id="14" name="Text Placeholder 10"/>
          <p:cNvSpPr>
            <a:spLocks noGrp="1"/>
          </p:cNvSpPr>
          <p:nvPr>
            <p:ph type="body" sz="quarter" idx="15" hasCustomPrompt="1"/>
          </p:nvPr>
        </p:nvSpPr>
        <p:spPr>
          <a:xfrm>
            <a:off x="4752000" y="3743775"/>
            <a:ext cx="1511300" cy="900360"/>
          </a:xfrm>
          <a:prstGeom prst="rect">
            <a:avLst/>
          </a:prstGeom>
        </p:spPr>
        <p:txBody>
          <a:bodyPr lIns="0" tIns="0" rIns="0" bIns="0"/>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A presentation to</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spcAft>
                <a:spcPts val="300"/>
              </a:spcAft>
              <a:buFontTx/>
              <a:buNone/>
              <a:defRPr sz="2000" b="1" baseline="0">
                <a:solidFill>
                  <a:srgbClr val="CE0058"/>
                </a:solidFill>
              </a:defRPr>
            </a:lvl1pPr>
            <a:lvl2pPr marL="0" indent="0">
              <a:buNone/>
              <a:defRPr sz="2000" baseline="0">
                <a:solidFill>
                  <a:schemeClr val="bg2"/>
                </a:solidFill>
              </a:defRPr>
            </a:lvl2pPr>
          </a:lstStyle>
          <a:p>
            <a:pPr lvl="0"/>
            <a:r>
              <a:rPr lang="en-US" dirty="0"/>
              <a:t>Use the increase/decrease list level buttons to switch to subtitle style</a:t>
            </a:r>
          </a:p>
          <a:p>
            <a:pPr lvl="1"/>
            <a:r>
              <a:rPr lang="en-US" dirty="0"/>
              <a:t>Subtitle</a:t>
            </a:r>
          </a:p>
        </p:txBody>
      </p:sp>
      <p:sp>
        <p:nvSpPr>
          <p:cNvPr id="32" name="Freeform 31"/>
          <p:cNvSpPr>
            <a:spLocks noEditPoints="1"/>
          </p:cNvSpPr>
          <p:nvPr userDrawn="1"/>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nvGrpSpPr>
          <p:cNvPr id="17" name="Group 4"/>
          <p:cNvGrpSpPr>
            <a:grpSpLocks noChangeAspect="1"/>
          </p:cNvGrpSpPr>
          <p:nvPr userDrawn="1"/>
        </p:nvGrpSpPr>
        <p:grpSpPr bwMode="auto">
          <a:xfrm>
            <a:off x="7226567" y="6174345"/>
            <a:ext cx="1375787" cy="360000"/>
            <a:chOff x="4400" y="3849"/>
            <a:chExt cx="1028" cy="269"/>
          </a:xfrm>
        </p:grpSpPr>
        <p:sp>
          <p:nvSpPr>
            <p:cNvPr id="18"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9"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20"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21"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22"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23"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24"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26"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27"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28"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29" name="Freeform 28"/>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0" name="Freeform 29"/>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Tree>
    <p:extLst>
      <p:ext uri="{BB962C8B-B14F-4D97-AF65-F5344CB8AC3E}">
        <p14:creationId xmlns:p14="http://schemas.microsoft.com/office/powerpoint/2010/main" val="2141237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qua - Cover Image &amp; images">
    <p:bg>
      <p:bgPr>
        <a:solidFill>
          <a:srgbClr val="E7E4E0"/>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6857411" y="3743775"/>
            <a:ext cx="1511300" cy="900360"/>
          </a:xfrm>
          <a:prstGeom prst="rect">
            <a:avLst/>
          </a:prstGeom>
        </p:spPr>
        <p:txBody>
          <a:bodyPr lIns="0" tIns="0" rIns="0" bIns="0"/>
          <a:lstStyle>
            <a:lvl1pPr marL="0" indent="0">
              <a:spcAft>
                <a:spcPts val="0"/>
              </a:spcAft>
              <a:buFontTx/>
              <a:buNone/>
              <a:defRPr sz="1200" b="0">
                <a:solidFill>
                  <a:schemeClr val="bg2"/>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Presented by</a:t>
            </a:r>
          </a:p>
        </p:txBody>
      </p:sp>
      <p:sp>
        <p:nvSpPr>
          <p:cNvPr id="14" name="Text Placeholder 10"/>
          <p:cNvSpPr>
            <a:spLocks noGrp="1"/>
          </p:cNvSpPr>
          <p:nvPr>
            <p:ph type="body" sz="quarter" idx="15" hasCustomPrompt="1"/>
          </p:nvPr>
        </p:nvSpPr>
        <p:spPr>
          <a:xfrm>
            <a:off x="4752000" y="3743775"/>
            <a:ext cx="1511300" cy="900360"/>
          </a:xfrm>
          <a:prstGeom prst="rect">
            <a:avLst/>
          </a:prstGeom>
        </p:spPr>
        <p:txBody>
          <a:bodyPr lIns="0" tIns="0" rIns="0" bIns="0"/>
          <a:lstStyle>
            <a:lvl1pPr marL="0" indent="0">
              <a:spcAft>
                <a:spcPts val="0"/>
              </a:spcAft>
              <a:buFontTx/>
              <a:buNone/>
              <a:defRPr sz="1200" b="0">
                <a:solidFill>
                  <a:schemeClr val="bg2"/>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A presentation to</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noAutofit/>
          </a:bodyPr>
          <a:lstStyle>
            <a:lvl1pPr marL="0" indent="0">
              <a:lnSpc>
                <a:spcPct val="90000"/>
              </a:lnSpc>
              <a:spcAft>
                <a:spcPts val="300"/>
              </a:spcAft>
              <a:buFontTx/>
              <a:buNone/>
              <a:defRPr sz="2000" b="1" baseline="0">
                <a:solidFill>
                  <a:schemeClr val="accent5"/>
                </a:solidFill>
              </a:defRPr>
            </a:lvl1pPr>
            <a:lvl2pPr marL="0" indent="0">
              <a:buNone/>
              <a:defRPr sz="2000" baseline="0">
                <a:solidFill>
                  <a:schemeClr val="bg2"/>
                </a:solidFill>
              </a:defRPr>
            </a:lvl2pPr>
          </a:lstStyle>
          <a:p>
            <a:pPr lvl="0"/>
            <a:r>
              <a:rPr lang="en-US" dirty="0"/>
              <a:t>Use the increase/decrease list level buttons to switch to subtitle style</a:t>
            </a:r>
          </a:p>
          <a:p>
            <a:pPr lvl="1"/>
            <a:r>
              <a:rPr lang="en-US" dirty="0"/>
              <a:t>Subtitle</a:t>
            </a:r>
          </a:p>
        </p:txBody>
      </p:sp>
      <p:pic>
        <p:nvPicPr>
          <p:cNvPr id="23" name="Picture Placeholder 5"/>
          <p:cNvPicPr>
            <a:picLocks noChangeAspect="1"/>
          </p:cNvPicPr>
          <p:nvPr/>
        </p:nvPicPr>
        <p:blipFill>
          <a:blip r:embed="rId2">
            <a:extLst>
              <a:ext uri="{28A0092B-C50C-407E-A947-70E740481C1C}">
                <a14:useLocalDpi xmlns:a14="http://schemas.microsoft.com/office/drawing/2010/main" val="0"/>
              </a:ext>
            </a:extLst>
          </a:blip>
          <a:srcRect l="62" r="62"/>
          <a:stretch>
            <a:fillRect/>
          </a:stretch>
        </p:blipFill>
        <p:spPr>
          <a:xfrm>
            <a:off x="0" y="0"/>
            <a:ext cx="4437063" cy="3438525"/>
          </a:xfrm>
          <a:prstGeom prst="rect">
            <a:avLst/>
          </a:prstGeom>
        </p:spPr>
      </p:pic>
      <p:pic>
        <p:nvPicPr>
          <p:cNvPr id="24" name="Picture Placeholder 7"/>
          <p:cNvPicPr>
            <a:picLocks noChangeAspect="1"/>
          </p:cNvPicPr>
          <p:nvPr/>
        </p:nvPicPr>
        <p:blipFill>
          <a:blip r:embed="rId3">
            <a:extLst>
              <a:ext uri="{28A0092B-C50C-407E-A947-70E740481C1C}">
                <a14:useLocalDpi xmlns:a14="http://schemas.microsoft.com/office/drawing/2010/main" val="0"/>
              </a:ext>
            </a:extLst>
          </a:blip>
          <a:srcRect l="62" r="62"/>
          <a:stretch>
            <a:fillRect/>
          </a:stretch>
        </p:blipFill>
        <p:spPr>
          <a:xfrm>
            <a:off x="0" y="3438525"/>
            <a:ext cx="4437063" cy="3438525"/>
          </a:xfrm>
          <a:prstGeom prst="rect">
            <a:avLst/>
          </a:prstGeom>
        </p:spPr>
      </p:pic>
      <p:sp>
        <p:nvSpPr>
          <p:cNvPr id="31" name="Freeform 30"/>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AU" dirty="0"/>
          </a:p>
        </p:txBody>
      </p:sp>
      <p:grpSp>
        <p:nvGrpSpPr>
          <p:cNvPr id="48" name="Group 4"/>
          <p:cNvGrpSpPr>
            <a:grpSpLocks noChangeAspect="1"/>
          </p:cNvGrpSpPr>
          <p:nvPr userDrawn="1"/>
        </p:nvGrpSpPr>
        <p:grpSpPr bwMode="auto">
          <a:xfrm>
            <a:off x="7225200" y="6174000"/>
            <a:ext cx="1378800" cy="358112"/>
            <a:chOff x="4400" y="3851"/>
            <a:chExt cx="1028" cy="267"/>
          </a:xfrm>
        </p:grpSpPr>
        <p:sp>
          <p:nvSpPr>
            <p:cNvPr id="49"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0"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1"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2"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3"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4"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5"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6"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7"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8"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9" name="Freeform 58"/>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0" name="Freeform 59"/>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Tree>
    <p:extLst>
      <p:ext uri="{BB962C8B-B14F-4D97-AF65-F5344CB8AC3E}">
        <p14:creationId xmlns:p14="http://schemas.microsoft.com/office/powerpoint/2010/main" val="778235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qua - Divider Page">
    <p:bg>
      <p:bgPr>
        <a:solidFill>
          <a:srgbClr val="E7E4E0"/>
        </a:solidFill>
        <a:effectLst/>
      </p:bgPr>
    </p:bg>
    <p:spTree>
      <p:nvGrpSpPr>
        <p:cNvPr id="1" name=""/>
        <p:cNvGrpSpPr/>
        <p:nvPr/>
      </p:nvGrpSpPr>
      <p:grpSpPr>
        <a:xfrm>
          <a:off x="0" y="0"/>
          <a:ext cx="0" cy="0"/>
          <a:chOff x="0" y="0"/>
          <a:chExt cx="0" cy="0"/>
        </a:xfrm>
      </p:grpSpPr>
      <p:sp>
        <p:nvSpPr>
          <p:cNvPr id="12" name="Rectangle 11"/>
          <p:cNvSpPr/>
          <p:nvPr userDrawn="1"/>
        </p:nvSpPr>
        <p:spPr>
          <a:xfrm>
            <a:off x="-45265" y="3429000"/>
            <a:ext cx="9252520" cy="34427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 Placeholder 10"/>
          <p:cNvSpPr>
            <a:spLocks noGrp="1"/>
          </p:cNvSpPr>
          <p:nvPr>
            <p:ph type="body" sz="quarter" idx="15" hasCustomPrompt="1"/>
          </p:nvPr>
        </p:nvSpPr>
        <p:spPr>
          <a:xfrm>
            <a:off x="4752000" y="3744000"/>
            <a:ext cx="3835400" cy="1179016"/>
          </a:xfrm>
          <a:prstGeom prst="rect">
            <a:avLst/>
          </a:prstGeom>
        </p:spPr>
        <p:txBody>
          <a:bodyPr lIns="0" tIns="0" rIns="0" bIns="0">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Divider slide subheading</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buFontTx/>
              <a:buNone/>
              <a:defRPr sz="2000" b="1" baseline="0">
                <a:solidFill>
                  <a:schemeClr val="accent5"/>
                </a:solidFill>
              </a:defRPr>
            </a:lvl1pPr>
            <a:lvl2pPr marL="0" indent="0">
              <a:buNone/>
              <a:defRPr sz="2000" baseline="0">
                <a:solidFill>
                  <a:schemeClr val="accent2"/>
                </a:solidFill>
              </a:defRPr>
            </a:lvl2pPr>
          </a:lstStyle>
          <a:p>
            <a:pPr lvl="0"/>
            <a:r>
              <a:rPr lang="en-US" dirty="0"/>
              <a:t>Divider slide title</a:t>
            </a:r>
          </a:p>
        </p:txBody>
      </p:sp>
      <p:sp>
        <p:nvSpPr>
          <p:cNvPr id="11" name="Freeform 5"/>
          <p:cNvSpPr>
            <a:spLocks noEditPoints="1"/>
          </p:cNvSpPr>
          <p:nvPr/>
        </p:nvSpPr>
        <p:spPr bwMode="auto">
          <a:xfrm>
            <a:off x="812800" y="1522413"/>
            <a:ext cx="2816225" cy="3786187"/>
          </a:xfrm>
          <a:custGeom>
            <a:avLst/>
            <a:gdLst>
              <a:gd name="T0" fmla="*/ 442 w 884"/>
              <a:gd name="T1" fmla="*/ 1190 h 1190"/>
              <a:gd name="T2" fmla="*/ 0 w 884"/>
              <a:gd name="T3" fmla="*/ 666 h 1190"/>
              <a:gd name="T4" fmla="*/ 442 w 884"/>
              <a:gd name="T5" fmla="*/ 0 h 1190"/>
              <a:gd name="T6" fmla="*/ 884 w 884"/>
              <a:gd name="T7" fmla="*/ 666 h 1190"/>
              <a:gd name="T8" fmla="*/ 442 w 884"/>
              <a:gd name="T9" fmla="*/ 1190 h 1190"/>
              <a:gd name="T10" fmla="*/ 733 w 884"/>
              <a:gd name="T11" fmla="*/ 1064 h 1190"/>
              <a:gd name="T12" fmla="*/ 870 w 884"/>
              <a:gd name="T13" fmla="*/ 666 h 1190"/>
              <a:gd name="T14" fmla="*/ 731 w 884"/>
              <a:gd name="T15" fmla="*/ 221 h 1190"/>
              <a:gd name="T16" fmla="*/ 442 w 884"/>
              <a:gd name="T17" fmla="*/ 13 h 1190"/>
              <a:gd name="T18" fmla="*/ 153 w 884"/>
              <a:gd name="T19" fmla="*/ 221 h 1190"/>
              <a:gd name="T20" fmla="*/ 14 w 884"/>
              <a:gd name="T21" fmla="*/ 666 h 1190"/>
              <a:gd name="T22" fmla="*/ 150 w 884"/>
              <a:gd name="T23" fmla="*/ 1064 h 1190"/>
              <a:gd name="T24" fmla="*/ 442 w 884"/>
              <a:gd name="T25" fmla="*/ 1177 h 1190"/>
              <a:gd name="T26" fmla="*/ 733 w 884"/>
              <a:gd name="T27" fmla="*/ 106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66D0D5"/>
          </a:solidFill>
          <a:ln>
            <a:noFill/>
          </a:ln>
        </p:spPr>
        <p:txBody>
          <a:bodyPr vert="horz" wrap="square" lIns="91440" tIns="45720" rIns="91440" bIns="45720" numCol="1" anchor="t" anchorCtr="0" compatLnSpc="1">
            <a:prstTxWarp prst="textNoShape">
              <a:avLst/>
            </a:prstTxWarp>
          </a:bodyPr>
          <a:lstStyle/>
          <a:p>
            <a:endParaRPr lang="en-AU" dirty="0"/>
          </a:p>
        </p:txBody>
      </p:sp>
    </p:spTree>
    <p:extLst>
      <p:ext uri="{BB962C8B-B14F-4D97-AF65-F5344CB8AC3E}">
        <p14:creationId xmlns:p14="http://schemas.microsoft.com/office/powerpoint/2010/main" val="529307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Aqua - Final Slide">
    <p:bg>
      <p:bgPr>
        <a:solidFill>
          <a:srgbClr val="E7E4E0"/>
        </a:solidFill>
        <a:effectLst/>
      </p:bgPr>
    </p:bg>
    <p:spTree>
      <p:nvGrpSpPr>
        <p:cNvPr id="1" name=""/>
        <p:cNvGrpSpPr/>
        <p:nvPr/>
      </p:nvGrpSpPr>
      <p:grpSpPr>
        <a:xfrm>
          <a:off x="0" y="0"/>
          <a:ext cx="0" cy="0"/>
          <a:chOff x="0" y="0"/>
          <a:chExt cx="0" cy="0"/>
        </a:xfrm>
      </p:grpSpPr>
      <p:sp>
        <p:nvSpPr>
          <p:cNvPr id="41" name="Rectangle 40"/>
          <p:cNvSpPr/>
          <p:nvPr userDrawn="1"/>
        </p:nvSpPr>
        <p:spPr>
          <a:xfrm>
            <a:off x="-45265" y="3429000"/>
            <a:ext cx="9252520" cy="34427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 Placeholder 10"/>
          <p:cNvSpPr>
            <a:spLocks noGrp="1"/>
          </p:cNvSpPr>
          <p:nvPr>
            <p:ph type="body" sz="quarter" idx="15" hasCustomPrompt="1"/>
          </p:nvPr>
        </p:nvSpPr>
        <p:spPr>
          <a:xfrm>
            <a:off x="4752000" y="3743775"/>
            <a:ext cx="3843459" cy="900360"/>
          </a:xfrm>
          <a:prstGeom prst="rect">
            <a:avLst/>
          </a:prstGeom>
        </p:spPr>
        <p:txBody>
          <a:bodyPr lIns="0" tIns="0" rIns="0" bIns="0"/>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Contact details line 1</a:t>
            </a:r>
          </a:p>
          <a:p>
            <a:pPr lvl="0"/>
            <a:r>
              <a:rPr lang="en-AU" dirty="0"/>
              <a:t>Contact details line 2</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buFontTx/>
              <a:buNone/>
              <a:defRPr sz="2000" b="1" baseline="0">
                <a:solidFill>
                  <a:schemeClr val="accent5"/>
                </a:solidFill>
              </a:defRPr>
            </a:lvl1pPr>
            <a:lvl2pPr marL="0" indent="0">
              <a:buNone/>
              <a:defRPr sz="2000" baseline="0">
                <a:solidFill>
                  <a:schemeClr val="accent2"/>
                </a:solidFill>
              </a:defRPr>
            </a:lvl2pPr>
          </a:lstStyle>
          <a:p>
            <a:pPr lvl="0"/>
            <a:r>
              <a:rPr lang="en-US" dirty="0"/>
              <a:t>Final slide title</a:t>
            </a:r>
          </a:p>
        </p:txBody>
      </p:sp>
      <p:sp>
        <p:nvSpPr>
          <p:cNvPr id="22" name="Text Placeholder 10"/>
          <p:cNvSpPr>
            <a:spLocks noGrp="1"/>
          </p:cNvSpPr>
          <p:nvPr>
            <p:ph type="body" sz="quarter" idx="16" hasCustomPrompt="1"/>
          </p:nvPr>
        </p:nvSpPr>
        <p:spPr>
          <a:xfrm>
            <a:off x="571564" y="5532985"/>
            <a:ext cx="6700736" cy="1003684"/>
          </a:xfrm>
          <a:prstGeom prst="rect">
            <a:avLst/>
          </a:prstGeom>
        </p:spPr>
        <p:txBody>
          <a:bodyPr lIns="0" tIns="0" rIns="0" bIns="0"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Insert disclaimer here</a:t>
            </a:r>
          </a:p>
        </p:txBody>
      </p:sp>
      <p:sp>
        <p:nvSpPr>
          <p:cNvPr id="24" name="Freeform 23"/>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p:spPr>
        <p:txBody>
          <a:bodyPr vert="horz" wrap="square" lIns="91440" tIns="45720" rIns="91440" bIns="45720" numCol="1" anchor="t" anchorCtr="0" compatLnSpc="1">
            <a:prstTxWarp prst="textNoShape">
              <a:avLst/>
            </a:prstTxWarp>
          </a:bodyPr>
          <a:lstStyle/>
          <a:p>
            <a:endParaRPr lang="en-AU" dirty="0"/>
          </a:p>
        </p:txBody>
      </p:sp>
      <p:grpSp>
        <p:nvGrpSpPr>
          <p:cNvPr id="23" name="Group 4"/>
          <p:cNvGrpSpPr>
            <a:grpSpLocks noChangeAspect="1"/>
          </p:cNvGrpSpPr>
          <p:nvPr userDrawn="1"/>
        </p:nvGrpSpPr>
        <p:grpSpPr bwMode="auto">
          <a:xfrm>
            <a:off x="7226567" y="6174345"/>
            <a:ext cx="1375787" cy="360000"/>
            <a:chOff x="4400" y="3849"/>
            <a:chExt cx="1028" cy="269"/>
          </a:xfrm>
        </p:grpSpPr>
        <p:sp>
          <p:nvSpPr>
            <p:cNvPr id="32"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3"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4"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5"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6"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7"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8"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9"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0"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4"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5" name="Freeform 44"/>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6" name="Freeform 45"/>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Tree>
    <p:extLst>
      <p:ext uri="{BB962C8B-B14F-4D97-AF65-F5344CB8AC3E}">
        <p14:creationId xmlns:p14="http://schemas.microsoft.com/office/powerpoint/2010/main" val="3415870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AU" dirty="0"/>
              <a:t>PRESENTATION TITLE  |  00 MONTH YEAR</a:t>
            </a:r>
          </a:p>
        </p:txBody>
      </p:sp>
      <p:sp>
        <p:nvSpPr>
          <p:cNvPr id="8" name="Slide Number Placeholder 7"/>
          <p:cNvSpPr>
            <a:spLocks noGrp="1"/>
          </p:cNvSpPr>
          <p:nvPr>
            <p:ph type="sldNum" sz="quarter" idx="11"/>
          </p:nvPr>
        </p:nvSpPr>
        <p:spPr/>
        <p:txBody>
          <a:bodyPr/>
          <a:lstStyle/>
          <a:p>
            <a:fld id="{CE1B70CE-F4BC-4B6F-A663-B479B5E51611}" type="slidenum">
              <a:rPr lang="en-AU" smtClean="0"/>
              <a:pPr/>
              <a:t>‹#›</a:t>
            </a:fld>
            <a:endParaRPr lang="en-AU" dirty="0"/>
          </a:p>
        </p:txBody>
      </p:sp>
      <p:sp>
        <p:nvSpPr>
          <p:cNvPr id="10" name="Content Placeholder 9"/>
          <p:cNvSpPr>
            <a:spLocks noGrp="1"/>
          </p:cNvSpPr>
          <p:nvPr>
            <p:ph sz="quarter" idx="12" hasCustomPrompt="1"/>
          </p:nvPr>
        </p:nvSpPr>
        <p:spPr>
          <a:xfrm>
            <a:off x="557213" y="1620000"/>
            <a:ext cx="8064500" cy="4321175"/>
          </a:xfrm>
        </p:spPr>
        <p:txBody>
          <a:bodyPr/>
          <a:lstStyle>
            <a:lvl1pPr>
              <a:defRPr/>
            </a:lvl1pPr>
          </a:lstStyle>
          <a:p>
            <a:pPr lvl="0"/>
            <a:r>
              <a:rPr lang="en-US" dirty="0"/>
              <a:t>Use the increase/decrease list level buttons to change to body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itle 1"/>
          <p:cNvSpPr>
            <a:spLocks noGrp="1"/>
          </p:cNvSpPr>
          <p:nvPr>
            <p:ph type="body" sz="quarter" idx="13" hasCustomPrompt="1"/>
          </p:nvPr>
        </p:nvSpPr>
        <p:spPr>
          <a:xfrm>
            <a:off x="557213" y="506116"/>
            <a:ext cx="6580072" cy="852653"/>
          </a:xfrm>
        </p:spPr>
        <p:txBody>
          <a:bodyPr vert="horz" lIns="0" tIns="0" rIns="0" bIns="0" rtlCol="0" anchor="t">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spcBef>
                <a:spcPct val="0"/>
              </a:spcBef>
            </a:pPr>
            <a:r>
              <a:rPr lang="en-US" dirty="0"/>
              <a:t>Use the increase/decrease list level buttons to change to subheading style</a:t>
            </a:r>
          </a:p>
          <a:p>
            <a:pPr lvl="1"/>
            <a:r>
              <a:rPr lang="en-US" dirty="0"/>
              <a:t>Slide subheading</a:t>
            </a:r>
          </a:p>
        </p:txBody>
      </p:sp>
    </p:spTree>
    <p:extLst>
      <p:ext uri="{BB962C8B-B14F-4D97-AF65-F5344CB8AC3E}">
        <p14:creationId xmlns:p14="http://schemas.microsoft.com/office/powerpoint/2010/main" val="3020054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
        <p:cNvGrpSpPr/>
        <p:nvPr/>
      </p:nvGrpSpPr>
      <p:grpSpPr>
        <a:xfrm>
          <a:off x="0" y="0"/>
          <a:ext cx="0" cy="0"/>
          <a:chOff x="0" y="0"/>
          <a:chExt cx="0" cy="0"/>
        </a:xfrm>
      </p:grpSpPr>
      <p:sp>
        <p:nvSpPr>
          <p:cNvPr id="7" name="Footer Placeholder 6"/>
          <p:cNvSpPr>
            <a:spLocks noGrp="1"/>
          </p:cNvSpPr>
          <p:nvPr>
            <p:ph type="ftr" sz="quarter" idx="10"/>
          </p:nvPr>
        </p:nvSpPr>
        <p:spPr/>
        <p:txBody>
          <a:bodyPr/>
          <a:lstStyle/>
          <a:p>
            <a:r>
              <a:rPr lang="en-AU" dirty="0"/>
              <a:t>PRESENTATION TITLE  |  00 MONTH YEAR</a:t>
            </a:r>
          </a:p>
        </p:txBody>
      </p:sp>
      <p:sp>
        <p:nvSpPr>
          <p:cNvPr id="8" name="Slide Number Placeholder 7"/>
          <p:cNvSpPr>
            <a:spLocks noGrp="1"/>
          </p:cNvSpPr>
          <p:nvPr>
            <p:ph type="sldNum" sz="quarter" idx="11"/>
          </p:nvPr>
        </p:nvSpPr>
        <p:spPr/>
        <p:txBody>
          <a:bodyPr/>
          <a:lstStyle/>
          <a:p>
            <a:fld id="{CE1B70CE-F4BC-4B6F-A663-B479B5E51611}" type="slidenum">
              <a:rPr lang="en-AU" smtClean="0"/>
              <a:pPr/>
              <a:t>‹#›</a:t>
            </a:fld>
            <a:endParaRPr lang="en-AU" dirty="0"/>
          </a:p>
        </p:txBody>
      </p:sp>
      <p:sp>
        <p:nvSpPr>
          <p:cNvPr id="10" name="Content Placeholder 9"/>
          <p:cNvSpPr>
            <a:spLocks noGrp="1"/>
          </p:cNvSpPr>
          <p:nvPr>
            <p:ph sz="quarter" idx="12" hasCustomPrompt="1"/>
          </p:nvPr>
        </p:nvSpPr>
        <p:spPr>
          <a:xfrm>
            <a:off x="558000" y="1620000"/>
            <a:ext cx="3948591" cy="4321175"/>
          </a:xfrm>
        </p:spPr>
        <p:txBody>
          <a:bodyPr/>
          <a:lstStyle>
            <a:lvl1pPr>
              <a:defRPr/>
            </a:lvl1pPr>
          </a:lstStyle>
          <a:p>
            <a:pPr lvl="0"/>
            <a:r>
              <a:rPr lang="en-US" dirty="0"/>
              <a:t>Use the increase/decrease list level buttons to change to body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itle 1"/>
          <p:cNvSpPr>
            <a:spLocks noGrp="1"/>
          </p:cNvSpPr>
          <p:nvPr>
            <p:ph type="body" sz="quarter" idx="13" hasCustomPrompt="1"/>
          </p:nvPr>
        </p:nvSpPr>
        <p:spPr>
          <a:xfrm>
            <a:off x="557213" y="506116"/>
            <a:ext cx="6580072" cy="852653"/>
          </a:xfrm>
        </p:spPr>
        <p:txBody>
          <a:bodyPr vert="horz" lIns="0" tIns="0" rIns="0" bIns="0" rtlCol="0" anchor="t">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spcBef>
                <a:spcPct val="0"/>
              </a:spcBef>
            </a:pPr>
            <a:r>
              <a:rPr lang="en-US" dirty="0"/>
              <a:t>Use the increase/decrease list level buttons to change to subheading style</a:t>
            </a:r>
          </a:p>
          <a:p>
            <a:pPr lvl="1"/>
            <a:r>
              <a:rPr lang="en-US" dirty="0"/>
              <a:t>Slide subheading</a:t>
            </a:r>
          </a:p>
        </p:txBody>
      </p:sp>
      <p:sp>
        <p:nvSpPr>
          <p:cNvPr id="6" name="Content Placeholder 9"/>
          <p:cNvSpPr>
            <a:spLocks noGrp="1"/>
          </p:cNvSpPr>
          <p:nvPr>
            <p:ph sz="quarter" idx="14" hasCustomPrompt="1"/>
          </p:nvPr>
        </p:nvSpPr>
        <p:spPr>
          <a:xfrm>
            <a:off x="4662010" y="1620000"/>
            <a:ext cx="3948591" cy="4321175"/>
          </a:xfrm>
        </p:spPr>
        <p:txBody>
          <a:bodyPr/>
          <a:lstStyle>
            <a:lvl1pPr>
              <a:defRPr/>
            </a:lvl1pPr>
          </a:lstStyle>
          <a:p>
            <a:pPr lvl="0"/>
            <a:r>
              <a:rPr lang="en-US" dirty="0"/>
              <a:t>Use the increase/decrease list level buttons to change to body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859433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mp; Grey Title">
    <p:bg bwMode="ltGray">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rgbClr val="898989"/>
                </a:solidFill>
              </a:defRPr>
            </a:lvl1pPr>
          </a:lstStyle>
          <a:p>
            <a:r>
              <a:rPr lang="en-AU" dirty="0"/>
              <a:t>PRESENTATION TITLE  |  00 MONTH YEAR</a:t>
            </a:r>
          </a:p>
        </p:txBody>
      </p:sp>
      <p:sp>
        <p:nvSpPr>
          <p:cNvPr id="4" name="Slide Number Placeholder 3"/>
          <p:cNvSpPr>
            <a:spLocks noGrp="1"/>
          </p:cNvSpPr>
          <p:nvPr>
            <p:ph type="sldNum" sz="quarter" idx="11"/>
          </p:nvPr>
        </p:nvSpPr>
        <p:spPr/>
        <p:txBody>
          <a:bodyPr/>
          <a:lstStyle/>
          <a:p>
            <a:fld id="{78886AB9-50B4-4621-B73E-D7165FFB4829}" type="slidenum">
              <a:rPr lang="en-AU" smtClean="0"/>
              <a:pPr/>
              <a:t>‹#›</a:t>
            </a:fld>
            <a:endParaRPr lang="en-AU" dirty="0"/>
          </a:p>
        </p:txBody>
      </p:sp>
      <p:sp>
        <p:nvSpPr>
          <p:cNvPr id="9" name="Content Placeholder 8"/>
          <p:cNvSpPr>
            <a:spLocks noGrp="1"/>
          </p:cNvSpPr>
          <p:nvPr>
            <p:ph sz="quarter" idx="16" hasCustomPrompt="1"/>
          </p:nvPr>
        </p:nvSpPr>
        <p:spPr>
          <a:xfrm>
            <a:off x="4750743" y="2312501"/>
            <a:ext cx="3870969" cy="3853350"/>
          </a:xfrm>
        </p:spPr>
        <p:txBody>
          <a:bodyPr/>
          <a:lstStyle>
            <a:lvl1pPr>
              <a:defRPr sz="1400"/>
            </a:lvl1pPr>
          </a:lstStyle>
          <a:p>
            <a:pPr lvl="0"/>
            <a:r>
              <a:rPr lang="en-US" dirty="0"/>
              <a:t>Click to insert text, table or chart</a:t>
            </a:r>
          </a:p>
        </p:txBody>
      </p:sp>
      <p:sp>
        <p:nvSpPr>
          <p:cNvPr id="10" name="Text Placeholder 7"/>
          <p:cNvSpPr>
            <a:spLocks noGrp="1"/>
          </p:cNvSpPr>
          <p:nvPr>
            <p:ph type="body" sz="quarter" idx="17" hasCustomPrompt="1"/>
          </p:nvPr>
        </p:nvSpPr>
        <p:spPr>
          <a:xfrm>
            <a:off x="4750743" y="2055132"/>
            <a:ext cx="3870970" cy="257369"/>
          </a:xfrm>
          <a:solidFill>
            <a:srgbClr val="4D4542"/>
          </a:solidFill>
          <a:ln w="6350">
            <a:solidFill>
              <a:schemeClr val="bg1"/>
            </a:solidFill>
          </a:ln>
        </p:spPr>
        <p:txBody>
          <a:bodyPr lIns="72000" tIns="36000" rIns="72000" bIns="36000" anchor="b" anchorCtr="0">
            <a:spAutoFit/>
          </a:bodyPr>
          <a:lstStyle>
            <a:lvl1pPr>
              <a:spcAft>
                <a:spcPts val="0"/>
              </a:spcAft>
              <a:defRPr sz="1200" b="1">
                <a:solidFill>
                  <a:schemeClr val="bg1"/>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AU" dirty="0"/>
              <a:t>Title</a:t>
            </a:r>
          </a:p>
        </p:txBody>
      </p:sp>
      <p:sp>
        <p:nvSpPr>
          <p:cNvPr id="11" name="Title 1"/>
          <p:cNvSpPr>
            <a:spLocks noGrp="1"/>
          </p:cNvSpPr>
          <p:nvPr>
            <p:ph type="body" sz="quarter" idx="13" hasCustomPrompt="1"/>
          </p:nvPr>
        </p:nvSpPr>
        <p:spPr>
          <a:xfrm>
            <a:off x="557213" y="506116"/>
            <a:ext cx="6580072" cy="852653"/>
          </a:xfrm>
        </p:spPr>
        <p:txBody>
          <a:bodyPr vert="horz" lIns="0" tIns="0" rIns="0" bIns="0" rtlCol="0" anchor="t">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spcBef>
                <a:spcPct val="0"/>
              </a:spcBef>
            </a:pPr>
            <a:r>
              <a:rPr lang="en-US" dirty="0"/>
              <a:t>Use the increase/decrease list level buttons to change to subheading style</a:t>
            </a:r>
          </a:p>
          <a:p>
            <a:pPr lvl="1"/>
            <a:r>
              <a:rPr lang="en-US" dirty="0"/>
              <a:t>Slide subheading</a:t>
            </a:r>
          </a:p>
        </p:txBody>
      </p:sp>
      <p:sp>
        <p:nvSpPr>
          <p:cNvPr id="5" name="Text Placeholder 4"/>
          <p:cNvSpPr>
            <a:spLocks noGrp="1"/>
          </p:cNvSpPr>
          <p:nvPr>
            <p:ph type="body" sz="quarter" idx="18"/>
          </p:nvPr>
        </p:nvSpPr>
        <p:spPr>
          <a:xfrm>
            <a:off x="558000" y="1620000"/>
            <a:ext cx="3913188"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401280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mp; Picture">
    <p:bg bwMode="ltGray">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rgbClr val="898989"/>
                </a:solidFill>
              </a:defRPr>
            </a:lvl1pPr>
          </a:lstStyle>
          <a:p>
            <a:r>
              <a:rPr lang="en-AU" dirty="0"/>
              <a:t>PRESENTATION TITLE  |  00 MONTH YEAR</a:t>
            </a:r>
          </a:p>
        </p:txBody>
      </p:sp>
      <p:sp>
        <p:nvSpPr>
          <p:cNvPr id="4" name="Slide Number Placeholder 3"/>
          <p:cNvSpPr>
            <a:spLocks noGrp="1"/>
          </p:cNvSpPr>
          <p:nvPr>
            <p:ph type="sldNum" sz="quarter" idx="11"/>
          </p:nvPr>
        </p:nvSpPr>
        <p:spPr/>
        <p:txBody>
          <a:bodyPr/>
          <a:lstStyle/>
          <a:p>
            <a:fld id="{78886AB9-50B4-4621-B73E-D7165FFB4829}" type="slidenum">
              <a:rPr lang="en-AU" smtClean="0"/>
              <a:pPr/>
              <a:t>‹#›</a:t>
            </a:fld>
            <a:endParaRPr lang="en-AU" dirty="0"/>
          </a:p>
        </p:txBody>
      </p:sp>
      <p:sp>
        <p:nvSpPr>
          <p:cNvPr id="11" name="Title 1"/>
          <p:cNvSpPr>
            <a:spLocks noGrp="1"/>
          </p:cNvSpPr>
          <p:nvPr>
            <p:ph type="body" sz="quarter" idx="13" hasCustomPrompt="1"/>
          </p:nvPr>
        </p:nvSpPr>
        <p:spPr>
          <a:xfrm>
            <a:off x="557213" y="506116"/>
            <a:ext cx="6580072" cy="852653"/>
          </a:xfrm>
        </p:spPr>
        <p:txBody>
          <a:bodyPr vert="horz" lIns="0" tIns="0" rIns="0" bIns="0" rtlCol="0" anchor="t">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spcBef>
                <a:spcPct val="0"/>
              </a:spcBef>
            </a:pPr>
            <a:r>
              <a:rPr lang="en-US" dirty="0"/>
              <a:t>Use the increase/decrease list level buttons to change to subheading style</a:t>
            </a:r>
          </a:p>
          <a:p>
            <a:pPr lvl="1"/>
            <a:r>
              <a:rPr lang="en-US" dirty="0"/>
              <a:t>Slide subheading</a:t>
            </a:r>
          </a:p>
        </p:txBody>
      </p:sp>
      <p:sp>
        <p:nvSpPr>
          <p:cNvPr id="5" name="Text Placeholder 4"/>
          <p:cNvSpPr>
            <a:spLocks noGrp="1"/>
          </p:cNvSpPr>
          <p:nvPr>
            <p:ph type="body" sz="quarter" idx="18"/>
          </p:nvPr>
        </p:nvSpPr>
        <p:spPr>
          <a:xfrm>
            <a:off x="558000" y="1620000"/>
            <a:ext cx="3913188" cy="453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Picture Placeholder 6"/>
          <p:cNvSpPr>
            <a:spLocks noGrp="1"/>
          </p:cNvSpPr>
          <p:nvPr>
            <p:ph type="pic" sz="quarter" idx="19"/>
          </p:nvPr>
        </p:nvSpPr>
        <p:spPr>
          <a:xfrm>
            <a:off x="4751388" y="2049462"/>
            <a:ext cx="3870325" cy="4035425"/>
          </a:xfrm>
        </p:spPr>
        <p:txBody>
          <a:bodyPr/>
          <a:lstStyle/>
          <a:p>
            <a:r>
              <a:rPr lang="en-US" dirty="0"/>
              <a:t>Click icon to add picture</a:t>
            </a:r>
            <a:endParaRPr lang="en-AU" dirty="0"/>
          </a:p>
        </p:txBody>
      </p:sp>
    </p:spTree>
    <p:extLst>
      <p:ext uri="{BB962C8B-B14F-4D97-AF65-F5344CB8AC3E}">
        <p14:creationId xmlns:p14="http://schemas.microsoft.com/office/powerpoint/2010/main" val="3694822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Table or Chart">
    <p:bg bwMode="ltGray">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rgbClr val="898989"/>
                </a:solidFill>
              </a:defRPr>
            </a:lvl1pPr>
          </a:lstStyle>
          <a:p>
            <a:r>
              <a:rPr lang="en-AU" dirty="0"/>
              <a:t>PRESENTATION TITLE  |  00 MONTH YEAR</a:t>
            </a:r>
          </a:p>
        </p:txBody>
      </p:sp>
      <p:sp>
        <p:nvSpPr>
          <p:cNvPr id="4" name="Slide Number Placeholder 3"/>
          <p:cNvSpPr>
            <a:spLocks noGrp="1"/>
          </p:cNvSpPr>
          <p:nvPr>
            <p:ph type="sldNum" sz="quarter" idx="11"/>
          </p:nvPr>
        </p:nvSpPr>
        <p:spPr/>
        <p:txBody>
          <a:bodyPr/>
          <a:lstStyle/>
          <a:p>
            <a:fld id="{78886AB9-50B4-4621-B73E-D7165FFB4829}" type="slidenum">
              <a:rPr lang="en-AU" smtClean="0"/>
              <a:pPr/>
              <a:t>‹#›</a:t>
            </a:fld>
            <a:endParaRPr lang="en-AU" dirty="0"/>
          </a:p>
        </p:txBody>
      </p:sp>
      <p:sp>
        <p:nvSpPr>
          <p:cNvPr id="8" name="Text Placeholder 7"/>
          <p:cNvSpPr>
            <a:spLocks noGrp="1"/>
          </p:cNvSpPr>
          <p:nvPr>
            <p:ph type="body" sz="quarter" idx="15" hasCustomPrompt="1"/>
          </p:nvPr>
        </p:nvSpPr>
        <p:spPr>
          <a:xfrm>
            <a:off x="558000" y="1466032"/>
            <a:ext cx="6612654" cy="429952"/>
          </a:xfrm>
        </p:spPr>
        <p:txBody>
          <a:bodyPr rIns="0" anchor="b" anchorCtr="0">
            <a:noAutofit/>
          </a:bodyPr>
          <a:lstStyle>
            <a:lvl1pPr>
              <a:defRPr sz="1800" b="1">
                <a:solidFill>
                  <a:srgbClr val="D86018"/>
                </a:solidFill>
              </a:defRPr>
            </a:lvl1pPr>
            <a:lvl2pPr>
              <a:defRPr sz="2200">
                <a:solidFill>
                  <a:schemeClr val="accent6"/>
                </a:solidFill>
              </a:defRPr>
            </a:lvl2pPr>
            <a:lvl3pPr>
              <a:defRPr sz="2200">
                <a:solidFill>
                  <a:schemeClr val="accent6"/>
                </a:solidFill>
              </a:defRPr>
            </a:lvl3pPr>
            <a:lvl4pPr>
              <a:defRPr sz="2200">
                <a:solidFill>
                  <a:schemeClr val="accent6"/>
                </a:solidFill>
              </a:defRPr>
            </a:lvl4pPr>
            <a:lvl5pPr>
              <a:defRPr sz="2200">
                <a:solidFill>
                  <a:schemeClr val="accent6"/>
                </a:solidFill>
              </a:defRPr>
            </a:lvl5pPr>
          </a:lstStyle>
          <a:p>
            <a:pPr lvl="0"/>
            <a:r>
              <a:rPr lang="en-AU" dirty="0"/>
              <a:t>Subheading</a:t>
            </a:r>
          </a:p>
        </p:txBody>
      </p:sp>
      <p:sp>
        <p:nvSpPr>
          <p:cNvPr id="9" name="Text Placeholder 7"/>
          <p:cNvSpPr>
            <a:spLocks noGrp="1"/>
          </p:cNvSpPr>
          <p:nvPr>
            <p:ph type="body" sz="quarter" idx="17" hasCustomPrompt="1"/>
          </p:nvPr>
        </p:nvSpPr>
        <p:spPr>
          <a:xfrm>
            <a:off x="558000" y="2050379"/>
            <a:ext cx="8045036" cy="288000"/>
          </a:xfrm>
          <a:solidFill>
            <a:srgbClr val="4D4542"/>
          </a:solidFill>
          <a:ln w="6350">
            <a:solidFill>
              <a:schemeClr val="bg1"/>
            </a:solidFill>
          </a:ln>
        </p:spPr>
        <p:txBody>
          <a:bodyPr vert="horz" lIns="72000" tIns="36000" rIns="72000" bIns="36000" rtlCol="0" anchor="b" anchorCtr="0">
            <a:spAutoFit/>
          </a:bodyPr>
          <a:lstStyle>
            <a:lvl1pPr>
              <a:defRPr lang="en-AU" sz="1200" dirty="0">
                <a:solidFill>
                  <a:schemeClr val="bg1"/>
                </a:solidFill>
              </a:defRPr>
            </a:lvl1pPr>
          </a:lstStyle>
          <a:p>
            <a:pPr lvl="0">
              <a:spcAft>
                <a:spcPts val="0"/>
              </a:spcAft>
            </a:pPr>
            <a:r>
              <a:rPr lang="en-AU" dirty="0"/>
              <a:t>Title</a:t>
            </a:r>
          </a:p>
        </p:txBody>
      </p:sp>
      <p:sp>
        <p:nvSpPr>
          <p:cNvPr id="10" name="Content Placeholder 8"/>
          <p:cNvSpPr>
            <a:spLocks noGrp="1"/>
          </p:cNvSpPr>
          <p:nvPr>
            <p:ph sz="quarter" idx="16" hasCustomPrompt="1"/>
          </p:nvPr>
        </p:nvSpPr>
        <p:spPr>
          <a:xfrm>
            <a:off x="558000" y="2438890"/>
            <a:ext cx="8045036" cy="3726960"/>
          </a:xfrm>
        </p:spPr>
        <p:txBody>
          <a:bodyPr/>
          <a:lstStyle>
            <a:lvl1pPr>
              <a:defRPr/>
            </a:lvl1pPr>
          </a:lstStyle>
          <a:p>
            <a:pPr lvl="0"/>
            <a:r>
              <a:rPr lang="en-US" dirty="0"/>
              <a:t>Insert table or chart</a:t>
            </a:r>
          </a:p>
        </p:txBody>
      </p:sp>
      <p:sp>
        <p:nvSpPr>
          <p:cNvPr id="11" name="Title 1"/>
          <p:cNvSpPr>
            <a:spLocks noGrp="1"/>
          </p:cNvSpPr>
          <p:nvPr>
            <p:ph type="body" sz="quarter" idx="13" hasCustomPrompt="1"/>
          </p:nvPr>
        </p:nvSpPr>
        <p:spPr>
          <a:xfrm>
            <a:off x="557213" y="506116"/>
            <a:ext cx="6580072" cy="852653"/>
          </a:xfrm>
        </p:spPr>
        <p:txBody>
          <a:bodyPr vert="horz" lIns="0" tIns="0" rIns="0" bIns="0" rtlCol="0" anchor="t">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spcBef>
                <a:spcPct val="0"/>
              </a:spcBef>
            </a:pPr>
            <a:r>
              <a:rPr lang="en-US" dirty="0"/>
              <a:t>Use the increase/decrease list level buttons to change to subheading style</a:t>
            </a:r>
          </a:p>
          <a:p>
            <a:pPr lvl="1"/>
            <a:r>
              <a:rPr lang="en-US" dirty="0"/>
              <a:t>Slide subheading</a:t>
            </a:r>
          </a:p>
        </p:txBody>
      </p:sp>
    </p:spTree>
    <p:extLst>
      <p:ext uri="{BB962C8B-B14F-4D97-AF65-F5344CB8AC3E}">
        <p14:creationId xmlns:p14="http://schemas.microsoft.com/office/powerpoint/2010/main" val="3501619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4" name="Slide Number Placeholder 13"/>
          <p:cNvSpPr>
            <a:spLocks noGrp="1"/>
          </p:cNvSpPr>
          <p:nvPr>
            <p:ph type="sldNum" sz="quarter" idx="12"/>
          </p:nvPr>
        </p:nvSpPr>
        <p:spPr/>
        <p:txBody>
          <a:bodyPr/>
          <a:lstStyle/>
          <a:p>
            <a:fld id="{CE1B70CE-F4BC-4B6F-A663-B479B5E51611}" type="slidenum">
              <a:rPr lang="en-AU" noProof="0" smtClean="0"/>
              <a:pPr/>
              <a:t>‹#›</a:t>
            </a:fld>
            <a:endParaRPr lang="en-AU" noProof="0" dirty="0"/>
          </a:p>
        </p:txBody>
      </p:sp>
      <p:sp>
        <p:nvSpPr>
          <p:cNvPr id="3" name="Footer Placeholder 2"/>
          <p:cNvSpPr>
            <a:spLocks noGrp="1"/>
          </p:cNvSpPr>
          <p:nvPr>
            <p:ph type="ftr" sz="quarter" idx="13"/>
          </p:nvPr>
        </p:nvSpPr>
        <p:spPr/>
        <p:txBody>
          <a:bodyPr/>
          <a:lstStyle/>
          <a:p>
            <a:r>
              <a:rPr lang="en-AU" dirty="0"/>
              <a:t>PRESENTATION TITLE  |  00 MONTH YEAR</a:t>
            </a:r>
          </a:p>
        </p:txBody>
      </p:sp>
      <p:sp>
        <p:nvSpPr>
          <p:cNvPr id="7" name="Title 1"/>
          <p:cNvSpPr>
            <a:spLocks noGrp="1"/>
          </p:cNvSpPr>
          <p:nvPr>
            <p:ph type="body" sz="quarter" idx="14" hasCustomPrompt="1"/>
          </p:nvPr>
        </p:nvSpPr>
        <p:spPr>
          <a:xfrm>
            <a:off x="557213" y="506116"/>
            <a:ext cx="6580072" cy="852653"/>
          </a:xfrm>
        </p:spPr>
        <p:txBody>
          <a:bodyPr vert="horz" lIns="0" tIns="0" rIns="0" bIns="0" rtlCol="0" anchor="t">
            <a:noAutofit/>
          </a:bodyPr>
          <a:lstStyle>
            <a:lvl1pPr>
              <a:lnSpc>
                <a:spcPct val="90000"/>
              </a:lnSpc>
              <a:spcAft>
                <a:spcPts val="0"/>
              </a:spcAft>
              <a:defRPr lang="en-US" sz="2200" smtClean="0">
                <a:solidFill>
                  <a:schemeClr val="bg2"/>
                </a:solidFill>
                <a:latin typeface="+mj-lt"/>
                <a:ea typeface="+mj-ea"/>
                <a:cs typeface="Arial" pitchFamily="34" charset="0"/>
              </a:defRPr>
            </a:lvl1pPr>
            <a:lvl2pPr>
              <a:lnSpc>
                <a:spcPct val="90000"/>
              </a:lnSpc>
              <a:spcAft>
                <a:spcPts val="0"/>
              </a:spcAft>
              <a:defRPr lang="en-US" sz="2200" smtClean="0">
                <a:solidFill>
                  <a:schemeClr val="bg2"/>
                </a:solidFill>
              </a:defRPr>
            </a:lvl2pPr>
            <a:lvl3pPr marL="1588" indent="0">
              <a:lnSpc>
                <a:spcPct val="90000"/>
              </a:lnSpc>
              <a:buNone/>
              <a:defRPr lang="en-US" smtClean="0"/>
            </a:lvl3pPr>
            <a:lvl4pPr marL="1588" indent="0">
              <a:lnSpc>
                <a:spcPct val="90000"/>
              </a:lnSpc>
              <a:buNone/>
              <a:defRPr lang="en-US" smtClean="0"/>
            </a:lvl4pPr>
            <a:lvl5pPr marL="1588" indent="0">
              <a:lnSpc>
                <a:spcPct val="90000"/>
              </a:lnSpc>
              <a:buNone/>
              <a:defRPr lang="en-AU"/>
            </a:lvl5pPr>
          </a:lstStyle>
          <a:p>
            <a:pPr lvl="0">
              <a:spcBef>
                <a:spcPct val="0"/>
              </a:spcBef>
            </a:pPr>
            <a:r>
              <a:rPr lang="en-US" dirty="0"/>
              <a:t>Use the increase/decrease list level buttons to change to subheading style</a:t>
            </a:r>
          </a:p>
          <a:p>
            <a:pPr lvl="1"/>
            <a:r>
              <a:rPr lang="en-US" dirty="0"/>
              <a:t>Slide subheading</a:t>
            </a:r>
          </a:p>
        </p:txBody>
      </p:sp>
    </p:spTree>
    <p:extLst>
      <p:ext uri="{BB962C8B-B14F-4D97-AF65-F5344CB8AC3E}">
        <p14:creationId xmlns:p14="http://schemas.microsoft.com/office/powerpoint/2010/main" val="5465479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ine - Cover Image &amp; images">
    <p:bg>
      <p:bgPr>
        <a:solidFill>
          <a:srgbClr val="E7E4E0"/>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6857411" y="3743775"/>
            <a:ext cx="1511300" cy="900360"/>
          </a:xfrm>
          <a:prstGeom prst="rect">
            <a:avLst/>
          </a:prstGeom>
        </p:spPr>
        <p:txBody>
          <a:bodyPr lIns="0" tIns="0" rIns="0" bIns="0"/>
          <a:lstStyle>
            <a:lvl1pPr marL="0" indent="0">
              <a:spcAft>
                <a:spcPts val="0"/>
              </a:spcAft>
              <a:buFontTx/>
              <a:buNone/>
              <a:defRPr sz="1200" b="0">
                <a:solidFill>
                  <a:schemeClr val="bg2"/>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Presented by</a:t>
            </a:r>
          </a:p>
        </p:txBody>
      </p:sp>
      <p:sp>
        <p:nvSpPr>
          <p:cNvPr id="14" name="Text Placeholder 10"/>
          <p:cNvSpPr>
            <a:spLocks noGrp="1"/>
          </p:cNvSpPr>
          <p:nvPr>
            <p:ph type="body" sz="quarter" idx="15" hasCustomPrompt="1"/>
          </p:nvPr>
        </p:nvSpPr>
        <p:spPr>
          <a:xfrm>
            <a:off x="4752000" y="3744000"/>
            <a:ext cx="1511300" cy="900360"/>
          </a:xfrm>
          <a:prstGeom prst="rect">
            <a:avLst/>
          </a:prstGeom>
        </p:spPr>
        <p:txBody>
          <a:bodyPr lIns="0" tIns="0" rIns="0" bIns="0"/>
          <a:lstStyle>
            <a:lvl1pPr marL="0" indent="0">
              <a:spcAft>
                <a:spcPts val="0"/>
              </a:spcAft>
              <a:buFontTx/>
              <a:buNone/>
              <a:defRPr sz="1200" b="0">
                <a:solidFill>
                  <a:schemeClr val="bg2"/>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A presentation to</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spcAft>
                <a:spcPts val="300"/>
              </a:spcAft>
              <a:buFontTx/>
              <a:buNone/>
              <a:defRPr sz="2000" b="1" baseline="0">
                <a:solidFill>
                  <a:srgbClr val="CE0058"/>
                </a:solidFill>
              </a:defRPr>
            </a:lvl1pPr>
            <a:lvl2pPr marL="0" indent="0">
              <a:buNone/>
              <a:defRPr sz="2000" baseline="0">
                <a:solidFill>
                  <a:schemeClr val="bg2"/>
                </a:solidFill>
              </a:defRPr>
            </a:lvl2pPr>
          </a:lstStyle>
          <a:p>
            <a:pPr lvl="0"/>
            <a:r>
              <a:rPr lang="en-US" dirty="0"/>
              <a:t>Use the increase/decrease list level buttons to switch to subtitle style</a:t>
            </a:r>
          </a:p>
          <a:p>
            <a:pPr lvl="1"/>
            <a:r>
              <a:rPr lang="en-US" dirty="0"/>
              <a:t>Subtitle</a:t>
            </a:r>
          </a:p>
        </p:txBody>
      </p:sp>
      <p:grpSp>
        <p:nvGrpSpPr>
          <p:cNvPr id="26" name="Group 25"/>
          <p:cNvGrpSpPr/>
          <p:nvPr/>
        </p:nvGrpSpPr>
        <p:grpSpPr>
          <a:xfrm>
            <a:off x="7627978" y="452046"/>
            <a:ext cx="981941" cy="624278"/>
            <a:chOff x="2051721" y="1607402"/>
            <a:chExt cx="3600400" cy="2278492"/>
          </a:xfrm>
        </p:grpSpPr>
        <p:sp>
          <p:nvSpPr>
            <p:cNvPr id="27" name="Freeform 576"/>
            <p:cNvSpPr>
              <a:spLocks/>
            </p:cNvSpPr>
            <p:nvPr/>
          </p:nvSpPr>
          <p:spPr bwMode="auto">
            <a:xfrm>
              <a:off x="2445890" y="1607402"/>
              <a:ext cx="2807254" cy="1586292"/>
            </a:xfrm>
            <a:custGeom>
              <a:avLst/>
              <a:gdLst>
                <a:gd name="T0" fmla="*/ 233 w 247"/>
                <a:gd name="T1" fmla="*/ 126 h 140"/>
                <a:gd name="T2" fmla="*/ 117 w 247"/>
                <a:gd name="T3" fmla="*/ 140 h 140"/>
                <a:gd name="T4" fmla="*/ 15 w 247"/>
                <a:gd name="T5" fmla="*/ 126 h 140"/>
                <a:gd name="T6" fmla="*/ 2 w 247"/>
                <a:gd name="T7" fmla="*/ 83 h 140"/>
                <a:gd name="T8" fmla="*/ 69 w 247"/>
                <a:gd name="T9" fmla="*/ 10 h 140"/>
                <a:gd name="T10" fmla="*/ 203 w 247"/>
                <a:gd name="T11" fmla="*/ 31 h 140"/>
                <a:gd name="T12" fmla="*/ 247 w 247"/>
                <a:gd name="T13" fmla="*/ 89 h 140"/>
                <a:gd name="T14" fmla="*/ 233 w 247"/>
                <a:gd name="T15" fmla="*/ 126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a:gsLst>
                <a:gs pos="0">
                  <a:srgbClr val="F5B635"/>
                </a:gs>
                <a:gs pos="26000">
                  <a:srgbClr val="F5B835">
                    <a:lumMod val="100000"/>
                  </a:srgbClr>
                </a:gs>
                <a:gs pos="78000">
                  <a:srgbClr val="E48725"/>
                </a:gs>
                <a:gs pos="95000">
                  <a:srgbClr val="C3722A"/>
                </a:gs>
                <a:gs pos="100000">
                  <a:srgbClr val="C3722A"/>
                </a:gs>
              </a:gsLst>
              <a:lin ang="4200000" scaled="0"/>
            </a:gradFill>
            <a:ln>
              <a:noFill/>
            </a:ln>
          </p:spPr>
          <p:txBody>
            <a:bodyPr vert="horz" wrap="square" lIns="91440" tIns="45720" rIns="91440" bIns="45720" numCol="1" anchor="t" anchorCtr="0" compatLnSpc="1">
              <a:prstTxWarp prst="textNoShape">
                <a:avLst/>
              </a:prstTxWarp>
            </a:bodyPr>
            <a:lstStyle/>
            <a:p>
              <a:endParaRPr lang="en-AU" dirty="0"/>
            </a:p>
          </p:txBody>
        </p:sp>
        <p:sp>
          <p:nvSpPr>
            <p:cNvPr id="28" name="Freeform 1180"/>
            <p:cNvSpPr>
              <a:spLocks noEditPoints="1"/>
            </p:cNvSpPr>
            <p:nvPr/>
          </p:nvSpPr>
          <p:spPr bwMode="auto">
            <a:xfrm>
              <a:off x="2051721" y="2866822"/>
              <a:ext cx="3600400" cy="1019072"/>
            </a:xfrm>
            <a:custGeom>
              <a:avLst/>
              <a:gdLst>
                <a:gd name="T0" fmla="*/ 243 w 317"/>
                <a:gd name="T1" fmla="*/ 30 h 90"/>
                <a:gd name="T2" fmla="*/ 243 w 317"/>
                <a:gd name="T3" fmla="*/ 29 h 90"/>
                <a:gd name="T4" fmla="*/ 35 w 317"/>
                <a:gd name="T5" fmla="*/ 21 h 90"/>
                <a:gd name="T6" fmla="*/ 32 w 317"/>
                <a:gd name="T7" fmla="*/ 1 h 90"/>
                <a:gd name="T8" fmla="*/ 32 w 317"/>
                <a:gd name="T9" fmla="*/ 0 h 90"/>
                <a:gd name="T10" fmla="*/ 11 w 317"/>
                <a:gd name="T11" fmla="*/ 22 h 90"/>
                <a:gd name="T12" fmla="*/ 118 w 317"/>
                <a:gd name="T13" fmla="*/ 45 h 90"/>
                <a:gd name="T14" fmla="*/ 243 w 317"/>
                <a:gd name="T15" fmla="*/ 30 h 90"/>
                <a:gd name="T16" fmla="*/ 279 w 317"/>
                <a:gd name="T17" fmla="*/ 24 h 90"/>
                <a:gd name="T18" fmla="*/ 282 w 317"/>
                <a:gd name="T19" fmla="*/ 5 h 90"/>
                <a:gd name="T20" fmla="*/ 282 w 317"/>
                <a:gd name="T21" fmla="*/ 4 h 90"/>
                <a:gd name="T22" fmla="*/ 298 w 317"/>
                <a:gd name="T23" fmla="*/ 35 h 90"/>
                <a:gd name="T24" fmla="*/ 17 w 317"/>
                <a:gd name="T25" fmla="*/ 41 h 90"/>
                <a:gd name="T26" fmla="*/ 17 w 317"/>
                <a:gd name="T27" fmla="*/ 40 h 90"/>
                <a:gd name="T28" fmla="*/ 279 w 317"/>
                <a:gd name="T29" fmla="*/ 24 h 90"/>
                <a:gd name="T30" fmla="*/ 155 w 317"/>
                <a:gd name="T31" fmla="*/ 74 h 90"/>
                <a:gd name="T32" fmla="*/ 263 w 317"/>
                <a:gd name="T33" fmla="*/ 60 h 90"/>
                <a:gd name="T34" fmla="*/ 263 w 317"/>
                <a:gd name="T35" fmla="*/ 67 h 90"/>
                <a:gd name="T36" fmla="*/ 151 w 317"/>
                <a:gd name="T37" fmla="*/ 89 h 90"/>
                <a:gd name="T38" fmla="*/ 41 w 317"/>
                <a:gd name="T39" fmla="*/ 66 h 90"/>
                <a:gd name="T40" fmla="*/ 39 w 317"/>
                <a:gd name="T41" fmla="*/ 59 h 90"/>
                <a:gd name="T42" fmla="*/ 155 w 317"/>
                <a:gd name="T43"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a:gsLst>
                <a:gs pos="0">
                  <a:srgbClr val="F5BA3B"/>
                </a:gs>
                <a:gs pos="100000">
                  <a:srgbClr val="DF8B28"/>
                </a:gs>
              </a:gsLst>
              <a:lin ang="0" scaled="0"/>
            </a:gradFill>
            <a:ln>
              <a:noFill/>
            </a:ln>
          </p:spPr>
          <p:txBody>
            <a:bodyPr vert="horz" wrap="square" lIns="91440" tIns="45720" rIns="91440" bIns="45720" numCol="1" anchor="t" anchorCtr="0" compatLnSpc="1">
              <a:prstTxWarp prst="textNoShape">
                <a:avLst/>
              </a:prstTxWarp>
            </a:bodyPr>
            <a:lstStyle/>
            <a:p>
              <a:endParaRPr lang="en-AU" dirty="0"/>
            </a:p>
          </p:txBody>
        </p:sp>
        <p:sp>
          <p:nvSpPr>
            <p:cNvPr id="29"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0" name="Freeform 10"/>
            <p:cNvSpPr>
              <a:spLocks noEditPoints="1"/>
            </p:cNvSpPr>
            <p:nvPr/>
          </p:nvSpPr>
          <p:spPr bwMode="auto">
            <a:xfrm>
              <a:off x="2832100" y="2208213"/>
              <a:ext cx="1981200" cy="669924"/>
            </a:xfrm>
            <a:custGeom>
              <a:avLst/>
              <a:gdLst>
                <a:gd name="T0" fmla="*/ 57 w 172"/>
                <a:gd name="T1" fmla="*/ 57 h 58"/>
                <a:gd name="T2" fmla="*/ 54 w 172"/>
                <a:gd name="T3" fmla="*/ 26 h 58"/>
                <a:gd name="T4" fmla="*/ 54 w 172"/>
                <a:gd name="T5" fmla="*/ 26 h 58"/>
                <a:gd name="T6" fmla="*/ 52 w 172"/>
                <a:gd name="T7" fmla="*/ 32 h 58"/>
                <a:gd name="T8" fmla="*/ 44 w 172"/>
                <a:gd name="T9" fmla="*/ 57 h 58"/>
                <a:gd name="T10" fmla="*/ 32 w 172"/>
                <a:gd name="T11" fmla="*/ 57 h 58"/>
                <a:gd name="T12" fmla="*/ 24 w 172"/>
                <a:gd name="T13" fmla="*/ 33 h 58"/>
                <a:gd name="T14" fmla="*/ 23 w 172"/>
                <a:gd name="T15" fmla="*/ 26 h 58"/>
                <a:gd name="T16" fmla="*/ 22 w 172"/>
                <a:gd name="T17" fmla="*/ 26 h 58"/>
                <a:gd name="T18" fmla="*/ 22 w 172"/>
                <a:gd name="T19" fmla="*/ 28 h 58"/>
                <a:gd name="T20" fmla="*/ 22 w 172"/>
                <a:gd name="T21" fmla="*/ 33 h 58"/>
                <a:gd name="T22" fmla="*/ 19 w 172"/>
                <a:gd name="T23" fmla="*/ 57 h 58"/>
                <a:gd name="T24" fmla="*/ 0 w 172"/>
                <a:gd name="T25" fmla="*/ 57 h 58"/>
                <a:gd name="T26" fmla="*/ 9 w 172"/>
                <a:gd name="T27" fmla="*/ 0 h 58"/>
                <a:gd name="T28" fmla="*/ 30 w 172"/>
                <a:gd name="T29" fmla="*/ 0 h 58"/>
                <a:gd name="T30" fmla="*/ 38 w 172"/>
                <a:gd name="T31" fmla="*/ 30 h 58"/>
                <a:gd name="T32" fmla="*/ 38 w 172"/>
                <a:gd name="T33" fmla="*/ 30 h 58"/>
                <a:gd name="T34" fmla="*/ 38 w 172"/>
                <a:gd name="T35" fmla="*/ 30 h 58"/>
                <a:gd name="T36" fmla="*/ 40 w 172"/>
                <a:gd name="T37" fmla="*/ 23 h 58"/>
                <a:gd name="T38" fmla="*/ 46 w 172"/>
                <a:gd name="T39" fmla="*/ 0 h 58"/>
                <a:gd name="T40" fmla="*/ 67 w 172"/>
                <a:gd name="T41" fmla="*/ 0 h 58"/>
                <a:gd name="T42" fmla="*/ 76 w 172"/>
                <a:gd name="T43" fmla="*/ 57 h 58"/>
                <a:gd name="T44" fmla="*/ 57 w 172"/>
                <a:gd name="T45" fmla="*/ 57 h 58"/>
                <a:gd name="T46" fmla="*/ 118 w 172"/>
                <a:gd name="T47" fmla="*/ 57 h 58"/>
                <a:gd name="T48" fmla="*/ 80 w 172"/>
                <a:gd name="T49" fmla="*/ 57 h 58"/>
                <a:gd name="T50" fmla="*/ 80 w 172"/>
                <a:gd name="T51" fmla="*/ 0 h 58"/>
                <a:gd name="T52" fmla="*/ 99 w 172"/>
                <a:gd name="T53" fmla="*/ 0 h 58"/>
                <a:gd name="T54" fmla="*/ 99 w 172"/>
                <a:gd name="T55" fmla="*/ 43 h 58"/>
                <a:gd name="T56" fmla="*/ 118 w 172"/>
                <a:gd name="T57" fmla="*/ 43 h 58"/>
                <a:gd name="T58" fmla="*/ 118 w 172"/>
                <a:gd name="T59" fmla="*/ 57 h 58"/>
                <a:gd name="T60" fmla="*/ 167 w 172"/>
                <a:gd name="T61" fmla="*/ 50 h 58"/>
                <a:gd name="T62" fmla="*/ 146 w 172"/>
                <a:gd name="T63" fmla="*/ 58 h 58"/>
                <a:gd name="T64" fmla="*/ 118 w 172"/>
                <a:gd name="T65" fmla="*/ 29 h 58"/>
                <a:gd name="T66" fmla="*/ 146 w 172"/>
                <a:gd name="T67" fmla="*/ 0 h 58"/>
                <a:gd name="T68" fmla="*/ 168 w 172"/>
                <a:gd name="T69" fmla="*/ 9 h 58"/>
                <a:gd name="T70" fmla="*/ 172 w 172"/>
                <a:gd name="T71" fmla="*/ 15 h 58"/>
                <a:gd name="T72" fmla="*/ 158 w 172"/>
                <a:gd name="T73" fmla="*/ 22 h 58"/>
                <a:gd name="T74" fmla="*/ 147 w 172"/>
                <a:gd name="T75" fmla="*/ 13 h 58"/>
                <a:gd name="T76" fmla="*/ 139 w 172"/>
                <a:gd name="T77" fmla="*/ 16 h 58"/>
                <a:gd name="T78" fmla="*/ 135 w 172"/>
                <a:gd name="T79" fmla="*/ 28 h 58"/>
                <a:gd name="T80" fmla="*/ 147 w 172"/>
                <a:gd name="T81" fmla="*/ 44 h 58"/>
                <a:gd name="T82" fmla="*/ 158 w 172"/>
                <a:gd name="T83" fmla="*/ 35 h 58"/>
                <a:gd name="T84" fmla="*/ 172 w 172"/>
                <a:gd name="T85" fmla="*/ 42 h 58"/>
                <a:gd name="T86" fmla="*/ 167 w 172"/>
                <a:gd name="T87"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pic>
        <p:nvPicPr>
          <p:cNvPr id="31" name="Picture Placeholder 7"/>
          <p:cNvPicPr>
            <a:picLocks noChangeAspect="1"/>
          </p:cNvPicPr>
          <p:nvPr/>
        </p:nvPicPr>
        <p:blipFill>
          <a:blip r:embed="rId2">
            <a:extLst>
              <a:ext uri="{28A0092B-C50C-407E-A947-70E740481C1C}">
                <a14:useLocalDpi xmlns:a14="http://schemas.microsoft.com/office/drawing/2010/main" val="0"/>
              </a:ext>
            </a:extLst>
          </a:blip>
          <a:srcRect l="78" r="78"/>
          <a:stretch>
            <a:fillRect/>
          </a:stretch>
        </p:blipFill>
        <p:spPr>
          <a:xfrm>
            <a:off x="0" y="0"/>
            <a:ext cx="4437063" cy="3438525"/>
          </a:xfrm>
          <a:prstGeom prst="rect">
            <a:avLst/>
          </a:prstGeom>
        </p:spPr>
      </p:pic>
      <p:pic>
        <p:nvPicPr>
          <p:cNvPr id="42" name="Picture Placeholder 8"/>
          <p:cNvPicPr>
            <a:picLocks noChangeAspect="1"/>
          </p:cNvPicPr>
          <p:nvPr/>
        </p:nvPicPr>
        <p:blipFill>
          <a:blip r:embed="rId3">
            <a:extLst>
              <a:ext uri="{28A0092B-C50C-407E-A947-70E740481C1C}">
                <a14:useLocalDpi xmlns:a14="http://schemas.microsoft.com/office/drawing/2010/main" val="0"/>
              </a:ext>
            </a:extLst>
          </a:blip>
          <a:srcRect l="62" r="62"/>
          <a:stretch>
            <a:fillRect/>
          </a:stretch>
        </p:blipFill>
        <p:spPr>
          <a:xfrm>
            <a:off x="0" y="3438525"/>
            <a:ext cx="4437063" cy="3438525"/>
          </a:xfrm>
          <a:prstGeom prst="rect">
            <a:avLst/>
          </a:prstGeom>
        </p:spPr>
      </p:pic>
      <p:sp>
        <p:nvSpPr>
          <p:cNvPr id="43" name="Freeform 42"/>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AU" dirty="0"/>
          </a:p>
        </p:txBody>
      </p:sp>
      <p:grpSp>
        <p:nvGrpSpPr>
          <p:cNvPr id="23" name="Group 4"/>
          <p:cNvGrpSpPr>
            <a:grpSpLocks noChangeAspect="1"/>
          </p:cNvGrpSpPr>
          <p:nvPr userDrawn="1"/>
        </p:nvGrpSpPr>
        <p:grpSpPr bwMode="auto">
          <a:xfrm>
            <a:off x="7225200" y="6174000"/>
            <a:ext cx="1378800" cy="358112"/>
            <a:chOff x="4400" y="3851"/>
            <a:chExt cx="1028" cy="267"/>
          </a:xfrm>
        </p:grpSpPr>
        <p:sp>
          <p:nvSpPr>
            <p:cNvPr id="24"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3"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4"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5"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6"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7"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8"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9"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0"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2"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3" name="Freeform 52"/>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4" name="Freeform 53"/>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Tree>
    <p:extLst>
      <p:ext uri="{BB962C8B-B14F-4D97-AF65-F5344CB8AC3E}">
        <p14:creationId xmlns:p14="http://schemas.microsoft.com/office/powerpoint/2010/main" val="32135380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5" name="Rectangle 5"/>
          <p:cNvSpPr/>
          <p:nvPr userDrawn="1"/>
        </p:nvSpPr>
        <p:spPr>
          <a:xfrm>
            <a:off x="0" y="1444625"/>
            <a:ext cx="9144000" cy="3635375"/>
          </a:xfrm>
          <a:prstGeom prst="rect">
            <a:avLst/>
          </a:prstGeom>
          <a:solidFill>
            <a:srgbClr val="6C8998"/>
          </a:solidFill>
          <a:ln w="25400" cap="flat" cmpd="sng" algn="ctr">
            <a:noFill/>
            <a:prstDash val="solid"/>
          </a:ln>
          <a:effectLst/>
        </p:spPr>
        <p:txBody>
          <a:bodyPr anchor="ctr"/>
          <a:lstStyle/>
          <a:p>
            <a:pPr algn="ctr" fontAlgn="auto">
              <a:spcBef>
                <a:spcPts val="0"/>
              </a:spcBef>
              <a:spcAft>
                <a:spcPts val="0"/>
              </a:spcAft>
              <a:defRPr/>
            </a:pPr>
            <a:endParaRPr lang="en-AU" kern="0" dirty="0">
              <a:solidFill>
                <a:srgbClr val="FFFFFF"/>
              </a:solidFill>
              <a:latin typeface="+mn-lt"/>
              <a:ea typeface="ＭＳ Ｐゴシック" pitchFamily="34" charset="-128"/>
              <a:cs typeface="+mn-cs"/>
            </a:endParaRPr>
          </a:p>
        </p:txBody>
      </p:sp>
      <p:sp>
        <p:nvSpPr>
          <p:cNvPr id="2" name="Title 1"/>
          <p:cNvSpPr>
            <a:spLocks noGrp="1"/>
          </p:cNvSpPr>
          <p:nvPr>
            <p:ph type="title"/>
          </p:nvPr>
        </p:nvSpPr>
        <p:spPr/>
        <p:txBody>
          <a:bodyPr/>
          <a:lstStyle/>
          <a:p>
            <a:r>
              <a:rPr lang="en-US"/>
              <a:t>Click to edit Master title style</a:t>
            </a:r>
            <a:endParaRPr lang="en-AU" dirty="0"/>
          </a:p>
        </p:txBody>
      </p:sp>
      <p:sp>
        <p:nvSpPr>
          <p:cNvPr id="7" name="Content Placeholder 2"/>
          <p:cNvSpPr>
            <a:spLocks noGrp="1"/>
          </p:cNvSpPr>
          <p:nvPr>
            <p:ph idx="1"/>
          </p:nvPr>
        </p:nvSpPr>
        <p:spPr>
          <a:xfrm>
            <a:off x="468311" y="1556792"/>
            <a:ext cx="8496301" cy="3456384"/>
          </a:xfrm>
        </p:spPr>
        <p:txBody>
          <a:bodyPr/>
          <a:lstStyle>
            <a:lvl1pPr>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Text Placeholder 8"/>
          <p:cNvSpPr>
            <a:spLocks noGrp="1"/>
          </p:cNvSpPr>
          <p:nvPr>
            <p:ph type="body" sz="quarter" idx="13"/>
          </p:nvPr>
        </p:nvSpPr>
        <p:spPr>
          <a:xfrm>
            <a:off x="468313" y="6331744"/>
            <a:ext cx="4535735" cy="526256"/>
          </a:xfrm>
        </p:spPr>
        <p:txBody>
          <a:bodyPr anchor="ctr"/>
          <a:lstStyle>
            <a:lvl1pPr>
              <a:lnSpc>
                <a:spcPct val="85000"/>
              </a:lnSpc>
              <a:spcBef>
                <a:spcPts val="0"/>
              </a:spcBef>
              <a:defRPr sz="1000" b="0"/>
            </a:lvl1pPr>
          </a:lstStyle>
          <a:p>
            <a:pPr lvl="0"/>
            <a:r>
              <a:rPr lang="en-US" dirty="0"/>
              <a:t>Click to edit Master text styles</a:t>
            </a:r>
          </a:p>
        </p:txBody>
      </p:sp>
      <p:sp>
        <p:nvSpPr>
          <p:cNvPr id="6" name="Date Placeholder 2"/>
          <p:cNvSpPr>
            <a:spLocks noGrp="1"/>
          </p:cNvSpPr>
          <p:nvPr>
            <p:ph type="dt" sz="half" idx="14"/>
          </p:nvPr>
        </p:nvSpPr>
        <p:spPr>
          <a:xfrm>
            <a:off x="5029200" y="6413500"/>
            <a:ext cx="1846263" cy="365125"/>
          </a:xfrm>
          <a:prstGeom prst="rect">
            <a:avLst/>
          </a:prstGeom>
        </p:spPr>
        <p:txBody>
          <a:bodyPr/>
          <a:lstStyle>
            <a:lvl1pPr>
              <a:defRPr/>
            </a:lvl1pPr>
          </a:lstStyle>
          <a:p>
            <a:pPr>
              <a:defRPr/>
            </a:pPr>
            <a:fld id="{C69BF7B0-E345-4688-B476-3C385A78FE5B}" type="datetime1">
              <a:rPr lang="en-AU"/>
              <a:pPr>
                <a:defRPr/>
              </a:pPr>
              <a:t>29/04/2025</a:t>
            </a:fld>
            <a:endParaRPr lang="en-AU" dirty="0"/>
          </a:p>
        </p:txBody>
      </p:sp>
      <p:sp>
        <p:nvSpPr>
          <p:cNvPr id="8" name="Slide Number Placeholder 4"/>
          <p:cNvSpPr>
            <a:spLocks noGrp="1"/>
          </p:cNvSpPr>
          <p:nvPr>
            <p:ph type="sldNum" sz="quarter" idx="15"/>
          </p:nvPr>
        </p:nvSpPr>
        <p:spPr/>
        <p:txBody>
          <a:bodyPr/>
          <a:lstStyle>
            <a:lvl1pPr>
              <a:defRPr b="0"/>
            </a:lvl1pPr>
          </a:lstStyle>
          <a:p>
            <a:pPr>
              <a:defRPr/>
            </a:pPr>
            <a:fld id="{3CF15A95-6F44-47FE-A40A-4F48C18C12FF}" type="slidenum">
              <a:rPr lang="en-AU"/>
              <a:pPr>
                <a:defRPr/>
              </a:pPr>
              <a:t>‹#›</a:t>
            </a:fld>
            <a:endParaRPr lang="en-AU" dirty="0"/>
          </a:p>
        </p:txBody>
      </p:sp>
    </p:spTree>
    <p:extLst>
      <p:ext uri="{BB962C8B-B14F-4D97-AF65-F5344CB8AC3E}">
        <p14:creationId xmlns:p14="http://schemas.microsoft.com/office/powerpoint/2010/main" val="206631309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7"/>
          <p:cNvSpPr>
            <a:spLocks noGrp="1"/>
          </p:cNvSpPr>
          <p:nvPr>
            <p:ph type="body" sz="quarter" idx="13"/>
          </p:nvPr>
        </p:nvSpPr>
        <p:spPr>
          <a:xfrm>
            <a:off x="457200" y="698870"/>
            <a:ext cx="7556500" cy="1290638"/>
          </a:xfrm>
        </p:spPr>
        <p:txBody>
          <a:bodyPr/>
          <a:lstStyle>
            <a:lvl1pPr marL="0" indent="0">
              <a:buNone/>
              <a:defRPr sz="2200" b="0" spc="0" baseline="0">
                <a:solidFill>
                  <a:schemeClr val="accent3"/>
                </a:solidFill>
              </a:defRPr>
            </a:lvl1pPr>
            <a:lvl2pPr marL="457200" indent="0">
              <a:buNone/>
              <a:defRPr sz="2200">
                <a:solidFill>
                  <a:schemeClr val="accent3"/>
                </a:solidFill>
              </a:defRPr>
            </a:lvl2pPr>
            <a:lvl3pPr marL="914400" indent="0">
              <a:buNone/>
              <a:defRPr sz="2200">
                <a:solidFill>
                  <a:schemeClr val="accent3"/>
                </a:solidFill>
              </a:defRPr>
            </a:lvl3pPr>
            <a:lvl4pPr marL="1371600" indent="0">
              <a:buNone/>
              <a:defRPr sz="2200">
                <a:solidFill>
                  <a:schemeClr val="accent3"/>
                </a:solidFill>
              </a:defRPr>
            </a:lvl4pPr>
            <a:lvl5pPr marL="1828800" indent="0">
              <a:buNone/>
              <a:defRPr sz="2200">
                <a:solidFill>
                  <a:schemeClr val="accent3"/>
                </a:solidFill>
              </a:defRPr>
            </a:lvl5pPr>
          </a:lstStyle>
          <a:p>
            <a:pPr lvl="0"/>
            <a:r>
              <a:rPr lang="en-US"/>
              <a:t>Click to edit Master text styles</a:t>
            </a:r>
          </a:p>
        </p:txBody>
      </p:sp>
      <p:sp>
        <p:nvSpPr>
          <p:cNvPr id="2" name="Title 1"/>
          <p:cNvSpPr>
            <a:spLocks noGrp="1"/>
          </p:cNvSpPr>
          <p:nvPr>
            <p:ph type="title"/>
          </p:nvPr>
        </p:nvSpPr>
        <p:spPr/>
        <p:txBody>
          <a:bodyPr/>
          <a:lstStyle/>
          <a:p>
            <a:r>
              <a:rPr lang="en-US"/>
              <a:t>Click to edit Master title style</a:t>
            </a:r>
            <a:endParaRPr lang="en-AU" dirty="0"/>
          </a:p>
        </p:txBody>
      </p:sp>
      <p:sp>
        <p:nvSpPr>
          <p:cNvPr id="7" name="Text Placeholder 8"/>
          <p:cNvSpPr>
            <a:spLocks noGrp="1"/>
          </p:cNvSpPr>
          <p:nvPr>
            <p:ph type="body" sz="quarter" idx="14"/>
          </p:nvPr>
        </p:nvSpPr>
        <p:spPr>
          <a:xfrm>
            <a:off x="468313" y="6331744"/>
            <a:ext cx="4535735" cy="526256"/>
          </a:xfrm>
        </p:spPr>
        <p:txBody>
          <a:bodyPr anchor="ctr"/>
          <a:lstStyle>
            <a:lvl1pPr>
              <a:lnSpc>
                <a:spcPct val="85000"/>
              </a:lnSpc>
              <a:spcBef>
                <a:spcPts val="0"/>
              </a:spcBef>
              <a:defRPr sz="1000" b="0"/>
            </a:lvl1pPr>
          </a:lstStyle>
          <a:p>
            <a:pPr lvl="0"/>
            <a:r>
              <a:rPr lang="en-US" dirty="0"/>
              <a:t>Click to edit Master text styles</a:t>
            </a:r>
          </a:p>
        </p:txBody>
      </p:sp>
      <p:sp>
        <p:nvSpPr>
          <p:cNvPr id="5" name="Date Placeholder 3"/>
          <p:cNvSpPr>
            <a:spLocks noGrp="1"/>
          </p:cNvSpPr>
          <p:nvPr>
            <p:ph type="dt" sz="half" idx="15"/>
          </p:nvPr>
        </p:nvSpPr>
        <p:spPr>
          <a:xfrm>
            <a:off x="5029200" y="6413500"/>
            <a:ext cx="1846263" cy="365125"/>
          </a:xfrm>
          <a:prstGeom prst="rect">
            <a:avLst/>
          </a:prstGeom>
        </p:spPr>
        <p:txBody>
          <a:bodyPr/>
          <a:lstStyle>
            <a:lvl1pPr fontAlgn="auto">
              <a:spcBef>
                <a:spcPts val="0"/>
              </a:spcBef>
              <a:spcAft>
                <a:spcPts val="0"/>
              </a:spcAft>
              <a:defRPr b="0"/>
            </a:lvl1pPr>
          </a:lstStyle>
          <a:p>
            <a:pPr>
              <a:defRPr/>
            </a:pPr>
            <a:fld id="{D6AAD66C-7CF1-44AB-953B-62EA5E01EB8B}" type="datetime1">
              <a:rPr lang="en-AU"/>
              <a:pPr>
                <a:defRPr/>
              </a:pPr>
              <a:t>29/04/2025</a:t>
            </a:fld>
            <a:endParaRPr lang="en-AU" dirty="0"/>
          </a:p>
        </p:txBody>
      </p:sp>
      <p:sp>
        <p:nvSpPr>
          <p:cNvPr id="8" name="Slide Number Placeholder 5"/>
          <p:cNvSpPr>
            <a:spLocks noGrp="1"/>
          </p:cNvSpPr>
          <p:nvPr>
            <p:ph type="sldNum" sz="quarter" idx="16"/>
          </p:nvPr>
        </p:nvSpPr>
        <p:spPr/>
        <p:txBody>
          <a:bodyPr/>
          <a:lstStyle>
            <a:lvl1pPr fontAlgn="auto">
              <a:spcBef>
                <a:spcPts val="0"/>
              </a:spcBef>
              <a:spcAft>
                <a:spcPts val="0"/>
              </a:spcAft>
              <a:defRPr b="0"/>
            </a:lvl1pPr>
          </a:lstStyle>
          <a:p>
            <a:pPr>
              <a:defRPr/>
            </a:pPr>
            <a:fld id="{A5535840-5046-4E80-AF03-DF29DF5D4564}" type="slidenum">
              <a:rPr lang="en-AU"/>
              <a:pPr>
                <a:defRPr/>
              </a:pPr>
              <a:t>‹#›</a:t>
            </a:fld>
            <a:endParaRPr lang="en-AU" dirty="0"/>
          </a:p>
        </p:txBody>
      </p:sp>
    </p:spTree>
    <p:extLst>
      <p:ext uri="{BB962C8B-B14F-4D97-AF65-F5344CB8AC3E}">
        <p14:creationId xmlns:p14="http://schemas.microsoft.com/office/powerpoint/2010/main" val="2055642705"/>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4574160" y="2493052"/>
            <a:ext cx="3771882" cy="930665"/>
          </a:xfrm>
        </p:spPr>
        <p:txBody>
          <a:bodyPr anchor="b"/>
          <a:lstStyle>
            <a:lvl1pPr algn="l">
              <a:defRPr sz="26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574160" y="3438147"/>
            <a:ext cx="3771882" cy="930665"/>
          </a:xfrm>
        </p:spPr>
        <p:txBody>
          <a:bodyPr/>
          <a:lstStyle>
            <a:lvl1pPr marL="0" indent="0" algn="l">
              <a:lnSpc>
                <a:spcPct val="90000"/>
              </a:lnSpc>
              <a:spcBef>
                <a:spcPts val="0"/>
              </a:spcBef>
              <a:buNone/>
              <a:defRPr sz="2600">
                <a:solidFill>
                  <a:schemeClr val="bg1"/>
                </a:solidFill>
                <a:latin typeface="+mj-lt"/>
              </a:defRPr>
            </a:lvl1pPr>
            <a:lvl2pPr marL="342866" indent="0" algn="ctr">
              <a:buNone/>
              <a:defRPr sz="1500"/>
            </a:lvl2pPr>
            <a:lvl3pPr marL="685732" indent="0" algn="ctr">
              <a:buNone/>
              <a:defRPr sz="1351"/>
            </a:lvl3pPr>
            <a:lvl4pPr marL="1028597"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4574165" y="5483512"/>
            <a:ext cx="1606892" cy="540000"/>
          </a:xfrm>
        </p:spPr>
        <p:txBody>
          <a:bodyPr anchor="t" anchorCtr="0"/>
          <a:lstStyle>
            <a:lvl1pPr marL="0" indent="0">
              <a:lnSpc>
                <a:spcPct val="95000"/>
              </a:lnSpc>
              <a:spcBef>
                <a:spcPts val="0"/>
              </a:spcBef>
              <a:buNone/>
              <a:defRPr sz="11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6426663" y="5483512"/>
            <a:ext cx="1919379" cy="540000"/>
          </a:xfrm>
        </p:spPr>
        <p:txBody>
          <a:bodyPr anchor="t" anchorCtr="0"/>
          <a:lstStyle>
            <a:lvl1pPr marL="0" indent="0">
              <a:lnSpc>
                <a:spcPct val="95000"/>
              </a:lnSpc>
              <a:spcBef>
                <a:spcPts val="0"/>
              </a:spcBef>
              <a:buNone/>
              <a:defRPr sz="11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grpSp>
        <p:nvGrpSpPr>
          <p:cNvPr id="37" name="Group 36">
            <a:extLst>
              <a:ext uri="{FF2B5EF4-FFF2-40B4-BE49-F238E27FC236}">
                <a16:creationId xmlns:a16="http://schemas.microsoft.com/office/drawing/2014/main" id="{C3D9AEF8-8EB2-443C-9607-53B8A3041DB0}"/>
              </a:ext>
            </a:extLst>
          </p:cNvPr>
          <p:cNvGrpSpPr/>
          <p:nvPr userDrawn="1"/>
        </p:nvGrpSpPr>
        <p:grpSpPr>
          <a:xfrm>
            <a:off x="1007757" y="1708029"/>
            <a:ext cx="2546733" cy="3440812"/>
            <a:chOff x="8464829" y="1968500"/>
            <a:chExt cx="7449859" cy="9797257"/>
          </a:xfrm>
        </p:grpSpPr>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8469313" y="1968500"/>
              <a:ext cx="7445375" cy="977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sp>
          <p:nvSpPr>
            <p:cNvPr id="9" name="Freeform 5">
              <a:extLst>
                <a:ext uri="{FF2B5EF4-FFF2-40B4-BE49-F238E27FC236}">
                  <a16:creationId xmlns:a16="http://schemas.microsoft.com/office/drawing/2014/main" id="{FBACB17F-67A3-4A1E-9CF2-44A893C1A810}"/>
                </a:ext>
              </a:extLst>
            </p:cNvPr>
            <p:cNvSpPr>
              <a:spLocks/>
            </p:cNvSpPr>
            <p:nvPr userDrawn="1"/>
          </p:nvSpPr>
          <p:spPr bwMode="auto">
            <a:xfrm>
              <a:off x="12039601" y="8234363"/>
              <a:ext cx="214313" cy="309563"/>
            </a:xfrm>
            <a:custGeom>
              <a:avLst/>
              <a:gdLst>
                <a:gd name="T0" fmla="*/ 0 w 57"/>
                <a:gd name="T1" fmla="*/ 34 h 83"/>
                <a:gd name="T2" fmla="*/ 29 w 57"/>
                <a:gd name="T3" fmla="*/ 0 h 83"/>
                <a:gd name="T4" fmla="*/ 57 w 57"/>
                <a:gd name="T5" fmla="*/ 34 h 83"/>
                <a:gd name="T6" fmla="*/ 57 w 57"/>
                <a:gd name="T7" fmla="*/ 50 h 83"/>
                <a:gd name="T8" fmla="*/ 29 w 57"/>
                <a:gd name="T9" fmla="*/ 83 h 83"/>
                <a:gd name="T10" fmla="*/ 0 w 57"/>
                <a:gd name="T11" fmla="*/ 50 h 83"/>
                <a:gd name="T12" fmla="*/ 0 w 57"/>
                <a:gd name="T13" fmla="*/ 34 h 83"/>
              </a:gdLst>
              <a:ahLst/>
              <a:cxnLst>
                <a:cxn ang="0">
                  <a:pos x="T0" y="T1"/>
                </a:cxn>
                <a:cxn ang="0">
                  <a:pos x="T2" y="T3"/>
                </a:cxn>
                <a:cxn ang="0">
                  <a:pos x="T4" y="T5"/>
                </a:cxn>
                <a:cxn ang="0">
                  <a:pos x="T6" y="T7"/>
                </a:cxn>
                <a:cxn ang="0">
                  <a:pos x="T8" y="T9"/>
                </a:cxn>
                <a:cxn ang="0">
                  <a:pos x="T10" y="T11"/>
                </a:cxn>
                <a:cxn ang="0">
                  <a:pos x="T12" y="T13"/>
                </a:cxn>
              </a:cxnLst>
              <a:rect l="0" t="0" r="r" b="b"/>
              <a:pathLst>
                <a:path w="57" h="83">
                  <a:moveTo>
                    <a:pt x="0" y="34"/>
                  </a:moveTo>
                  <a:cubicBezTo>
                    <a:pt x="0" y="15"/>
                    <a:pt x="13" y="0"/>
                    <a:pt x="29" y="0"/>
                  </a:cubicBezTo>
                  <a:cubicBezTo>
                    <a:pt x="44" y="0"/>
                    <a:pt x="57" y="15"/>
                    <a:pt x="57" y="34"/>
                  </a:cubicBezTo>
                  <a:cubicBezTo>
                    <a:pt x="57" y="50"/>
                    <a:pt x="57" y="50"/>
                    <a:pt x="57" y="50"/>
                  </a:cubicBezTo>
                  <a:cubicBezTo>
                    <a:pt x="57" y="68"/>
                    <a:pt x="44" y="83"/>
                    <a:pt x="29" y="83"/>
                  </a:cubicBezTo>
                  <a:cubicBezTo>
                    <a:pt x="13" y="83"/>
                    <a:pt x="0" y="68"/>
                    <a:pt x="0" y="50"/>
                  </a:cubicBezTo>
                  <a:lnTo>
                    <a:pt x="0" y="3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sp>
          <p:nvSpPr>
            <p:cNvPr id="10" name="Freeform 6">
              <a:extLst>
                <a:ext uri="{FF2B5EF4-FFF2-40B4-BE49-F238E27FC236}">
                  <a16:creationId xmlns:a16="http://schemas.microsoft.com/office/drawing/2014/main" id="{8FEE4D53-8DE0-4E9F-B368-EE48062A969D}"/>
                </a:ext>
              </a:extLst>
            </p:cNvPr>
            <p:cNvSpPr>
              <a:spLocks/>
            </p:cNvSpPr>
            <p:nvPr userDrawn="1"/>
          </p:nvSpPr>
          <p:spPr bwMode="auto">
            <a:xfrm>
              <a:off x="11107738" y="8480425"/>
              <a:ext cx="2085975" cy="339725"/>
            </a:xfrm>
            <a:custGeom>
              <a:avLst/>
              <a:gdLst>
                <a:gd name="T0" fmla="*/ 312 w 557"/>
                <a:gd name="T1" fmla="*/ 3 h 91"/>
                <a:gd name="T2" fmla="*/ 246 w 557"/>
                <a:gd name="T3" fmla="*/ 3 h 91"/>
                <a:gd name="T4" fmla="*/ 33 w 557"/>
                <a:gd name="T5" fmla="*/ 45 h 91"/>
                <a:gd name="T6" fmla="*/ 0 w 557"/>
                <a:gd name="T7" fmla="*/ 71 h 91"/>
                <a:gd name="T8" fmla="*/ 34 w 557"/>
                <a:gd name="T9" fmla="*/ 91 h 91"/>
                <a:gd name="T10" fmla="*/ 524 w 557"/>
                <a:gd name="T11" fmla="*/ 91 h 91"/>
                <a:gd name="T12" fmla="*/ 557 w 557"/>
                <a:gd name="T13" fmla="*/ 71 h 91"/>
                <a:gd name="T14" fmla="*/ 524 w 557"/>
                <a:gd name="T15" fmla="*/ 45 h 91"/>
                <a:gd name="T16" fmla="*/ 312 w 557"/>
                <a:gd name="T17" fmla="*/ 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7" h="91">
                  <a:moveTo>
                    <a:pt x="312" y="3"/>
                  </a:moveTo>
                  <a:cubicBezTo>
                    <a:pt x="294" y="0"/>
                    <a:pt x="264" y="0"/>
                    <a:pt x="246" y="3"/>
                  </a:cubicBezTo>
                  <a:cubicBezTo>
                    <a:pt x="33" y="45"/>
                    <a:pt x="33" y="45"/>
                    <a:pt x="33" y="45"/>
                  </a:cubicBezTo>
                  <a:cubicBezTo>
                    <a:pt x="15" y="48"/>
                    <a:pt x="0" y="60"/>
                    <a:pt x="0" y="71"/>
                  </a:cubicBezTo>
                  <a:cubicBezTo>
                    <a:pt x="0" y="82"/>
                    <a:pt x="16" y="91"/>
                    <a:pt x="34" y="91"/>
                  </a:cubicBezTo>
                  <a:cubicBezTo>
                    <a:pt x="524" y="91"/>
                    <a:pt x="524" y="91"/>
                    <a:pt x="524" y="91"/>
                  </a:cubicBezTo>
                  <a:cubicBezTo>
                    <a:pt x="542" y="91"/>
                    <a:pt x="557" y="82"/>
                    <a:pt x="557" y="71"/>
                  </a:cubicBezTo>
                  <a:cubicBezTo>
                    <a:pt x="557" y="60"/>
                    <a:pt x="542" y="48"/>
                    <a:pt x="524" y="45"/>
                  </a:cubicBezTo>
                  <a:lnTo>
                    <a:pt x="312" y="3"/>
                  </a:lnTo>
                  <a:close/>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sp>
          <p:nvSpPr>
            <p:cNvPr id="13" name="Freeform 7">
              <a:extLst>
                <a:ext uri="{FF2B5EF4-FFF2-40B4-BE49-F238E27FC236}">
                  <a16:creationId xmlns:a16="http://schemas.microsoft.com/office/drawing/2014/main" id="{1C41073A-E812-4740-8596-25B58CDA03BA}"/>
                </a:ext>
              </a:extLst>
            </p:cNvPr>
            <p:cNvSpPr>
              <a:spLocks/>
            </p:cNvSpPr>
            <p:nvPr userDrawn="1"/>
          </p:nvSpPr>
          <p:spPr bwMode="auto">
            <a:xfrm>
              <a:off x="10707688" y="5597525"/>
              <a:ext cx="931863" cy="935038"/>
            </a:xfrm>
            <a:custGeom>
              <a:avLst/>
              <a:gdLst>
                <a:gd name="T0" fmla="*/ 0 w 587"/>
                <a:gd name="T1" fmla="*/ 24 h 589"/>
                <a:gd name="T2" fmla="*/ 564 w 587"/>
                <a:gd name="T3" fmla="*/ 589 h 589"/>
                <a:gd name="T4" fmla="*/ 587 w 587"/>
                <a:gd name="T5" fmla="*/ 535 h 589"/>
                <a:gd name="T6" fmla="*/ 54 w 587"/>
                <a:gd name="T7" fmla="*/ 0 h 589"/>
                <a:gd name="T8" fmla="*/ 0 w 587"/>
                <a:gd name="T9" fmla="*/ 24 h 589"/>
              </a:gdLst>
              <a:ahLst/>
              <a:cxnLst>
                <a:cxn ang="0">
                  <a:pos x="T0" y="T1"/>
                </a:cxn>
                <a:cxn ang="0">
                  <a:pos x="T2" y="T3"/>
                </a:cxn>
                <a:cxn ang="0">
                  <a:pos x="T4" y="T5"/>
                </a:cxn>
                <a:cxn ang="0">
                  <a:pos x="T6" y="T7"/>
                </a:cxn>
                <a:cxn ang="0">
                  <a:pos x="T8" y="T9"/>
                </a:cxn>
              </a:cxnLst>
              <a:rect l="0" t="0" r="r" b="b"/>
              <a:pathLst>
                <a:path w="587" h="589">
                  <a:moveTo>
                    <a:pt x="0" y="24"/>
                  </a:moveTo>
                  <a:lnTo>
                    <a:pt x="564" y="589"/>
                  </a:lnTo>
                  <a:lnTo>
                    <a:pt x="587" y="535"/>
                  </a:lnTo>
                  <a:lnTo>
                    <a:pt x="54" y="0"/>
                  </a:lnTo>
                  <a:lnTo>
                    <a:pt x="0" y="24"/>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sp>
          <p:nvSpPr>
            <p:cNvPr id="14" name="Freeform 8">
              <a:extLst>
                <a:ext uri="{FF2B5EF4-FFF2-40B4-BE49-F238E27FC236}">
                  <a16:creationId xmlns:a16="http://schemas.microsoft.com/office/drawing/2014/main" id="{47EC8435-45F5-4D23-8AD2-6D8437108997}"/>
                </a:ext>
              </a:extLst>
            </p:cNvPr>
            <p:cNvSpPr>
              <a:spLocks/>
            </p:cNvSpPr>
            <p:nvPr userDrawn="1"/>
          </p:nvSpPr>
          <p:spPr bwMode="auto">
            <a:xfrm>
              <a:off x="10583863" y="5635625"/>
              <a:ext cx="1019175" cy="1020763"/>
            </a:xfrm>
            <a:custGeom>
              <a:avLst/>
              <a:gdLst>
                <a:gd name="T0" fmla="*/ 19 w 272"/>
                <a:gd name="T1" fmla="*/ 6 h 273"/>
                <a:gd name="T2" fmla="*/ 12 w 272"/>
                <a:gd name="T3" fmla="*/ 43 h 273"/>
                <a:gd name="T4" fmla="*/ 229 w 272"/>
                <a:gd name="T5" fmla="*/ 260 h 273"/>
                <a:gd name="T6" fmla="*/ 266 w 272"/>
                <a:gd name="T7" fmla="*/ 253 h 273"/>
                <a:gd name="T8" fmla="*/ 272 w 272"/>
                <a:gd name="T9" fmla="*/ 240 h 273"/>
                <a:gd name="T10" fmla="*/ 33 w 272"/>
                <a:gd name="T11" fmla="*/ 0 h 273"/>
                <a:gd name="T12" fmla="*/ 19 w 272"/>
                <a:gd name="T13" fmla="*/ 6 h 273"/>
              </a:gdLst>
              <a:ahLst/>
              <a:cxnLst>
                <a:cxn ang="0">
                  <a:pos x="T0" y="T1"/>
                </a:cxn>
                <a:cxn ang="0">
                  <a:pos x="T2" y="T3"/>
                </a:cxn>
                <a:cxn ang="0">
                  <a:pos x="T4" y="T5"/>
                </a:cxn>
                <a:cxn ang="0">
                  <a:pos x="T6" y="T7"/>
                </a:cxn>
                <a:cxn ang="0">
                  <a:pos x="T8" y="T9"/>
                </a:cxn>
                <a:cxn ang="0">
                  <a:pos x="T10" y="T11"/>
                </a:cxn>
                <a:cxn ang="0">
                  <a:pos x="T12" y="T13"/>
                </a:cxn>
              </a:cxnLst>
              <a:rect l="0" t="0" r="r" b="b"/>
              <a:pathLst>
                <a:path w="272" h="273">
                  <a:moveTo>
                    <a:pt x="19" y="6"/>
                  </a:moveTo>
                  <a:cubicBezTo>
                    <a:pt x="3" y="13"/>
                    <a:pt x="0" y="30"/>
                    <a:pt x="12" y="43"/>
                  </a:cubicBezTo>
                  <a:cubicBezTo>
                    <a:pt x="229" y="260"/>
                    <a:pt x="229" y="260"/>
                    <a:pt x="229" y="260"/>
                  </a:cubicBezTo>
                  <a:cubicBezTo>
                    <a:pt x="242" y="273"/>
                    <a:pt x="259" y="270"/>
                    <a:pt x="266" y="253"/>
                  </a:cubicBezTo>
                  <a:cubicBezTo>
                    <a:pt x="272" y="240"/>
                    <a:pt x="272" y="240"/>
                    <a:pt x="272" y="240"/>
                  </a:cubicBezTo>
                  <a:cubicBezTo>
                    <a:pt x="33" y="0"/>
                    <a:pt x="33" y="0"/>
                    <a:pt x="33" y="0"/>
                  </a:cubicBezTo>
                  <a:lnTo>
                    <a:pt x="19"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sp>
          <p:nvSpPr>
            <p:cNvPr id="15" name="Freeform 9">
              <a:extLst>
                <a:ext uri="{FF2B5EF4-FFF2-40B4-BE49-F238E27FC236}">
                  <a16:creationId xmlns:a16="http://schemas.microsoft.com/office/drawing/2014/main" id="{291B8BE0-0F0B-4F15-AAAE-4CA7171ECAE3}"/>
                </a:ext>
              </a:extLst>
            </p:cNvPr>
            <p:cNvSpPr>
              <a:spLocks/>
            </p:cNvSpPr>
            <p:nvPr userDrawn="1"/>
          </p:nvSpPr>
          <p:spPr bwMode="auto">
            <a:xfrm>
              <a:off x="12126913" y="6854825"/>
              <a:ext cx="1089025" cy="1128713"/>
            </a:xfrm>
            <a:custGeom>
              <a:avLst/>
              <a:gdLst>
                <a:gd name="T0" fmla="*/ 13 w 291"/>
                <a:gd name="T1" fmla="*/ 302 h 302"/>
                <a:gd name="T2" fmla="*/ 5 w 291"/>
                <a:gd name="T3" fmla="*/ 298 h 302"/>
                <a:gd name="T4" fmla="*/ 4 w 291"/>
                <a:gd name="T5" fmla="*/ 282 h 302"/>
                <a:gd name="T6" fmla="*/ 269 w 291"/>
                <a:gd name="T7" fmla="*/ 5 h 302"/>
                <a:gd name="T8" fmla="*/ 286 w 291"/>
                <a:gd name="T9" fmla="*/ 5 h 302"/>
                <a:gd name="T10" fmla="*/ 286 w 291"/>
                <a:gd name="T11" fmla="*/ 22 h 302"/>
                <a:gd name="T12" fmla="*/ 21 w 291"/>
                <a:gd name="T13" fmla="*/ 298 h 302"/>
                <a:gd name="T14" fmla="*/ 13 w 291"/>
                <a:gd name="T15" fmla="*/ 302 h 3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2">
                  <a:moveTo>
                    <a:pt x="13" y="302"/>
                  </a:moveTo>
                  <a:cubicBezTo>
                    <a:pt x="10" y="302"/>
                    <a:pt x="7" y="301"/>
                    <a:pt x="5" y="298"/>
                  </a:cubicBezTo>
                  <a:cubicBezTo>
                    <a:pt x="0" y="294"/>
                    <a:pt x="0" y="286"/>
                    <a:pt x="4" y="282"/>
                  </a:cubicBezTo>
                  <a:cubicBezTo>
                    <a:pt x="269" y="5"/>
                    <a:pt x="269" y="5"/>
                    <a:pt x="269" y="5"/>
                  </a:cubicBezTo>
                  <a:cubicBezTo>
                    <a:pt x="274" y="1"/>
                    <a:pt x="281" y="0"/>
                    <a:pt x="286" y="5"/>
                  </a:cubicBezTo>
                  <a:cubicBezTo>
                    <a:pt x="290" y="10"/>
                    <a:pt x="291" y="17"/>
                    <a:pt x="286" y="22"/>
                  </a:cubicBezTo>
                  <a:cubicBezTo>
                    <a:pt x="21" y="298"/>
                    <a:pt x="21" y="298"/>
                    <a:pt x="21" y="298"/>
                  </a:cubicBezTo>
                  <a:cubicBezTo>
                    <a:pt x="19" y="301"/>
                    <a:pt x="16" y="302"/>
                    <a:pt x="13" y="302"/>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sp>
          <p:nvSpPr>
            <p:cNvPr id="27" name="Freeform 10">
              <a:extLst>
                <a:ext uri="{FF2B5EF4-FFF2-40B4-BE49-F238E27FC236}">
                  <a16:creationId xmlns:a16="http://schemas.microsoft.com/office/drawing/2014/main" id="{FA82D773-62B1-47EC-9CAE-2DC1CA1E3990}"/>
                </a:ext>
              </a:extLst>
            </p:cNvPr>
            <p:cNvSpPr>
              <a:spLocks/>
            </p:cNvSpPr>
            <p:nvPr userDrawn="1"/>
          </p:nvSpPr>
          <p:spPr bwMode="auto">
            <a:xfrm>
              <a:off x="12249151" y="6970713"/>
              <a:ext cx="1090613" cy="1123950"/>
            </a:xfrm>
            <a:custGeom>
              <a:avLst/>
              <a:gdLst>
                <a:gd name="T0" fmla="*/ 13 w 291"/>
                <a:gd name="T1" fmla="*/ 301 h 301"/>
                <a:gd name="T2" fmla="*/ 5 w 291"/>
                <a:gd name="T3" fmla="*/ 297 h 301"/>
                <a:gd name="T4" fmla="*/ 4 w 291"/>
                <a:gd name="T5" fmla="*/ 281 h 301"/>
                <a:gd name="T6" fmla="*/ 269 w 291"/>
                <a:gd name="T7" fmla="*/ 4 h 301"/>
                <a:gd name="T8" fmla="*/ 286 w 291"/>
                <a:gd name="T9" fmla="*/ 4 h 301"/>
                <a:gd name="T10" fmla="*/ 286 w 291"/>
                <a:gd name="T11" fmla="*/ 21 h 301"/>
                <a:gd name="T12" fmla="*/ 21 w 291"/>
                <a:gd name="T13" fmla="*/ 297 h 301"/>
                <a:gd name="T14" fmla="*/ 13 w 291"/>
                <a:gd name="T15" fmla="*/ 301 h 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1" h="301">
                  <a:moveTo>
                    <a:pt x="13" y="301"/>
                  </a:moveTo>
                  <a:cubicBezTo>
                    <a:pt x="10" y="301"/>
                    <a:pt x="7" y="300"/>
                    <a:pt x="5" y="297"/>
                  </a:cubicBezTo>
                  <a:cubicBezTo>
                    <a:pt x="0" y="293"/>
                    <a:pt x="0" y="286"/>
                    <a:pt x="4" y="281"/>
                  </a:cubicBezTo>
                  <a:cubicBezTo>
                    <a:pt x="269" y="4"/>
                    <a:pt x="269" y="4"/>
                    <a:pt x="269" y="4"/>
                  </a:cubicBezTo>
                  <a:cubicBezTo>
                    <a:pt x="274" y="0"/>
                    <a:pt x="281" y="0"/>
                    <a:pt x="286" y="4"/>
                  </a:cubicBezTo>
                  <a:cubicBezTo>
                    <a:pt x="291" y="9"/>
                    <a:pt x="291" y="16"/>
                    <a:pt x="286" y="21"/>
                  </a:cubicBezTo>
                  <a:cubicBezTo>
                    <a:pt x="21" y="297"/>
                    <a:pt x="21" y="297"/>
                    <a:pt x="21" y="297"/>
                  </a:cubicBezTo>
                  <a:cubicBezTo>
                    <a:pt x="19" y="300"/>
                    <a:pt x="16" y="301"/>
                    <a:pt x="13" y="301"/>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sp>
          <p:nvSpPr>
            <p:cNvPr id="29" name="Freeform 11">
              <a:extLst>
                <a:ext uri="{FF2B5EF4-FFF2-40B4-BE49-F238E27FC236}">
                  <a16:creationId xmlns:a16="http://schemas.microsoft.com/office/drawing/2014/main" id="{F61394F7-C384-438C-8347-A5766D8E56AC}"/>
                </a:ext>
              </a:extLst>
            </p:cNvPr>
            <p:cNvSpPr>
              <a:spLocks/>
            </p:cNvSpPr>
            <p:nvPr userDrawn="1"/>
          </p:nvSpPr>
          <p:spPr bwMode="auto">
            <a:xfrm>
              <a:off x="12111038" y="5784850"/>
              <a:ext cx="1130300" cy="1084263"/>
            </a:xfrm>
            <a:custGeom>
              <a:avLst/>
              <a:gdLst>
                <a:gd name="T0" fmla="*/ 289 w 302"/>
                <a:gd name="T1" fmla="*/ 290 h 290"/>
                <a:gd name="T2" fmla="*/ 281 w 302"/>
                <a:gd name="T3" fmla="*/ 286 h 290"/>
                <a:gd name="T4" fmla="*/ 5 w 302"/>
                <a:gd name="T5" fmla="*/ 21 h 290"/>
                <a:gd name="T6" fmla="*/ 4 w 302"/>
                <a:gd name="T7" fmla="*/ 5 h 290"/>
                <a:gd name="T8" fmla="*/ 21 w 302"/>
                <a:gd name="T9" fmla="*/ 4 h 290"/>
                <a:gd name="T10" fmla="*/ 297 w 302"/>
                <a:gd name="T11" fmla="*/ 269 h 290"/>
                <a:gd name="T12" fmla="*/ 298 w 302"/>
                <a:gd name="T13" fmla="*/ 286 h 290"/>
                <a:gd name="T14" fmla="*/ 289 w 302"/>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290">
                  <a:moveTo>
                    <a:pt x="289" y="290"/>
                  </a:moveTo>
                  <a:cubicBezTo>
                    <a:pt x="286" y="290"/>
                    <a:pt x="283" y="288"/>
                    <a:pt x="281" y="286"/>
                  </a:cubicBezTo>
                  <a:cubicBezTo>
                    <a:pt x="5" y="21"/>
                    <a:pt x="5" y="21"/>
                    <a:pt x="5" y="21"/>
                  </a:cubicBezTo>
                  <a:cubicBezTo>
                    <a:pt x="0" y="17"/>
                    <a:pt x="0" y="9"/>
                    <a:pt x="4" y="5"/>
                  </a:cubicBezTo>
                  <a:cubicBezTo>
                    <a:pt x="9" y="0"/>
                    <a:pt x="16" y="0"/>
                    <a:pt x="21" y="4"/>
                  </a:cubicBezTo>
                  <a:cubicBezTo>
                    <a:pt x="297" y="269"/>
                    <a:pt x="297" y="269"/>
                    <a:pt x="297" y="269"/>
                  </a:cubicBezTo>
                  <a:cubicBezTo>
                    <a:pt x="302" y="274"/>
                    <a:pt x="302" y="281"/>
                    <a:pt x="298" y="286"/>
                  </a:cubicBezTo>
                  <a:cubicBezTo>
                    <a:pt x="296" y="288"/>
                    <a:pt x="292" y="290"/>
                    <a:pt x="289"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sp>
          <p:nvSpPr>
            <p:cNvPr id="30" name="Freeform 12">
              <a:extLst>
                <a:ext uri="{FF2B5EF4-FFF2-40B4-BE49-F238E27FC236}">
                  <a16:creationId xmlns:a16="http://schemas.microsoft.com/office/drawing/2014/main" id="{EC8A732B-3BAF-4090-8A06-8CCEACBC6DF9}"/>
                </a:ext>
              </a:extLst>
            </p:cNvPr>
            <p:cNvSpPr>
              <a:spLocks/>
            </p:cNvSpPr>
            <p:nvPr userDrawn="1"/>
          </p:nvSpPr>
          <p:spPr bwMode="auto">
            <a:xfrm>
              <a:off x="12220576" y="5665788"/>
              <a:ext cx="1133475" cy="1084263"/>
            </a:xfrm>
            <a:custGeom>
              <a:avLst/>
              <a:gdLst>
                <a:gd name="T0" fmla="*/ 290 w 303"/>
                <a:gd name="T1" fmla="*/ 290 h 290"/>
                <a:gd name="T2" fmla="*/ 282 w 303"/>
                <a:gd name="T3" fmla="*/ 287 h 290"/>
                <a:gd name="T4" fmla="*/ 5 w 303"/>
                <a:gd name="T5" fmla="*/ 22 h 290"/>
                <a:gd name="T6" fmla="*/ 5 w 303"/>
                <a:gd name="T7" fmla="*/ 5 h 290"/>
                <a:gd name="T8" fmla="*/ 22 w 303"/>
                <a:gd name="T9" fmla="*/ 5 h 290"/>
                <a:gd name="T10" fmla="*/ 298 w 303"/>
                <a:gd name="T11" fmla="*/ 269 h 290"/>
                <a:gd name="T12" fmla="*/ 298 w 303"/>
                <a:gd name="T13" fmla="*/ 286 h 290"/>
                <a:gd name="T14" fmla="*/ 290 w 303"/>
                <a:gd name="T15" fmla="*/ 290 h 2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3" h="290">
                  <a:moveTo>
                    <a:pt x="290" y="290"/>
                  </a:moveTo>
                  <a:cubicBezTo>
                    <a:pt x="287" y="290"/>
                    <a:pt x="284" y="289"/>
                    <a:pt x="282" y="287"/>
                  </a:cubicBezTo>
                  <a:cubicBezTo>
                    <a:pt x="5" y="22"/>
                    <a:pt x="5" y="22"/>
                    <a:pt x="5" y="22"/>
                  </a:cubicBezTo>
                  <a:cubicBezTo>
                    <a:pt x="1" y="17"/>
                    <a:pt x="0" y="10"/>
                    <a:pt x="5" y="5"/>
                  </a:cubicBezTo>
                  <a:cubicBezTo>
                    <a:pt x="9" y="0"/>
                    <a:pt x="17" y="0"/>
                    <a:pt x="22" y="5"/>
                  </a:cubicBezTo>
                  <a:cubicBezTo>
                    <a:pt x="298" y="269"/>
                    <a:pt x="298" y="269"/>
                    <a:pt x="298" y="269"/>
                  </a:cubicBezTo>
                  <a:cubicBezTo>
                    <a:pt x="303" y="274"/>
                    <a:pt x="303" y="282"/>
                    <a:pt x="298" y="286"/>
                  </a:cubicBezTo>
                  <a:cubicBezTo>
                    <a:pt x="296" y="289"/>
                    <a:pt x="293" y="290"/>
                    <a:pt x="290" y="2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sp>
          <p:nvSpPr>
            <p:cNvPr id="31" name="Freeform 13">
              <a:extLst>
                <a:ext uri="{FF2B5EF4-FFF2-40B4-BE49-F238E27FC236}">
                  <a16:creationId xmlns:a16="http://schemas.microsoft.com/office/drawing/2014/main" id="{60713F4F-9653-40D7-B39D-6A839FB17333}"/>
                </a:ext>
              </a:extLst>
            </p:cNvPr>
            <p:cNvSpPr>
              <a:spLocks noEditPoints="1"/>
            </p:cNvSpPr>
            <p:nvPr userDrawn="1"/>
          </p:nvSpPr>
          <p:spPr bwMode="auto">
            <a:xfrm>
              <a:off x="13119101" y="6656388"/>
              <a:ext cx="384175" cy="384175"/>
            </a:xfrm>
            <a:custGeom>
              <a:avLst/>
              <a:gdLst>
                <a:gd name="T0" fmla="*/ 51 w 103"/>
                <a:gd name="T1" fmla="*/ 35 h 103"/>
                <a:gd name="T2" fmla="*/ 35 w 103"/>
                <a:gd name="T3" fmla="*/ 51 h 103"/>
                <a:gd name="T4" fmla="*/ 51 w 103"/>
                <a:gd name="T5" fmla="*/ 67 h 103"/>
                <a:gd name="T6" fmla="*/ 67 w 103"/>
                <a:gd name="T7" fmla="*/ 51 h 103"/>
                <a:gd name="T8" fmla="*/ 51 w 103"/>
                <a:gd name="T9" fmla="*/ 35 h 103"/>
                <a:gd name="T10" fmla="*/ 51 w 103"/>
                <a:gd name="T11" fmla="*/ 103 h 103"/>
                <a:gd name="T12" fmla="*/ 0 w 103"/>
                <a:gd name="T13" fmla="*/ 51 h 103"/>
                <a:gd name="T14" fmla="*/ 51 w 103"/>
                <a:gd name="T15" fmla="*/ 0 h 103"/>
                <a:gd name="T16" fmla="*/ 103 w 103"/>
                <a:gd name="T17" fmla="*/ 51 h 103"/>
                <a:gd name="T18" fmla="*/ 51 w 103"/>
                <a:gd name="T19"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3">
                  <a:moveTo>
                    <a:pt x="51" y="35"/>
                  </a:moveTo>
                  <a:cubicBezTo>
                    <a:pt x="42" y="35"/>
                    <a:pt x="35" y="43"/>
                    <a:pt x="35" y="51"/>
                  </a:cubicBezTo>
                  <a:cubicBezTo>
                    <a:pt x="35" y="60"/>
                    <a:pt x="42" y="67"/>
                    <a:pt x="51" y="67"/>
                  </a:cubicBezTo>
                  <a:cubicBezTo>
                    <a:pt x="60" y="67"/>
                    <a:pt x="67" y="60"/>
                    <a:pt x="67" y="51"/>
                  </a:cubicBezTo>
                  <a:cubicBezTo>
                    <a:pt x="67" y="43"/>
                    <a:pt x="60" y="35"/>
                    <a:pt x="51" y="35"/>
                  </a:cubicBezTo>
                  <a:moveTo>
                    <a:pt x="51" y="103"/>
                  </a:moveTo>
                  <a:cubicBezTo>
                    <a:pt x="23" y="103"/>
                    <a:pt x="0" y="80"/>
                    <a:pt x="0" y="51"/>
                  </a:cubicBezTo>
                  <a:cubicBezTo>
                    <a:pt x="0" y="23"/>
                    <a:pt x="23" y="0"/>
                    <a:pt x="51" y="0"/>
                  </a:cubicBezTo>
                  <a:cubicBezTo>
                    <a:pt x="80" y="0"/>
                    <a:pt x="103" y="23"/>
                    <a:pt x="103" y="51"/>
                  </a:cubicBezTo>
                  <a:cubicBezTo>
                    <a:pt x="103" y="80"/>
                    <a:pt x="80" y="103"/>
                    <a:pt x="51" y="10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sp>
          <p:nvSpPr>
            <p:cNvPr id="32" name="Freeform 14">
              <a:extLst>
                <a:ext uri="{FF2B5EF4-FFF2-40B4-BE49-F238E27FC236}">
                  <a16:creationId xmlns:a16="http://schemas.microsoft.com/office/drawing/2014/main" id="{AACCD0AE-33B5-4647-8E2F-74D4AC7E9302}"/>
                </a:ext>
              </a:extLst>
            </p:cNvPr>
            <p:cNvSpPr>
              <a:spLocks noEditPoints="1"/>
            </p:cNvSpPr>
            <p:nvPr userDrawn="1"/>
          </p:nvSpPr>
          <p:spPr bwMode="auto">
            <a:xfrm>
              <a:off x="11950701" y="7915275"/>
              <a:ext cx="385763" cy="388938"/>
            </a:xfrm>
            <a:custGeom>
              <a:avLst/>
              <a:gdLst>
                <a:gd name="T0" fmla="*/ 51 w 103"/>
                <a:gd name="T1" fmla="*/ 36 h 104"/>
                <a:gd name="T2" fmla="*/ 35 w 103"/>
                <a:gd name="T3" fmla="*/ 52 h 104"/>
                <a:gd name="T4" fmla="*/ 51 w 103"/>
                <a:gd name="T5" fmla="*/ 68 h 104"/>
                <a:gd name="T6" fmla="*/ 67 w 103"/>
                <a:gd name="T7" fmla="*/ 52 h 104"/>
                <a:gd name="T8" fmla="*/ 51 w 103"/>
                <a:gd name="T9" fmla="*/ 36 h 104"/>
                <a:gd name="T10" fmla="*/ 51 w 103"/>
                <a:gd name="T11" fmla="*/ 104 h 104"/>
                <a:gd name="T12" fmla="*/ 0 w 103"/>
                <a:gd name="T13" fmla="*/ 52 h 104"/>
                <a:gd name="T14" fmla="*/ 51 w 103"/>
                <a:gd name="T15" fmla="*/ 0 h 104"/>
                <a:gd name="T16" fmla="*/ 103 w 103"/>
                <a:gd name="T17" fmla="*/ 52 h 104"/>
                <a:gd name="T18" fmla="*/ 51 w 103"/>
                <a:gd name="T1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 h="104">
                  <a:moveTo>
                    <a:pt x="51" y="36"/>
                  </a:moveTo>
                  <a:cubicBezTo>
                    <a:pt x="43" y="36"/>
                    <a:pt x="35" y="43"/>
                    <a:pt x="35" y="52"/>
                  </a:cubicBezTo>
                  <a:cubicBezTo>
                    <a:pt x="35" y="61"/>
                    <a:pt x="43" y="68"/>
                    <a:pt x="51" y="68"/>
                  </a:cubicBezTo>
                  <a:cubicBezTo>
                    <a:pt x="60" y="68"/>
                    <a:pt x="67" y="61"/>
                    <a:pt x="67" y="52"/>
                  </a:cubicBezTo>
                  <a:cubicBezTo>
                    <a:pt x="67" y="43"/>
                    <a:pt x="60" y="36"/>
                    <a:pt x="51" y="36"/>
                  </a:cubicBezTo>
                  <a:moveTo>
                    <a:pt x="51" y="104"/>
                  </a:moveTo>
                  <a:cubicBezTo>
                    <a:pt x="23" y="104"/>
                    <a:pt x="0" y="80"/>
                    <a:pt x="0" y="52"/>
                  </a:cubicBezTo>
                  <a:cubicBezTo>
                    <a:pt x="0" y="24"/>
                    <a:pt x="23" y="0"/>
                    <a:pt x="51" y="0"/>
                  </a:cubicBezTo>
                  <a:cubicBezTo>
                    <a:pt x="80" y="0"/>
                    <a:pt x="103" y="24"/>
                    <a:pt x="103" y="52"/>
                  </a:cubicBezTo>
                  <a:cubicBezTo>
                    <a:pt x="103" y="80"/>
                    <a:pt x="80" y="104"/>
                    <a:pt x="51" y="10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sp>
          <p:nvSpPr>
            <p:cNvPr id="33" name="Freeform 15">
              <a:extLst>
                <a:ext uri="{FF2B5EF4-FFF2-40B4-BE49-F238E27FC236}">
                  <a16:creationId xmlns:a16="http://schemas.microsoft.com/office/drawing/2014/main" id="{DF566B14-B982-43C6-AB60-BA34CEFB3782}"/>
                </a:ext>
              </a:extLst>
            </p:cNvPr>
            <p:cNvSpPr>
              <a:spLocks/>
            </p:cNvSpPr>
            <p:nvPr userDrawn="1"/>
          </p:nvSpPr>
          <p:spPr bwMode="auto">
            <a:xfrm>
              <a:off x="11845926" y="5411788"/>
              <a:ext cx="523875" cy="522288"/>
            </a:xfrm>
            <a:custGeom>
              <a:avLst/>
              <a:gdLst>
                <a:gd name="T0" fmla="*/ 127 w 140"/>
                <a:gd name="T1" fmla="*/ 61 h 140"/>
                <a:gd name="T2" fmla="*/ 127 w 140"/>
                <a:gd name="T3" fmla="*/ 109 h 140"/>
                <a:gd name="T4" fmla="*/ 109 w 140"/>
                <a:gd name="T5" fmla="*/ 127 h 140"/>
                <a:gd name="T6" fmla="*/ 62 w 140"/>
                <a:gd name="T7" fmla="*/ 127 h 140"/>
                <a:gd name="T8" fmla="*/ 14 w 140"/>
                <a:gd name="T9" fmla="*/ 78 h 140"/>
                <a:gd name="T10" fmla="*/ 14 w 140"/>
                <a:gd name="T11" fmla="*/ 31 h 140"/>
                <a:gd name="T12" fmla="*/ 31 w 140"/>
                <a:gd name="T13" fmla="*/ 13 h 140"/>
                <a:gd name="T14" fmla="*/ 79 w 140"/>
                <a:gd name="T15" fmla="*/ 13 h 140"/>
                <a:gd name="T16" fmla="*/ 127 w 140"/>
                <a:gd name="T17" fmla="*/ 6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40">
                  <a:moveTo>
                    <a:pt x="127" y="61"/>
                  </a:moveTo>
                  <a:cubicBezTo>
                    <a:pt x="140" y="75"/>
                    <a:pt x="140" y="96"/>
                    <a:pt x="127" y="109"/>
                  </a:cubicBezTo>
                  <a:cubicBezTo>
                    <a:pt x="109" y="127"/>
                    <a:pt x="109" y="127"/>
                    <a:pt x="109" y="127"/>
                  </a:cubicBezTo>
                  <a:cubicBezTo>
                    <a:pt x="96" y="140"/>
                    <a:pt x="75" y="140"/>
                    <a:pt x="62" y="127"/>
                  </a:cubicBezTo>
                  <a:cubicBezTo>
                    <a:pt x="14" y="78"/>
                    <a:pt x="14" y="78"/>
                    <a:pt x="14" y="78"/>
                  </a:cubicBezTo>
                  <a:cubicBezTo>
                    <a:pt x="0" y="65"/>
                    <a:pt x="0" y="44"/>
                    <a:pt x="14" y="31"/>
                  </a:cubicBezTo>
                  <a:cubicBezTo>
                    <a:pt x="31" y="13"/>
                    <a:pt x="31" y="13"/>
                    <a:pt x="31" y="13"/>
                  </a:cubicBezTo>
                  <a:cubicBezTo>
                    <a:pt x="44" y="0"/>
                    <a:pt x="66" y="0"/>
                    <a:pt x="79" y="13"/>
                  </a:cubicBezTo>
                  <a:lnTo>
                    <a:pt x="1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sp>
          <p:nvSpPr>
            <p:cNvPr id="34" name="Freeform 16">
              <a:extLst>
                <a:ext uri="{FF2B5EF4-FFF2-40B4-BE49-F238E27FC236}">
                  <a16:creationId xmlns:a16="http://schemas.microsoft.com/office/drawing/2014/main" id="{46AB7AAB-88AB-4252-B983-19AFBFB30893}"/>
                </a:ext>
              </a:extLst>
            </p:cNvPr>
            <p:cNvSpPr>
              <a:spLocks/>
            </p:cNvSpPr>
            <p:nvPr userDrawn="1"/>
          </p:nvSpPr>
          <p:spPr bwMode="auto">
            <a:xfrm>
              <a:off x="11906251" y="5075238"/>
              <a:ext cx="254000" cy="254000"/>
            </a:xfrm>
            <a:custGeom>
              <a:avLst/>
              <a:gdLst>
                <a:gd name="T0" fmla="*/ 18 w 68"/>
                <a:gd name="T1" fmla="*/ 16 h 68"/>
                <a:gd name="T2" fmla="*/ 58 w 68"/>
                <a:gd name="T3" fmla="*/ 9 h 68"/>
                <a:gd name="T4" fmla="*/ 52 w 68"/>
                <a:gd name="T5" fmla="*/ 50 h 68"/>
                <a:gd name="T6" fmla="*/ 50 w 68"/>
                <a:gd name="T7" fmla="*/ 52 h 68"/>
                <a:gd name="T8" fmla="*/ 9 w 68"/>
                <a:gd name="T9" fmla="*/ 59 h 68"/>
                <a:gd name="T10" fmla="*/ 16 w 68"/>
                <a:gd name="T11" fmla="*/ 18 h 68"/>
                <a:gd name="T12" fmla="*/ 18 w 68"/>
                <a:gd name="T13" fmla="*/ 16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18" y="16"/>
                  </a:moveTo>
                  <a:cubicBezTo>
                    <a:pt x="31" y="3"/>
                    <a:pt x="49" y="0"/>
                    <a:pt x="58" y="9"/>
                  </a:cubicBezTo>
                  <a:cubicBezTo>
                    <a:pt x="68" y="19"/>
                    <a:pt x="65" y="37"/>
                    <a:pt x="52" y="50"/>
                  </a:cubicBezTo>
                  <a:cubicBezTo>
                    <a:pt x="50" y="52"/>
                    <a:pt x="50" y="52"/>
                    <a:pt x="50" y="52"/>
                  </a:cubicBezTo>
                  <a:cubicBezTo>
                    <a:pt x="36" y="65"/>
                    <a:pt x="18" y="68"/>
                    <a:pt x="9" y="59"/>
                  </a:cubicBezTo>
                  <a:cubicBezTo>
                    <a:pt x="0" y="50"/>
                    <a:pt x="3" y="31"/>
                    <a:pt x="16" y="18"/>
                  </a:cubicBezTo>
                  <a:lnTo>
                    <a:pt x="18" y="16"/>
                  </a:lnTo>
                  <a:close/>
                </a:path>
              </a:pathLst>
            </a:custGeom>
            <a:solidFill>
              <a:srgbClr val="8131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sp>
          <p:nvSpPr>
            <p:cNvPr id="35" name="Freeform 17">
              <a:extLst>
                <a:ext uri="{FF2B5EF4-FFF2-40B4-BE49-F238E27FC236}">
                  <a16:creationId xmlns:a16="http://schemas.microsoft.com/office/drawing/2014/main" id="{69DFBCAE-7C6C-4307-9391-4241244EB275}"/>
                </a:ext>
              </a:extLst>
            </p:cNvPr>
            <p:cNvSpPr>
              <a:spLocks/>
            </p:cNvSpPr>
            <p:nvPr userDrawn="1"/>
          </p:nvSpPr>
          <p:spPr bwMode="auto">
            <a:xfrm>
              <a:off x="10793413" y="4981575"/>
              <a:ext cx="1463675" cy="1465263"/>
            </a:xfrm>
            <a:custGeom>
              <a:avLst/>
              <a:gdLst>
                <a:gd name="T0" fmla="*/ 378 w 391"/>
                <a:gd name="T1" fmla="*/ 90 h 392"/>
                <a:gd name="T2" fmla="*/ 301 w 391"/>
                <a:gd name="T3" fmla="*/ 13 h 392"/>
                <a:gd name="T4" fmla="*/ 253 w 391"/>
                <a:gd name="T5" fmla="*/ 13 h 392"/>
                <a:gd name="T6" fmla="*/ 206 w 391"/>
                <a:gd name="T7" fmla="*/ 61 h 392"/>
                <a:gd name="T8" fmla="*/ 151 w 391"/>
                <a:gd name="T9" fmla="*/ 99 h 392"/>
                <a:gd name="T10" fmla="*/ 0 w 391"/>
                <a:gd name="T11" fmla="*/ 165 h 392"/>
                <a:gd name="T12" fmla="*/ 226 w 391"/>
                <a:gd name="T13" fmla="*/ 392 h 392"/>
                <a:gd name="T14" fmla="*/ 293 w 391"/>
                <a:gd name="T15" fmla="*/ 240 h 392"/>
                <a:gd name="T16" fmla="*/ 330 w 391"/>
                <a:gd name="T17" fmla="*/ 186 h 392"/>
                <a:gd name="T18" fmla="*/ 378 w 391"/>
                <a:gd name="T19" fmla="*/ 138 h 392"/>
                <a:gd name="T20" fmla="*/ 378 w 391"/>
                <a:gd name="T21" fmla="*/ 9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1" h="392">
                  <a:moveTo>
                    <a:pt x="378" y="90"/>
                  </a:moveTo>
                  <a:cubicBezTo>
                    <a:pt x="301" y="13"/>
                    <a:pt x="301" y="13"/>
                    <a:pt x="301" y="13"/>
                  </a:cubicBezTo>
                  <a:cubicBezTo>
                    <a:pt x="288" y="0"/>
                    <a:pt x="267" y="0"/>
                    <a:pt x="253" y="13"/>
                  </a:cubicBezTo>
                  <a:cubicBezTo>
                    <a:pt x="206" y="61"/>
                    <a:pt x="206" y="61"/>
                    <a:pt x="206" y="61"/>
                  </a:cubicBezTo>
                  <a:cubicBezTo>
                    <a:pt x="192" y="74"/>
                    <a:pt x="168" y="91"/>
                    <a:pt x="151" y="99"/>
                  </a:cubicBezTo>
                  <a:cubicBezTo>
                    <a:pt x="0" y="165"/>
                    <a:pt x="0" y="165"/>
                    <a:pt x="0" y="165"/>
                  </a:cubicBezTo>
                  <a:cubicBezTo>
                    <a:pt x="226" y="392"/>
                    <a:pt x="226" y="392"/>
                    <a:pt x="226" y="392"/>
                  </a:cubicBezTo>
                  <a:cubicBezTo>
                    <a:pt x="293" y="240"/>
                    <a:pt x="293" y="240"/>
                    <a:pt x="293" y="240"/>
                  </a:cubicBezTo>
                  <a:cubicBezTo>
                    <a:pt x="300" y="223"/>
                    <a:pt x="317" y="199"/>
                    <a:pt x="330" y="186"/>
                  </a:cubicBezTo>
                  <a:cubicBezTo>
                    <a:pt x="378" y="138"/>
                    <a:pt x="378" y="138"/>
                    <a:pt x="378" y="138"/>
                  </a:cubicBezTo>
                  <a:cubicBezTo>
                    <a:pt x="391" y="125"/>
                    <a:pt x="391" y="103"/>
                    <a:pt x="378" y="90"/>
                  </a:cubicBezTo>
                </a:path>
              </a:pathLst>
            </a:custGeom>
            <a:solidFill>
              <a:srgbClr val="D860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sp>
          <p:nvSpPr>
            <p:cNvPr id="36" name="Freeform 18">
              <a:extLst>
                <a:ext uri="{FF2B5EF4-FFF2-40B4-BE49-F238E27FC236}">
                  <a16:creationId xmlns:a16="http://schemas.microsoft.com/office/drawing/2014/main" id="{30A9EAD8-8CDE-4106-9E9E-7FFFA1D510E8}"/>
                </a:ext>
              </a:extLst>
            </p:cNvPr>
            <p:cNvSpPr>
              <a:spLocks noEditPoints="1"/>
            </p:cNvSpPr>
            <p:nvPr userDrawn="1"/>
          </p:nvSpPr>
          <p:spPr bwMode="auto">
            <a:xfrm>
              <a:off x="8464829" y="1993067"/>
              <a:ext cx="7440884" cy="9772690"/>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grpSp>
      <p:sp>
        <p:nvSpPr>
          <p:cNvPr id="24" name="Text Placeholder 4">
            <a:extLst>
              <a:ext uri="{FF2B5EF4-FFF2-40B4-BE49-F238E27FC236}">
                <a16:creationId xmlns:a16="http://schemas.microsoft.com/office/drawing/2014/main" id="{0408CBF9-18B9-471E-A1CF-D0DEEB3851B1}"/>
              </a:ext>
            </a:extLst>
          </p:cNvPr>
          <p:cNvSpPr>
            <a:spLocks noGrp="1"/>
          </p:cNvSpPr>
          <p:nvPr>
            <p:ph type="body" sz="quarter" idx="3" hasCustomPrompt="1"/>
          </p:nvPr>
        </p:nvSpPr>
        <p:spPr>
          <a:xfrm>
            <a:off x="6294335" y="5486484"/>
            <a:ext cx="19050" cy="504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AU" noProof="0" dirty="0"/>
              <a:t> </a:t>
            </a:r>
          </a:p>
        </p:txBody>
      </p:sp>
      <p:pic>
        <p:nvPicPr>
          <p:cNvPr id="25" name="Picture 24">
            <a:extLst>
              <a:ext uri="{FF2B5EF4-FFF2-40B4-BE49-F238E27FC236}">
                <a16:creationId xmlns:a16="http://schemas.microsoft.com/office/drawing/2014/main" id="{5BE88A2B-5F31-A44F-BFFB-BF40BEE68684}"/>
              </a:ext>
            </a:extLst>
          </p:cNvPr>
          <p:cNvPicPr>
            <a:picLocks noChangeAspect="1"/>
          </p:cNvPicPr>
          <p:nvPr userDrawn="1"/>
        </p:nvPicPr>
        <p:blipFill>
          <a:blip r:embed="rId2"/>
          <a:srcRect/>
          <a:stretch/>
        </p:blipFill>
        <p:spPr>
          <a:xfrm>
            <a:off x="7617601" y="169200"/>
            <a:ext cx="1237683" cy="604449"/>
          </a:xfrm>
          <a:prstGeom prst="rect">
            <a:avLst/>
          </a:prstGeom>
        </p:spPr>
      </p:pic>
    </p:spTree>
    <p:extLst>
      <p:ext uri="{BB962C8B-B14F-4D97-AF65-F5344CB8AC3E}">
        <p14:creationId xmlns:p14="http://schemas.microsoft.com/office/powerpoint/2010/main" val="223730034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6181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01320B-9D5B-44F6-9E59-B6DD1E740C90}"/>
              </a:ext>
            </a:extLst>
          </p:cNvPr>
          <p:cNvPicPr>
            <a:picLocks noChangeAspect="1"/>
          </p:cNvPicPr>
          <p:nvPr userDrawn="1"/>
        </p:nvPicPr>
        <p:blipFill>
          <a:blip r:embed="rId2"/>
          <a:stretch>
            <a:fillRect/>
          </a:stretch>
        </p:blipFill>
        <p:spPr>
          <a:xfrm>
            <a:off x="0" y="9147"/>
            <a:ext cx="4571285" cy="6858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4962952" y="2493052"/>
            <a:ext cx="3426844" cy="930665"/>
          </a:xfrm>
        </p:spPr>
        <p:txBody>
          <a:bodyPr anchor="b"/>
          <a:lstStyle>
            <a:lvl1pPr algn="l">
              <a:defRPr sz="26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962952" y="3438147"/>
            <a:ext cx="3426844" cy="930665"/>
          </a:xfrm>
        </p:spPr>
        <p:txBody>
          <a:bodyPr/>
          <a:lstStyle>
            <a:lvl1pPr marL="0" indent="0" algn="l">
              <a:lnSpc>
                <a:spcPct val="90000"/>
              </a:lnSpc>
              <a:spcBef>
                <a:spcPts val="0"/>
              </a:spcBef>
              <a:buNone/>
              <a:defRPr sz="2600">
                <a:solidFill>
                  <a:schemeClr val="bg1"/>
                </a:solidFill>
                <a:latin typeface="+mj-lt"/>
              </a:defRPr>
            </a:lvl1pPr>
            <a:lvl2pPr marL="342866" indent="0" algn="ctr">
              <a:buNone/>
              <a:defRPr sz="1500"/>
            </a:lvl2pPr>
            <a:lvl3pPr marL="685732" indent="0" algn="ctr">
              <a:buNone/>
              <a:defRPr sz="1351"/>
            </a:lvl3pPr>
            <a:lvl4pPr marL="1028597"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4962960" y="5483512"/>
            <a:ext cx="1568790" cy="540000"/>
          </a:xfrm>
        </p:spPr>
        <p:txBody>
          <a:bodyPr anchor="t" anchorCtr="0"/>
          <a:lstStyle>
            <a:lvl1pPr marL="0" indent="0">
              <a:lnSpc>
                <a:spcPct val="95000"/>
              </a:lnSpc>
              <a:spcBef>
                <a:spcPts val="0"/>
              </a:spcBef>
              <a:buNone/>
              <a:defRPr sz="11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6815458" y="5483512"/>
            <a:ext cx="1919379" cy="540000"/>
          </a:xfrm>
        </p:spPr>
        <p:txBody>
          <a:bodyPr anchor="t" anchorCtr="0"/>
          <a:lstStyle>
            <a:lvl1pPr marL="0" indent="0">
              <a:lnSpc>
                <a:spcPct val="95000"/>
              </a:lnSpc>
              <a:spcBef>
                <a:spcPts val="0"/>
              </a:spcBef>
              <a:buNone/>
              <a:defRPr sz="11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9" name="Text Placeholder 4">
            <a:extLst>
              <a:ext uri="{FF2B5EF4-FFF2-40B4-BE49-F238E27FC236}">
                <a16:creationId xmlns:a16="http://schemas.microsoft.com/office/drawing/2014/main" id="{EA65E3F1-F1F5-4D23-9321-D4F5CF2338E8}"/>
              </a:ext>
            </a:extLst>
          </p:cNvPr>
          <p:cNvSpPr>
            <a:spLocks noGrp="1"/>
          </p:cNvSpPr>
          <p:nvPr>
            <p:ph type="body" sz="quarter" idx="3" hasCustomPrompt="1"/>
          </p:nvPr>
        </p:nvSpPr>
        <p:spPr>
          <a:xfrm>
            <a:off x="6664079" y="5486484"/>
            <a:ext cx="19050" cy="504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AU" noProof="0" dirty="0"/>
              <a:t> </a:t>
            </a:r>
          </a:p>
        </p:txBody>
      </p:sp>
      <p:pic>
        <p:nvPicPr>
          <p:cNvPr id="10" name="Picture 9">
            <a:extLst>
              <a:ext uri="{FF2B5EF4-FFF2-40B4-BE49-F238E27FC236}">
                <a16:creationId xmlns:a16="http://schemas.microsoft.com/office/drawing/2014/main" id="{C0B00566-4161-274E-A743-E8809A80980D}"/>
              </a:ext>
            </a:extLst>
          </p:cNvPr>
          <p:cNvPicPr>
            <a:picLocks noChangeAspect="1"/>
          </p:cNvPicPr>
          <p:nvPr userDrawn="1"/>
        </p:nvPicPr>
        <p:blipFill>
          <a:blip r:embed="rId3"/>
          <a:srcRect/>
          <a:stretch/>
        </p:blipFill>
        <p:spPr>
          <a:xfrm>
            <a:off x="7617601" y="169200"/>
            <a:ext cx="1237683" cy="604449"/>
          </a:xfrm>
          <a:prstGeom prst="rect">
            <a:avLst/>
          </a:prstGeom>
        </p:spPr>
      </p:pic>
    </p:spTree>
    <p:extLst>
      <p:ext uri="{BB962C8B-B14F-4D97-AF65-F5344CB8AC3E}">
        <p14:creationId xmlns:p14="http://schemas.microsoft.com/office/powerpoint/2010/main" val="387195661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4962952" y="2493052"/>
            <a:ext cx="3426844" cy="930665"/>
          </a:xfrm>
        </p:spPr>
        <p:txBody>
          <a:bodyPr anchor="b"/>
          <a:lstStyle>
            <a:lvl1pPr algn="l">
              <a:defRPr sz="26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962952" y="3438147"/>
            <a:ext cx="3426844" cy="930665"/>
          </a:xfrm>
        </p:spPr>
        <p:txBody>
          <a:bodyPr/>
          <a:lstStyle>
            <a:lvl1pPr marL="0" indent="0" algn="l">
              <a:lnSpc>
                <a:spcPct val="90000"/>
              </a:lnSpc>
              <a:spcBef>
                <a:spcPts val="0"/>
              </a:spcBef>
              <a:buNone/>
              <a:defRPr sz="2600">
                <a:solidFill>
                  <a:schemeClr val="bg1"/>
                </a:solidFill>
                <a:latin typeface="+mj-lt"/>
              </a:defRPr>
            </a:lvl1pPr>
            <a:lvl2pPr marL="342866" indent="0" algn="ctr">
              <a:buNone/>
              <a:defRPr sz="1500"/>
            </a:lvl2pPr>
            <a:lvl3pPr marL="685732" indent="0" algn="ctr">
              <a:buNone/>
              <a:defRPr sz="1351"/>
            </a:lvl3pPr>
            <a:lvl4pPr marL="1028597"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endParaRPr lang="en-AU" noProof="0" dirty="0"/>
          </a:p>
        </p:txBody>
      </p:sp>
      <p:sp>
        <p:nvSpPr>
          <p:cNvPr id="13" name="Text Placeholder 2">
            <a:extLst>
              <a:ext uri="{FF2B5EF4-FFF2-40B4-BE49-F238E27FC236}">
                <a16:creationId xmlns:a16="http://schemas.microsoft.com/office/drawing/2014/main" id="{40ED4828-BFAE-4894-8D71-CB009AE72458}"/>
              </a:ext>
            </a:extLst>
          </p:cNvPr>
          <p:cNvSpPr>
            <a:spLocks noGrp="1"/>
          </p:cNvSpPr>
          <p:nvPr>
            <p:ph type="body" idx="13" hasCustomPrompt="1"/>
          </p:nvPr>
        </p:nvSpPr>
        <p:spPr>
          <a:xfrm>
            <a:off x="4962960" y="5483512"/>
            <a:ext cx="1568790" cy="540000"/>
          </a:xfrm>
        </p:spPr>
        <p:txBody>
          <a:bodyPr anchor="t" anchorCtr="0"/>
          <a:lstStyle>
            <a:lvl1pPr marL="0" indent="0">
              <a:lnSpc>
                <a:spcPct val="95000"/>
              </a:lnSpc>
              <a:spcBef>
                <a:spcPts val="0"/>
              </a:spcBef>
              <a:buNone/>
              <a:defRPr sz="11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A presentation to &lt;Client Name&gt; &lt;Date&gt;</a:t>
            </a:r>
          </a:p>
        </p:txBody>
      </p:sp>
      <p:sp>
        <p:nvSpPr>
          <p:cNvPr id="14" name="Text Placeholder 2">
            <a:extLst>
              <a:ext uri="{FF2B5EF4-FFF2-40B4-BE49-F238E27FC236}">
                <a16:creationId xmlns:a16="http://schemas.microsoft.com/office/drawing/2014/main" id="{30EE9700-F994-4C23-B80E-822F4CE5AF45}"/>
              </a:ext>
            </a:extLst>
          </p:cNvPr>
          <p:cNvSpPr>
            <a:spLocks noGrp="1"/>
          </p:cNvSpPr>
          <p:nvPr>
            <p:ph type="body" idx="14" hasCustomPrompt="1"/>
          </p:nvPr>
        </p:nvSpPr>
        <p:spPr>
          <a:xfrm>
            <a:off x="6815458" y="5483512"/>
            <a:ext cx="1919379" cy="540000"/>
          </a:xfrm>
        </p:spPr>
        <p:txBody>
          <a:bodyPr anchor="t" anchorCtr="0"/>
          <a:lstStyle>
            <a:lvl1pPr marL="0" indent="0">
              <a:lnSpc>
                <a:spcPct val="95000"/>
              </a:lnSpc>
              <a:spcBef>
                <a:spcPts val="0"/>
              </a:spcBef>
              <a:buNone/>
              <a:defRPr sz="11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15" name="Text Placeholder 4">
            <a:extLst>
              <a:ext uri="{FF2B5EF4-FFF2-40B4-BE49-F238E27FC236}">
                <a16:creationId xmlns:a16="http://schemas.microsoft.com/office/drawing/2014/main" id="{8540853E-0D6B-4D19-A7E8-1AC9708D9DAC}"/>
              </a:ext>
            </a:extLst>
          </p:cNvPr>
          <p:cNvSpPr>
            <a:spLocks noGrp="1"/>
          </p:cNvSpPr>
          <p:nvPr>
            <p:ph type="body" sz="quarter" idx="3" hasCustomPrompt="1"/>
          </p:nvPr>
        </p:nvSpPr>
        <p:spPr>
          <a:xfrm>
            <a:off x="6664079" y="5486484"/>
            <a:ext cx="19050" cy="504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AU" noProof="0" dirty="0"/>
              <a:t> </a:t>
            </a:r>
          </a:p>
        </p:txBody>
      </p:sp>
      <p:pic>
        <p:nvPicPr>
          <p:cNvPr id="6" name="Picture 5">
            <a:extLst>
              <a:ext uri="{FF2B5EF4-FFF2-40B4-BE49-F238E27FC236}">
                <a16:creationId xmlns:a16="http://schemas.microsoft.com/office/drawing/2014/main" id="{C1AFAC29-4164-4582-889C-153B969DE0AE}"/>
              </a:ext>
            </a:extLst>
          </p:cNvPr>
          <p:cNvPicPr>
            <a:picLocks noChangeAspect="1"/>
          </p:cNvPicPr>
          <p:nvPr userDrawn="1"/>
        </p:nvPicPr>
        <p:blipFill>
          <a:blip r:embed="rId2"/>
          <a:stretch>
            <a:fillRect/>
          </a:stretch>
        </p:blipFill>
        <p:spPr>
          <a:xfrm>
            <a:off x="0" y="0"/>
            <a:ext cx="4571285" cy="6858000"/>
          </a:xfrm>
          <a:prstGeom prst="rect">
            <a:avLst/>
          </a:prstGeom>
        </p:spPr>
      </p:pic>
      <p:pic>
        <p:nvPicPr>
          <p:cNvPr id="10" name="Picture 9">
            <a:extLst>
              <a:ext uri="{FF2B5EF4-FFF2-40B4-BE49-F238E27FC236}">
                <a16:creationId xmlns:a16="http://schemas.microsoft.com/office/drawing/2014/main" id="{4DBDE1C2-FEC3-9D4E-ADB7-74D1E2984FA7}"/>
              </a:ext>
            </a:extLst>
          </p:cNvPr>
          <p:cNvPicPr>
            <a:picLocks noChangeAspect="1"/>
          </p:cNvPicPr>
          <p:nvPr userDrawn="1"/>
        </p:nvPicPr>
        <p:blipFill>
          <a:blip r:embed="rId3"/>
          <a:srcRect/>
          <a:stretch/>
        </p:blipFill>
        <p:spPr>
          <a:xfrm>
            <a:off x="7617601" y="169200"/>
            <a:ext cx="1237683" cy="604449"/>
          </a:xfrm>
          <a:prstGeom prst="rect">
            <a:avLst/>
          </a:prstGeom>
        </p:spPr>
      </p:pic>
    </p:spTree>
    <p:extLst>
      <p:ext uri="{BB962C8B-B14F-4D97-AF65-F5344CB8AC3E}">
        <p14:creationId xmlns:p14="http://schemas.microsoft.com/office/powerpoint/2010/main" val="322607366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4962952" y="2493052"/>
            <a:ext cx="3426844" cy="930665"/>
          </a:xfrm>
        </p:spPr>
        <p:txBody>
          <a:bodyPr anchor="b"/>
          <a:lstStyle>
            <a:lvl1pPr algn="l">
              <a:defRPr sz="26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962952" y="3438147"/>
            <a:ext cx="3426844" cy="930665"/>
          </a:xfrm>
        </p:spPr>
        <p:txBody>
          <a:bodyPr/>
          <a:lstStyle>
            <a:lvl1pPr marL="0" indent="0" algn="l">
              <a:lnSpc>
                <a:spcPct val="90000"/>
              </a:lnSpc>
              <a:spcBef>
                <a:spcPts val="0"/>
              </a:spcBef>
              <a:buNone/>
              <a:defRPr sz="2600">
                <a:solidFill>
                  <a:schemeClr val="bg1"/>
                </a:solidFill>
                <a:latin typeface="+mj-lt"/>
              </a:defRPr>
            </a:lvl1pPr>
            <a:lvl2pPr marL="342866" indent="0" algn="ctr">
              <a:buNone/>
              <a:defRPr sz="1500"/>
            </a:lvl2pPr>
            <a:lvl3pPr marL="685732" indent="0" algn="ctr">
              <a:buNone/>
              <a:defRPr sz="1351"/>
            </a:lvl3pPr>
            <a:lvl4pPr marL="1028597"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endParaRPr lang="en-AU" noProof="0" dirty="0"/>
          </a:p>
        </p:txBody>
      </p:sp>
      <p:sp>
        <p:nvSpPr>
          <p:cNvPr id="14" name="Text Placeholder 2">
            <a:extLst>
              <a:ext uri="{FF2B5EF4-FFF2-40B4-BE49-F238E27FC236}">
                <a16:creationId xmlns:a16="http://schemas.microsoft.com/office/drawing/2014/main" id="{DA65B08F-48B0-4010-A924-A7B231C5357B}"/>
              </a:ext>
            </a:extLst>
          </p:cNvPr>
          <p:cNvSpPr>
            <a:spLocks noGrp="1"/>
          </p:cNvSpPr>
          <p:nvPr>
            <p:ph type="body" idx="13" hasCustomPrompt="1"/>
          </p:nvPr>
        </p:nvSpPr>
        <p:spPr>
          <a:xfrm>
            <a:off x="4962960" y="5483512"/>
            <a:ext cx="1568790" cy="540000"/>
          </a:xfrm>
        </p:spPr>
        <p:txBody>
          <a:bodyPr anchor="t" anchorCtr="0"/>
          <a:lstStyle>
            <a:lvl1pPr marL="0" indent="0">
              <a:lnSpc>
                <a:spcPct val="95000"/>
              </a:lnSpc>
              <a:spcBef>
                <a:spcPts val="0"/>
              </a:spcBef>
              <a:buNone/>
              <a:defRPr sz="11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A presentation to &lt;Client Name&gt; &lt;Date&gt;</a:t>
            </a:r>
          </a:p>
        </p:txBody>
      </p:sp>
      <p:sp>
        <p:nvSpPr>
          <p:cNvPr id="15" name="Text Placeholder 2">
            <a:extLst>
              <a:ext uri="{FF2B5EF4-FFF2-40B4-BE49-F238E27FC236}">
                <a16:creationId xmlns:a16="http://schemas.microsoft.com/office/drawing/2014/main" id="{A91EDFA6-ABE4-4764-9D02-7215C9325285}"/>
              </a:ext>
            </a:extLst>
          </p:cNvPr>
          <p:cNvSpPr>
            <a:spLocks noGrp="1"/>
          </p:cNvSpPr>
          <p:nvPr>
            <p:ph type="body" idx="14" hasCustomPrompt="1"/>
          </p:nvPr>
        </p:nvSpPr>
        <p:spPr>
          <a:xfrm>
            <a:off x="6815458" y="5483512"/>
            <a:ext cx="1919379" cy="540000"/>
          </a:xfrm>
        </p:spPr>
        <p:txBody>
          <a:bodyPr anchor="t" anchorCtr="0"/>
          <a:lstStyle>
            <a:lvl1pPr marL="0" indent="0">
              <a:lnSpc>
                <a:spcPct val="95000"/>
              </a:lnSpc>
              <a:spcBef>
                <a:spcPts val="0"/>
              </a:spcBef>
              <a:buNone/>
              <a:defRPr sz="11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16" name="Text Placeholder 4">
            <a:extLst>
              <a:ext uri="{FF2B5EF4-FFF2-40B4-BE49-F238E27FC236}">
                <a16:creationId xmlns:a16="http://schemas.microsoft.com/office/drawing/2014/main" id="{25715698-2597-4E70-8F32-C413D02908AA}"/>
              </a:ext>
            </a:extLst>
          </p:cNvPr>
          <p:cNvSpPr>
            <a:spLocks noGrp="1"/>
          </p:cNvSpPr>
          <p:nvPr>
            <p:ph type="body" sz="quarter" idx="3" hasCustomPrompt="1"/>
          </p:nvPr>
        </p:nvSpPr>
        <p:spPr>
          <a:xfrm>
            <a:off x="6664079" y="5486484"/>
            <a:ext cx="19050" cy="504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AU" noProof="0" dirty="0"/>
              <a:t> </a:t>
            </a:r>
          </a:p>
        </p:txBody>
      </p:sp>
      <p:pic>
        <p:nvPicPr>
          <p:cNvPr id="5" name="Picture 4">
            <a:extLst>
              <a:ext uri="{FF2B5EF4-FFF2-40B4-BE49-F238E27FC236}">
                <a16:creationId xmlns:a16="http://schemas.microsoft.com/office/drawing/2014/main" id="{88254BA8-C240-43EB-A9D9-D8398699D1A7}"/>
              </a:ext>
            </a:extLst>
          </p:cNvPr>
          <p:cNvPicPr>
            <a:picLocks noChangeAspect="1"/>
          </p:cNvPicPr>
          <p:nvPr userDrawn="1"/>
        </p:nvPicPr>
        <p:blipFill>
          <a:blip r:embed="rId2"/>
          <a:srcRect/>
          <a:stretch/>
        </p:blipFill>
        <p:spPr>
          <a:xfrm>
            <a:off x="0" y="536"/>
            <a:ext cx="4571285" cy="6856927"/>
          </a:xfrm>
          <a:prstGeom prst="rect">
            <a:avLst/>
          </a:prstGeom>
        </p:spPr>
      </p:pic>
      <p:pic>
        <p:nvPicPr>
          <p:cNvPr id="11" name="Picture 10">
            <a:extLst>
              <a:ext uri="{FF2B5EF4-FFF2-40B4-BE49-F238E27FC236}">
                <a16:creationId xmlns:a16="http://schemas.microsoft.com/office/drawing/2014/main" id="{72FFC44B-4EE8-D841-AF86-225B997848AF}"/>
              </a:ext>
            </a:extLst>
          </p:cNvPr>
          <p:cNvPicPr>
            <a:picLocks noChangeAspect="1"/>
          </p:cNvPicPr>
          <p:nvPr userDrawn="1"/>
        </p:nvPicPr>
        <p:blipFill>
          <a:blip r:embed="rId3"/>
          <a:srcRect/>
          <a:stretch/>
        </p:blipFill>
        <p:spPr>
          <a:xfrm>
            <a:off x="7617601" y="169200"/>
            <a:ext cx="1237683" cy="604449"/>
          </a:xfrm>
          <a:prstGeom prst="rect">
            <a:avLst/>
          </a:prstGeom>
        </p:spPr>
      </p:pic>
      <p:sp>
        <p:nvSpPr>
          <p:cNvPr id="9" name="Freeform 18">
            <a:extLst>
              <a:ext uri="{FF2B5EF4-FFF2-40B4-BE49-F238E27FC236}">
                <a16:creationId xmlns:a16="http://schemas.microsoft.com/office/drawing/2014/main" id="{61C520E3-743A-1346-9EB7-657BA38B976D}"/>
              </a:ext>
            </a:extLst>
          </p:cNvPr>
          <p:cNvSpPr>
            <a:spLocks noEditPoints="1"/>
          </p:cNvSpPr>
          <p:nvPr userDrawn="1"/>
        </p:nvSpPr>
        <p:spPr bwMode="auto">
          <a:xfrm>
            <a:off x="1013810" y="1716657"/>
            <a:ext cx="2543665" cy="3432184"/>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91440" tIns="45720" rIns="91440" bIns="45720" numCol="1" anchor="t" anchorCtr="0" compatLnSpc="1">
            <a:prstTxWarp prst="textNoShape">
              <a:avLst/>
            </a:prstTxWarp>
          </a:bodyPr>
          <a:lstStyle/>
          <a:p>
            <a:endParaRPr lang="en-AU" sz="675" dirty="0"/>
          </a:p>
        </p:txBody>
      </p:sp>
    </p:spTree>
    <p:extLst>
      <p:ext uri="{BB962C8B-B14F-4D97-AF65-F5344CB8AC3E}">
        <p14:creationId xmlns:p14="http://schemas.microsoft.com/office/powerpoint/2010/main" val="109740007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p:nvPr>
        </p:nvSpPr>
        <p:spPr>
          <a:xfrm>
            <a:off x="4574160" y="2493052"/>
            <a:ext cx="3771882" cy="930665"/>
          </a:xfrm>
        </p:spPr>
        <p:txBody>
          <a:bodyPr anchor="b"/>
          <a:lstStyle>
            <a:lvl1pPr algn="l">
              <a:defRPr sz="2600">
                <a:solidFill>
                  <a:schemeClr val="accent1"/>
                </a:solidFill>
                <a:latin typeface="+mj-lt"/>
              </a:defRPr>
            </a:lvl1pPr>
          </a:lstStyle>
          <a:p>
            <a:endParaRPr lang="en-AU" noProof="0"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574160" y="3438147"/>
            <a:ext cx="3771882" cy="930665"/>
          </a:xfrm>
        </p:spPr>
        <p:txBody>
          <a:bodyPr/>
          <a:lstStyle>
            <a:lvl1pPr marL="0" indent="0" algn="l">
              <a:lnSpc>
                <a:spcPct val="90000"/>
              </a:lnSpc>
              <a:spcBef>
                <a:spcPts val="0"/>
              </a:spcBef>
              <a:buNone/>
              <a:defRPr sz="2600">
                <a:solidFill>
                  <a:schemeClr val="bg1"/>
                </a:solidFill>
                <a:latin typeface="+mj-lt"/>
              </a:defRPr>
            </a:lvl1pPr>
            <a:lvl2pPr marL="342866" indent="0" algn="ctr">
              <a:buNone/>
              <a:defRPr sz="1500"/>
            </a:lvl2pPr>
            <a:lvl3pPr marL="685732" indent="0" algn="ctr">
              <a:buNone/>
              <a:defRPr sz="1351"/>
            </a:lvl3pPr>
            <a:lvl4pPr marL="1028597" indent="0" algn="ctr">
              <a:buNone/>
              <a:defRPr sz="1200"/>
            </a:lvl4pPr>
            <a:lvl5pPr marL="1371464" indent="0" algn="ctr">
              <a:buNone/>
              <a:defRPr sz="1200"/>
            </a:lvl5pPr>
            <a:lvl6pPr marL="1714331" indent="0" algn="ctr">
              <a:buNone/>
              <a:defRPr sz="1200"/>
            </a:lvl6pPr>
            <a:lvl7pPr marL="2057195" indent="0" algn="ctr">
              <a:buNone/>
              <a:defRPr sz="1200"/>
            </a:lvl7pPr>
            <a:lvl8pPr marL="2400060" indent="0" algn="ctr">
              <a:buNone/>
              <a:defRPr sz="1200"/>
            </a:lvl8pPr>
            <a:lvl9pPr marL="2742926" indent="0" algn="ctr">
              <a:buNone/>
              <a:defRPr sz="1200"/>
            </a:lvl9pPr>
          </a:lstStyle>
          <a:p>
            <a:endParaRPr lang="en-AU" noProof="0" dirty="0"/>
          </a:p>
        </p:txBody>
      </p:sp>
      <p:sp>
        <p:nvSpPr>
          <p:cNvPr id="11" name="Text Placeholder 2">
            <a:extLst>
              <a:ext uri="{FF2B5EF4-FFF2-40B4-BE49-F238E27FC236}">
                <a16:creationId xmlns:a16="http://schemas.microsoft.com/office/drawing/2014/main" id="{FBD59441-423F-4489-9261-A1C1B99C17F1}"/>
              </a:ext>
            </a:extLst>
          </p:cNvPr>
          <p:cNvSpPr>
            <a:spLocks noGrp="1"/>
          </p:cNvSpPr>
          <p:nvPr>
            <p:ph type="body" idx="13" hasCustomPrompt="1"/>
          </p:nvPr>
        </p:nvSpPr>
        <p:spPr>
          <a:xfrm>
            <a:off x="4574165" y="5483512"/>
            <a:ext cx="1606892" cy="540000"/>
          </a:xfrm>
        </p:spPr>
        <p:txBody>
          <a:bodyPr anchor="t" anchorCtr="0"/>
          <a:lstStyle>
            <a:lvl1pPr marL="0" indent="0">
              <a:lnSpc>
                <a:spcPct val="95000"/>
              </a:lnSpc>
              <a:spcBef>
                <a:spcPts val="0"/>
              </a:spcBef>
              <a:buNone/>
              <a:defRPr sz="11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A presentation to &lt;Client Name&gt; &lt;Date&gt;</a:t>
            </a:r>
          </a:p>
        </p:txBody>
      </p:sp>
      <p:sp>
        <p:nvSpPr>
          <p:cNvPr id="12" name="Text Placeholder 2">
            <a:extLst>
              <a:ext uri="{FF2B5EF4-FFF2-40B4-BE49-F238E27FC236}">
                <a16:creationId xmlns:a16="http://schemas.microsoft.com/office/drawing/2014/main" id="{571D4603-1C4B-4CA5-AD94-B60B51FB107E}"/>
              </a:ext>
            </a:extLst>
          </p:cNvPr>
          <p:cNvSpPr>
            <a:spLocks noGrp="1"/>
          </p:cNvSpPr>
          <p:nvPr>
            <p:ph type="body" idx="14" hasCustomPrompt="1"/>
          </p:nvPr>
        </p:nvSpPr>
        <p:spPr>
          <a:xfrm>
            <a:off x="6426663" y="5483512"/>
            <a:ext cx="1919379" cy="540000"/>
          </a:xfrm>
        </p:spPr>
        <p:txBody>
          <a:bodyPr anchor="t" anchorCtr="0"/>
          <a:lstStyle>
            <a:lvl1pPr marL="0" indent="0">
              <a:lnSpc>
                <a:spcPct val="95000"/>
              </a:lnSpc>
              <a:spcBef>
                <a:spcPts val="0"/>
              </a:spcBef>
              <a:buNone/>
              <a:defRPr sz="11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Presented by &lt;</a:t>
            </a:r>
            <a:r>
              <a:rPr lang="en-AU" noProof="0" dirty="0" err="1"/>
              <a:t>FirstnameSurname</a:t>
            </a:r>
            <a:r>
              <a:rPr lang="en-AU" noProof="0" dirty="0"/>
              <a:t>&gt; &lt;</a:t>
            </a:r>
            <a:r>
              <a:rPr lang="en-AU" noProof="0" dirty="0" err="1"/>
              <a:t>Jobtitle</a:t>
            </a:r>
            <a:r>
              <a:rPr lang="en-AU" noProof="0" dirty="0"/>
              <a:t>/Position&gt;</a:t>
            </a:r>
          </a:p>
        </p:txBody>
      </p:sp>
      <p:sp>
        <p:nvSpPr>
          <p:cNvPr id="7" name="AutoShape 3">
            <a:extLst>
              <a:ext uri="{FF2B5EF4-FFF2-40B4-BE49-F238E27FC236}">
                <a16:creationId xmlns:a16="http://schemas.microsoft.com/office/drawing/2014/main" id="{B91C19F0-C6E6-4117-BC56-0A74B2F220E5}"/>
              </a:ext>
            </a:extLst>
          </p:cNvPr>
          <p:cNvSpPr>
            <a:spLocks noChangeAspect="1" noChangeArrowheads="1" noTextEdit="1"/>
          </p:cNvSpPr>
          <p:nvPr userDrawn="1"/>
        </p:nvSpPr>
        <p:spPr bwMode="auto">
          <a:xfrm>
            <a:off x="1100231" y="1323581"/>
            <a:ext cx="2371635" cy="415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4291" tIns="17145" rIns="34291" bIns="17145" numCol="1" anchor="t" anchorCtr="0" compatLnSpc="1">
            <a:prstTxWarp prst="textNoShape">
              <a:avLst/>
            </a:prstTxWarp>
          </a:bodyPr>
          <a:lstStyle/>
          <a:p>
            <a:endParaRPr lang="en-AU" sz="675" dirty="0"/>
          </a:p>
        </p:txBody>
      </p:sp>
      <p:sp>
        <p:nvSpPr>
          <p:cNvPr id="10" name="Text Placeholder 4">
            <a:extLst>
              <a:ext uri="{FF2B5EF4-FFF2-40B4-BE49-F238E27FC236}">
                <a16:creationId xmlns:a16="http://schemas.microsoft.com/office/drawing/2014/main" id="{606CE715-E4CF-440D-B12B-4FCB003A1342}"/>
              </a:ext>
            </a:extLst>
          </p:cNvPr>
          <p:cNvSpPr>
            <a:spLocks noGrp="1"/>
          </p:cNvSpPr>
          <p:nvPr>
            <p:ph type="body" sz="quarter" idx="3" hasCustomPrompt="1"/>
          </p:nvPr>
        </p:nvSpPr>
        <p:spPr>
          <a:xfrm>
            <a:off x="6294335" y="5486484"/>
            <a:ext cx="19050" cy="504000"/>
          </a:xfrm>
          <a:solidFill>
            <a:schemeClr val="accent1"/>
          </a:solidFill>
        </p:spPr>
        <p:txBody>
          <a:bodyPr wrap="square" lIns="108000" rIns="108000" anchor="ctr" anchorCtr="0">
            <a:noAutofit/>
          </a:bodyPr>
          <a:lstStyle>
            <a:lvl1pPr marL="0" indent="0">
              <a:buNone/>
              <a:defRPr sz="100" b="0" baseline="0">
                <a:solidFill>
                  <a:schemeClr val="accent1"/>
                </a:solidFill>
                <a:latin typeface="+mj-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AU" noProof="0" dirty="0"/>
              <a:t> </a:t>
            </a:r>
          </a:p>
        </p:txBody>
      </p:sp>
      <p:sp>
        <p:nvSpPr>
          <p:cNvPr id="14" name="Freeform 18">
            <a:extLst>
              <a:ext uri="{FF2B5EF4-FFF2-40B4-BE49-F238E27FC236}">
                <a16:creationId xmlns:a16="http://schemas.microsoft.com/office/drawing/2014/main" id="{B3B731B2-F24E-4F26-B400-F50B71954F5D}"/>
              </a:ext>
            </a:extLst>
          </p:cNvPr>
          <p:cNvSpPr>
            <a:spLocks noEditPoints="1"/>
          </p:cNvSpPr>
          <p:nvPr userDrawn="1"/>
        </p:nvSpPr>
        <p:spPr bwMode="auto">
          <a:xfrm>
            <a:off x="1007757" y="1716657"/>
            <a:ext cx="2543665" cy="3432184"/>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rgbClr val="ABACAC">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sz="675" dirty="0"/>
          </a:p>
        </p:txBody>
      </p:sp>
      <p:pic>
        <p:nvPicPr>
          <p:cNvPr id="13" name="Picture 12">
            <a:extLst>
              <a:ext uri="{FF2B5EF4-FFF2-40B4-BE49-F238E27FC236}">
                <a16:creationId xmlns:a16="http://schemas.microsoft.com/office/drawing/2014/main" id="{F5F71E3F-CB13-4347-8DB8-28F95EBDB962}"/>
              </a:ext>
            </a:extLst>
          </p:cNvPr>
          <p:cNvPicPr>
            <a:picLocks noChangeAspect="1"/>
          </p:cNvPicPr>
          <p:nvPr userDrawn="1"/>
        </p:nvPicPr>
        <p:blipFill>
          <a:blip r:embed="rId2"/>
          <a:srcRect/>
          <a:stretch/>
        </p:blipFill>
        <p:spPr>
          <a:xfrm>
            <a:off x="7617601" y="169200"/>
            <a:ext cx="1237683" cy="604449"/>
          </a:xfrm>
          <a:prstGeom prst="rect">
            <a:avLst/>
          </a:prstGeom>
        </p:spPr>
      </p:pic>
    </p:spTree>
    <p:extLst>
      <p:ext uri="{BB962C8B-B14F-4D97-AF65-F5344CB8AC3E}">
        <p14:creationId xmlns:p14="http://schemas.microsoft.com/office/powerpoint/2010/main" val="426945185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569250" y="1676409"/>
            <a:ext cx="8005501"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B5B167B-D18E-48A8-AECC-3806BE2F3F07}"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accent3"/>
                </a:solidFill>
              </a:defRPr>
            </a:lvl1p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2738591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569251" y="1676409"/>
            <a:ext cx="34425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3AB96C29-4509-40E8-A35E-E7D0B497C169}"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5132251" y="1676409"/>
            <a:ext cx="34425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13462812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756425" y="1676409"/>
            <a:ext cx="2286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1B25FDA-DE11-4AF7-9783-09AAEC56A642}"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3429000" y="1676409"/>
            <a:ext cx="2286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6090249" y="1676409"/>
            <a:ext cx="2286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3507240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ine - Divider Page">
    <p:bg>
      <p:bgPr>
        <a:solidFill>
          <a:srgbClr val="E7E4E0"/>
        </a:solidFill>
        <a:effectLst/>
      </p:bgPr>
    </p:bg>
    <p:spTree>
      <p:nvGrpSpPr>
        <p:cNvPr id="1" name=""/>
        <p:cNvGrpSpPr/>
        <p:nvPr/>
      </p:nvGrpSpPr>
      <p:grpSpPr>
        <a:xfrm>
          <a:off x="0" y="0"/>
          <a:ext cx="0" cy="0"/>
          <a:chOff x="0" y="0"/>
          <a:chExt cx="0" cy="0"/>
        </a:xfrm>
      </p:grpSpPr>
      <p:sp>
        <p:nvSpPr>
          <p:cNvPr id="2" name="Rectangle 1"/>
          <p:cNvSpPr/>
          <p:nvPr/>
        </p:nvSpPr>
        <p:spPr>
          <a:xfrm>
            <a:off x="-45265" y="3429000"/>
            <a:ext cx="9252520" cy="3442736"/>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 Placeholder 10"/>
          <p:cNvSpPr>
            <a:spLocks noGrp="1"/>
          </p:cNvSpPr>
          <p:nvPr>
            <p:ph type="body" sz="quarter" idx="15" hasCustomPrompt="1"/>
          </p:nvPr>
        </p:nvSpPr>
        <p:spPr>
          <a:xfrm>
            <a:off x="4752000" y="3744000"/>
            <a:ext cx="3835400" cy="1179016"/>
          </a:xfrm>
          <a:prstGeom prst="rect">
            <a:avLst/>
          </a:prstGeom>
        </p:spPr>
        <p:txBody>
          <a:bodyPr lIns="0" tIns="0" rIns="0" bIns="0">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Divider slide subheading</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buFontTx/>
              <a:buNone/>
              <a:defRPr sz="2000" b="1" baseline="0">
                <a:solidFill>
                  <a:srgbClr val="CE0058"/>
                </a:solidFill>
              </a:defRPr>
            </a:lvl1pPr>
            <a:lvl2pPr marL="0" indent="0">
              <a:buNone/>
              <a:defRPr sz="2000" baseline="0">
                <a:solidFill>
                  <a:schemeClr val="accent2"/>
                </a:solidFill>
              </a:defRPr>
            </a:lvl2pPr>
          </a:lstStyle>
          <a:p>
            <a:pPr lvl="0"/>
            <a:r>
              <a:rPr lang="en-US" dirty="0"/>
              <a:t>Divider slide title</a:t>
            </a:r>
          </a:p>
        </p:txBody>
      </p:sp>
      <p:sp>
        <p:nvSpPr>
          <p:cNvPr id="33" name="Freeform 5"/>
          <p:cNvSpPr>
            <a:spLocks noEditPoints="1"/>
          </p:cNvSpPr>
          <p:nvPr/>
        </p:nvSpPr>
        <p:spPr bwMode="auto">
          <a:xfrm>
            <a:off x="812800" y="1522413"/>
            <a:ext cx="2816225" cy="3786187"/>
          </a:xfrm>
          <a:custGeom>
            <a:avLst/>
            <a:gdLst>
              <a:gd name="T0" fmla="*/ 442 w 884"/>
              <a:gd name="T1" fmla="*/ 1190 h 1190"/>
              <a:gd name="T2" fmla="*/ 0 w 884"/>
              <a:gd name="T3" fmla="*/ 666 h 1190"/>
              <a:gd name="T4" fmla="*/ 442 w 884"/>
              <a:gd name="T5" fmla="*/ 0 h 1190"/>
              <a:gd name="T6" fmla="*/ 884 w 884"/>
              <a:gd name="T7" fmla="*/ 666 h 1190"/>
              <a:gd name="T8" fmla="*/ 442 w 884"/>
              <a:gd name="T9" fmla="*/ 1190 h 1190"/>
              <a:gd name="T10" fmla="*/ 733 w 884"/>
              <a:gd name="T11" fmla="*/ 1064 h 1190"/>
              <a:gd name="T12" fmla="*/ 870 w 884"/>
              <a:gd name="T13" fmla="*/ 666 h 1190"/>
              <a:gd name="T14" fmla="*/ 731 w 884"/>
              <a:gd name="T15" fmla="*/ 221 h 1190"/>
              <a:gd name="T16" fmla="*/ 442 w 884"/>
              <a:gd name="T17" fmla="*/ 13 h 1190"/>
              <a:gd name="T18" fmla="*/ 153 w 884"/>
              <a:gd name="T19" fmla="*/ 221 h 1190"/>
              <a:gd name="T20" fmla="*/ 14 w 884"/>
              <a:gd name="T21" fmla="*/ 666 h 1190"/>
              <a:gd name="T22" fmla="*/ 150 w 884"/>
              <a:gd name="T23" fmla="*/ 1064 h 1190"/>
              <a:gd name="T24" fmla="*/ 442 w 884"/>
              <a:gd name="T25" fmla="*/ 1177 h 1190"/>
              <a:gd name="T26" fmla="*/ 733 w 884"/>
              <a:gd name="T27" fmla="*/ 106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26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Tree>
    <p:extLst>
      <p:ext uri="{BB962C8B-B14F-4D97-AF65-F5344CB8AC3E}">
        <p14:creationId xmlns:p14="http://schemas.microsoft.com/office/powerpoint/2010/main" val="1673882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p:nvPr>
        </p:nvSpPr>
        <p:spPr>
          <a:xfrm>
            <a:off x="569251" y="1676409"/>
            <a:ext cx="1755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02A8422-0A02-4862-BD87-E40679D56DBA}"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ontent Placeholder 2">
            <a:extLst>
              <a:ext uri="{FF2B5EF4-FFF2-40B4-BE49-F238E27FC236}">
                <a16:creationId xmlns:a16="http://schemas.microsoft.com/office/drawing/2014/main" id="{0EDC6F4E-AE1E-4D17-B910-823AC842852A}"/>
              </a:ext>
            </a:extLst>
          </p:cNvPr>
          <p:cNvSpPr>
            <a:spLocks noGrp="1"/>
          </p:cNvSpPr>
          <p:nvPr>
            <p:ph idx="13"/>
          </p:nvPr>
        </p:nvSpPr>
        <p:spPr>
          <a:xfrm>
            <a:off x="2652751" y="1676409"/>
            <a:ext cx="1755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8" name="Content Placeholder 2">
            <a:extLst>
              <a:ext uri="{FF2B5EF4-FFF2-40B4-BE49-F238E27FC236}">
                <a16:creationId xmlns:a16="http://schemas.microsoft.com/office/drawing/2014/main" id="{879B01BA-BB2C-4773-86BA-FAD902D9102C}"/>
              </a:ext>
            </a:extLst>
          </p:cNvPr>
          <p:cNvSpPr>
            <a:spLocks noGrp="1"/>
          </p:cNvSpPr>
          <p:nvPr>
            <p:ph idx="14"/>
          </p:nvPr>
        </p:nvSpPr>
        <p:spPr>
          <a:xfrm>
            <a:off x="4736251" y="1676409"/>
            <a:ext cx="1755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10" name="Content Placeholder 2">
            <a:extLst>
              <a:ext uri="{FF2B5EF4-FFF2-40B4-BE49-F238E27FC236}">
                <a16:creationId xmlns:a16="http://schemas.microsoft.com/office/drawing/2014/main" id="{BF96E834-413C-4129-9AB4-2C4A3364BAE4}"/>
              </a:ext>
            </a:extLst>
          </p:cNvPr>
          <p:cNvSpPr>
            <a:spLocks noGrp="1"/>
          </p:cNvSpPr>
          <p:nvPr>
            <p:ph idx="15"/>
          </p:nvPr>
        </p:nvSpPr>
        <p:spPr>
          <a:xfrm>
            <a:off x="6819751" y="1676409"/>
            <a:ext cx="1755000" cy="45005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Tree>
    <p:extLst>
      <p:ext uri="{BB962C8B-B14F-4D97-AF65-F5344CB8AC3E}">
        <p14:creationId xmlns:p14="http://schemas.microsoft.com/office/powerpoint/2010/main" val="28121480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icture &amp; Bullet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9144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675"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2" y="1290020"/>
            <a:ext cx="4574157" cy="4708800"/>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2C429910-EC8E-4DA5-B227-8444CA02670A}"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3" name="Text Placeholder 12">
            <a:extLst>
              <a:ext uri="{FF2B5EF4-FFF2-40B4-BE49-F238E27FC236}">
                <a16:creationId xmlns:a16="http://schemas.microsoft.com/office/drawing/2014/main" id="{CB6021AD-5D7B-4644-95AF-10419EC38FCC}"/>
              </a:ext>
            </a:extLst>
          </p:cNvPr>
          <p:cNvSpPr>
            <a:spLocks noGrp="1"/>
          </p:cNvSpPr>
          <p:nvPr>
            <p:ph type="body" sz="quarter" idx="31"/>
          </p:nvPr>
        </p:nvSpPr>
        <p:spPr>
          <a:xfrm>
            <a:off x="5427941" y="1855051"/>
            <a:ext cx="3066927" cy="37129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78344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amp; Text Box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0" y="1290020"/>
            <a:ext cx="9144000" cy="470880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675"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2" y="1290020"/>
            <a:ext cx="4574157" cy="4708800"/>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75BBBB-DD64-4A66-8B92-BE7071BE1B8B}"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2">
            <a:extLst>
              <a:ext uri="{FF2B5EF4-FFF2-40B4-BE49-F238E27FC236}">
                <a16:creationId xmlns:a16="http://schemas.microsoft.com/office/drawing/2014/main" id="{99E442A8-C66B-4250-A8C1-98F88A7C5770}"/>
              </a:ext>
            </a:extLst>
          </p:cNvPr>
          <p:cNvSpPr>
            <a:spLocks noGrp="1"/>
          </p:cNvSpPr>
          <p:nvPr>
            <p:ph type="body" idx="15" hasCustomPrompt="1"/>
          </p:nvPr>
        </p:nvSpPr>
        <p:spPr>
          <a:xfrm>
            <a:off x="5427941" y="1855046"/>
            <a:ext cx="3066927" cy="244323"/>
          </a:xfrm>
        </p:spPr>
        <p:txBody>
          <a:bodyPr anchor="t" anchorCtr="0"/>
          <a:lstStyle>
            <a:lvl1pPr marL="0" indent="0" algn="l">
              <a:lnSpc>
                <a:spcPct val="10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12" name="Text Placeholder 2">
            <a:extLst>
              <a:ext uri="{FF2B5EF4-FFF2-40B4-BE49-F238E27FC236}">
                <a16:creationId xmlns:a16="http://schemas.microsoft.com/office/drawing/2014/main" id="{4DB3D364-B73F-46BC-8078-DD6095E5BD8F}"/>
              </a:ext>
            </a:extLst>
          </p:cNvPr>
          <p:cNvSpPr>
            <a:spLocks noGrp="1"/>
          </p:cNvSpPr>
          <p:nvPr>
            <p:ph type="body" idx="37"/>
          </p:nvPr>
        </p:nvSpPr>
        <p:spPr>
          <a:xfrm>
            <a:off x="5427941" y="2113472"/>
            <a:ext cx="3066927" cy="833353"/>
          </a:xfrm>
        </p:spPr>
        <p:txBody>
          <a:bodyPr anchor="t" anchorCtr="0"/>
          <a:lstStyle>
            <a:lvl1pPr marL="0" indent="0" algn="l">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Click to edit Master text styles</a:t>
            </a:r>
          </a:p>
        </p:txBody>
      </p:sp>
      <p:sp>
        <p:nvSpPr>
          <p:cNvPr id="14" name="Text Placeholder 2">
            <a:extLst>
              <a:ext uri="{FF2B5EF4-FFF2-40B4-BE49-F238E27FC236}">
                <a16:creationId xmlns:a16="http://schemas.microsoft.com/office/drawing/2014/main" id="{2EB9E29A-5917-4977-A633-BF2A57730177}"/>
              </a:ext>
            </a:extLst>
          </p:cNvPr>
          <p:cNvSpPr>
            <a:spLocks noGrp="1"/>
          </p:cNvSpPr>
          <p:nvPr>
            <p:ph type="body" idx="38" hasCustomPrompt="1"/>
          </p:nvPr>
        </p:nvSpPr>
        <p:spPr>
          <a:xfrm>
            <a:off x="5427941" y="3102821"/>
            <a:ext cx="3066927" cy="244323"/>
          </a:xfrm>
        </p:spPr>
        <p:txBody>
          <a:bodyPr anchor="t" anchorCtr="0"/>
          <a:lstStyle>
            <a:lvl1pPr marL="0" indent="0" algn="l">
              <a:lnSpc>
                <a:spcPct val="10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15" name="Text Placeholder 2">
            <a:extLst>
              <a:ext uri="{FF2B5EF4-FFF2-40B4-BE49-F238E27FC236}">
                <a16:creationId xmlns:a16="http://schemas.microsoft.com/office/drawing/2014/main" id="{7237C762-2DFA-47F8-B14A-4A53D04CB04E}"/>
              </a:ext>
            </a:extLst>
          </p:cNvPr>
          <p:cNvSpPr>
            <a:spLocks noGrp="1"/>
          </p:cNvSpPr>
          <p:nvPr>
            <p:ph type="body" idx="39"/>
          </p:nvPr>
        </p:nvSpPr>
        <p:spPr>
          <a:xfrm>
            <a:off x="5427941" y="3361247"/>
            <a:ext cx="3066927" cy="833353"/>
          </a:xfrm>
        </p:spPr>
        <p:txBody>
          <a:bodyPr anchor="t" anchorCtr="0"/>
          <a:lstStyle>
            <a:lvl1pPr marL="0" indent="0" algn="l">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Click to edit Master text styles</a:t>
            </a:r>
          </a:p>
        </p:txBody>
      </p:sp>
      <p:sp>
        <p:nvSpPr>
          <p:cNvPr id="16" name="Text Placeholder 2">
            <a:extLst>
              <a:ext uri="{FF2B5EF4-FFF2-40B4-BE49-F238E27FC236}">
                <a16:creationId xmlns:a16="http://schemas.microsoft.com/office/drawing/2014/main" id="{487554EF-853F-4DDE-B674-163BDF773E84}"/>
              </a:ext>
            </a:extLst>
          </p:cNvPr>
          <p:cNvSpPr>
            <a:spLocks noGrp="1"/>
          </p:cNvSpPr>
          <p:nvPr>
            <p:ph type="body" idx="40" hasCustomPrompt="1"/>
          </p:nvPr>
        </p:nvSpPr>
        <p:spPr>
          <a:xfrm>
            <a:off x="5427941" y="4344930"/>
            <a:ext cx="3066927" cy="244323"/>
          </a:xfrm>
        </p:spPr>
        <p:txBody>
          <a:bodyPr anchor="t" anchorCtr="0"/>
          <a:lstStyle>
            <a:lvl1pPr marL="0" indent="0" algn="l">
              <a:lnSpc>
                <a:spcPct val="10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17" name="Text Placeholder 2">
            <a:extLst>
              <a:ext uri="{FF2B5EF4-FFF2-40B4-BE49-F238E27FC236}">
                <a16:creationId xmlns:a16="http://schemas.microsoft.com/office/drawing/2014/main" id="{A3020AD4-42BE-4C7C-9F29-B974E95E80EF}"/>
              </a:ext>
            </a:extLst>
          </p:cNvPr>
          <p:cNvSpPr>
            <a:spLocks noGrp="1"/>
          </p:cNvSpPr>
          <p:nvPr>
            <p:ph type="body" idx="41"/>
          </p:nvPr>
        </p:nvSpPr>
        <p:spPr>
          <a:xfrm>
            <a:off x="5427941" y="4603356"/>
            <a:ext cx="3066927" cy="833353"/>
          </a:xfrm>
        </p:spPr>
        <p:txBody>
          <a:bodyPr anchor="t" anchorCtr="0"/>
          <a:lstStyle>
            <a:lvl1pPr marL="0" indent="0" algn="l">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Click to edit Master text styles</a:t>
            </a:r>
          </a:p>
        </p:txBody>
      </p:sp>
      <p:sp>
        <p:nvSpPr>
          <p:cNvPr id="18" name="Picture Placeholder 8">
            <a:extLst>
              <a:ext uri="{FF2B5EF4-FFF2-40B4-BE49-F238E27FC236}">
                <a16:creationId xmlns:a16="http://schemas.microsoft.com/office/drawing/2014/main" id="{825EE3D2-680B-4CC6-87FE-427C1ABC0525}"/>
              </a:ext>
            </a:extLst>
          </p:cNvPr>
          <p:cNvSpPr>
            <a:spLocks noGrp="1"/>
          </p:cNvSpPr>
          <p:nvPr>
            <p:ph type="pic" sz="quarter" idx="42" hasCustomPrompt="1"/>
          </p:nvPr>
        </p:nvSpPr>
        <p:spPr>
          <a:xfrm>
            <a:off x="4858164" y="1855053"/>
            <a:ext cx="489497" cy="612109"/>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a:t>
            </a:r>
          </a:p>
        </p:txBody>
      </p:sp>
      <p:sp>
        <p:nvSpPr>
          <p:cNvPr id="25" name="Picture Placeholder 8">
            <a:extLst>
              <a:ext uri="{FF2B5EF4-FFF2-40B4-BE49-F238E27FC236}">
                <a16:creationId xmlns:a16="http://schemas.microsoft.com/office/drawing/2014/main" id="{61713E0F-DB4E-45C8-A68A-EEABDCC7C708}"/>
              </a:ext>
            </a:extLst>
          </p:cNvPr>
          <p:cNvSpPr>
            <a:spLocks noGrp="1"/>
          </p:cNvSpPr>
          <p:nvPr>
            <p:ph type="pic" sz="quarter" idx="43" hasCustomPrompt="1"/>
          </p:nvPr>
        </p:nvSpPr>
        <p:spPr>
          <a:xfrm>
            <a:off x="4858164" y="3102828"/>
            <a:ext cx="489497" cy="612109"/>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a:t>
            </a:r>
          </a:p>
        </p:txBody>
      </p:sp>
      <p:sp>
        <p:nvSpPr>
          <p:cNvPr id="26" name="Picture Placeholder 8">
            <a:extLst>
              <a:ext uri="{FF2B5EF4-FFF2-40B4-BE49-F238E27FC236}">
                <a16:creationId xmlns:a16="http://schemas.microsoft.com/office/drawing/2014/main" id="{BE30AE3B-E355-4F23-A6A1-BD315B96E3EA}"/>
              </a:ext>
            </a:extLst>
          </p:cNvPr>
          <p:cNvSpPr>
            <a:spLocks noGrp="1"/>
          </p:cNvSpPr>
          <p:nvPr>
            <p:ph type="pic" sz="quarter" idx="44" hasCustomPrompt="1"/>
          </p:nvPr>
        </p:nvSpPr>
        <p:spPr>
          <a:xfrm>
            <a:off x="4858164" y="4344937"/>
            <a:ext cx="489497" cy="612109"/>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a:t>
            </a:r>
          </a:p>
        </p:txBody>
      </p:sp>
    </p:spTree>
    <p:extLst>
      <p:ext uri="{BB962C8B-B14F-4D97-AF65-F5344CB8AC3E}">
        <p14:creationId xmlns:p14="http://schemas.microsoft.com/office/powerpoint/2010/main" val="36459059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025A524-48C7-40C8-91A5-3A83AB8A9F12}"/>
              </a:ext>
            </a:extLst>
          </p:cNvPr>
          <p:cNvSpPr/>
          <p:nvPr userDrawn="1"/>
        </p:nvSpPr>
        <p:spPr>
          <a:xfrm>
            <a:off x="756425" y="4270078"/>
            <a:ext cx="2277373" cy="1311213"/>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7" name="Picture Placeholder 8">
            <a:extLst>
              <a:ext uri="{FF2B5EF4-FFF2-40B4-BE49-F238E27FC236}">
                <a16:creationId xmlns:a16="http://schemas.microsoft.com/office/drawing/2014/main" id="{ECA60038-D05E-4F0B-9286-AF136FE587A9}"/>
              </a:ext>
            </a:extLst>
          </p:cNvPr>
          <p:cNvSpPr>
            <a:spLocks noGrp="1"/>
          </p:cNvSpPr>
          <p:nvPr>
            <p:ph type="pic" sz="quarter" idx="30" hasCustomPrompt="1"/>
          </p:nvPr>
        </p:nvSpPr>
        <p:spPr>
          <a:xfrm>
            <a:off x="756425" y="1682152"/>
            <a:ext cx="2277373" cy="2587926"/>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D875FD5B-5FF9-4E9A-B4EF-CB23596CFF9A}"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Rectangle 11">
            <a:extLst>
              <a:ext uri="{FF2B5EF4-FFF2-40B4-BE49-F238E27FC236}">
                <a16:creationId xmlns:a16="http://schemas.microsoft.com/office/drawing/2014/main" id="{A84D2D79-47BF-441D-9142-3C49AF71BD33}"/>
              </a:ext>
            </a:extLst>
          </p:cNvPr>
          <p:cNvSpPr/>
          <p:nvPr userDrawn="1"/>
        </p:nvSpPr>
        <p:spPr>
          <a:xfrm>
            <a:off x="3433313" y="4270078"/>
            <a:ext cx="2277373" cy="1311213"/>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14" name="Picture Placeholder 8">
            <a:extLst>
              <a:ext uri="{FF2B5EF4-FFF2-40B4-BE49-F238E27FC236}">
                <a16:creationId xmlns:a16="http://schemas.microsoft.com/office/drawing/2014/main" id="{9E5AA7F1-BA4D-49C9-BB7A-DFE1CDF3E9F1}"/>
              </a:ext>
            </a:extLst>
          </p:cNvPr>
          <p:cNvSpPr>
            <a:spLocks noGrp="1"/>
          </p:cNvSpPr>
          <p:nvPr>
            <p:ph type="pic" sz="quarter" idx="32" hasCustomPrompt="1"/>
          </p:nvPr>
        </p:nvSpPr>
        <p:spPr>
          <a:xfrm>
            <a:off x="3433313" y="1682152"/>
            <a:ext cx="2277373" cy="2587926"/>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16" name="Rectangle 15">
            <a:extLst>
              <a:ext uri="{FF2B5EF4-FFF2-40B4-BE49-F238E27FC236}">
                <a16:creationId xmlns:a16="http://schemas.microsoft.com/office/drawing/2014/main" id="{73384E27-F514-4447-95B1-4D632207369D}"/>
              </a:ext>
            </a:extLst>
          </p:cNvPr>
          <p:cNvSpPr/>
          <p:nvPr userDrawn="1"/>
        </p:nvSpPr>
        <p:spPr>
          <a:xfrm>
            <a:off x="6096983" y="4270078"/>
            <a:ext cx="2277373" cy="1311213"/>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17" name="Picture Placeholder 8">
            <a:extLst>
              <a:ext uri="{FF2B5EF4-FFF2-40B4-BE49-F238E27FC236}">
                <a16:creationId xmlns:a16="http://schemas.microsoft.com/office/drawing/2014/main" id="{925FF6ED-2E4F-4553-8A25-F05B818050B0}"/>
              </a:ext>
            </a:extLst>
          </p:cNvPr>
          <p:cNvSpPr>
            <a:spLocks noGrp="1"/>
          </p:cNvSpPr>
          <p:nvPr>
            <p:ph type="pic" sz="quarter" idx="34" hasCustomPrompt="1"/>
          </p:nvPr>
        </p:nvSpPr>
        <p:spPr>
          <a:xfrm>
            <a:off x="6096983" y="1682152"/>
            <a:ext cx="2277373" cy="2587926"/>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20" name="Text Placeholder 2">
            <a:extLst>
              <a:ext uri="{FF2B5EF4-FFF2-40B4-BE49-F238E27FC236}">
                <a16:creationId xmlns:a16="http://schemas.microsoft.com/office/drawing/2014/main" id="{A9BFBFBD-70A4-47F9-959F-47B95F0FB554}"/>
              </a:ext>
            </a:extLst>
          </p:cNvPr>
          <p:cNvSpPr>
            <a:spLocks noGrp="1"/>
          </p:cNvSpPr>
          <p:nvPr>
            <p:ph type="body" idx="15" hasCustomPrompt="1"/>
          </p:nvPr>
        </p:nvSpPr>
        <p:spPr>
          <a:xfrm>
            <a:off x="927061" y="4425712"/>
            <a:ext cx="1936102"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21" name="Text Placeholder 2">
            <a:extLst>
              <a:ext uri="{FF2B5EF4-FFF2-40B4-BE49-F238E27FC236}">
                <a16:creationId xmlns:a16="http://schemas.microsoft.com/office/drawing/2014/main" id="{CD4CC27A-D741-4F4B-AD5D-5C4EF162BBBE}"/>
              </a:ext>
            </a:extLst>
          </p:cNvPr>
          <p:cNvSpPr>
            <a:spLocks noGrp="1"/>
          </p:cNvSpPr>
          <p:nvPr>
            <p:ph type="body" idx="37"/>
          </p:nvPr>
        </p:nvSpPr>
        <p:spPr>
          <a:xfrm>
            <a:off x="927061" y="4908429"/>
            <a:ext cx="1936102" cy="595223"/>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Click to edit Master text styles</a:t>
            </a:r>
          </a:p>
        </p:txBody>
      </p:sp>
      <p:sp>
        <p:nvSpPr>
          <p:cNvPr id="22" name="Text Placeholder 2">
            <a:extLst>
              <a:ext uri="{FF2B5EF4-FFF2-40B4-BE49-F238E27FC236}">
                <a16:creationId xmlns:a16="http://schemas.microsoft.com/office/drawing/2014/main" id="{6DD71538-55EB-4B57-89CC-EE800CAFF823}"/>
              </a:ext>
            </a:extLst>
          </p:cNvPr>
          <p:cNvSpPr>
            <a:spLocks noGrp="1"/>
          </p:cNvSpPr>
          <p:nvPr>
            <p:ph type="body" idx="38" hasCustomPrompt="1"/>
          </p:nvPr>
        </p:nvSpPr>
        <p:spPr>
          <a:xfrm>
            <a:off x="3603949" y="4425712"/>
            <a:ext cx="1936102"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23" name="Text Placeholder 2">
            <a:extLst>
              <a:ext uri="{FF2B5EF4-FFF2-40B4-BE49-F238E27FC236}">
                <a16:creationId xmlns:a16="http://schemas.microsoft.com/office/drawing/2014/main" id="{92C274DC-F7ED-4B19-BC25-BD7D06CD0762}"/>
              </a:ext>
            </a:extLst>
          </p:cNvPr>
          <p:cNvSpPr>
            <a:spLocks noGrp="1"/>
          </p:cNvSpPr>
          <p:nvPr>
            <p:ph type="body" idx="39"/>
          </p:nvPr>
        </p:nvSpPr>
        <p:spPr>
          <a:xfrm>
            <a:off x="3603949" y="4908429"/>
            <a:ext cx="1936102" cy="595223"/>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Click to edit Master text styles</a:t>
            </a:r>
          </a:p>
        </p:txBody>
      </p:sp>
      <p:sp>
        <p:nvSpPr>
          <p:cNvPr id="24" name="Text Placeholder 2">
            <a:extLst>
              <a:ext uri="{FF2B5EF4-FFF2-40B4-BE49-F238E27FC236}">
                <a16:creationId xmlns:a16="http://schemas.microsoft.com/office/drawing/2014/main" id="{91C4954C-7F0B-4A2B-91C9-9B0AE22F994F}"/>
              </a:ext>
            </a:extLst>
          </p:cNvPr>
          <p:cNvSpPr>
            <a:spLocks noGrp="1"/>
          </p:cNvSpPr>
          <p:nvPr>
            <p:ph type="body" idx="40" hasCustomPrompt="1"/>
          </p:nvPr>
        </p:nvSpPr>
        <p:spPr>
          <a:xfrm>
            <a:off x="6267619" y="4425712"/>
            <a:ext cx="1936102"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25" name="Text Placeholder 2">
            <a:extLst>
              <a:ext uri="{FF2B5EF4-FFF2-40B4-BE49-F238E27FC236}">
                <a16:creationId xmlns:a16="http://schemas.microsoft.com/office/drawing/2014/main" id="{FC9F7672-C606-433A-B31B-E8C81E8CDE3A}"/>
              </a:ext>
            </a:extLst>
          </p:cNvPr>
          <p:cNvSpPr>
            <a:spLocks noGrp="1"/>
          </p:cNvSpPr>
          <p:nvPr>
            <p:ph type="body" idx="41"/>
          </p:nvPr>
        </p:nvSpPr>
        <p:spPr>
          <a:xfrm>
            <a:off x="6267619" y="4908429"/>
            <a:ext cx="1936102" cy="595223"/>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Click to edit Master text styles</a:t>
            </a:r>
          </a:p>
        </p:txBody>
      </p:sp>
    </p:spTree>
    <p:extLst>
      <p:ext uri="{BB962C8B-B14F-4D97-AF65-F5344CB8AC3E}">
        <p14:creationId xmlns:p14="http://schemas.microsoft.com/office/powerpoint/2010/main" val="4170118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Ico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E921377-CC3F-4A04-8154-536BF75F3012}"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23" name="Picture Placeholder 8">
            <a:extLst>
              <a:ext uri="{FF2B5EF4-FFF2-40B4-BE49-F238E27FC236}">
                <a16:creationId xmlns:a16="http://schemas.microsoft.com/office/drawing/2014/main" id="{016E4335-48CE-49B6-81CB-7C4F4C005396}"/>
              </a:ext>
            </a:extLst>
          </p:cNvPr>
          <p:cNvSpPr>
            <a:spLocks noGrp="1"/>
          </p:cNvSpPr>
          <p:nvPr>
            <p:ph type="pic" sz="quarter" idx="30" hasCustomPrompt="1"/>
          </p:nvPr>
        </p:nvSpPr>
        <p:spPr>
          <a:xfrm>
            <a:off x="1293357" y="1699400"/>
            <a:ext cx="1203507" cy="1504970"/>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 and then on the Picture Format tab click Crop, scroll down and click Fit</a:t>
            </a:r>
          </a:p>
        </p:txBody>
      </p:sp>
      <p:sp>
        <p:nvSpPr>
          <p:cNvPr id="24" name="Picture Placeholder 8">
            <a:extLst>
              <a:ext uri="{FF2B5EF4-FFF2-40B4-BE49-F238E27FC236}">
                <a16:creationId xmlns:a16="http://schemas.microsoft.com/office/drawing/2014/main" id="{C4415AC5-885D-4A6F-972C-5D123733A7BF}"/>
              </a:ext>
            </a:extLst>
          </p:cNvPr>
          <p:cNvSpPr>
            <a:spLocks noGrp="1"/>
          </p:cNvSpPr>
          <p:nvPr>
            <p:ph type="pic" sz="quarter" idx="32" hasCustomPrompt="1"/>
          </p:nvPr>
        </p:nvSpPr>
        <p:spPr>
          <a:xfrm>
            <a:off x="3970247" y="1699400"/>
            <a:ext cx="1203507" cy="1504970"/>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 and then on the Picture Format tab click Crop, scroll down and click Fit</a:t>
            </a:r>
          </a:p>
        </p:txBody>
      </p:sp>
      <p:sp>
        <p:nvSpPr>
          <p:cNvPr id="25" name="Picture Placeholder 8">
            <a:extLst>
              <a:ext uri="{FF2B5EF4-FFF2-40B4-BE49-F238E27FC236}">
                <a16:creationId xmlns:a16="http://schemas.microsoft.com/office/drawing/2014/main" id="{DF5C8943-1C3E-4386-98B9-FDFA251E0750}"/>
              </a:ext>
            </a:extLst>
          </p:cNvPr>
          <p:cNvSpPr>
            <a:spLocks noGrp="1"/>
          </p:cNvSpPr>
          <p:nvPr>
            <p:ph type="pic" sz="quarter" idx="34" hasCustomPrompt="1"/>
          </p:nvPr>
        </p:nvSpPr>
        <p:spPr>
          <a:xfrm>
            <a:off x="6633915" y="1699400"/>
            <a:ext cx="1203507" cy="1504970"/>
          </a:xfrm>
          <a:prstGeom prst="rect">
            <a:avLst/>
          </a:prstGeom>
          <a:noFill/>
        </p:spPr>
        <p:txBody>
          <a:bodyPr lIns="72000" tIns="72000" rIns="72000" bIns="72000" anchor="ctr" anchorCtr="0"/>
          <a:lstStyle>
            <a:lvl1pPr marL="0" indent="0" algn="ctr">
              <a:buNone/>
              <a:defRPr sz="1200">
                <a:solidFill>
                  <a:schemeClr val="tx1"/>
                </a:solidFill>
              </a:defRPr>
            </a:lvl1pPr>
          </a:lstStyle>
          <a:p>
            <a:r>
              <a:rPr lang="en-AU" dirty="0"/>
              <a:t>Click to add icon and then on the Picture Format tab click Crop, scroll down and click Fit</a:t>
            </a:r>
          </a:p>
        </p:txBody>
      </p:sp>
      <p:sp>
        <p:nvSpPr>
          <p:cNvPr id="22" name="Rectangle 21">
            <a:extLst>
              <a:ext uri="{FF2B5EF4-FFF2-40B4-BE49-F238E27FC236}">
                <a16:creationId xmlns:a16="http://schemas.microsoft.com/office/drawing/2014/main" id="{64F1A924-E4B7-4525-8C73-9EBC559CFEF9}"/>
              </a:ext>
            </a:extLst>
          </p:cNvPr>
          <p:cNvSpPr/>
          <p:nvPr userDrawn="1"/>
        </p:nvSpPr>
        <p:spPr>
          <a:xfrm>
            <a:off x="756425" y="3424690"/>
            <a:ext cx="2277373" cy="172528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32" name="Rectangle 31">
            <a:extLst>
              <a:ext uri="{FF2B5EF4-FFF2-40B4-BE49-F238E27FC236}">
                <a16:creationId xmlns:a16="http://schemas.microsoft.com/office/drawing/2014/main" id="{0B24044D-6913-4B5C-BDA3-B74F43338940}"/>
              </a:ext>
            </a:extLst>
          </p:cNvPr>
          <p:cNvSpPr/>
          <p:nvPr userDrawn="1"/>
        </p:nvSpPr>
        <p:spPr>
          <a:xfrm>
            <a:off x="3433313" y="3424690"/>
            <a:ext cx="2277373" cy="172528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33" name="Rectangle 32">
            <a:extLst>
              <a:ext uri="{FF2B5EF4-FFF2-40B4-BE49-F238E27FC236}">
                <a16:creationId xmlns:a16="http://schemas.microsoft.com/office/drawing/2014/main" id="{A8C5AF25-D181-4BB0-85EA-C5A8848D0DEB}"/>
              </a:ext>
            </a:extLst>
          </p:cNvPr>
          <p:cNvSpPr/>
          <p:nvPr userDrawn="1"/>
        </p:nvSpPr>
        <p:spPr>
          <a:xfrm>
            <a:off x="6096983" y="3424690"/>
            <a:ext cx="2277373" cy="1725280"/>
          </a:xfrm>
          <a:prstGeom prst="rect">
            <a:avLst/>
          </a:prstGeom>
          <a:solidFill>
            <a:srgbClr val="F0EEE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4291" tIns="17145" rIns="34291" bIns="17145" numCol="1" spcCol="0" rtlCol="0" fromWordArt="0" anchor="ctr" anchorCtr="0" forceAA="0" compatLnSpc="1">
            <a:prstTxWarp prst="textNoShape">
              <a:avLst/>
            </a:prstTxWarp>
            <a:noAutofit/>
          </a:bodyPr>
          <a:lstStyle/>
          <a:p>
            <a:pPr algn="ctr"/>
            <a:endParaRPr lang="en-AU" sz="1200" dirty="0"/>
          </a:p>
        </p:txBody>
      </p:sp>
      <p:sp>
        <p:nvSpPr>
          <p:cNvPr id="34" name="Text Placeholder 2">
            <a:extLst>
              <a:ext uri="{FF2B5EF4-FFF2-40B4-BE49-F238E27FC236}">
                <a16:creationId xmlns:a16="http://schemas.microsoft.com/office/drawing/2014/main" id="{B87EF52D-5723-4C54-821B-BAA6471336FC}"/>
              </a:ext>
            </a:extLst>
          </p:cNvPr>
          <p:cNvSpPr>
            <a:spLocks noGrp="1"/>
          </p:cNvSpPr>
          <p:nvPr>
            <p:ph type="body" idx="15" hasCustomPrompt="1"/>
          </p:nvPr>
        </p:nvSpPr>
        <p:spPr>
          <a:xfrm>
            <a:off x="943507" y="3580324"/>
            <a:ext cx="1903210"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35" name="Text Placeholder 2">
            <a:extLst>
              <a:ext uri="{FF2B5EF4-FFF2-40B4-BE49-F238E27FC236}">
                <a16:creationId xmlns:a16="http://schemas.microsoft.com/office/drawing/2014/main" id="{40D2C0FE-38CC-43BE-A36E-895D8863A96A}"/>
              </a:ext>
            </a:extLst>
          </p:cNvPr>
          <p:cNvSpPr>
            <a:spLocks noGrp="1"/>
          </p:cNvSpPr>
          <p:nvPr>
            <p:ph type="body" idx="37"/>
          </p:nvPr>
        </p:nvSpPr>
        <p:spPr>
          <a:xfrm>
            <a:off x="943507" y="4071666"/>
            <a:ext cx="1903210" cy="1009291"/>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Click to edit Master text styles</a:t>
            </a:r>
          </a:p>
        </p:txBody>
      </p:sp>
      <p:sp>
        <p:nvSpPr>
          <p:cNvPr id="36" name="Text Placeholder 2">
            <a:extLst>
              <a:ext uri="{FF2B5EF4-FFF2-40B4-BE49-F238E27FC236}">
                <a16:creationId xmlns:a16="http://schemas.microsoft.com/office/drawing/2014/main" id="{7C8860DE-FC66-4607-AB15-4CEFC0ED7F74}"/>
              </a:ext>
            </a:extLst>
          </p:cNvPr>
          <p:cNvSpPr>
            <a:spLocks noGrp="1"/>
          </p:cNvSpPr>
          <p:nvPr>
            <p:ph type="body" idx="38" hasCustomPrompt="1"/>
          </p:nvPr>
        </p:nvSpPr>
        <p:spPr>
          <a:xfrm>
            <a:off x="3620395" y="3580324"/>
            <a:ext cx="1903210"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37" name="Text Placeholder 2">
            <a:extLst>
              <a:ext uri="{FF2B5EF4-FFF2-40B4-BE49-F238E27FC236}">
                <a16:creationId xmlns:a16="http://schemas.microsoft.com/office/drawing/2014/main" id="{D486F80B-6F22-43D4-A3AE-3D69FD4F5C94}"/>
              </a:ext>
            </a:extLst>
          </p:cNvPr>
          <p:cNvSpPr>
            <a:spLocks noGrp="1"/>
          </p:cNvSpPr>
          <p:nvPr>
            <p:ph type="body" idx="39"/>
          </p:nvPr>
        </p:nvSpPr>
        <p:spPr>
          <a:xfrm>
            <a:off x="3620395" y="4071666"/>
            <a:ext cx="1903210" cy="1009291"/>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Click to edit Master text styles</a:t>
            </a:r>
          </a:p>
        </p:txBody>
      </p:sp>
      <p:sp>
        <p:nvSpPr>
          <p:cNvPr id="38" name="Text Placeholder 2">
            <a:extLst>
              <a:ext uri="{FF2B5EF4-FFF2-40B4-BE49-F238E27FC236}">
                <a16:creationId xmlns:a16="http://schemas.microsoft.com/office/drawing/2014/main" id="{16C1E283-25B7-46F7-BDCD-E96C33FABC44}"/>
              </a:ext>
            </a:extLst>
          </p:cNvPr>
          <p:cNvSpPr>
            <a:spLocks noGrp="1"/>
          </p:cNvSpPr>
          <p:nvPr>
            <p:ph type="body" idx="40" hasCustomPrompt="1"/>
          </p:nvPr>
        </p:nvSpPr>
        <p:spPr>
          <a:xfrm>
            <a:off x="6284065" y="3580324"/>
            <a:ext cx="1903210" cy="422333"/>
          </a:xfrm>
        </p:spPr>
        <p:txBody>
          <a:bodyPr anchor="t" anchorCtr="0"/>
          <a:lstStyle>
            <a:lvl1pPr marL="0" indent="0" algn="ctr">
              <a:lnSpc>
                <a:spcPct val="90000"/>
              </a:lnSpc>
              <a:spcBef>
                <a:spcPts val="0"/>
              </a:spcBef>
              <a:buNone/>
              <a:defRPr sz="16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Heading </a:t>
            </a:r>
          </a:p>
        </p:txBody>
      </p:sp>
      <p:sp>
        <p:nvSpPr>
          <p:cNvPr id="39" name="Text Placeholder 2">
            <a:extLst>
              <a:ext uri="{FF2B5EF4-FFF2-40B4-BE49-F238E27FC236}">
                <a16:creationId xmlns:a16="http://schemas.microsoft.com/office/drawing/2014/main" id="{9E559CC0-963F-40C4-AA41-CB59722B6FFD}"/>
              </a:ext>
            </a:extLst>
          </p:cNvPr>
          <p:cNvSpPr>
            <a:spLocks noGrp="1"/>
          </p:cNvSpPr>
          <p:nvPr>
            <p:ph type="body" idx="41"/>
          </p:nvPr>
        </p:nvSpPr>
        <p:spPr>
          <a:xfrm>
            <a:off x="6284065" y="4071666"/>
            <a:ext cx="1903210" cy="1009291"/>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US" noProof="0"/>
              <a:t>Click to edit Master text styles</a:t>
            </a:r>
          </a:p>
        </p:txBody>
      </p:sp>
    </p:spTree>
    <p:extLst>
      <p:ext uri="{BB962C8B-B14F-4D97-AF65-F5344CB8AC3E}">
        <p14:creationId xmlns:p14="http://schemas.microsoft.com/office/powerpoint/2010/main" val="3981337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154D6FD8-43DE-4131-850E-424ED107B9F1}"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able Placeholder 9">
            <a:extLst>
              <a:ext uri="{FF2B5EF4-FFF2-40B4-BE49-F238E27FC236}">
                <a16:creationId xmlns:a16="http://schemas.microsoft.com/office/drawing/2014/main" id="{BE1EFC3B-05E2-4AA1-9F8B-C3151325DE6B}"/>
              </a:ext>
            </a:extLst>
          </p:cNvPr>
          <p:cNvSpPr>
            <a:spLocks noGrp="1"/>
          </p:cNvSpPr>
          <p:nvPr>
            <p:ph type="tbl" sz="quarter" idx="13"/>
          </p:nvPr>
        </p:nvSpPr>
        <p:spPr>
          <a:xfrm>
            <a:off x="1149750" y="1676409"/>
            <a:ext cx="6844500" cy="4500563"/>
          </a:xfrm>
        </p:spPr>
        <p:txBody>
          <a:bodyPr anchor="ctr" anchorCtr="0"/>
          <a:lstStyle>
            <a:lvl1pPr marL="0" indent="0" algn="ctr">
              <a:buNone/>
              <a:defRPr/>
            </a:lvl1pPr>
          </a:lstStyle>
          <a:p>
            <a:r>
              <a:rPr lang="en-US" dirty="0"/>
              <a:t>Click icon to add table</a:t>
            </a:r>
            <a:endParaRPr lang="en-AU" dirty="0"/>
          </a:p>
        </p:txBody>
      </p:sp>
    </p:spTree>
    <p:extLst>
      <p:ext uri="{BB962C8B-B14F-4D97-AF65-F5344CB8AC3E}">
        <p14:creationId xmlns:p14="http://schemas.microsoft.com/office/powerpoint/2010/main" val="248305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amp;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E68CB2FA-BE43-4373-8D44-85EC051077CE}"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Table Placeholder 9">
            <a:extLst>
              <a:ext uri="{FF2B5EF4-FFF2-40B4-BE49-F238E27FC236}">
                <a16:creationId xmlns:a16="http://schemas.microsoft.com/office/drawing/2014/main" id="{A5124DE0-C3A8-44E9-9258-5E5E6FB53E54}"/>
              </a:ext>
            </a:extLst>
          </p:cNvPr>
          <p:cNvSpPr>
            <a:spLocks noGrp="1"/>
          </p:cNvSpPr>
          <p:nvPr>
            <p:ph type="tbl" sz="quarter" idx="13"/>
          </p:nvPr>
        </p:nvSpPr>
        <p:spPr>
          <a:xfrm>
            <a:off x="3441944" y="1676409"/>
            <a:ext cx="5121655" cy="4500563"/>
          </a:xfrm>
        </p:spPr>
        <p:txBody>
          <a:bodyPr anchor="ctr" anchorCtr="0"/>
          <a:lstStyle>
            <a:lvl1pPr marL="0" indent="0" algn="ctr">
              <a:buNone/>
              <a:defRPr/>
            </a:lvl1pPr>
          </a:lstStyle>
          <a:p>
            <a:r>
              <a:rPr lang="en-US" dirty="0"/>
              <a:t>Click icon to add table</a:t>
            </a:r>
            <a:endParaRPr lang="en-AU" dirty="0"/>
          </a:p>
        </p:txBody>
      </p:sp>
      <p:sp>
        <p:nvSpPr>
          <p:cNvPr id="11" name="Text Placeholder 10">
            <a:extLst>
              <a:ext uri="{FF2B5EF4-FFF2-40B4-BE49-F238E27FC236}">
                <a16:creationId xmlns:a16="http://schemas.microsoft.com/office/drawing/2014/main" id="{71AF6FE5-C6EA-466A-A689-65FA5BED6B0C}"/>
              </a:ext>
            </a:extLst>
          </p:cNvPr>
          <p:cNvSpPr>
            <a:spLocks noGrp="1"/>
          </p:cNvSpPr>
          <p:nvPr>
            <p:ph type="body" sz="quarter" idx="14"/>
          </p:nvPr>
        </p:nvSpPr>
        <p:spPr>
          <a:xfrm>
            <a:off x="569251" y="1676409"/>
            <a:ext cx="2664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2599472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44CE4277-5BAC-4AA4-92C8-78692CDF08E1}"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9" name="Chart Placeholder 8">
            <a:extLst>
              <a:ext uri="{FF2B5EF4-FFF2-40B4-BE49-F238E27FC236}">
                <a16:creationId xmlns:a16="http://schemas.microsoft.com/office/drawing/2014/main" id="{490C9A59-CC2D-4578-A146-C395EC81B9D3}"/>
              </a:ext>
            </a:extLst>
          </p:cNvPr>
          <p:cNvSpPr>
            <a:spLocks noGrp="1"/>
          </p:cNvSpPr>
          <p:nvPr>
            <p:ph type="chart" sz="quarter" idx="14"/>
          </p:nvPr>
        </p:nvSpPr>
        <p:spPr>
          <a:xfrm>
            <a:off x="1149751" y="1940944"/>
            <a:ext cx="6844500" cy="4236019"/>
          </a:xfrm>
        </p:spPr>
        <p:txBody>
          <a:bodyPr anchor="ctr" anchorCtr="0"/>
          <a:lstStyle>
            <a:lvl1pPr marL="0" indent="0" algn="ctr">
              <a:buNone/>
              <a:defRPr/>
            </a:lvl1pPr>
          </a:lstStyle>
          <a:p>
            <a:r>
              <a:rPr lang="en-US" dirty="0"/>
              <a:t>Click icon to add chart</a:t>
            </a:r>
            <a:endParaRPr lang="en-AU" dirty="0"/>
          </a:p>
        </p:txBody>
      </p:sp>
      <p:sp>
        <p:nvSpPr>
          <p:cNvPr id="11" name="Text Placeholder 2">
            <a:extLst>
              <a:ext uri="{FF2B5EF4-FFF2-40B4-BE49-F238E27FC236}">
                <a16:creationId xmlns:a16="http://schemas.microsoft.com/office/drawing/2014/main" id="{FE261E0B-C1A5-495E-969A-FF58508999A3}"/>
              </a:ext>
            </a:extLst>
          </p:cNvPr>
          <p:cNvSpPr>
            <a:spLocks noGrp="1"/>
          </p:cNvSpPr>
          <p:nvPr>
            <p:ph type="body" idx="13" hasCustomPrompt="1"/>
          </p:nvPr>
        </p:nvSpPr>
        <p:spPr>
          <a:xfrm>
            <a:off x="1149751" y="1676400"/>
            <a:ext cx="68445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Tree>
    <p:extLst>
      <p:ext uri="{BB962C8B-B14F-4D97-AF65-F5344CB8AC3E}">
        <p14:creationId xmlns:p14="http://schemas.microsoft.com/office/powerpoint/2010/main" val="2754124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art &amp; Text">
    <p:spTree>
      <p:nvGrpSpPr>
        <p:cNvPr id="1" name=""/>
        <p:cNvGrpSpPr/>
        <p:nvPr/>
      </p:nvGrpSpPr>
      <p:grpSpPr>
        <a:xfrm>
          <a:off x="0" y="0"/>
          <a:ext cx="0" cy="0"/>
          <a:chOff x="0" y="0"/>
          <a:chExt cx="0" cy="0"/>
        </a:xfrm>
      </p:grpSpPr>
      <p:sp>
        <p:nvSpPr>
          <p:cNvPr id="11" name="Chart Placeholder 8">
            <a:extLst>
              <a:ext uri="{FF2B5EF4-FFF2-40B4-BE49-F238E27FC236}">
                <a16:creationId xmlns:a16="http://schemas.microsoft.com/office/drawing/2014/main" id="{431F1B57-1B5A-4CED-949E-8535449B5B50}"/>
              </a:ext>
            </a:extLst>
          </p:cNvPr>
          <p:cNvSpPr>
            <a:spLocks noGrp="1"/>
          </p:cNvSpPr>
          <p:nvPr>
            <p:ph type="chart" sz="quarter" idx="14"/>
          </p:nvPr>
        </p:nvSpPr>
        <p:spPr>
          <a:xfrm>
            <a:off x="3441948" y="1940944"/>
            <a:ext cx="5121655" cy="4236019"/>
          </a:xfrm>
        </p:spPr>
        <p:txBody>
          <a:bodyPr anchor="ctr" anchorCtr="0"/>
          <a:lstStyle>
            <a:lvl1pPr marL="0" indent="0" algn="ctr">
              <a:buNone/>
              <a:defRPr/>
            </a:lvl1pPr>
          </a:lstStyle>
          <a:p>
            <a:r>
              <a:rPr lang="en-US" dirty="0"/>
              <a:t>Click icon to add chart</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3B924F7-D572-438F-8AB5-CC8DF6380D59}"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441948" y="1676400"/>
            <a:ext cx="5121655"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4" name="Text Placeholder 10">
            <a:extLst>
              <a:ext uri="{FF2B5EF4-FFF2-40B4-BE49-F238E27FC236}">
                <a16:creationId xmlns:a16="http://schemas.microsoft.com/office/drawing/2014/main" id="{D7B1EA08-EA55-461B-8A9B-A398A732B6A4}"/>
              </a:ext>
            </a:extLst>
          </p:cNvPr>
          <p:cNvSpPr>
            <a:spLocks noGrp="1"/>
          </p:cNvSpPr>
          <p:nvPr>
            <p:ph type="body" sz="quarter" idx="16"/>
          </p:nvPr>
        </p:nvSpPr>
        <p:spPr>
          <a:xfrm>
            <a:off x="569251" y="1676409"/>
            <a:ext cx="2664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728230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3441939" y="1940954"/>
            <a:ext cx="2430000" cy="2786321"/>
          </a:xfrm>
        </p:spPr>
        <p:txBody>
          <a:bodyPr anchor="ctr" anchorCtr="0"/>
          <a:lstStyle>
            <a:lvl1pPr marL="0" indent="0" algn="ctr">
              <a:buNone/>
              <a:defRPr/>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99CE0241-2DE0-42C5-919F-AFFC1113C040}"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3441939" y="1676400"/>
            <a:ext cx="243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6133595" y="1940954"/>
            <a:ext cx="2430000" cy="2786321"/>
          </a:xfrm>
        </p:spPr>
        <p:txBody>
          <a:bodyPr anchor="ctr" anchorCtr="0"/>
          <a:lstStyle>
            <a:lvl1pPr marL="0" indent="0" algn="ctr">
              <a:buNone/>
              <a:defRPr/>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6133595" y="1676400"/>
            <a:ext cx="243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8" name="Text Placeholder 10">
            <a:extLst>
              <a:ext uri="{FF2B5EF4-FFF2-40B4-BE49-F238E27FC236}">
                <a16:creationId xmlns:a16="http://schemas.microsoft.com/office/drawing/2014/main" id="{82C31F2B-C266-490B-9609-D08B99689836}"/>
              </a:ext>
            </a:extLst>
          </p:cNvPr>
          <p:cNvSpPr>
            <a:spLocks noGrp="1"/>
          </p:cNvSpPr>
          <p:nvPr>
            <p:ph type="body" sz="quarter" idx="14"/>
          </p:nvPr>
        </p:nvSpPr>
        <p:spPr>
          <a:xfrm>
            <a:off x="569251" y="1676409"/>
            <a:ext cx="2664000"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606306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ine - Final Slide">
    <p:bg>
      <p:bgPr>
        <a:solidFill>
          <a:srgbClr val="E7E4E0"/>
        </a:solidFill>
        <a:effectLst/>
      </p:bgPr>
    </p:bg>
    <p:spTree>
      <p:nvGrpSpPr>
        <p:cNvPr id="1" name=""/>
        <p:cNvGrpSpPr/>
        <p:nvPr/>
      </p:nvGrpSpPr>
      <p:grpSpPr>
        <a:xfrm>
          <a:off x="0" y="0"/>
          <a:ext cx="0" cy="0"/>
          <a:chOff x="0" y="0"/>
          <a:chExt cx="0" cy="0"/>
        </a:xfrm>
      </p:grpSpPr>
      <p:sp>
        <p:nvSpPr>
          <p:cNvPr id="2" name="Rectangle 1"/>
          <p:cNvSpPr/>
          <p:nvPr/>
        </p:nvSpPr>
        <p:spPr>
          <a:xfrm>
            <a:off x="-45265" y="3429000"/>
            <a:ext cx="9252520" cy="3442736"/>
          </a:xfrm>
          <a:prstGeom prst="rect">
            <a:avLst/>
          </a:prstGeom>
          <a:solidFill>
            <a:srgbClr val="CE00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 Placeholder 10"/>
          <p:cNvSpPr>
            <a:spLocks noGrp="1"/>
          </p:cNvSpPr>
          <p:nvPr>
            <p:ph type="body" sz="quarter" idx="15" hasCustomPrompt="1"/>
          </p:nvPr>
        </p:nvSpPr>
        <p:spPr>
          <a:xfrm>
            <a:off x="4752000" y="3743775"/>
            <a:ext cx="3843459" cy="900360"/>
          </a:xfrm>
          <a:prstGeom prst="rect">
            <a:avLst/>
          </a:prstGeom>
        </p:spPr>
        <p:txBody>
          <a:bodyPr lIns="0" tIns="0" rIns="0" bIns="0"/>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Contact details line 1</a:t>
            </a:r>
          </a:p>
          <a:p>
            <a:pPr lvl="0"/>
            <a:r>
              <a:rPr lang="en-AU" dirty="0"/>
              <a:t>Contact details line 2</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buFontTx/>
              <a:buNone/>
              <a:defRPr sz="2000" b="1" baseline="0">
                <a:solidFill>
                  <a:srgbClr val="CE0058"/>
                </a:solidFill>
              </a:defRPr>
            </a:lvl1pPr>
            <a:lvl2pPr marL="0" indent="0">
              <a:buNone/>
              <a:defRPr sz="2000" baseline="0">
                <a:solidFill>
                  <a:schemeClr val="accent2"/>
                </a:solidFill>
              </a:defRPr>
            </a:lvl2pPr>
          </a:lstStyle>
          <a:p>
            <a:pPr lvl="0"/>
            <a:r>
              <a:rPr lang="en-US" dirty="0"/>
              <a:t>Final slide title</a:t>
            </a:r>
          </a:p>
        </p:txBody>
      </p:sp>
      <p:grpSp>
        <p:nvGrpSpPr>
          <p:cNvPr id="26" name="Group 25"/>
          <p:cNvGrpSpPr/>
          <p:nvPr/>
        </p:nvGrpSpPr>
        <p:grpSpPr>
          <a:xfrm>
            <a:off x="7627978" y="452046"/>
            <a:ext cx="981941" cy="624278"/>
            <a:chOff x="2051721" y="1607402"/>
            <a:chExt cx="3600400" cy="2278492"/>
          </a:xfrm>
        </p:grpSpPr>
        <p:sp>
          <p:nvSpPr>
            <p:cNvPr id="27" name="Freeform 576"/>
            <p:cNvSpPr>
              <a:spLocks/>
            </p:cNvSpPr>
            <p:nvPr/>
          </p:nvSpPr>
          <p:spPr bwMode="auto">
            <a:xfrm>
              <a:off x="2445890" y="1607402"/>
              <a:ext cx="2807254" cy="1586292"/>
            </a:xfrm>
            <a:custGeom>
              <a:avLst/>
              <a:gdLst>
                <a:gd name="T0" fmla="*/ 233 w 247"/>
                <a:gd name="T1" fmla="*/ 126 h 140"/>
                <a:gd name="T2" fmla="*/ 117 w 247"/>
                <a:gd name="T3" fmla="*/ 140 h 140"/>
                <a:gd name="T4" fmla="*/ 15 w 247"/>
                <a:gd name="T5" fmla="*/ 126 h 140"/>
                <a:gd name="T6" fmla="*/ 2 w 247"/>
                <a:gd name="T7" fmla="*/ 83 h 140"/>
                <a:gd name="T8" fmla="*/ 69 w 247"/>
                <a:gd name="T9" fmla="*/ 10 h 140"/>
                <a:gd name="T10" fmla="*/ 203 w 247"/>
                <a:gd name="T11" fmla="*/ 31 h 140"/>
                <a:gd name="T12" fmla="*/ 247 w 247"/>
                <a:gd name="T13" fmla="*/ 89 h 140"/>
                <a:gd name="T14" fmla="*/ 233 w 247"/>
                <a:gd name="T15" fmla="*/ 126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a:gsLst>
                <a:gs pos="0">
                  <a:srgbClr val="F5B635"/>
                </a:gs>
                <a:gs pos="26000">
                  <a:srgbClr val="F5B835">
                    <a:lumMod val="100000"/>
                  </a:srgbClr>
                </a:gs>
                <a:gs pos="78000">
                  <a:srgbClr val="E48725"/>
                </a:gs>
                <a:gs pos="95000">
                  <a:srgbClr val="C3722A"/>
                </a:gs>
                <a:gs pos="100000">
                  <a:srgbClr val="C3722A"/>
                </a:gs>
              </a:gsLst>
              <a:lin ang="4200000" scaled="0"/>
            </a:gradFill>
            <a:ln>
              <a:noFill/>
            </a:ln>
          </p:spPr>
          <p:txBody>
            <a:bodyPr vert="horz" wrap="square" lIns="91440" tIns="45720" rIns="91440" bIns="45720" numCol="1" anchor="t" anchorCtr="0" compatLnSpc="1">
              <a:prstTxWarp prst="textNoShape">
                <a:avLst/>
              </a:prstTxWarp>
            </a:bodyPr>
            <a:lstStyle/>
            <a:p>
              <a:endParaRPr lang="en-AU" dirty="0"/>
            </a:p>
          </p:txBody>
        </p:sp>
        <p:sp>
          <p:nvSpPr>
            <p:cNvPr id="28" name="Freeform 1180"/>
            <p:cNvSpPr>
              <a:spLocks noEditPoints="1"/>
            </p:cNvSpPr>
            <p:nvPr/>
          </p:nvSpPr>
          <p:spPr bwMode="auto">
            <a:xfrm>
              <a:off x="2051721" y="2866822"/>
              <a:ext cx="3600400" cy="1019072"/>
            </a:xfrm>
            <a:custGeom>
              <a:avLst/>
              <a:gdLst>
                <a:gd name="T0" fmla="*/ 243 w 317"/>
                <a:gd name="T1" fmla="*/ 30 h 90"/>
                <a:gd name="T2" fmla="*/ 243 w 317"/>
                <a:gd name="T3" fmla="*/ 29 h 90"/>
                <a:gd name="T4" fmla="*/ 35 w 317"/>
                <a:gd name="T5" fmla="*/ 21 h 90"/>
                <a:gd name="T6" fmla="*/ 32 w 317"/>
                <a:gd name="T7" fmla="*/ 1 h 90"/>
                <a:gd name="T8" fmla="*/ 32 w 317"/>
                <a:gd name="T9" fmla="*/ 0 h 90"/>
                <a:gd name="T10" fmla="*/ 11 w 317"/>
                <a:gd name="T11" fmla="*/ 22 h 90"/>
                <a:gd name="T12" fmla="*/ 118 w 317"/>
                <a:gd name="T13" fmla="*/ 45 h 90"/>
                <a:gd name="T14" fmla="*/ 243 w 317"/>
                <a:gd name="T15" fmla="*/ 30 h 90"/>
                <a:gd name="T16" fmla="*/ 279 w 317"/>
                <a:gd name="T17" fmla="*/ 24 h 90"/>
                <a:gd name="T18" fmla="*/ 282 w 317"/>
                <a:gd name="T19" fmla="*/ 5 h 90"/>
                <a:gd name="T20" fmla="*/ 282 w 317"/>
                <a:gd name="T21" fmla="*/ 4 h 90"/>
                <a:gd name="T22" fmla="*/ 298 w 317"/>
                <a:gd name="T23" fmla="*/ 35 h 90"/>
                <a:gd name="T24" fmla="*/ 17 w 317"/>
                <a:gd name="T25" fmla="*/ 41 h 90"/>
                <a:gd name="T26" fmla="*/ 17 w 317"/>
                <a:gd name="T27" fmla="*/ 40 h 90"/>
                <a:gd name="T28" fmla="*/ 279 w 317"/>
                <a:gd name="T29" fmla="*/ 24 h 90"/>
                <a:gd name="T30" fmla="*/ 155 w 317"/>
                <a:gd name="T31" fmla="*/ 74 h 90"/>
                <a:gd name="T32" fmla="*/ 263 w 317"/>
                <a:gd name="T33" fmla="*/ 60 h 90"/>
                <a:gd name="T34" fmla="*/ 263 w 317"/>
                <a:gd name="T35" fmla="*/ 67 h 90"/>
                <a:gd name="T36" fmla="*/ 151 w 317"/>
                <a:gd name="T37" fmla="*/ 89 h 90"/>
                <a:gd name="T38" fmla="*/ 41 w 317"/>
                <a:gd name="T39" fmla="*/ 66 h 90"/>
                <a:gd name="T40" fmla="*/ 39 w 317"/>
                <a:gd name="T41" fmla="*/ 59 h 90"/>
                <a:gd name="T42" fmla="*/ 155 w 317"/>
                <a:gd name="T43"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a:gsLst>
                <a:gs pos="0">
                  <a:srgbClr val="F5BA3B"/>
                </a:gs>
                <a:gs pos="100000">
                  <a:srgbClr val="DF8B28"/>
                </a:gs>
              </a:gsLst>
              <a:lin ang="0" scaled="0"/>
            </a:gradFill>
            <a:ln>
              <a:noFill/>
            </a:ln>
          </p:spPr>
          <p:txBody>
            <a:bodyPr vert="horz" wrap="square" lIns="91440" tIns="45720" rIns="91440" bIns="45720" numCol="1" anchor="t" anchorCtr="0" compatLnSpc="1">
              <a:prstTxWarp prst="textNoShape">
                <a:avLst/>
              </a:prstTxWarp>
            </a:bodyPr>
            <a:lstStyle/>
            <a:p>
              <a:endParaRPr lang="en-AU" dirty="0"/>
            </a:p>
          </p:txBody>
        </p:sp>
        <p:sp>
          <p:nvSpPr>
            <p:cNvPr id="29"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0" name="Freeform 10"/>
            <p:cNvSpPr>
              <a:spLocks noEditPoints="1"/>
            </p:cNvSpPr>
            <p:nvPr/>
          </p:nvSpPr>
          <p:spPr bwMode="auto">
            <a:xfrm>
              <a:off x="2832100" y="2208213"/>
              <a:ext cx="1981200" cy="669924"/>
            </a:xfrm>
            <a:custGeom>
              <a:avLst/>
              <a:gdLst>
                <a:gd name="T0" fmla="*/ 57 w 172"/>
                <a:gd name="T1" fmla="*/ 57 h 58"/>
                <a:gd name="T2" fmla="*/ 54 w 172"/>
                <a:gd name="T3" fmla="*/ 26 h 58"/>
                <a:gd name="T4" fmla="*/ 54 w 172"/>
                <a:gd name="T5" fmla="*/ 26 h 58"/>
                <a:gd name="T6" fmla="*/ 52 w 172"/>
                <a:gd name="T7" fmla="*/ 32 h 58"/>
                <a:gd name="T8" fmla="*/ 44 w 172"/>
                <a:gd name="T9" fmla="*/ 57 h 58"/>
                <a:gd name="T10" fmla="*/ 32 w 172"/>
                <a:gd name="T11" fmla="*/ 57 h 58"/>
                <a:gd name="T12" fmla="*/ 24 w 172"/>
                <a:gd name="T13" fmla="*/ 33 h 58"/>
                <a:gd name="T14" fmla="*/ 23 w 172"/>
                <a:gd name="T15" fmla="*/ 26 h 58"/>
                <a:gd name="T16" fmla="*/ 22 w 172"/>
                <a:gd name="T17" fmla="*/ 26 h 58"/>
                <a:gd name="T18" fmla="*/ 22 w 172"/>
                <a:gd name="T19" fmla="*/ 28 h 58"/>
                <a:gd name="T20" fmla="*/ 22 w 172"/>
                <a:gd name="T21" fmla="*/ 33 h 58"/>
                <a:gd name="T22" fmla="*/ 19 w 172"/>
                <a:gd name="T23" fmla="*/ 57 h 58"/>
                <a:gd name="T24" fmla="*/ 0 w 172"/>
                <a:gd name="T25" fmla="*/ 57 h 58"/>
                <a:gd name="T26" fmla="*/ 9 w 172"/>
                <a:gd name="T27" fmla="*/ 0 h 58"/>
                <a:gd name="T28" fmla="*/ 30 w 172"/>
                <a:gd name="T29" fmla="*/ 0 h 58"/>
                <a:gd name="T30" fmla="*/ 38 w 172"/>
                <a:gd name="T31" fmla="*/ 30 h 58"/>
                <a:gd name="T32" fmla="*/ 38 w 172"/>
                <a:gd name="T33" fmla="*/ 30 h 58"/>
                <a:gd name="T34" fmla="*/ 38 w 172"/>
                <a:gd name="T35" fmla="*/ 30 h 58"/>
                <a:gd name="T36" fmla="*/ 40 w 172"/>
                <a:gd name="T37" fmla="*/ 23 h 58"/>
                <a:gd name="T38" fmla="*/ 46 w 172"/>
                <a:gd name="T39" fmla="*/ 0 h 58"/>
                <a:gd name="T40" fmla="*/ 67 w 172"/>
                <a:gd name="T41" fmla="*/ 0 h 58"/>
                <a:gd name="T42" fmla="*/ 76 w 172"/>
                <a:gd name="T43" fmla="*/ 57 h 58"/>
                <a:gd name="T44" fmla="*/ 57 w 172"/>
                <a:gd name="T45" fmla="*/ 57 h 58"/>
                <a:gd name="T46" fmla="*/ 118 w 172"/>
                <a:gd name="T47" fmla="*/ 57 h 58"/>
                <a:gd name="T48" fmla="*/ 80 w 172"/>
                <a:gd name="T49" fmla="*/ 57 h 58"/>
                <a:gd name="T50" fmla="*/ 80 w 172"/>
                <a:gd name="T51" fmla="*/ 0 h 58"/>
                <a:gd name="T52" fmla="*/ 99 w 172"/>
                <a:gd name="T53" fmla="*/ 0 h 58"/>
                <a:gd name="T54" fmla="*/ 99 w 172"/>
                <a:gd name="T55" fmla="*/ 43 h 58"/>
                <a:gd name="T56" fmla="*/ 118 w 172"/>
                <a:gd name="T57" fmla="*/ 43 h 58"/>
                <a:gd name="T58" fmla="*/ 118 w 172"/>
                <a:gd name="T59" fmla="*/ 57 h 58"/>
                <a:gd name="T60" fmla="*/ 167 w 172"/>
                <a:gd name="T61" fmla="*/ 50 h 58"/>
                <a:gd name="T62" fmla="*/ 146 w 172"/>
                <a:gd name="T63" fmla="*/ 58 h 58"/>
                <a:gd name="T64" fmla="*/ 118 w 172"/>
                <a:gd name="T65" fmla="*/ 29 h 58"/>
                <a:gd name="T66" fmla="*/ 146 w 172"/>
                <a:gd name="T67" fmla="*/ 0 h 58"/>
                <a:gd name="T68" fmla="*/ 168 w 172"/>
                <a:gd name="T69" fmla="*/ 9 h 58"/>
                <a:gd name="T70" fmla="*/ 172 w 172"/>
                <a:gd name="T71" fmla="*/ 15 h 58"/>
                <a:gd name="T72" fmla="*/ 158 w 172"/>
                <a:gd name="T73" fmla="*/ 22 h 58"/>
                <a:gd name="T74" fmla="*/ 147 w 172"/>
                <a:gd name="T75" fmla="*/ 13 h 58"/>
                <a:gd name="T76" fmla="*/ 139 w 172"/>
                <a:gd name="T77" fmla="*/ 16 h 58"/>
                <a:gd name="T78" fmla="*/ 135 w 172"/>
                <a:gd name="T79" fmla="*/ 28 h 58"/>
                <a:gd name="T80" fmla="*/ 147 w 172"/>
                <a:gd name="T81" fmla="*/ 44 h 58"/>
                <a:gd name="T82" fmla="*/ 158 w 172"/>
                <a:gd name="T83" fmla="*/ 35 h 58"/>
                <a:gd name="T84" fmla="*/ 172 w 172"/>
                <a:gd name="T85" fmla="*/ 42 h 58"/>
                <a:gd name="T86" fmla="*/ 167 w 172"/>
                <a:gd name="T87"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
        <p:nvSpPr>
          <p:cNvPr id="22" name="Text Placeholder 10"/>
          <p:cNvSpPr>
            <a:spLocks noGrp="1"/>
          </p:cNvSpPr>
          <p:nvPr>
            <p:ph type="body" sz="quarter" idx="16" hasCustomPrompt="1"/>
          </p:nvPr>
        </p:nvSpPr>
        <p:spPr>
          <a:xfrm>
            <a:off x="571564" y="5532985"/>
            <a:ext cx="6700736" cy="1003684"/>
          </a:xfrm>
          <a:prstGeom prst="rect">
            <a:avLst/>
          </a:prstGeom>
        </p:spPr>
        <p:txBody>
          <a:bodyPr lIns="0" tIns="0" rIns="0" bIns="0"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Insert disclaimer here</a:t>
            </a:r>
          </a:p>
        </p:txBody>
      </p:sp>
      <p:sp>
        <p:nvSpPr>
          <p:cNvPr id="24" name="Freeform 23"/>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26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nvGrpSpPr>
          <p:cNvPr id="31" name="Group 4"/>
          <p:cNvGrpSpPr>
            <a:grpSpLocks noChangeAspect="1"/>
          </p:cNvGrpSpPr>
          <p:nvPr userDrawn="1"/>
        </p:nvGrpSpPr>
        <p:grpSpPr bwMode="auto">
          <a:xfrm>
            <a:off x="7226567" y="6174345"/>
            <a:ext cx="1375787" cy="360000"/>
            <a:chOff x="4400" y="3849"/>
            <a:chExt cx="1028" cy="269"/>
          </a:xfrm>
        </p:grpSpPr>
        <p:sp>
          <p:nvSpPr>
            <p:cNvPr id="32"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3"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4"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5"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6"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7"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8"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9"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3"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4"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5" name="Freeform 54"/>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56" name="Freeform 55"/>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Tree>
    <p:extLst>
      <p:ext uri="{BB962C8B-B14F-4D97-AF65-F5344CB8AC3E}">
        <p14:creationId xmlns:p14="http://schemas.microsoft.com/office/powerpoint/2010/main" val="34602457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harts &amp; 2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79DBDF17-1311-4195-A4A9-4B1F47B28654}"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569251" y="1676400"/>
            <a:ext cx="34425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5132251" y="1676400"/>
            <a:ext cx="34425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569251" y="4013235"/>
            <a:ext cx="3442500" cy="2163732"/>
          </a:xfrm>
        </p:spPr>
        <p:txBody>
          <a:bodyPr anchor="ctr" anchorCtr="0"/>
          <a:lstStyle>
            <a:lvl1pPr marL="0" indent="0" algn="ctr">
              <a:buNone/>
              <a:defRPr sz="1200"/>
            </a:lvl1pPr>
          </a:lstStyle>
          <a:p>
            <a:pPr lvl="0"/>
            <a:r>
              <a:rPr lang="en-US" dirty="0"/>
              <a:t>Click icon to add chart or table</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569251" y="3748685"/>
            <a:ext cx="34425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5132251" y="4013235"/>
            <a:ext cx="3442500" cy="2163732"/>
          </a:xfrm>
        </p:spPr>
        <p:txBody>
          <a:bodyPr anchor="ctr" anchorCtr="0"/>
          <a:lstStyle>
            <a:lvl1pPr marL="0" indent="0" algn="ctr">
              <a:buNone/>
              <a:defRPr sz="1200"/>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5132251" y="3748685"/>
            <a:ext cx="34425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Tree>
    <p:extLst>
      <p:ext uri="{BB962C8B-B14F-4D97-AF65-F5344CB8AC3E}">
        <p14:creationId xmlns:p14="http://schemas.microsoft.com/office/powerpoint/2010/main" val="19345810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on grey) &amp; 2 Tex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F64D5F-250A-4878-8366-76EAA267EA6E}"/>
              </a:ext>
            </a:extLst>
          </p:cNvPr>
          <p:cNvSpPr/>
          <p:nvPr userDrawn="1"/>
        </p:nvSpPr>
        <p:spPr>
          <a:xfrm>
            <a:off x="569251" y="3976792"/>
            <a:ext cx="34425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13" name="Rectangle 12">
            <a:extLst>
              <a:ext uri="{FF2B5EF4-FFF2-40B4-BE49-F238E27FC236}">
                <a16:creationId xmlns:a16="http://schemas.microsoft.com/office/drawing/2014/main" id="{C9C94AE5-13A6-472F-BBC3-C440BC11D850}"/>
              </a:ext>
            </a:extLst>
          </p:cNvPr>
          <p:cNvSpPr/>
          <p:nvPr userDrawn="1"/>
        </p:nvSpPr>
        <p:spPr>
          <a:xfrm>
            <a:off x="5132251" y="3976792"/>
            <a:ext cx="3442500" cy="22001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16" name="Content Placeholder 7">
            <a:extLst>
              <a:ext uri="{FF2B5EF4-FFF2-40B4-BE49-F238E27FC236}">
                <a16:creationId xmlns:a16="http://schemas.microsoft.com/office/drawing/2014/main" id="{723EFDE4-A720-4C85-A0E1-6C69F11CB4A4}"/>
              </a:ext>
            </a:extLst>
          </p:cNvPr>
          <p:cNvSpPr>
            <a:spLocks noGrp="1"/>
          </p:cNvSpPr>
          <p:nvPr>
            <p:ph sz="quarter" idx="21" hasCustomPrompt="1"/>
          </p:nvPr>
        </p:nvSpPr>
        <p:spPr>
          <a:xfrm>
            <a:off x="569251" y="4013239"/>
            <a:ext cx="3442500" cy="2163733"/>
          </a:xfrm>
        </p:spPr>
        <p:txBody>
          <a:bodyPr anchor="ctr" anchorCtr="0"/>
          <a:lstStyle>
            <a:lvl1pPr marL="0" indent="0" algn="ctr">
              <a:buNone/>
              <a:defRPr sz="1200"/>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D47843A5-1EEE-42DE-AA1A-E40F7928E4EE}"/>
              </a:ext>
            </a:extLst>
          </p:cNvPr>
          <p:cNvSpPr>
            <a:spLocks noGrp="1"/>
          </p:cNvSpPr>
          <p:nvPr>
            <p:ph sz="quarter" idx="22" hasCustomPrompt="1"/>
          </p:nvPr>
        </p:nvSpPr>
        <p:spPr>
          <a:xfrm>
            <a:off x="5132251" y="4013239"/>
            <a:ext cx="3442500" cy="2163733"/>
          </a:xfrm>
        </p:spPr>
        <p:txBody>
          <a:bodyPr anchor="ctr" anchorCtr="0"/>
          <a:lstStyle>
            <a:lvl1pPr marL="0" indent="0" algn="ctr">
              <a:buNone/>
              <a:defRPr sz="1200"/>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59ECB07B-DBC4-45A5-A24A-0184D9956638}"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0" name="Text Placeholder 10">
            <a:extLst>
              <a:ext uri="{FF2B5EF4-FFF2-40B4-BE49-F238E27FC236}">
                <a16:creationId xmlns:a16="http://schemas.microsoft.com/office/drawing/2014/main" id="{8099F59F-DBEE-4CC0-85AC-1C0EB8918FCD}"/>
              </a:ext>
            </a:extLst>
          </p:cNvPr>
          <p:cNvSpPr>
            <a:spLocks noGrp="1"/>
          </p:cNvSpPr>
          <p:nvPr>
            <p:ph type="body" sz="quarter" idx="14"/>
          </p:nvPr>
        </p:nvSpPr>
        <p:spPr>
          <a:xfrm>
            <a:off x="569251" y="1676400"/>
            <a:ext cx="34425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1" name="Text Placeholder 10">
            <a:extLst>
              <a:ext uri="{FF2B5EF4-FFF2-40B4-BE49-F238E27FC236}">
                <a16:creationId xmlns:a16="http://schemas.microsoft.com/office/drawing/2014/main" id="{CF868681-AF25-46C0-A803-188E15239EB2}"/>
              </a:ext>
            </a:extLst>
          </p:cNvPr>
          <p:cNvSpPr>
            <a:spLocks noGrp="1"/>
          </p:cNvSpPr>
          <p:nvPr>
            <p:ph type="body" sz="quarter" idx="15"/>
          </p:nvPr>
        </p:nvSpPr>
        <p:spPr>
          <a:xfrm>
            <a:off x="5132251" y="1676400"/>
            <a:ext cx="3442500" cy="1834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7" name="Text Placeholder 2">
            <a:extLst>
              <a:ext uri="{FF2B5EF4-FFF2-40B4-BE49-F238E27FC236}">
                <a16:creationId xmlns:a16="http://schemas.microsoft.com/office/drawing/2014/main" id="{68A527B0-4005-4D05-9EF6-708638E5BD7C}"/>
              </a:ext>
            </a:extLst>
          </p:cNvPr>
          <p:cNvSpPr>
            <a:spLocks noGrp="1"/>
          </p:cNvSpPr>
          <p:nvPr>
            <p:ph type="body" idx="17" hasCustomPrompt="1"/>
          </p:nvPr>
        </p:nvSpPr>
        <p:spPr>
          <a:xfrm>
            <a:off x="569251" y="3748685"/>
            <a:ext cx="34425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1" name="Text Placeholder 2">
            <a:extLst>
              <a:ext uri="{FF2B5EF4-FFF2-40B4-BE49-F238E27FC236}">
                <a16:creationId xmlns:a16="http://schemas.microsoft.com/office/drawing/2014/main" id="{EEC0A187-1AEA-47F0-A19E-2A933ED63EE0}"/>
              </a:ext>
            </a:extLst>
          </p:cNvPr>
          <p:cNvSpPr>
            <a:spLocks noGrp="1"/>
          </p:cNvSpPr>
          <p:nvPr>
            <p:ph type="body" idx="23" hasCustomPrompt="1"/>
          </p:nvPr>
        </p:nvSpPr>
        <p:spPr>
          <a:xfrm>
            <a:off x="5132251" y="3748685"/>
            <a:ext cx="34425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Tree>
    <p:extLst>
      <p:ext uri="{BB962C8B-B14F-4D97-AF65-F5344CB8AC3E}">
        <p14:creationId xmlns:p14="http://schemas.microsoft.com/office/powerpoint/2010/main" val="2930401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Charts &amp; Text">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2943764" y="1940944"/>
            <a:ext cx="27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6A091A42-BA5B-40A5-AA58-174A46D6088B}"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2943764" y="1676400"/>
            <a:ext cx="27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5863595" y="1940944"/>
            <a:ext cx="27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5863595" y="1676400"/>
            <a:ext cx="27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2943764" y="4322284"/>
            <a:ext cx="27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2943764" y="4057740"/>
            <a:ext cx="27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5863595" y="4322284"/>
            <a:ext cx="27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5863595" y="4057740"/>
            <a:ext cx="27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569251" y="1676409"/>
            <a:ext cx="2154682"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0787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 Charts (on grey) &amp; Tex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279C501-22D6-4C9A-B46E-508BF0CC528C}"/>
              </a:ext>
            </a:extLst>
          </p:cNvPr>
          <p:cNvSpPr/>
          <p:nvPr userDrawn="1"/>
        </p:nvSpPr>
        <p:spPr>
          <a:xfrm>
            <a:off x="2943764" y="1905999"/>
            <a:ext cx="27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17" name="Rectangle 16">
            <a:extLst>
              <a:ext uri="{FF2B5EF4-FFF2-40B4-BE49-F238E27FC236}">
                <a16:creationId xmlns:a16="http://schemas.microsoft.com/office/drawing/2014/main" id="{4A3A3A66-92CB-472E-B24A-8A51BF26D467}"/>
              </a:ext>
            </a:extLst>
          </p:cNvPr>
          <p:cNvSpPr/>
          <p:nvPr userDrawn="1"/>
        </p:nvSpPr>
        <p:spPr>
          <a:xfrm>
            <a:off x="2943764" y="4287339"/>
            <a:ext cx="27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22" name="Rectangle 21">
            <a:extLst>
              <a:ext uri="{FF2B5EF4-FFF2-40B4-BE49-F238E27FC236}">
                <a16:creationId xmlns:a16="http://schemas.microsoft.com/office/drawing/2014/main" id="{F689A78C-D96F-4A9B-8175-FF89999333C1}"/>
              </a:ext>
            </a:extLst>
          </p:cNvPr>
          <p:cNvSpPr/>
          <p:nvPr userDrawn="1"/>
        </p:nvSpPr>
        <p:spPr>
          <a:xfrm>
            <a:off x="5863595" y="1905999"/>
            <a:ext cx="27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24" name="Rectangle 23">
            <a:extLst>
              <a:ext uri="{FF2B5EF4-FFF2-40B4-BE49-F238E27FC236}">
                <a16:creationId xmlns:a16="http://schemas.microsoft.com/office/drawing/2014/main" id="{F37EEC7F-AB01-41A8-92DF-19E2AFC151AC}"/>
              </a:ext>
            </a:extLst>
          </p:cNvPr>
          <p:cNvSpPr/>
          <p:nvPr userDrawn="1"/>
        </p:nvSpPr>
        <p:spPr>
          <a:xfrm>
            <a:off x="5863595" y="4287339"/>
            <a:ext cx="2700000" cy="203628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8" name="Content Placeholder 7">
            <a:extLst>
              <a:ext uri="{FF2B5EF4-FFF2-40B4-BE49-F238E27FC236}">
                <a16:creationId xmlns:a16="http://schemas.microsoft.com/office/drawing/2014/main" id="{54F6DC73-D2E5-4C44-B6A2-EB181445D050}"/>
              </a:ext>
            </a:extLst>
          </p:cNvPr>
          <p:cNvSpPr>
            <a:spLocks noGrp="1"/>
          </p:cNvSpPr>
          <p:nvPr>
            <p:ph sz="quarter" idx="16" hasCustomPrompt="1"/>
          </p:nvPr>
        </p:nvSpPr>
        <p:spPr>
          <a:xfrm>
            <a:off x="2943764" y="1940944"/>
            <a:ext cx="27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15" name="Content Placeholder 7">
            <a:extLst>
              <a:ext uri="{FF2B5EF4-FFF2-40B4-BE49-F238E27FC236}">
                <a16:creationId xmlns:a16="http://schemas.microsoft.com/office/drawing/2014/main" id="{12D3D275-DDAF-4C40-A0DF-D6866072262C}"/>
              </a:ext>
            </a:extLst>
          </p:cNvPr>
          <p:cNvSpPr>
            <a:spLocks noGrp="1"/>
          </p:cNvSpPr>
          <p:nvPr>
            <p:ph sz="quarter" idx="19" hasCustomPrompt="1"/>
          </p:nvPr>
        </p:nvSpPr>
        <p:spPr>
          <a:xfrm>
            <a:off x="5863595" y="1940944"/>
            <a:ext cx="27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18" name="Content Placeholder 7">
            <a:extLst>
              <a:ext uri="{FF2B5EF4-FFF2-40B4-BE49-F238E27FC236}">
                <a16:creationId xmlns:a16="http://schemas.microsoft.com/office/drawing/2014/main" id="{1E7267D2-C32A-47A1-9405-712B6A92AD51}"/>
              </a:ext>
            </a:extLst>
          </p:cNvPr>
          <p:cNvSpPr>
            <a:spLocks noGrp="1"/>
          </p:cNvSpPr>
          <p:nvPr>
            <p:ph sz="quarter" idx="21" hasCustomPrompt="1"/>
          </p:nvPr>
        </p:nvSpPr>
        <p:spPr>
          <a:xfrm>
            <a:off x="2943764" y="4322284"/>
            <a:ext cx="27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20" name="Content Placeholder 7">
            <a:extLst>
              <a:ext uri="{FF2B5EF4-FFF2-40B4-BE49-F238E27FC236}">
                <a16:creationId xmlns:a16="http://schemas.microsoft.com/office/drawing/2014/main" id="{A2A3DEBF-D699-4FD9-8B9A-C6722C2CF6F6}"/>
              </a:ext>
            </a:extLst>
          </p:cNvPr>
          <p:cNvSpPr>
            <a:spLocks noGrp="1"/>
          </p:cNvSpPr>
          <p:nvPr>
            <p:ph sz="quarter" idx="23" hasCustomPrompt="1"/>
          </p:nvPr>
        </p:nvSpPr>
        <p:spPr>
          <a:xfrm>
            <a:off x="5863595" y="4322284"/>
            <a:ext cx="2700000" cy="2001328"/>
          </a:xfrm>
        </p:spPr>
        <p:txBody>
          <a:bodyPr anchor="ctr" anchorCtr="0"/>
          <a:lstStyle>
            <a:lvl1pPr marL="0" indent="0" algn="ctr">
              <a:buNone/>
              <a:defRPr sz="1200"/>
            </a:lvl1pPr>
          </a:lstStyle>
          <a:p>
            <a:pPr lvl="0"/>
            <a:r>
              <a:rPr lang="en-US" dirty="0"/>
              <a:t>Click icon to add chart or table</a:t>
            </a:r>
            <a:endParaRPr lang="en-AU"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B791A034-7D9C-4111-B7E4-53357559EC0C}"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US" noProof="0"/>
              <a:t>Click to edit Master title style</a:t>
            </a:r>
            <a:endParaRPr lang="en-AU" noProof="0"/>
          </a:p>
        </p:txBody>
      </p:sp>
      <p:sp>
        <p:nvSpPr>
          <p:cNvPr id="12" name="Text Placeholder 2">
            <a:extLst>
              <a:ext uri="{FF2B5EF4-FFF2-40B4-BE49-F238E27FC236}">
                <a16:creationId xmlns:a16="http://schemas.microsoft.com/office/drawing/2014/main" id="{F773F9B7-25F8-4E5D-919A-FB05B02081AB}"/>
              </a:ext>
            </a:extLst>
          </p:cNvPr>
          <p:cNvSpPr>
            <a:spLocks noGrp="1"/>
          </p:cNvSpPr>
          <p:nvPr>
            <p:ph type="body" idx="15" hasCustomPrompt="1"/>
          </p:nvPr>
        </p:nvSpPr>
        <p:spPr>
          <a:xfrm>
            <a:off x="2943764" y="1676400"/>
            <a:ext cx="27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6" name="Text Placeholder 2">
            <a:extLst>
              <a:ext uri="{FF2B5EF4-FFF2-40B4-BE49-F238E27FC236}">
                <a16:creationId xmlns:a16="http://schemas.microsoft.com/office/drawing/2014/main" id="{F5F04F51-A389-46FA-B78D-D767A5AECA4E}"/>
              </a:ext>
            </a:extLst>
          </p:cNvPr>
          <p:cNvSpPr>
            <a:spLocks noGrp="1"/>
          </p:cNvSpPr>
          <p:nvPr>
            <p:ph type="body" idx="20" hasCustomPrompt="1"/>
          </p:nvPr>
        </p:nvSpPr>
        <p:spPr>
          <a:xfrm>
            <a:off x="5863595" y="1676400"/>
            <a:ext cx="27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19" name="Text Placeholder 2">
            <a:extLst>
              <a:ext uri="{FF2B5EF4-FFF2-40B4-BE49-F238E27FC236}">
                <a16:creationId xmlns:a16="http://schemas.microsoft.com/office/drawing/2014/main" id="{5E782376-C818-4FE4-B647-6C63AAE11D48}"/>
              </a:ext>
            </a:extLst>
          </p:cNvPr>
          <p:cNvSpPr>
            <a:spLocks noGrp="1"/>
          </p:cNvSpPr>
          <p:nvPr>
            <p:ph type="body" idx="22" hasCustomPrompt="1"/>
          </p:nvPr>
        </p:nvSpPr>
        <p:spPr>
          <a:xfrm>
            <a:off x="2943764" y="4057740"/>
            <a:ext cx="27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1" name="Text Placeholder 2">
            <a:extLst>
              <a:ext uri="{FF2B5EF4-FFF2-40B4-BE49-F238E27FC236}">
                <a16:creationId xmlns:a16="http://schemas.microsoft.com/office/drawing/2014/main" id="{B5DC1914-60C2-4764-B8DB-054FEA1154BA}"/>
              </a:ext>
            </a:extLst>
          </p:cNvPr>
          <p:cNvSpPr>
            <a:spLocks noGrp="1"/>
          </p:cNvSpPr>
          <p:nvPr>
            <p:ph type="body" idx="24" hasCustomPrompt="1"/>
          </p:nvPr>
        </p:nvSpPr>
        <p:spPr>
          <a:xfrm>
            <a:off x="5863595" y="4057740"/>
            <a:ext cx="2700000" cy="264544"/>
          </a:xfrm>
        </p:spPr>
        <p:txBody>
          <a:bodyPr anchor="t" anchorCtr="0"/>
          <a:lstStyle>
            <a:lvl1pPr marL="0" indent="0" algn="ctr">
              <a:lnSpc>
                <a:spcPct val="100000"/>
              </a:lnSpc>
              <a:spcBef>
                <a:spcPts val="0"/>
              </a:spcBef>
              <a:buNone/>
              <a:defRPr sz="1200" b="0">
                <a:solidFill>
                  <a:schemeClr val="tx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Chart title</a:t>
            </a:r>
          </a:p>
        </p:txBody>
      </p:sp>
      <p:sp>
        <p:nvSpPr>
          <p:cNvPr id="23" name="Text Placeholder 10">
            <a:extLst>
              <a:ext uri="{FF2B5EF4-FFF2-40B4-BE49-F238E27FC236}">
                <a16:creationId xmlns:a16="http://schemas.microsoft.com/office/drawing/2014/main" id="{68819E78-27FF-4ADE-AF18-768D8AAED959}"/>
              </a:ext>
            </a:extLst>
          </p:cNvPr>
          <p:cNvSpPr>
            <a:spLocks noGrp="1"/>
          </p:cNvSpPr>
          <p:nvPr>
            <p:ph type="body" sz="quarter" idx="14"/>
          </p:nvPr>
        </p:nvSpPr>
        <p:spPr>
          <a:xfrm>
            <a:off x="569251" y="1676409"/>
            <a:ext cx="2154682" cy="4500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52696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Infographic">
    <p:bg>
      <p:bgPr>
        <a:solidFill>
          <a:srgbClr val="161818"/>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421CFA4C-1F09-4286-9E2C-41675C2750D5}"/>
              </a:ext>
            </a:extLst>
          </p:cNvPr>
          <p:cNvSpPr>
            <a:spLocks noGrp="1"/>
          </p:cNvSpPr>
          <p:nvPr>
            <p:ph type="pic" sz="quarter" idx="31" hasCustomPrompt="1"/>
          </p:nvPr>
        </p:nvSpPr>
        <p:spPr>
          <a:xfrm>
            <a:off x="6858000" y="3429000"/>
            <a:ext cx="2286000" cy="3429000"/>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11" name="Picture Placeholder 8">
            <a:extLst>
              <a:ext uri="{FF2B5EF4-FFF2-40B4-BE49-F238E27FC236}">
                <a16:creationId xmlns:a16="http://schemas.microsoft.com/office/drawing/2014/main" id="{81B87C67-486C-48FF-9B3D-EE58045C5027}"/>
              </a:ext>
            </a:extLst>
          </p:cNvPr>
          <p:cNvSpPr>
            <a:spLocks noGrp="1"/>
          </p:cNvSpPr>
          <p:nvPr>
            <p:ph type="pic" sz="quarter" idx="32" hasCustomPrompt="1"/>
          </p:nvPr>
        </p:nvSpPr>
        <p:spPr>
          <a:xfrm>
            <a:off x="0" y="3429000"/>
            <a:ext cx="4572000" cy="3429000"/>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12" name="Rectangle 11">
            <a:extLst>
              <a:ext uri="{FF2B5EF4-FFF2-40B4-BE49-F238E27FC236}">
                <a16:creationId xmlns:a16="http://schemas.microsoft.com/office/drawing/2014/main" id="{4B72BA0A-FC28-48D2-989D-7F55CC55DE27}"/>
              </a:ext>
            </a:extLst>
          </p:cNvPr>
          <p:cNvSpPr/>
          <p:nvPr userDrawn="1"/>
        </p:nvSpPr>
        <p:spPr>
          <a:xfrm>
            <a:off x="2286008" y="0"/>
            <a:ext cx="228555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algn="ctr"/>
            <a:endParaRPr lang="en-AU" sz="675" dirty="0"/>
          </a:p>
        </p:txBody>
      </p:sp>
      <p:sp>
        <p:nvSpPr>
          <p:cNvPr id="15" name="Text Placeholder 2">
            <a:extLst>
              <a:ext uri="{FF2B5EF4-FFF2-40B4-BE49-F238E27FC236}">
                <a16:creationId xmlns:a16="http://schemas.microsoft.com/office/drawing/2014/main" id="{69485B5C-12AA-4DEC-839A-4C0AFC69B76D}"/>
              </a:ext>
            </a:extLst>
          </p:cNvPr>
          <p:cNvSpPr>
            <a:spLocks noGrp="1"/>
          </p:cNvSpPr>
          <p:nvPr>
            <p:ph type="body" idx="33" hasCustomPrompt="1"/>
          </p:nvPr>
        </p:nvSpPr>
        <p:spPr>
          <a:xfrm>
            <a:off x="2285100" y="0"/>
            <a:ext cx="2286000" cy="3429000"/>
          </a:xfrm>
        </p:spPr>
        <p:txBody>
          <a:bodyPr lIns="180000" rIns="180000" anchor="ctr" anchorCtr="0"/>
          <a:lstStyle>
            <a:lvl1pPr marL="0" indent="0" algn="ctr">
              <a:lnSpc>
                <a:spcPct val="100000"/>
              </a:lnSpc>
              <a:spcBef>
                <a:spcPts val="675"/>
              </a:spcBef>
              <a:buNone/>
              <a:defRPr sz="14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Click to add text and if you want to add a heading increase the font size to 24pt</a:t>
            </a:r>
          </a:p>
        </p:txBody>
      </p:sp>
      <p:sp>
        <p:nvSpPr>
          <p:cNvPr id="13" name="Rectangle 12">
            <a:extLst>
              <a:ext uri="{FF2B5EF4-FFF2-40B4-BE49-F238E27FC236}">
                <a16:creationId xmlns:a16="http://schemas.microsoft.com/office/drawing/2014/main" id="{DB37CDB6-C28E-45C3-B47E-C806888BE361}"/>
              </a:ext>
            </a:extLst>
          </p:cNvPr>
          <p:cNvSpPr/>
          <p:nvPr userDrawn="1"/>
        </p:nvSpPr>
        <p:spPr>
          <a:xfrm>
            <a:off x="6858457" y="0"/>
            <a:ext cx="2285551" cy="3429000"/>
          </a:xfrm>
          <a:prstGeom prst="rect">
            <a:avLst/>
          </a:prstGeom>
          <a:solidFill>
            <a:srgbClr val="1618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0" forceAA="0" compatLnSpc="1">
            <a:prstTxWarp prst="textNoShape">
              <a:avLst/>
            </a:prstTxWarp>
            <a:noAutofit/>
          </a:bodyPr>
          <a:lstStyle/>
          <a:p>
            <a:pPr algn="ctr"/>
            <a:endParaRPr lang="en-AU" sz="675" dirty="0">
              <a:solidFill>
                <a:schemeClr val="accent1"/>
              </a:solidFill>
            </a:endParaRPr>
          </a:p>
        </p:txBody>
      </p:sp>
      <p:sp>
        <p:nvSpPr>
          <p:cNvPr id="9" name="Picture Placeholder 8">
            <a:extLst>
              <a:ext uri="{FF2B5EF4-FFF2-40B4-BE49-F238E27FC236}">
                <a16:creationId xmlns:a16="http://schemas.microsoft.com/office/drawing/2014/main" id="{03C0A9C8-ABDD-48F5-BE57-B527AB1FEF1A}"/>
              </a:ext>
            </a:extLst>
          </p:cNvPr>
          <p:cNvSpPr>
            <a:spLocks noGrp="1"/>
          </p:cNvSpPr>
          <p:nvPr>
            <p:ph type="pic" sz="quarter" idx="30" hasCustomPrompt="1"/>
          </p:nvPr>
        </p:nvSpPr>
        <p:spPr>
          <a:xfrm>
            <a:off x="4572000" y="0"/>
            <a:ext cx="2286000" cy="3429000"/>
          </a:xfrm>
          <a:prstGeom prst="rect">
            <a:avLst/>
          </a:prstGeom>
          <a:solidFill>
            <a:srgbClr val="F5F5F5"/>
          </a:solidFill>
        </p:spPr>
        <p:txBody>
          <a:bodyPr lIns="72000" tIns="72000" rIns="72000" bIns="72000" anchor="ctr" anchorCtr="0"/>
          <a:lstStyle>
            <a:lvl1pPr marL="0" indent="0" algn="ctr">
              <a:buNone/>
              <a:defRPr sz="1200">
                <a:solidFill>
                  <a:schemeClr val="tx1"/>
                </a:solidFill>
              </a:defRPr>
            </a:lvl1pPr>
          </a:lstStyle>
          <a:p>
            <a:r>
              <a:rPr lang="en-AU" dirty="0"/>
              <a:t>Click icon to add image</a:t>
            </a:r>
          </a:p>
        </p:txBody>
      </p:sp>
      <p:sp>
        <p:nvSpPr>
          <p:cNvPr id="16" name="Text Placeholder 2">
            <a:extLst>
              <a:ext uri="{FF2B5EF4-FFF2-40B4-BE49-F238E27FC236}">
                <a16:creationId xmlns:a16="http://schemas.microsoft.com/office/drawing/2014/main" id="{0FB02AA9-3CFD-42F6-A89B-0E9879820066}"/>
              </a:ext>
            </a:extLst>
          </p:cNvPr>
          <p:cNvSpPr>
            <a:spLocks noGrp="1"/>
          </p:cNvSpPr>
          <p:nvPr>
            <p:ph type="body" idx="34" hasCustomPrompt="1"/>
          </p:nvPr>
        </p:nvSpPr>
        <p:spPr>
          <a:xfrm>
            <a:off x="6858000" y="0"/>
            <a:ext cx="2286000" cy="3429000"/>
          </a:xfrm>
        </p:spPr>
        <p:txBody>
          <a:bodyPr wrap="square" lIns="180000" tIns="0" rIns="180000" bIns="0" anchor="ctr" anchorCtr="0"/>
          <a:lstStyle>
            <a:lvl1pPr marL="0" marR="0" indent="0" algn="ctr" defTabSz="685732" rtl="0" eaLnBrk="1" fontAlgn="auto" latinLnBrk="0" hangingPunct="1">
              <a:lnSpc>
                <a:spcPct val="100000"/>
              </a:lnSpc>
              <a:spcBef>
                <a:spcPts val="675"/>
              </a:spcBef>
              <a:spcAft>
                <a:spcPts val="0"/>
              </a:spcAft>
              <a:buClr>
                <a:schemeClr val="accent1"/>
              </a:buClr>
              <a:buSzTx/>
              <a:buFont typeface="Arial" panose="020B0604020202020204" pitchFamily="34" charset="0"/>
              <a:buNone/>
              <a:tabLst/>
              <a:defRPr sz="1400" b="0">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marL="0" marR="0" lvl="0" indent="0" algn="ctr" defTabSz="685732" rtl="0" eaLnBrk="1" fontAlgn="auto" latinLnBrk="0" hangingPunct="1">
              <a:lnSpc>
                <a:spcPct val="100000"/>
              </a:lnSpc>
              <a:spcBef>
                <a:spcPts val="675"/>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24pt</a:t>
            </a:r>
          </a:p>
        </p:txBody>
      </p:sp>
      <p:sp>
        <p:nvSpPr>
          <p:cNvPr id="17" name="Text Placeholder 2">
            <a:extLst>
              <a:ext uri="{FF2B5EF4-FFF2-40B4-BE49-F238E27FC236}">
                <a16:creationId xmlns:a16="http://schemas.microsoft.com/office/drawing/2014/main" id="{74ECC1D4-01DB-4731-B9CC-9FB487D4251C}"/>
              </a:ext>
            </a:extLst>
          </p:cNvPr>
          <p:cNvSpPr>
            <a:spLocks noGrp="1"/>
          </p:cNvSpPr>
          <p:nvPr>
            <p:ph type="body" idx="35" hasCustomPrompt="1"/>
          </p:nvPr>
        </p:nvSpPr>
        <p:spPr>
          <a:xfrm>
            <a:off x="0" y="0"/>
            <a:ext cx="2286000" cy="3429000"/>
          </a:xfrm>
        </p:spPr>
        <p:txBody>
          <a:bodyPr lIns="180000" rIns="180000" anchor="ctr" anchorCtr="0">
            <a:normAutofit/>
          </a:bodyPr>
          <a:lstStyle>
            <a:lvl1pPr marL="0" indent="0" algn="ctr">
              <a:lnSpc>
                <a:spcPct val="100000"/>
              </a:lnSpc>
              <a:spcBef>
                <a:spcPts val="451"/>
              </a:spcBef>
              <a:buNone/>
              <a:defRPr sz="8800" b="1">
                <a:solidFill>
                  <a:schemeClr val="accent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lvl="0"/>
            <a:r>
              <a:rPr lang="en-AU" noProof="0" dirty="0"/>
              <a:t>X%</a:t>
            </a:r>
          </a:p>
        </p:txBody>
      </p:sp>
      <p:sp>
        <p:nvSpPr>
          <p:cNvPr id="14" name="Text Placeholder 2">
            <a:extLst>
              <a:ext uri="{FF2B5EF4-FFF2-40B4-BE49-F238E27FC236}">
                <a16:creationId xmlns:a16="http://schemas.microsoft.com/office/drawing/2014/main" id="{B342483B-965A-45F9-BD9F-E53A2477E83B}"/>
              </a:ext>
            </a:extLst>
          </p:cNvPr>
          <p:cNvSpPr>
            <a:spLocks noGrp="1"/>
          </p:cNvSpPr>
          <p:nvPr>
            <p:ph type="body" idx="13" hasCustomPrompt="1"/>
          </p:nvPr>
        </p:nvSpPr>
        <p:spPr>
          <a:xfrm>
            <a:off x="4571551" y="3429000"/>
            <a:ext cx="2286000" cy="3429000"/>
          </a:xfrm>
        </p:spPr>
        <p:txBody>
          <a:bodyPr wrap="square" lIns="180000" tIns="0" rIns="180000" bIns="0" anchor="ctr" anchorCtr="0"/>
          <a:lstStyle>
            <a:lvl1pPr marL="0" marR="0" indent="0" algn="ctr" defTabSz="685732" rtl="0" eaLnBrk="1" fontAlgn="auto" latinLnBrk="0" hangingPunct="1">
              <a:lnSpc>
                <a:spcPct val="100000"/>
              </a:lnSpc>
              <a:spcBef>
                <a:spcPts val="675"/>
              </a:spcBef>
              <a:spcAft>
                <a:spcPts val="0"/>
              </a:spcAft>
              <a:buClr>
                <a:schemeClr val="accent1"/>
              </a:buClr>
              <a:buSzTx/>
              <a:buFont typeface="Arial" panose="020B0604020202020204" pitchFamily="34" charset="0"/>
              <a:buNone/>
              <a:tabLst/>
              <a:defRPr sz="1400" b="0">
                <a:solidFill>
                  <a:schemeClr val="bg1"/>
                </a:solidFill>
              </a:defRPr>
            </a:lvl1pPr>
            <a:lvl2pPr marL="342866" indent="0">
              <a:buNone/>
              <a:defRPr sz="1500" b="1"/>
            </a:lvl2pPr>
            <a:lvl3pPr marL="685732" indent="0">
              <a:buNone/>
              <a:defRPr sz="1351" b="1"/>
            </a:lvl3pPr>
            <a:lvl4pPr marL="1028597" indent="0">
              <a:buNone/>
              <a:defRPr sz="1200" b="1"/>
            </a:lvl4pPr>
            <a:lvl5pPr marL="1371464" indent="0">
              <a:buNone/>
              <a:defRPr sz="1200" b="1"/>
            </a:lvl5pPr>
            <a:lvl6pPr marL="1714331" indent="0">
              <a:buNone/>
              <a:defRPr sz="1200" b="1"/>
            </a:lvl6pPr>
            <a:lvl7pPr marL="2057195" indent="0">
              <a:buNone/>
              <a:defRPr sz="1200" b="1"/>
            </a:lvl7pPr>
            <a:lvl8pPr marL="2400060" indent="0">
              <a:buNone/>
              <a:defRPr sz="1200" b="1"/>
            </a:lvl8pPr>
            <a:lvl9pPr marL="2742926" indent="0">
              <a:buNone/>
              <a:defRPr sz="1200" b="1"/>
            </a:lvl9pPr>
          </a:lstStyle>
          <a:p>
            <a:pPr marL="0" marR="0" lvl="0" indent="0" algn="ctr" defTabSz="685732" rtl="0" eaLnBrk="1" fontAlgn="auto" latinLnBrk="0" hangingPunct="1">
              <a:lnSpc>
                <a:spcPct val="100000"/>
              </a:lnSpc>
              <a:spcBef>
                <a:spcPts val="675"/>
              </a:spcBef>
              <a:spcAft>
                <a:spcPts val="0"/>
              </a:spcAft>
              <a:buClr>
                <a:schemeClr val="accent1"/>
              </a:buClr>
              <a:buSzTx/>
              <a:buFont typeface="Arial" panose="020B0604020202020204" pitchFamily="34" charset="0"/>
              <a:buNone/>
              <a:tabLst/>
              <a:defRPr/>
            </a:pPr>
            <a:r>
              <a:rPr lang="en-AU" noProof="0" dirty="0"/>
              <a:t>Click to add text and if you want to add a heading increase the font size to 24pt</a:t>
            </a:r>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751F3D3B-285D-4468-9BAC-3475055B510C}"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Tree>
    <p:extLst>
      <p:ext uri="{BB962C8B-B14F-4D97-AF65-F5344CB8AC3E}">
        <p14:creationId xmlns:p14="http://schemas.microsoft.com/office/powerpoint/2010/main" val="34707332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US" noProof="0"/>
              <a:t>Click to edit Master title style</a:t>
            </a:r>
            <a:endParaRPr lang="en-AU" noProof="0" dirty="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fld id="{FED32FA7-F17F-4455-ADE8-8D80A2059FEE}" type="datetime1">
              <a:rPr lang="en-AU" smtClean="0"/>
              <a:t>29/04/2025</a:t>
            </a:fld>
            <a:endParaRPr lang="en-AU" dirty="0"/>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dirty="0"/>
              <a:t>Presentation title</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smtClean="0"/>
              <a:t>‹#›</a:t>
            </a:fld>
            <a:endParaRPr lang="en-AU" dirty="0"/>
          </a:p>
        </p:txBody>
      </p:sp>
    </p:spTree>
    <p:extLst>
      <p:ext uri="{BB962C8B-B14F-4D97-AF65-F5344CB8AC3E}">
        <p14:creationId xmlns:p14="http://schemas.microsoft.com/office/powerpoint/2010/main" val="27750766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811781A-9133-4B2B-BBE1-07AEC1B6D6B6}"/>
              </a:ext>
            </a:extLst>
          </p:cNvPr>
          <p:cNvSpPr>
            <a:spLocks noGrp="1"/>
          </p:cNvSpPr>
          <p:nvPr>
            <p:ph type="dt" sz="half" idx="10"/>
          </p:nvPr>
        </p:nvSpPr>
        <p:spPr/>
        <p:txBody>
          <a:bodyPr/>
          <a:lstStyle/>
          <a:p>
            <a:fld id="{CCB55D8D-6DF1-4B68-9E5D-16BC82C5BF4F}" type="datetime1">
              <a:rPr lang="en-AU" smtClean="0"/>
              <a:t>29/04/2025</a:t>
            </a:fld>
            <a:endParaRPr lang="en-AU" dirty="0"/>
          </a:p>
        </p:txBody>
      </p:sp>
      <p:sp>
        <p:nvSpPr>
          <p:cNvPr id="3" name="Footer Placeholder 2">
            <a:extLst>
              <a:ext uri="{FF2B5EF4-FFF2-40B4-BE49-F238E27FC236}">
                <a16:creationId xmlns:a16="http://schemas.microsoft.com/office/drawing/2014/main" id="{D7F52EC3-9C09-446D-B2DA-292FFB5BABB5}"/>
              </a:ext>
            </a:extLst>
          </p:cNvPr>
          <p:cNvSpPr>
            <a:spLocks noGrp="1"/>
          </p:cNvSpPr>
          <p:nvPr>
            <p:ph type="ftr" sz="quarter" idx="11"/>
          </p:nvPr>
        </p:nvSpPr>
        <p:spPr/>
        <p:txBody>
          <a:bodyPr/>
          <a:lstStyle/>
          <a:p>
            <a:r>
              <a:rPr lang="en-AU" dirty="0"/>
              <a:t>Presentation title</a:t>
            </a:r>
          </a:p>
        </p:txBody>
      </p:sp>
      <p:sp>
        <p:nvSpPr>
          <p:cNvPr id="4" name="Slide Number Placeholder 3">
            <a:extLst>
              <a:ext uri="{FF2B5EF4-FFF2-40B4-BE49-F238E27FC236}">
                <a16:creationId xmlns:a16="http://schemas.microsoft.com/office/drawing/2014/main" id="{A61A54E2-78FF-4846-A79D-8C6297C910B1}"/>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5" name="Rectangle 4">
            <a:extLst>
              <a:ext uri="{FF2B5EF4-FFF2-40B4-BE49-F238E27FC236}">
                <a16:creationId xmlns:a16="http://schemas.microsoft.com/office/drawing/2014/main" id="{D01E817B-98CD-4DB6-81C7-C295F0412C0A}"/>
              </a:ext>
            </a:extLst>
          </p:cNvPr>
          <p:cNvSpPr/>
          <p:nvPr userDrawn="1"/>
        </p:nvSpPr>
        <p:spPr>
          <a:xfrm>
            <a:off x="8" y="0"/>
            <a:ext cx="2285551" cy="14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AU" sz="2700" dirty="0"/>
          </a:p>
        </p:txBody>
      </p:sp>
    </p:spTree>
    <p:extLst>
      <p:ext uri="{BB962C8B-B14F-4D97-AF65-F5344CB8AC3E}">
        <p14:creationId xmlns:p14="http://schemas.microsoft.com/office/powerpoint/2010/main" val="29419599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s 1">
    <p:bg>
      <p:bgPr>
        <a:solidFill>
          <a:srgbClr val="F5F5F5"/>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fld id="{A844822A-2ED2-4CC9-AA3E-C1B1908DF4CC}"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smtClean="0"/>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AU" noProof="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140752" y="1676409"/>
            <a:ext cx="3116925" cy="4500563"/>
          </a:xfrm>
        </p:spPr>
        <p:txBody>
          <a:bodyPr/>
          <a:lstStyle>
            <a:lvl1pPr marL="0" indent="0" defTabSz="2757212">
              <a:spcBef>
                <a:spcPts val="1351"/>
              </a:spcBef>
              <a:buNone/>
              <a:defRPr sz="1600" b="1">
                <a:solidFill>
                  <a:schemeClr val="accent1"/>
                </a:solidFill>
              </a:defRPr>
            </a:lvl1pPr>
            <a:lvl2pPr marL="0" indent="0">
              <a:spcBef>
                <a:spcPts val="0"/>
              </a:spcBef>
              <a:buNone/>
              <a:defRPr sz="1200"/>
            </a:lvl2pPr>
            <a:lvl3pPr>
              <a:spcBef>
                <a:spcPts val="0"/>
              </a:spcBef>
              <a:defRPr sz="1200"/>
            </a:lvl3pPr>
            <a:lvl4pPr>
              <a:spcBef>
                <a:spcPts val="0"/>
              </a:spcBef>
              <a:defRPr sz="1200"/>
            </a:lvl4pPr>
            <a:lvl5pPr>
              <a:spcBef>
                <a:spcPts val="0"/>
              </a:spcBef>
              <a:defRPr sz="1200"/>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4886330" y="1676409"/>
            <a:ext cx="3116925" cy="4500563"/>
          </a:xfrm>
        </p:spPr>
        <p:txBody>
          <a:bodyPr/>
          <a:lstStyle>
            <a:lvl1pPr marL="0" indent="0" defTabSz="2757212">
              <a:spcBef>
                <a:spcPts val="1351"/>
              </a:spcBef>
              <a:buNone/>
              <a:defRPr sz="1600" b="1">
                <a:solidFill>
                  <a:schemeClr val="accent1"/>
                </a:solidFill>
              </a:defRPr>
            </a:lvl1pPr>
            <a:lvl2pPr marL="0" indent="0">
              <a:spcBef>
                <a:spcPts val="0"/>
              </a:spcBef>
              <a:buNone/>
              <a:defRPr sz="1200"/>
            </a:lvl2pPr>
            <a:lvl3pPr>
              <a:spcBef>
                <a:spcPts val="0"/>
              </a:spcBef>
              <a:defRPr sz="1200"/>
            </a:lvl3pPr>
            <a:lvl4pPr>
              <a:spcBef>
                <a:spcPts val="0"/>
              </a:spcBef>
              <a:defRPr sz="1200"/>
            </a:lvl4pPr>
            <a:lvl5pPr>
              <a:spcBef>
                <a:spcPts val="0"/>
              </a:spcBef>
              <a:defRPr sz="1200"/>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0786749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Contents 2">
    <p:bg>
      <p:bgPr>
        <a:solidFill>
          <a:srgbClr val="161818"/>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lvl1pPr>
              <a:defRPr>
                <a:solidFill>
                  <a:schemeClr val="bg1"/>
                </a:solidFill>
              </a:defRPr>
            </a:lvl1pPr>
          </a:lstStyle>
          <a:p>
            <a:fld id="{44858701-3FAE-41B9-8409-B0B6B4B20DD8}" type="datetime1">
              <a:rPr lang="en-AU" smtClean="0"/>
              <a:t>29/04/2025</a:t>
            </a:fld>
            <a:endParaRPr lang="en-AU"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lvl1pPr>
              <a:defRPr>
                <a:solidFill>
                  <a:schemeClr val="bg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lvl1pPr>
              <a:defRPr>
                <a:solidFill>
                  <a:schemeClr val="bg1"/>
                </a:solidFill>
              </a:defRPr>
            </a:lvl1pPr>
          </a:lstStyle>
          <a:p>
            <a:fld id="{E6316B6A-336A-44FF-82DA-A4D1594FA055}" type="slidenum">
              <a:rPr lang="en-AU" smtClean="0"/>
              <a:pPr/>
              <a:t>‹#›</a:t>
            </a:fld>
            <a:endParaRPr lang="en-AU" dirty="0"/>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lvl1pPr>
              <a:defRPr>
                <a:solidFill>
                  <a:schemeClr val="accent1"/>
                </a:solidFill>
              </a:defRPr>
            </a:lvl1pPr>
          </a:lstStyle>
          <a:p>
            <a:r>
              <a:rPr lang="en-AU" noProof="0"/>
              <a:t>Click to edit Master title style</a:t>
            </a:r>
          </a:p>
        </p:txBody>
      </p:sp>
      <p:sp>
        <p:nvSpPr>
          <p:cNvPr id="10" name="Text Placeholder 9">
            <a:extLst>
              <a:ext uri="{FF2B5EF4-FFF2-40B4-BE49-F238E27FC236}">
                <a16:creationId xmlns:a16="http://schemas.microsoft.com/office/drawing/2014/main" id="{CCBAD02C-B0C6-4D58-BF58-FD1CD4235B5B}"/>
              </a:ext>
            </a:extLst>
          </p:cNvPr>
          <p:cNvSpPr>
            <a:spLocks noGrp="1"/>
          </p:cNvSpPr>
          <p:nvPr>
            <p:ph type="body" sz="quarter" idx="13" hasCustomPrompt="1"/>
          </p:nvPr>
        </p:nvSpPr>
        <p:spPr>
          <a:xfrm>
            <a:off x="1140752" y="1676409"/>
            <a:ext cx="3116925" cy="4500563"/>
          </a:xfrm>
        </p:spPr>
        <p:txBody>
          <a:bodyPr/>
          <a:lstStyle>
            <a:lvl1pPr marL="0" indent="0" defTabSz="2757212">
              <a:spcBef>
                <a:spcPts val="1351"/>
              </a:spcBef>
              <a:buNone/>
              <a:defRPr sz="1600" b="1">
                <a:solidFill>
                  <a:schemeClr val="accent1"/>
                </a:solidFill>
              </a:defRPr>
            </a:lvl1pPr>
            <a:lvl2pPr marL="0" indent="0">
              <a:spcBef>
                <a:spcPts val="0"/>
              </a:spcBef>
              <a:buNone/>
              <a:defRPr sz="1200">
                <a:solidFill>
                  <a:schemeClr val="bg1"/>
                </a:solidFill>
              </a:defRPr>
            </a:lvl2pPr>
            <a:lvl3pPr>
              <a:spcBef>
                <a:spcPts val="0"/>
              </a:spcBef>
              <a:defRPr sz="1200">
                <a:solidFill>
                  <a:schemeClr val="bg1"/>
                </a:solidFill>
              </a:defRPr>
            </a:lvl3pPr>
            <a:lvl4pPr>
              <a:spcBef>
                <a:spcPts val="0"/>
              </a:spcBef>
              <a:defRPr sz="1200">
                <a:solidFill>
                  <a:schemeClr val="bg1"/>
                </a:solidFill>
              </a:defRPr>
            </a:lvl4pPr>
            <a:lvl5pPr>
              <a:spcBef>
                <a:spcPts val="0"/>
              </a:spcBef>
              <a:defRPr sz="1200">
                <a:solidFill>
                  <a:schemeClr val="bg1"/>
                </a:solidFill>
              </a:defRPr>
            </a:lvl5pPr>
          </a:lstStyle>
          <a:p>
            <a:pPr lvl="0"/>
            <a:r>
              <a:rPr lang="en-US" dirty="0"/>
              <a:t>Insert heading and tab to add page number, increase list level to add subheading</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13" name="Text Placeholder 9">
            <a:extLst>
              <a:ext uri="{FF2B5EF4-FFF2-40B4-BE49-F238E27FC236}">
                <a16:creationId xmlns:a16="http://schemas.microsoft.com/office/drawing/2014/main" id="{E4D99129-C543-4B54-9122-3E978BC2B4B4}"/>
              </a:ext>
            </a:extLst>
          </p:cNvPr>
          <p:cNvSpPr>
            <a:spLocks noGrp="1"/>
          </p:cNvSpPr>
          <p:nvPr>
            <p:ph type="body" sz="quarter" idx="14" hasCustomPrompt="1"/>
          </p:nvPr>
        </p:nvSpPr>
        <p:spPr>
          <a:xfrm>
            <a:off x="4886330" y="1676409"/>
            <a:ext cx="3116925" cy="4500563"/>
          </a:xfrm>
        </p:spPr>
        <p:txBody>
          <a:bodyPr/>
          <a:lstStyle>
            <a:lvl1pPr marL="0" indent="0" defTabSz="2757212">
              <a:spcBef>
                <a:spcPts val="1351"/>
              </a:spcBef>
              <a:buNone/>
              <a:defRPr sz="1600" b="1">
                <a:solidFill>
                  <a:schemeClr val="accent1"/>
                </a:solidFill>
              </a:defRPr>
            </a:lvl1pPr>
            <a:lvl2pPr marL="0" indent="0">
              <a:spcBef>
                <a:spcPts val="0"/>
              </a:spcBef>
              <a:buNone/>
              <a:defRPr sz="1200">
                <a:solidFill>
                  <a:schemeClr val="bg1"/>
                </a:solidFill>
              </a:defRPr>
            </a:lvl2pPr>
            <a:lvl3pPr>
              <a:spcBef>
                <a:spcPts val="0"/>
              </a:spcBef>
              <a:defRPr sz="1200">
                <a:solidFill>
                  <a:schemeClr val="bg1"/>
                </a:solidFill>
              </a:defRPr>
            </a:lvl3pPr>
            <a:lvl4pPr>
              <a:spcBef>
                <a:spcPts val="0"/>
              </a:spcBef>
              <a:defRPr sz="1200">
                <a:solidFill>
                  <a:schemeClr val="bg1"/>
                </a:solidFill>
              </a:defRPr>
            </a:lvl4pPr>
            <a:lvl5pPr>
              <a:spcBef>
                <a:spcPts val="0"/>
              </a:spcBef>
              <a:defRPr sz="1200">
                <a:solidFill>
                  <a:schemeClr val="bg1"/>
                </a:solidFill>
              </a:defRPr>
            </a:lvl5pPr>
          </a:lstStyle>
          <a:p>
            <a:pPr lvl="0"/>
            <a:r>
              <a:rPr lang="en-US" dirty="0"/>
              <a:t>Optional second column for long contents list – delete if not needed</a:t>
            </a:r>
          </a:p>
          <a:p>
            <a:pPr lvl="1"/>
            <a:r>
              <a:rPr lang="en-US" dirty="0"/>
              <a:t>Subheading</a:t>
            </a:r>
          </a:p>
          <a:p>
            <a:pPr lvl="2"/>
            <a:r>
              <a:rPr lang="en-US" dirty="0"/>
              <a:t>Third level</a:t>
            </a:r>
          </a:p>
          <a:p>
            <a:pPr lvl="3"/>
            <a:r>
              <a:rPr lang="en-US" dirty="0"/>
              <a:t>Fourth level</a:t>
            </a:r>
          </a:p>
          <a:p>
            <a:pPr lvl="4"/>
            <a:r>
              <a:rPr lang="en-US" dirty="0"/>
              <a:t>Fifth level</a:t>
            </a:r>
            <a:endParaRPr lang="en-AU" dirty="0"/>
          </a:p>
        </p:txBody>
      </p:sp>
      <p:sp>
        <p:nvSpPr>
          <p:cNvPr id="9" name="Rectangle 8">
            <a:extLst>
              <a:ext uri="{FF2B5EF4-FFF2-40B4-BE49-F238E27FC236}">
                <a16:creationId xmlns:a16="http://schemas.microsoft.com/office/drawing/2014/main" id="{AC4B2E91-A20F-4D9C-BD84-31A2F7EE73EF}"/>
              </a:ext>
            </a:extLst>
          </p:cNvPr>
          <p:cNvSpPr/>
          <p:nvPr userDrawn="1"/>
        </p:nvSpPr>
        <p:spPr>
          <a:xfrm>
            <a:off x="8" y="0"/>
            <a:ext cx="228555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AU" sz="2700" dirty="0"/>
          </a:p>
        </p:txBody>
      </p:sp>
      <p:pic>
        <p:nvPicPr>
          <p:cNvPr id="11" name="Picture 10">
            <a:extLst>
              <a:ext uri="{FF2B5EF4-FFF2-40B4-BE49-F238E27FC236}">
                <a16:creationId xmlns:a16="http://schemas.microsoft.com/office/drawing/2014/main" id="{9964A077-E7F6-BB40-83ED-9D1B13A6C157}"/>
              </a:ext>
            </a:extLst>
          </p:cNvPr>
          <p:cNvPicPr>
            <a:picLocks noChangeAspect="1"/>
          </p:cNvPicPr>
          <p:nvPr userDrawn="1"/>
        </p:nvPicPr>
        <p:blipFill>
          <a:blip r:embed="rId2"/>
          <a:srcRect/>
          <a:stretch/>
        </p:blipFill>
        <p:spPr>
          <a:xfrm>
            <a:off x="7617601" y="169200"/>
            <a:ext cx="1237683" cy="604449"/>
          </a:xfrm>
          <a:prstGeom prst="rect">
            <a:avLst/>
          </a:prstGeom>
        </p:spPr>
      </p:pic>
    </p:spTree>
    <p:extLst>
      <p:ext uri="{BB962C8B-B14F-4D97-AF65-F5344CB8AC3E}">
        <p14:creationId xmlns:p14="http://schemas.microsoft.com/office/powerpoint/2010/main" val="11609497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1">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5135472" y="2963671"/>
            <a:ext cx="3426844" cy="930665"/>
          </a:xfrm>
        </p:spPr>
        <p:txBody>
          <a:bodyPr anchor="ctr" anchorCtr="0"/>
          <a:lstStyle>
            <a:lvl1pPr algn="l">
              <a:defRPr sz="2600">
                <a:solidFill>
                  <a:schemeClr val="accent1"/>
                </a:solidFill>
                <a:latin typeface="+mj-lt"/>
              </a:defRPr>
            </a:lvl1pPr>
          </a:lstStyle>
          <a:p>
            <a:r>
              <a:rPr lang="en-AU" noProof="0" dirty="0"/>
              <a:t>Click to add text</a:t>
            </a:r>
          </a:p>
        </p:txBody>
      </p:sp>
      <p:pic>
        <p:nvPicPr>
          <p:cNvPr id="8" name="Picture 7">
            <a:extLst>
              <a:ext uri="{FF2B5EF4-FFF2-40B4-BE49-F238E27FC236}">
                <a16:creationId xmlns:a16="http://schemas.microsoft.com/office/drawing/2014/main" id="{8BB0B1D3-D1AA-44FA-AECA-8E46A2B7D0E4}"/>
              </a:ext>
            </a:extLst>
          </p:cNvPr>
          <p:cNvPicPr>
            <a:picLocks noChangeAspect="1"/>
          </p:cNvPicPr>
          <p:nvPr userDrawn="1"/>
        </p:nvPicPr>
        <p:blipFill>
          <a:blip r:embed="rId2"/>
          <a:srcRect/>
          <a:stretch/>
        </p:blipFill>
        <p:spPr>
          <a:xfrm>
            <a:off x="0" y="536"/>
            <a:ext cx="4571285" cy="6856927"/>
          </a:xfrm>
          <a:prstGeom prst="rect">
            <a:avLst/>
          </a:prstGeom>
        </p:spPr>
      </p:pic>
      <p:pic>
        <p:nvPicPr>
          <p:cNvPr id="6" name="Picture 5">
            <a:extLst>
              <a:ext uri="{FF2B5EF4-FFF2-40B4-BE49-F238E27FC236}">
                <a16:creationId xmlns:a16="http://schemas.microsoft.com/office/drawing/2014/main" id="{69852A14-5094-604C-9135-AE5A545A8DD4}"/>
              </a:ext>
            </a:extLst>
          </p:cNvPr>
          <p:cNvPicPr>
            <a:picLocks noChangeAspect="1"/>
          </p:cNvPicPr>
          <p:nvPr userDrawn="1"/>
        </p:nvPicPr>
        <p:blipFill>
          <a:blip r:embed="rId3"/>
          <a:srcRect/>
          <a:stretch/>
        </p:blipFill>
        <p:spPr>
          <a:xfrm>
            <a:off x="7617601" y="169200"/>
            <a:ext cx="1237683" cy="604449"/>
          </a:xfrm>
          <a:prstGeom prst="rect">
            <a:avLst/>
          </a:prstGeom>
        </p:spPr>
      </p:pic>
      <p:sp>
        <p:nvSpPr>
          <p:cNvPr id="5" name="Freeform 18">
            <a:extLst>
              <a:ext uri="{FF2B5EF4-FFF2-40B4-BE49-F238E27FC236}">
                <a16:creationId xmlns:a16="http://schemas.microsoft.com/office/drawing/2014/main" id="{F3CC6BD9-255C-0E4A-94CF-2F37EF05365B}"/>
              </a:ext>
            </a:extLst>
          </p:cNvPr>
          <p:cNvSpPr>
            <a:spLocks noEditPoints="1"/>
          </p:cNvSpPr>
          <p:nvPr userDrawn="1"/>
        </p:nvSpPr>
        <p:spPr bwMode="auto">
          <a:xfrm>
            <a:off x="1013810" y="1716657"/>
            <a:ext cx="2543665" cy="3432184"/>
          </a:xfrm>
          <a:custGeom>
            <a:avLst/>
            <a:gdLst>
              <a:gd name="T0" fmla="*/ 959 w 1917"/>
              <a:gd name="T1" fmla="*/ 2401 h 2584"/>
              <a:gd name="T2" fmla="*/ 183 w 1917"/>
              <a:gd name="T3" fmla="*/ 1447 h 2584"/>
              <a:gd name="T4" fmla="*/ 959 w 1917"/>
              <a:gd name="T5" fmla="*/ 184 h 2584"/>
              <a:gd name="T6" fmla="*/ 1734 w 1917"/>
              <a:gd name="T7" fmla="*/ 1447 h 2584"/>
              <a:gd name="T8" fmla="*/ 959 w 1917"/>
              <a:gd name="T9" fmla="*/ 2401 h 2584"/>
              <a:gd name="T10" fmla="*/ 959 w 1917"/>
              <a:gd name="T11" fmla="*/ 0 h 2584"/>
              <a:gd name="T12" fmla="*/ 959 w 1917"/>
              <a:gd name="T13" fmla="*/ 0 h 2584"/>
              <a:gd name="T14" fmla="*/ 0 w 1917"/>
              <a:gd name="T15" fmla="*/ 1447 h 2584"/>
              <a:gd name="T16" fmla="*/ 959 w 1917"/>
              <a:gd name="T17" fmla="*/ 2584 h 2584"/>
              <a:gd name="T18" fmla="*/ 1917 w 1917"/>
              <a:gd name="T19" fmla="*/ 1451 h 2584"/>
              <a:gd name="T20" fmla="*/ 1917 w 1917"/>
              <a:gd name="T21" fmla="*/ 1443 h 2584"/>
              <a:gd name="T22" fmla="*/ 959 w 1917"/>
              <a:gd name="T23" fmla="*/ 0 h 2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7" h="2584">
                <a:moveTo>
                  <a:pt x="959" y="2401"/>
                </a:moveTo>
                <a:cubicBezTo>
                  <a:pt x="554" y="2401"/>
                  <a:pt x="183" y="2142"/>
                  <a:pt x="183" y="1447"/>
                </a:cubicBezTo>
                <a:cubicBezTo>
                  <a:pt x="183" y="824"/>
                  <a:pt x="632" y="184"/>
                  <a:pt x="959" y="184"/>
                </a:cubicBezTo>
                <a:cubicBezTo>
                  <a:pt x="1285" y="184"/>
                  <a:pt x="1734" y="824"/>
                  <a:pt x="1734" y="1447"/>
                </a:cubicBezTo>
                <a:cubicBezTo>
                  <a:pt x="1734" y="2142"/>
                  <a:pt x="1363" y="2401"/>
                  <a:pt x="959" y="2401"/>
                </a:cubicBezTo>
                <a:moveTo>
                  <a:pt x="959" y="0"/>
                </a:moveTo>
                <a:cubicBezTo>
                  <a:pt x="959" y="0"/>
                  <a:pt x="959" y="0"/>
                  <a:pt x="959" y="0"/>
                </a:cubicBezTo>
                <a:cubicBezTo>
                  <a:pt x="502" y="0"/>
                  <a:pt x="0" y="757"/>
                  <a:pt x="0" y="1447"/>
                </a:cubicBezTo>
                <a:cubicBezTo>
                  <a:pt x="0" y="2285"/>
                  <a:pt x="495" y="2584"/>
                  <a:pt x="959" y="2584"/>
                </a:cubicBezTo>
                <a:cubicBezTo>
                  <a:pt x="1421" y="2584"/>
                  <a:pt x="1915" y="2286"/>
                  <a:pt x="1917" y="1451"/>
                </a:cubicBezTo>
                <a:cubicBezTo>
                  <a:pt x="1917" y="1443"/>
                  <a:pt x="1917" y="1443"/>
                  <a:pt x="1917" y="1443"/>
                </a:cubicBezTo>
                <a:cubicBezTo>
                  <a:pt x="1915" y="755"/>
                  <a:pt x="1415" y="0"/>
                  <a:pt x="959" y="0"/>
                </a:cubicBezTo>
              </a:path>
            </a:pathLst>
          </a:custGeom>
          <a:solidFill>
            <a:schemeClr val="bg1">
              <a:alpha val="40000"/>
            </a:schemeClr>
          </a:solidFill>
          <a:ln>
            <a:noFill/>
          </a:ln>
        </p:spPr>
        <p:txBody>
          <a:bodyPr vert="horz" wrap="square" lIns="91440" tIns="45720" rIns="91440" bIns="45720" numCol="1" anchor="t" anchorCtr="0" compatLnSpc="1">
            <a:prstTxWarp prst="textNoShape">
              <a:avLst/>
            </a:prstTxWarp>
          </a:bodyPr>
          <a:lstStyle/>
          <a:p>
            <a:endParaRPr lang="en-AU" sz="675" dirty="0"/>
          </a:p>
        </p:txBody>
      </p:sp>
    </p:spTree>
    <p:extLst>
      <p:ext uri="{BB962C8B-B14F-4D97-AF65-F5344CB8AC3E}">
        <p14:creationId xmlns:p14="http://schemas.microsoft.com/office/powerpoint/2010/main" val="1131179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range - Cover Page">
    <p:bg>
      <p:bgPr>
        <a:solidFill>
          <a:srgbClr val="E7E4E0"/>
        </a:solidFill>
        <a:effectLst/>
      </p:bgPr>
    </p:bg>
    <p:spTree>
      <p:nvGrpSpPr>
        <p:cNvPr id="1" name=""/>
        <p:cNvGrpSpPr/>
        <p:nvPr/>
      </p:nvGrpSpPr>
      <p:grpSpPr>
        <a:xfrm>
          <a:off x="0" y="0"/>
          <a:ext cx="0" cy="0"/>
          <a:chOff x="0" y="0"/>
          <a:chExt cx="0" cy="0"/>
        </a:xfrm>
      </p:grpSpPr>
      <p:sp>
        <p:nvSpPr>
          <p:cNvPr id="39" name="Rectangle 38"/>
          <p:cNvSpPr/>
          <p:nvPr userDrawn="1"/>
        </p:nvSpPr>
        <p:spPr>
          <a:xfrm>
            <a:off x="-45265" y="3429000"/>
            <a:ext cx="9252520" cy="3442736"/>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 Placeholder 10"/>
          <p:cNvSpPr>
            <a:spLocks noGrp="1"/>
          </p:cNvSpPr>
          <p:nvPr>
            <p:ph type="body" sz="quarter" idx="12" hasCustomPrompt="1"/>
          </p:nvPr>
        </p:nvSpPr>
        <p:spPr>
          <a:xfrm>
            <a:off x="6857411" y="3743775"/>
            <a:ext cx="1511300" cy="900360"/>
          </a:xfrm>
          <a:prstGeom prst="rect">
            <a:avLst/>
          </a:prstGeom>
        </p:spPr>
        <p:txBody>
          <a:bodyPr lIns="0" tIns="0" rIns="0" bIns="0"/>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Presented by</a:t>
            </a:r>
          </a:p>
        </p:txBody>
      </p:sp>
      <p:sp>
        <p:nvSpPr>
          <p:cNvPr id="14" name="Text Placeholder 10"/>
          <p:cNvSpPr>
            <a:spLocks noGrp="1"/>
          </p:cNvSpPr>
          <p:nvPr>
            <p:ph type="body" sz="quarter" idx="15" hasCustomPrompt="1"/>
          </p:nvPr>
        </p:nvSpPr>
        <p:spPr>
          <a:xfrm>
            <a:off x="4752000" y="3743775"/>
            <a:ext cx="1511300" cy="900360"/>
          </a:xfrm>
          <a:prstGeom prst="rect">
            <a:avLst/>
          </a:prstGeom>
        </p:spPr>
        <p:txBody>
          <a:bodyPr lIns="0" tIns="0" rIns="0" bIns="0"/>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A presentation to</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spcAft>
                <a:spcPts val="300"/>
              </a:spcAft>
              <a:buFontTx/>
              <a:buNone/>
              <a:defRPr sz="2000" b="1" baseline="0">
                <a:solidFill>
                  <a:srgbClr val="D86018"/>
                </a:solidFill>
              </a:defRPr>
            </a:lvl1pPr>
            <a:lvl2pPr marL="0" indent="0">
              <a:buNone/>
              <a:defRPr sz="2000" baseline="0">
                <a:solidFill>
                  <a:schemeClr val="bg2"/>
                </a:solidFill>
              </a:defRPr>
            </a:lvl2pPr>
          </a:lstStyle>
          <a:p>
            <a:pPr lvl="0"/>
            <a:r>
              <a:rPr lang="en-US" dirty="0"/>
              <a:t>Use the increase/decrease list level buttons to switch to subtitle style</a:t>
            </a:r>
          </a:p>
          <a:p>
            <a:pPr lvl="1"/>
            <a:r>
              <a:rPr lang="en-US" dirty="0"/>
              <a:t>Subtitle</a:t>
            </a:r>
          </a:p>
        </p:txBody>
      </p:sp>
      <p:sp>
        <p:nvSpPr>
          <p:cNvPr id="22" name="Freeform 21"/>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p:spPr>
        <p:txBody>
          <a:bodyPr vert="horz" wrap="square" lIns="91440" tIns="45720" rIns="91440" bIns="45720" numCol="1" anchor="t" anchorCtr="0" compatLnSpc="1">
            <a:prstTxWarp prst="textNoShape">
              <a:avLst/>
            </a:prstTxWarp>
          </a:bodyPr>
          <a:lstStyle/>
          <a:p>
            <a:endParaRPr lang="en-AU" dirty="0"/>
          </a:p>
        </p:txBody>
      </p:sp>
      <p:grpSp>
        <p:nvGrpSpPr>
          <p:cNvPr id="23" name="Group 4"/>
          <p:cNvGrpSpPr>
            <a:grpSpLocks noChangeAspect="1"/>
          </p:cNvGrpSpPr>
          <p:nvPr userDrawn="1"/>
        </p:nvGrpSpPr>
        <p:grpSpPr bwMode="auto">
          <a:xfrm>
            <a:off x="7226567" y="6174345"/>
            <a:ext cx="1375787" cy="360000"/>
            <a:chOff x="4400" y="3849"/>
            <a:chExt cx="1028" cy="269"/>
          </a:xfrm>
        </p:grpSpPr>
        <p:sp>
          <p:nvSpPr>
            <p:cNvPr id="24"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1"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2"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3"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4"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5"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6"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7"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8"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3"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4" name="Freeform 43"/>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5" name="Freeform 44"/>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Tree>
    <p:extLst>
      <p:ext uri="{BB962C8B-B14F-4D97-AF65-F5344CB8AC3E}">
        <p14:creationId xmlns:p14="http://schemas.microsoft.com/office/powerpoint/2010/main" val="33783694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or End Slide 2">
    <p:bg>
      <p:bgPr>
        <a:solidFill>
          <a:srgbClr val="16181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1145160" y="2963668"/>
            <a:ext cx="3426844" cy="930665"/>
          </a:xfrm>
        </p:spPr>
        <p:txBody>
          <a:bodyPr anchor="ctr" anchorCtr="0"/>
          <a:lstStyle>
            <a:lvl1pPr algn="l">
              <a:defRPr sz="2600">
                <a:solidFill>
                  <a:schemeClr val="accent1"/>
                </a:solidFill>
                <a:latin typeface="+mj-lt"/>
              </a:defRPr>
            </a:lvl1pPr>
          </a:lstStyle>
          <a:p>
            <a:r>
              <a:rPr lang="en-AU" noProof="0" dirty="0"/>
              <a:t>Click to add text</a:t>
            </a:r>
          </a:p>
        </p:txBody>
      </p:sp>
      <p:pic>
        <p:nvPicPr>
          <p:cNvPr id="4" name="Picture 3">
            <a:extLst>
              <a:ext uri="{FF2B5EF4-FFF2-40B4-BE49-F238E27FC236}">
                <a16:creationId xmlns:a16="http://schemas.microsoft.com/office/drawing/2014/main" id="{6905892A-96C4-2143-9E53-9A0E9E94A336}"/>
              </a:ext>
            </a:extLst>
          </p:cNvPr>
          <p:cNvPicPr>
            <a:picLocks noChangeAspect="1"/>
          </p:cNvPicPr>
          <p:nvPr userDrawn="1"/>
        </p:nvPicPr>
        <p:blipFill>
          <a:blip r:embed="rId2"/>
          <a:srcRect/>
          <a:stretch/>
        </p:blipFill>
        <p:spPr>
          <a:xfrm>
            <a:off x="7617601" y="169200"/>
            <a:ext cx="1237683" cy="604449"/>
          </a:xfrm>
          <a:prstGeom prst="rect">
            <a:avLst/>
          </a:prstGeom>
        </p:spPr>
      </p:pic>
    </p:spTree>
    <p:extLst>
      <p:ext uri="{BB962C8B-B14F-4D97-AF65-F5344CB8AC3E}">
        <p14:creationId xmlns:p14="http://schemas.microsoft.com/office/powerpoint/2010/main" val="1737896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range - Cover Image &amp; images">
    <p:bg>
      <p:bgPr>
        <a:solidFill>
          <a:srgbClr val="E7E4E0"/>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2" hasCustomPrompt="1"/>
          </p:nvPr>
        </p:nvSpPr>
        <p:spPr>
          <a:xfrm>
            <a:off x="6857411" y="3743775"/>
            <a:ext cx="1511300" cy="900360"/>
          </a:xfrm>
          <a:prstGeom prst="rect">
            <a:avLst/>
          </a:prstGeom>
        </p:spPr>
        <p:txBody>
          <a:bodyPr lIns="0" tIns="0" rIns="0" bIns="0"/>
          <a:lstStyle>
            <a:lvl1pPr marL="0" indent="0">
              <a:spcAft>
                <a:spcPts val="0"/>
              </a:spcAft>
              <a:buFontTx/>
              <a:buNone/>
              <a:defRPr sz="1200" b="0">
                <a:solidFill>
                  <a:schemeClr val="bg2"/>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Presented by</a:t>
            </a:r>
          </a:p>
        </p:txBody>
      </p:sp>
      <p:sp>
        <p:nvSpPr>
          <p:cNvPr id="14" name="Text Placeholder 10"/>
          <p:cNvSpPr>
            <a:spLocks noGrp="1"/>
          </p:cNvSpPr>
          <p:nvPr>
            <p:ph type="body" sz="quarter" idx="15" hasCustomPrompt="1"/>
          </p:nvPr>
        </p:nvSpPr>
        <p:spPr>
          <a:xfrm>
            <a:off x="4752000" y="3743775"/>
            <a:ext cx="1511300" cy="900360"/>
          </a:xfrm>
          <a:prstGeom prst="rect">
            <a:avLst/>
          </a:prstGeom>
        </p:spPr>
        <p:txBody>
          <a:bodyPr lIns="0" tIns="0" rIns="0" bIns="0"/>
          <a:lstStyle>
            <a:lvl1pPr marL="0" indent="0">
              <a:spcAft>
                <a:spcPts val="0"/>
              </a:spcAft>
              <a:buFontTx/>
              <a:buNone/>
              <a:defRPr sz="1200" b="0">
                <a:solidFill>
                  <a:schemeClr val="bg2"/>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A presentation to</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spcAft>
                <a:spcPts val="300"/>
              </a:spcAft>
              <a:buFontTx/>
              <a:buNone/>
              <a:defRPr sz="2000" b="1" baseline="0">
                <a:solidFill>
                  <a:srgbClr val="D86018"/>
                </a:solidFill>
              </a:defRPr>
            </a:lvl1pPr>
            <a:lvl2pPr marL="0" indent="0">
              <a:buNone/>
              <a:defRPr sz="2000" baseline="0">
                <a:solidFill>
                  <a:schemeClr val="bg2"/>
                </a:solidFill>
              </a:defRPr>
            </a:lvl2pPr>
          </a:lstStyle>
          <a:p>
            <a:pPr lvl="0"/>
            <a:r>
              <a:rPr lang="en-US" dirty="0"/>
              <a:t>Use the increase/decrease list level buttons to switch to subtitle style</a:t>
            </a:r>
          </a:p>
          <a:p>
            <a:pPr lvl="1"/>
            <a:r>
              <a:rPr lang="en-US" dirty="0"/>
              <a:t>Subtitle</a:t>
            </a:r>
          </a:p>
        </p:txBody>
      </p:sp>
      <p:grpSp>
        <p:nvGrpSpPr>
          <p:cNvPr id="26" name="Group 25"/>
          <p:cNvGrpSpPr/>
          <p:nvPr/>
        </p:nvGrpSpPr>
        <p:grpSpPr>
          <a:xfrm>
            <a:off x="7627978" y="452046"/>
            <a:ext cx="981941" cy="624278"/>
            <a:chOff x="2051721" y="1607402"/>
            <a:chExt cx="3600400" cy="2278492"/>
          </a:xfrm>
        </p:grpSpPr>
        <p:sp>
          <p:nvSpPr>
            <p:cNvPr id="27" name="Freeform 576"/>
            <p:cNvSpPr>
              <a:spLocks/>
            </p:cNvSpPr>
            <p:nvPr/>
          </p:nvSpPr>
          <p:spPr bwMode="auto">
            <a:xfrm>
              <a:off x="2445890" y="1607402"/>
              <a:ext cx="2807254" cy="1586292"/>
            </a:xfrm>
            <a:custGeom>
              <a:avLst/>
              <a:gdLst>
                <a:gd name="T0" fmla="*/ 233 w 247"/>
                <a:gd name="T1" fmla="*/ 126 h 140"/>
                <a:gd name="T2" fmla="*/ 117 w 247"/>
                <a:gd name="T3" fmla="*/ 140 h 140"/>
                <a:gd name="T4" fmla="*/ 15 w 247"/>
                <a:gd name="T5" fmla="*/ 126 h 140"/>
                <a:gd name="T6" fmla="*/ 2 w 247"/>
                <a:gd name="T7" fmla="*/ 83 h 140"/>
                <a:gd name="T8" fmla="*/ 69 w 247"/>
                <a:gd name="T9" fmla="*/ 10 h 140"/>
                <a:gd name="T10" fmla="*/ 203 w 247"/>
                <a:gd name="T11" fmla="*/ 31 h 140"/>
                <a:gd name="T12" fmla="*/ 247 w 247"/>
                <a:gd name="T13" fmla="*/ 89 h 140"/>
                <a:gd name="T14" fmla="*/ 233 w 247"/>
                <a:gd name="T15" fmla="*/ 126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a:gsLst>
                <a:gs pos="0">
                  <a:srgbClr val="F5B635"/>
                </a:gs>
                <a:gs pos="26000">
                  <a:srgbClr val="F5B835">
                    <a:lumMod val="100000"/>
                  </a:srgbClr>
                </a:gs>
                <a:gs pos="78000">
                  <a:srgbClr val="E48725"/>
                </a:gs>
                <a:gs pos="95000">
                  <a:srgbClr val="C3722A"/>
                </a:gs>
                <a:gs pos="100000">
                  <a:srgbClr val="C3722A"/>
                </a:gs>
              </a:gsLst>
              <a:lin ang="4200000" scaled="0"/>
            </a:gradFill>
            <a:ln>
              <a:noFill/>
            </a:ln>
          </p:spPr>
          <p:txBody>
            <a:bodyPr vert="horz" wrap="square" lIns="91440" tIns="45720" rIns="91440" bIns="45720" numCol="1" anchor="t" anchorCtr="0" compatLnSpc="1">
              <a:prstTxWarp prst="textNoShape">
                <a:avLst/>
              </a:prstTxWarp>
            </a:bodyPr>
            <a:lstStyle/>
            <a:p>
              <a:endParaRPr lang="en-AU" dirty="0"/>
            </a:p>
          </p:txBody>
        </p:sp>
        <p:sp>
          <p:nvSpPr>
            <p:cNvPr id="28" name="Freeform 1180"/>
            <p:cNvSpPr>
              <a:spLocks noEditPoints="1"/>
            </p:cNvSpPr>
            <p:nvPr/>
          </p:nvSpPr>
          <p:spPr bwMode="auto">
            <a:xfrm>
              <a:off x="2051721" y="2866822"/>
              <a:ext cx="3600400" cy="1019072"/>
            </a:xfrm>
            <a:custGeom>
              <a:avLst/>
              <a:gdLst>
                <a:gd name="T0" fmla="*/ 243 w 317"/>
                <a:gd name="T1" fmla="*/ 30 h 90"/>
                <a:gd name="T2" fmla="*/ 243 w 317"/>
                <a:gd name="T3" fmla="*/ 29 h 90"/>
                <a:gd name="T4" fmla="*/ 35 w 317"/>
                <a:gd name="T5" fmla="*/ 21 h 90"/>
                <a:gd name="T6" fmla="*/ 32 w 317"/>
                <a:gd name="T7" fmla="*/ 1 h 90"/>
                <a:gd name="T8" fmla="*/ 32 w 317"/>
                <a:gd name="T9" fmla="*/ 0 h 90"/>
                <a:gd name="T10" fmla="*/ 11 w 317"/>
                <a:gd name="T11" fmla="*/ 22 h 90"/>
                <a:gd name="T12" fmla="*/ 118 w 317"/>
                <a:gd name="T13" fmla="*/ 45 h 90"/>
                <a:gd name="T14" fmla="*/ 243 w 317"/>
                <a:gd name="T15" fmla="*/ 30 h 90"/>
                <a:gd name="T16" fmla="*/ 279 w 317"/>
                <a:gd name="T17" fmla="*/ 24 h 90"/>
                <a:gd name="T18" fmla="*/ 282 w 317"/>
                <a:gd name="T19" fmla="*/ 5 h 90"/>
                <a:gd name="T20" fmla="*/ 282 w 317"/>
                <a:gd name="T21" fmla="*/ 4 h 90"/>
                <a:gd name="T22" fmla="*/ 298 w 317"/>
                <a:gd name="T23" fmla="*/ 35 h 90"/>
                <a:gd name="T24" fmla="*/ 17 w 317"/>
                <a:gd name="T25" fmla="*/ 41 h 90"/>
                <a:gd name="T26" fmla="*/ 17 w 317"/>
                <a:gd name="T27" fmla="*/ 40 h 90"/>
                <a:gd name="T28" fmla="*/ 279 w 317"/>
                <a:gd name="T29" fmla="*/ 24 h 90"/>
                <a:gd name="T30" fmla="*/ 155 w 317"/>
                <a:gd name="T31" fmla="*/ 74 h 90"/>
                <a:gd name="T32" fmla="*/ 263 w 317"/>
                <a:gd name="T33" fmla="*/ 60 h 90"/>
                <a:gd name="T34" fmla="*/ 263 w 317"/>
                <a:gd name="T35" fmla="*/ 67 h 90"/>
                <a:gd name="T36" fmla="*/ 151 w 317"/>
                <a:gd name="T37" fmla="*/ 89 h 90"/>
                <a:gd name="T38" fmla="*/ 41 w 317"/>
                <a:gd name="T39" fmla="*/ 66 h 90"/>
                <a:gd name="T40" fmla="*/ 39 w 317"/>
                <a:gd name="T41" fmla="*/ 59 h 90"/>
                <a:gd name="T42" fmla="*/ 155 w 317"/>
                <a:gd name="T43"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a:gsLst>
                <a:gs pos="0">
                  <a:srgbClr val="F5BA3B"/>
                </a:gs>
                <a:gs pos="100000">
                  <a:srgbClr val="DF8B28"/>
                </a:gs>
              </a:gsLst>
              <a:lin ang="0" scaled="0"/>
            </a:gradFill>
            <a:ln>
              <a:noFill/>
            </a:ln>
          </p:spPr>
          <p:txBody>
            <a:bodyPr vert="horz" wrap="square" lIns="91440" tIns="45720" rIns="91440" bIns="45720" numCol="1" anchor="t" anchorCtr="0" compatLnSpc="1">
              <a:prstTxWarp prst="textNoShape">
                <a:avLst/>
              </a:prstTxWarp>
            </a:bodyPr>
            <a:lstStyle/>
            <a:p>
              <a:endParaRPr lang="en-AU" dirty="0"/>
            </a:p>
          </p:txBody>
        </p:sp>
        <p:sp>
          <p:nvSpPr>
            <p:cNvPr id="29"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0" name="Freeform 10"/>
            <p:cNvSpPr>
              <a:spLocks noEditPoints="1"/>
            </p:cNvSpPr>
            <p:nvPr/>
          </p:nvSpPr>
          <p:spPr bwMode="auto">
            <a:xfrm>
              <a:off x="2832100" y="2208213"/>
              <a:ext cx="1981200" cy="669924"/>
            </a:xfrm>
            <a:custGeom>
              <a:avLst/>
              <a:gdLst>
                <a:gd name="T0" fmla="*/ 57 w 172"/>
                <a:gd name="T1" fmla="*/ 57 h 58"/>
                <a:gd name="T2" fmla="*/ 54 w 172"/>
                <a:gd name="T3" fmla="*/ 26 h 58"/>
                <a:gd name="T4" fmla="*/ 54 w 172"/>
                <a:gd name="T5" fmla="*/ 26 h 58"/>
                <a:gd name="T6" fmla="*/ 52 w 172"/>
                <a:gd name="T7" fmla="*/ 32 h 58"/>
                <a:gd name="T8" fmla="*/ 44 w 172"/>
                <a:gd name="T9" fmla="*/ 57 h 58"/>
                <a:gd name="T10" fmla="*/ 32 w 172"/>
                <a:gd name="T11" fmla="*/ 57 h 58"/>
                <a:gd name="T12" fmla="*/ 24 w 172"/>
                <a:gd name="T13" fmla="*/ 33 h 58"/>
                <a:gd name="T14" fmla="*/ 23 w 172"/>
                <a:gd name="T15" fmla="*/ 26 h 58"/>
                <a:gd name="T16" fmla="*/ 22 w 172"/>
                <a:gd name="T17" fmla="*/ 26 h 58"/>
                <a:gd name="T18" fmla="*/ 22 w 172"/>
                <a:gd name="T19" fmla="*/ 28 h 58"/>
                <a:gd name="T20" fmla="*/ 22 w 172"/>
                <a:gd name="T21" fmla="*/ 33 h 58"/>
                <a:gd name="T22" fmla="*/ 19 w 172"/>
                <a:gd name="T23" fmla="*/ 57 h 58"/>
                <a:gd name="T24" fmla="*/ 0 w 172"/>
                <a:gd name="T25" fmla="*/ 57 h 58"/>
                <a:gd name="T26" fmla="*/ 9 w 172"/>
                <a:gd name="T27" fmla="*/ 0 h 58"/>
                <a:gd name="T28" fmla="*/ 30 w 172"/>
                <a:gd name="T29" fmla="*/ 0 h 58"/>
                <a:gd name="T30" fmla="*/ 38 w 172"/>
                <a:gd name="T31" fmla="*/ 30 h 58"/>
                <a:gd name="T32" fmla="*/ 38 w 172"/>
                <a:gd name="T33" fmla="*/ 30 h 58"/>
                <a:gd name="T34" fmla="*/ 38 w 172"/>
                <a:gd name="T35" fmla="*/ 30 h 58"/>
                <a:gd name="T36" fmla="*/ 40 w 172"/>
                <a:gd name="T37" fmla="*/ 23 h 58"/>
                <a:gd name="T38" fmla="*/ 46 w 172"/>
                <a:gd name="T39" fmla="*/ 0 h 58"/>
                <a:gd name="T40" fmla="*/ 67 w 172"/>
                <a:gd name="T41" fmla="*/ 0 h 58"/>
                <a:gd name="T42" fmla="*/ 76 w 172"/>
                <a:gd name="T43" fmla="*/ 57 h 58"/>
                <a:gd name="T44" fmla="*/ 57 w 172"/>
                <a:gd name="T45" fmla="*/ 57 h 58"/>
                <a:gd name="T46" fmla="*/ 118 w 172"/>
                <a:gd name="T47" fmla="*/ 57 h 58"/>
                <a:gd name="T48" fmla="*/ 80 w 172"/>
                <a:gd name="T49" fmla="*/ 57 h 58"/>
                <a:gd name="T50" fmla="*/ 80 w 172"/>
                <a:gd name="T51" fmla="*/ 0 h 58"/>
                <a:gd name="T52" fmla="*/ 99 w 172"/>
                <a:gd name="T53" fmla="*/ 0 h 58"/>
                <a:gd name="T54" fmla="*/ 99 w 172"/>
                <a:gd name="T55" fmla="*/ 43 h 58"/>
                <a:gd name="T56" fmla="*/ 118 w 172"/>
                <a:gd name="T57" fmla="*/ 43 h 58"/>
                <a:gd name="T58" fmla="*/ 118 w 172"/>
                <a:gd name="T59" fmla="*/ 57 h 58"/>
                <a:gd name="T60" fmla="*/ 167 w 172"/>
                <a:gd name="T61" fmla="*/ 50 h 58"/>
                <a:gd name="T62" fmla="*/ 146 w 172"/>
                <a:gd name="T63" fmla="*/ 58 h 58"/>
                <a:gd name="T64" fmla="*/ 118 w 172"/>
                <a:gd name="T65" fmla="*/ 29 h 58"/>
                <a:gd name="T66" fmla="*/ 146 w 172"/>
                <a:gd name="T67" fmla="*/ 0 h 58"/>
                <a:gd name="T68" fmla="*/ 168 w 172"/>
                <a:gd name="T69" fmla="*/ 9 h 58"/>
                <a:gd name="T70" fmla="*/ 172 w 172"/>
                <a:gd name="T71" fmla="*/ 15 h 58"/>
                <a:gd name="T72" fmla="*/ 158 w 172"/>
                <a:gd name="T73" fmla="*/ 22 h 58"/>
                <a:gd name="T74" fmla="*/ 147 w 172"/>
                <a:gd name="T75" fmla="*/ 13 h 58"/>
                <a:gd name="T76" fmla="*/ 139 w 172"/>
                <a:gd name="T77" fmla="*/ 16 h 58"/>
                <a:gd name="T78" fmla="*/ 135 w 172"/>
                <a:gd name="T79" fmla="*/ 28 h 58"/>
                <a:gd name="T80" fmla="*/ 147 w 172"/>
                <a:gd name="T81" fmla="*/ 44 h 58"/>
                <a:gd name="T82" fmla="*/ 158 w 172"/>
                <a:gd name="T83" fmla="*/ 35 h 58"/>
                <a:gd name="T84" fmla="*/ 172 w 172"/>
                <a:gd name="T85" fmla="*/ 42 h 58"/>
                <a:gd name="T86" fmla="*/ 167 w 172"/>
                <a:gd name="T87"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pic>
        <p:nvPicPr>
          <p:cNvPr id="31" name="Picture Placeholder 10"/>
          <p:cNvPicPr>
            <a:picLocks noChangeAspect="1"/>
          </p:cNvPicPr>
          <p:nvPr/>
        </p:nvPicPr>
        <p:blipFill>
          <a:blip r:embed="rId2">
            <a:extLst>
              <a:ext uri="{28A0092B-C50C-407E-A947-70E740481C1C}">
                <a14:useLocalDpi xmlns:a14="http://schemas.microsoft.com/office/drawing/2010/main" val="0"/>
              </a:ext>
            </a:extLst>
          </a:blip>
          <a:srcRect t="67" b="67"/>
          <a:stretch>
            <a:fillRect/>
          </a:stretch>
        </p:blipFill>
        <p:spPr>
          <a:xfrm>
            <a:off x="0" y="0"/>
            <a:ext cx="4437063" cy="3438525"/>
          </a:xfrm>
          <a:prstGeom prst="rect">
            <a:avLst/>
          </a:prstGeom>
        </p:spPr>
      </p:pic>
      <p:pic>
        <p:nvPicPr>
          <p:cNvPr id="42" name="Picture Placeholder 11"/>
          <p:cNvPicPr>
            <a:picLocks noChangeAspect="1"/>
          </p:cNvPicPr>
          <p:nvPr/>
        </p:nvPicPr>
        <p:blipFill>
          <a:blip r:embed="rId3">
            <a:extLst>
              <a:ext uri="{28A0092B-C50C-407E-A947-70E740481C1C}">
                <a14:useLocalDpi xmlns:a14="http://schemas.microsoft.com/office/drawing/2010/main" val="0"/>
              </a:ext>
            </a:extLst>
          </a:blip>
          <a:srcRect t="39" b="39"/>
          <a:stretch>
            <a:fillRect/>
          </a:stretch>
        </p:blipFill>
        <p:spPr>
          <a:xfrm>
            <a:off x="0" y="3438525"/>
            <a:ext cx="4437063" cy="3438525"/>
          </a:xfrm>
          <a:prstGeom prst="rect">
            <a:avLst/>
          </a:prstGeom>
        </p:spPr>
      </p:pic>
      <p:sp>
        <p:nvSpPr>
          <p:cNvPr id="43" name="Freeform 42"/>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chemeClr val="bg1">
              <a:alpha val="30000"/>
            </a:schemeClr>
          </a:solidFill>
          <a:ln>
            <a:noFill/>
          </a:ln>
        </p:spPr>
        <p:txBody>
          <a:bodyPr vert="horz" wrap="square" lIns="91440" tIns="45720" rIns="91440" bIns="45720" numCol="1" anchor="t" anchorCtr="0" compatLnSpc="1">
            <a:prstTxWarp prst="textNoShape">
              <a:avLst/>
            </a:prstTxWarp>
          </a:bodyPr>
          <a:lstStyle/>
          <a:p>
            <a:endParaRPr lang="en-AU" dirty="0"/>
          </a:p>
        </p:txBody>
      </p:sp>
      <p:grpSp>
        <p:nvGrpSpPr>
          <p:cNvPr id="58" name="Group 4"/>
          <p:cNvGrpSpPr>
            <a:grpSpLocks noChangeAspect="1"/>
          </p:cNvGrpSpPr>
          <p:nvPr userDrawn="1"/>
        </p:nvGrpSpPr>
        <p:grpSpPr bwMode="auto">
          <a:xfrm>
            <a:off x="7225200" y="6174000"/>
            <a:ext cx="1378800" cy="358112"/>
            <a:chOff x="4400" y="3851"/>
            <a:chExt cx="1028" cy="267"/>
          </a:xfrm>
        </p:grpSpPr>
        <p:sp>
          <p:nvSpPr>
            <p:cNvPr id="59"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0"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1"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2"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3"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4"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5"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6"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7"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8"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69" name="Freeform 68"/>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70" name="Freeform 69"/>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Tree>
    <p:extLst>
      <p:ext uri="{BB962C8B-B14F-4D97-AF65-F5344CB8AC3E}">
        <p14:creationId xmlns:p14="http://schemas.microsoft.com/office/powerpoint/2010/main" val="393266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range - Divider Page">
    <p:bg>
      <p:bgPr>
        <a:solidFill>
          <a:srgbClr val="E7E4E0"/>
        </a:solidFill>
        <a:effectLst/>
      </p:bgPr>
    </p:bg>
    <p:spTree>
      <p:nvGrpSpPr>
        <p:cNvPr id="1" name=""/>
        <p:cNvGrpSpPr/>
        <p:nvPr/>
      </p:nvGrpSpPr>
      <p:grpSpPr>
        <a:xfrm>
          <a:off x="0" y="0"/>
          <a:ext cx="0" cy="0"/>
          <a:chOff x="0" y="0"/>
          <a:chExt cx="0" cy="0"/>
        </a:xfrm>
      </p:grpSpPr>
      <p:sp>
        <p:nvSpPr>
          <p:cNvPr id="12" name="Rectangle 11"/>
          <p:cNvSpPr/>
          <p:nvPr userDrawn="1"/>
        </p:nvSpPr>
        <p:spPr>
          <a:xfrm>
            <a:off x="-45265" y="3429000"/>
            <a:ext cx="9252520" cy="3442736"/>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 Placeholder 10"/>
          <p:cNvSpPr>
            <a:spLocks noGrp="1"/>
          </p:cNvSpPr>
          <p:nvPr>
            <p:ph type="body" sz="quarter" idx="15" hasCustomPrompt="1"/>
          </p:nvPr>
        </p:nvSpPr>
        <p:spPr>
          <a:xfrm>
            <a:off x="4752000" y="3744000"/>
            <a:ext cx="3835400" cy="1179016"/>
          </a:xfrm>
          <a:prstGeom prst="rect">
            <a:avLst/>
          </a:prstGeom>
        </p:spPr>
        <p:txBody>
          <a:bodyPr lIns="0" tIns="0" rIns="0" bIns="0">
            <a:normAutofit/>
          </a:bodyPr>
          <a:lstStyle>
            <a:lvl1pPr marL="0" indent="0">
              <a:spcAft>
                <a:spcPts val="0"/>
              </a:spcAft>
              <a:buFontTx/>
              <a:buNone/>
              <a:defRPr sz="20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Divider slide subheading</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buFontTx/>
              <a:buNone/>
              <a:defRPr sz="2000" b="1" baseline="0">
                <a:solidFill>
                  <a:srgbClr val="D86018"/>
                </a:solidFill>
              </a:defRPr>
            </a:lvl1pPr>
            <a:lvl2pPr marL="0" indent="0">
              <a:buNone/>
              <a:defRPr sz="2000" baseline="0">
                <a:solidFill>
                  <a:schemeClr val="accent2"/>
                </a:solidFill>
              </a:defRPr>
            </a:lvl2pPr>
          </a:lstStyle>
          <a:p>
            <a:pPr lvl="0"/>
            <a:r>
              <a:rPr lang="en-US" dirty="0"/>
              <a:t>Divider slide title</a:t>
            </a:r>
          </a:p>
        </p:txBody>
      </p:sp>
      <p:sp>
        <p:nvSpPr>
          <p:cNvPr id="11" name="Freeform 5"/>
          <p:cNvSpPr>
            <a:spLocks noEditPoints="1"/>
          </p:cNvSpPr>
          <p:nvPr/>
        </p:nvSpPr>
        <p:spPr bwMode="auto">
          <a:xfrm>
            <a:off x="812800" y="1522413"/>
            <a:ext cx="2816225" cy="3786187"/>
          </a:xfrm>
          <a:custGeom>
            <a:avLst/>
            <a:gdLst>
              <a:gd name="T0" fmla="*/ 442 w 884"/>
              <a:gd name="T1" fmla="*/ 1190 h 1190"/>
              <a:gd name="T2" fmla="*/ 0 w 884"/>
              <a:gd name="T3" fmla="*/ 666 h 1190"/>
              <a:gd name="T4" fmla="*/ 442 w 884"/>
              <a:gd name="T5" fmla="*/ 0 h 1190"/>
              <a:gd name="T6" fmla="*/ 884 w 884"/>
              <a:gd name="T7" fmla="*/ 666 h 1190"/>
              <a:gd name="T8" fmla="*/ 442 w 884"/>
              <a:gd name="T9" fmla="*/ 1190 h 1190"/>
              <a:gd name="T10" fmla="*/ 733 w 884"/>
              <a:gd name="T11" fmla="*/ 1064 h 1190"/>
              <a:gd name="T12" fmla="*/ 870 w 884"/>
              <a:gd name="T13" fmla="*/ 666 h 1190"/>
              <a:gd name="T14" fmla="*/ 731 w 884"/>
              <a:gd name="T15" fmla="*/ 221 h 1190"/>
              <a:gd name="T16" fmla="*/ 442 w 884"/>
              <a:gd name="T17" fmla="*/ 13 h 1190"/>
              <a:gd name="T18" fmla="*/ 153 w 884"/>
              <a:gd name="T19" fmla="*/ 221 h 1190"/>
              <a:gd name="T20" fmla="*/ 14 w 884"/>
              <a:gd name="T21" fmla="*/ 666 h 1190"/>
              <a:gd name="T22" fmla="*/ 150 w 884"/>
              <a:gd name="T23" fmla="*/ 1064 h 1190"/>
              <a:gd name="T24" fmla="*/ 442 w 884"/>
              <a:gd name="T25" fmla="*/ 1177 h 1190"/>
              <a:gd name="T26" fmla="*/ 733 w 884"/>
              <a:gd name="T27" fmla="*/ 106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4" h="1190">
                <a:moveTo>
                  <a:pt x="442" y="1190"/>
                </a:moveTo>
                <a:cubicBezTo>
                  <a:pt x="228" y="1190"/>
                  <a:pt x="0" y="1053"/>
                  <a:pt x="0" y="666"/>
                </a:cubicBezTo>
                <a:cubicBezTo>
                  <a:pt x="0" y="349"/>
                  <a:pt x="231" y="0"/>
                  <a:pt x="442" y="0"/>
                </a:cubicBezTo>
                <a:cubicBezTo>
                  <a:pt x="652" y="0"/>
                  <a:pt x="884" y="349"/>
                  <a:pt x="884" y="666"/>
                </a:cubicBezTo>
                <a:cubicBezTo>
                  <a:pt x="884" y="1053"/>
                  <a:pt x="655" y="1190"/>
                  <a:pt x="442" y="1190"/>
                </a:cubicBezTo>
                <a:close/>
                <a:moveTo>
                  <a:pt x="733" y="1064"/>
                </a:moveTo>
                <a:cubicBezTo>
                  <a:pt x="824" y="974"/>
                  <a:pt x="870" y="840"/>
                  <a:pt x="870" y="666"/>
                </a:cubicBezTo>
                <a:cubicBezTo>
                  <a:pt x="870" y="520"/>
                  <a:pt x="818" y="353"/>
                  <a:pt x="731" y="221"/>
                </a:cubicBezTo>
                <a:cubicBezTo>
                  <a:pt x="644" y="91"/>
                  <a:pt x="536" y="13"/>
                  <a:pt x="442" y="13"/>
                </a:cubicBezTo>
                <a:cubicBezTo>
                  <a:pt x="348" y="13"/>
                  <a:pt x="240" y="91"/>
                  <a:pt x="153" y="221"/>
                </a:cubicBezTo>
                <a:cubicBezTo>
                  <a:pt x="66" y="353"/>
                  <a:pt x="14" y="520"/>
                  <a:pt x="14" y="666"/>
                </a:cubicBezTo>
                <a:cubicBezTo>
                  <a:pt x="14" y="840"/>
                  <a:pt x="60" y="974"/>
                  <a:pt x="150" y="1064"/>
                </a:cubicBezTo>
                <a:cubicBezTo>
                  <a:pt x="224" y="1137"/>
                  <a:pt x="328" y="1177"/>
                  <a:pt x="442" y="1177"/>
                </a:cubicBezTo>
                <a:cubicBezTo>
                  <a:pt x="556" y="1177"/>
                  <a:pt x="659" y="1137"/>
                  <a:pt x="733" y="1064"/>
                </a:cubicBezTo>
                <a:close/>
              </a:path>
            </a:pathLst>
          </a:custGeom>
          <a:solidFill>
            <a:srgbClr val="E8A074"/>
          </a:solidFill>
          <a:ln>
            <a:noFill/>
          </a:ln>
        </p:spPr>
        <p:txBody>
          <a:bodyPr vert="horz" wrap="square" lIns="91440" tIns="45720" rIns="91440" bIns="45720" numCol="1" anchor="t" anchorCtr="0" compatLnSpc="1">
            <a:prstTxWarp prst="textNoShape">
              <a:avLst/>
            </a:prstTxWarp>
          </a:bodyPr>
          <a:lstStyle/>
          <a:p>
            <a:endParaRPr lang="en-AU" dirty="0"/>
          </a:p>
        </p:txBody>
      </p:sp>
    </p:spTree>
    <p:extLst>
      <p:ext uri="{BB962C8B-B14F-4D97-AF65-F5344CB8AC3E}">
        <p14:creationId xmlns:p14="http://schemas.microsoft.com/office/powerpoint/2010/main" val="2965326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range - Final Slide">
    <p:bg>
      <p:bgPr>
        <a:solidFill>
          <a:srgbClr val="E7E4E0"/>
        </a:solidFill>
        <a:effectLst/>
      </p:bgPr>
    </p:bg>
    <p:spTree>
      <p:nvGrpSpPr>
        <p:cNvPr id="1" name=""/>
        <p:cNvGrpSpPr/>
        <p:nvPr/>
      </p:nvGrpSpPr>
      <p:grpSpPr>
        <a:xfrm>
          <a:off x="0" y="0"/>
          <a:ext cx="0" cy="0"/>
          <a:chOff x="0" y="0"/>
          <a:chExt cx="0" cy="0"/>
        </a:xfrm>
      </p:grpSpPr>
      <p:sp>
        <p:nvSpPr>
          <p:cNvPr id="41" name="Rectangle 40"/>
          <p:cNvSpPr/>
          <p:nvPr userDrawn="1"/>
        </p:nvSpPr>
        <p:spPr>
          <a:xfrm>
            <a:off x="-45265" y="3429000"/>
            <a:ext cx="9252520" cy="3442736"/>
          </a:xfrm>
          <a:prstGeom prst="rect">
            <a:avLst/>
          </a:prstGeom>
          <a:solidFill>
            <a:srgbClr val="D86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 Placeholder 10"/>
          <p:cNvSpPr>
            <a:spLocks noGrp="1"/>
          </p:cNvSpPr>
          <p:nvPr>
            <p:ph type="body" sz="quarter" idx="15" hasCustomPrompt="1"/>
          </p:nvPr>
        </p:nvSpPr>
        <p:spPr>
          <a:xfrm>
            <a:off x="4752000" y="3743775"/>
            <a:ext cx="3843459" cy="900360"/>
          </a:xfrm>
          <a:prstGeom prst="rect">
            <a:avLst/>
          </a:prstGeom>
        </p:spPr>
        <p:txBody>
          <a:bodyPr lIns="0" tIns="0" rIns="0" bIns="0"/>
          <a:lstStyle>
            <a:lvl1pPr marL="0" indent="0">
              <a:spcAft>
                <a:spcPts val="0"/>
              </a:spcAft>
              <a:buFontTx/>
              <a:buNone/>
              <a:defRPr sz="12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Contact details line 1</a:t>
            </a:r>
          </a:p>
          <a:p>
            <a:pPr lvl="0"/>
            <a:r>
              <a:rPr lang="en-AU" dirty="0"/>
              <a:t>Contact details line 2</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buFontTx/>
              <a:buNone/>
              <a:defRPr sz="2000" b="1" baseline="0">
                <a:solidFill>
                  <a:srgbClr val="D86018"/>
                </a:solidFill>
              </a:defRPr>
            </a:lvl1pPr>
            <a:lvl2pPr marL="0" indent="0">
              <a:buNone/>
              <a:defRPr sz="2000" baseline="0">
                <a:solidFill>
                  <a:schemeClr val="accent2"/>
                </a:solidFill>
              </a:defRPr>
            </a:lvl2pPr>
          </a:lstStyle>
          <a:p>
            <a:pPr lvl="0"/>
            <a:r>
              <a:rPr lang="en-US" dirty="0"/>
              <a:t>Final slide title</a:t>
            </a:r>
          </a:p>
        </p:txBody>
      </p:sp>
      <p:sp>
        <p:nvSpPr>
          <p:cNvPr id="22" name="Text Placeholder 10"/>
          <p:cNvSpPr>
            <a:spLocks noGrp="1"/>
          </p:cNvSpPr>
          <p:nvPr>
            <p:ph type="body" sz="quarter" idx="16" hasCustomPrompt="1"/>
          </p:nvPr>
        </p:nvSpPr>
        <p:spPr>
          <a:xfrm>
            <a:off x="571564" y="5532985"/>
            <a:ext cx="6700736" cy="1003684"/>
          </a:xfrm>
          <a:prstGeom prst="rect">
            <a:avLst/>
          </a:prstGeom>
        </p:spPr>
        <p:txBody>
          <a:bodyPr lIns="0" tIns="0" rIns="0" bIns="0" anchor="b">
            <a:normAutofit/>
          </a:bodyPr>
          <a:lstStyle>
            <a:lvl1pPr marL="0" indent="0">
              <a:spcAft>
                <a:spcPts val="0"/>
              </a:spcAft>
              <a:buFontTx/>
              <a:buNone/>
              <a:defRPr sz="700" b="0" baseline="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Insert disclaimer here</a:t>
            </a:r>
          </a:p>
        </p:txBody>
      </p:sp>
      <p:sp>
        <p:nvSpPr>
          <p:cNvPr id="24" name="Freeform 23"/>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E8A074"/>
          </a:solidFill>
          <a:ln>
            <a:noFill/>
          </a:ln>
        </p:spPr>
        <p:txBody>
          <a:bodyPr vert="horz" wrap="square" lIns="91440" tIns="45720" rIns="91440" bIns="45720" numCol="1" anchor="t" anchorCtr="0" compatLnSpc="1">
            <a:prstTxWarp prst="textNoShape">
              <a:avLst/>
            </a:prstTxWarp>
          </a:bodyPr>
          <a:lstStyle/>
          <a:p>
            <a:endParaRPr lang="en-AU" dirty="0"/>
          </a:p>
        </p:txBody>
      </p:sp>
      <p:grpSp>
        <p:nvGrpSpPr>
          <p:cNvPr id="23" name="Group 4"/>
          <p:cNvGrpSpPr>
            <a:grpSpLocks noChangeAspect="1"/>
          </p:cNvGrpSpPr>
          <p:nvPr userDrawn="1"/>
        </p:nvGrpSpPr>
        <p:grpSpPr bwMode="auto">
          <a:xfrm>
            <a:off x="7226567" y="6174345"/>
            <a:ext cx="1375787" cy="360000"/>
            <a:chOff x="4400" y="3849"/>
            <a:chExt cx="1028" cy="269"/>
          </a:xfrm>
        </p:grpSpPr>
        <p:sp>
          <p:nvSpPr>
            <p:cNvPr id="32"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3"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4"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5"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6"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7"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8"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9"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0"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4"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5" name="Freeform 44"/>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6" name="Freeform 45"/>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Tree>
    <p:extLst>
      <p:ext uri="{BB962C8B-B14F-4D97-AF65-F5344CB8AC3E}">
        <p14:creationId xmlns:p14="http://schemas.microsoft.com/office/powerpoint/2010/main" val="2544868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qua - Cover Page">
    <p:bg>
      <p:bgPr>
        <a:solidFill>
          <a:srgbClr val="E7E4E0"/>
        </a:solidFill>
        <a:effectLst/>
      </p:bgPr>
    </p:bg>
    <p:spTree>
      <p:nvGrpSpPr>
        <p:cNvPr id="1" name=""/>
        <p:cNvGrpSpPr/>
        <p:nvPr/>
      </p:nvGrpSpPr>
      <p:grpSpPr>
        <a:xfrm>
          <a:off x="0" y="0"/>
          <a:ext cx="0" cy="0"/>
          <a:chOff x="0" y="0"/>
          <a:chExt cx="0" cy="0"/>
        </a:xfrm>
      </p:grpSpPr>
      <p:sp>
        <p:nvSpPr>
          <p:cNvPr id="39" name="Rectangle 38"/>
          <p:cNvSpPr/>
          <p:nvPr userDrawn="1"/>
        </p:nvSpPr>
        <p:spPr>
          <a:xfrm>
            <a:off x="-45265" y="3429000"/>
            <a:ext cx="9252520" cy="344273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 Placeholder 10"/>
          <p:cNvSpPr>
            <a:spLocks noGrp="1"/>
          </p:cNvSpPr>
          <p:nvPr>
            <p:ph type="body" sz="quarter" idx="12" hasCustomPrompt="1"/>
          </p:nvPr>
        </p:nvSpPr>
        <p:spPr>
          <a:xfrm>
            <a:off x="6857411" y="3743775"/>
            <a:ext cx="1511300" cy="900360"/>
          </a:xfrm>
          <a:prstGeom prst="rect">
            <a:avLst/>
          </a:prstGeom>
        </p:spPr>
        <p:txBody>
          <a:bodyPr lIns="0" tIns="0" rIns="0" bIns="0"/>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Presented by</a:t>
            </a:r>
          </a:p>
        </p:txBody>
      </p:sp>
      <p:sp>
        <p:nvSpPr>
          <p:cNvPr id="14" name="Text Placeholder 10"/>
          <p:cNvSpPr>
            <a:spLocks noGrp="1"/>
          </p:cNvSpPr>
          <p:nvPr>
            <p:ph type="body" sz="quarter" idx="15" hasCustomPrompt="1"/>
          </p:nvPr>
        </p:nvSpPr>
        <p:spPr>
          <a:xfrm>
            <a:off x="4752000" y="3743775"/>
            <a:ext cx="1511300" cy="900360"/>
          </a:xfrm>
          <a:prstGeom prst="rect">
            <a:avLst/>
          </a:prstGeom>
        </p:spPr>
        <p:txBody>
          <a:bodyPr lIns="0" tIns="0" rIns="0" bIns="0"/>
          <a:lstStyle>
            <a:lvl1pPr marL="0" indent="0">
              <a:spcAft>
                <a:spcPts val="0"/>
              </a:spcAft>
              <a:buFontTx/>
              <a:buNone/>
              <a:defRPr sz="1200" b="0">
                <a:solidFill>
                  <a:schemeClr val="bg1"/>
                </a:solidFill>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r>
              <a:rPr lang="en-AU" dirty="0"/>
              <a:t>A presentation to</a:t>
            </a:r>
          </a:p>
        </p:txBody>
      </p:sp>
      <p:sp>
        <p:nvSpPr>
          <p:cNvPr id="25" name="Text Placeholder 7"/>
          <p:cNvSpPr>
            <a:spLocks noGrp="1"/>
          </p:cNvSpPr>
          <p:nvPr>
            <p:ph type="body" sz="quarter" idx="10" hasCustomPrompt="1"/>
          </p:nvPr>
        </p:nvSpPr>
        <p:spPr>
          <a:xfrm>
            <a:off x="4752000" y="1692000"/>
            <a:ext cx="3816000" cy="1440000"/>
          </a:xfrm>
          <a:prstGeom prst="rect">
            <a:avLst/>
          </a:prstGeom>
        </p:spPr>
        <p:txBody>
          <a:bodyPr lIns="0" bIns="0" anchor="b" anchorCtr="0"/>
          <a:lstStyle>
            <a:lvl1pPr marL="0" indent="0">
              <a:lnSpc>
                <a:spcPct val="90000"/>
              </a:lnSpc>
              <a:spcAft>
                <a:spcPts val="300"/>
              </a:spcAft>
              <a:buFontTx/>
              <a:buNone/>
              <a:defRPr sz="2000" b="1" baseline="0">
                <a:solidFill>
                  <a:schemeClr val="accent5"/>
                </a:solidFill>
              </a:defRPr>
            </a:lvl1pPr>
            <a:lvl2pPr marL="0" indent="0">
              <a:buNone/>
              <a:defRPr sz="2000" baseline="0">
                <a:solidFill>
                  <a:schemeClr val="bg2"/>
                </a:solidFill>
              </a:defRPr>
            </a:lvl2pPr>
          </a:lstStyle>
          <a:p>
            <a:pPr lvl="0"/>
            <a:r>
              <a:rPr lang="en-US" dirty="0"/>
              <a:t>Use the increase/decrease list level buttons to switch to subtitle style</a:t>
            </a:r>
          </a:p>
          <a:p>
            <a:pPr lvl="1"/>
            <a:r>
              <a:rPr lang="en-US" dirty="0"/>
              <a:t>Subtitle</a:t>
            </a:r>
          </a:p>
        </p:txBody>
      </p:sp>
      <p:sp>
        <p:nvSpPr>
          <p:cNvPr id="22" name="Freeform 21"/>
          <p:cNvSpPr>
            <a:spLocks noEditPoints="1"/>
          </p:cNvSpPr>
          <p:nvPr/>
        </p:nvSpPr>
        <p:spPr bwMode="auto">
          <a:xfrm>
            <a:off x="836613" y="1522413"/>
            <a:ext cx="2819400" cy="3786187"/>
          </a:xfrm>
          <a:custGeom>
            <a:avLst/>
            <a:gdLst>
              <a:gd name="T0" fmla="*/ 442 w 885"/>
              <a:gd name="T1" fmla="*/ 1190 h 1190"/>
              <a:gd name="T2" fmla="*/ 0 w 885"/>
              <a:gd name="T3" fmla="*/ 666 h 1190"/>
              <a:gd name="T4" fmla="*/ 442 w 885"/>
              <a:gd name="T5" fmla="*/ 0 h 1190"/>
              <a:gd name="T6" fmla="*/ 885 w 885"/>
              <a:gd name="T7" fmla="*/ 670 h 1190"/>
              <a:gd name="T8" fmla="*/ 738 w 885"/>
              <a:gd name="T9" fmla="*/ 1074 h 1190"/>
              <a:gd name="T10" fmla="*/ 442 w 885"/>
              <a:gd name="T11" fmla="*/ 1190 h 1190"/>
              <a:gd name="T12" fmla="*/ 442 w 885"/>
              <a:gd name="T13" fmla="*/ 84 h 1190"/>
              <a:gd name="T14" fmla="*/ 85 w 885"/>
              <a:gd name="T15" fmla="*/ 666 h 1190"/>
              <a:gd name="T16" fmla="*/ 204 w 885"/>
              <a:gd name="T17" fmla="*/ 1016 h 1190"/>
              <a:gd name="T18" fmla="*/ 442 w 885"/>
              <a:gd name="T19" fmla="*/ 1105 h 1190"/>
              <a:gd name="T20" fmla="*/ 680 w 885"/>
              <a:gd name="T21" fmla="*/ 1013 h 1190"/>
              <a:gd name="T22" fmla="*/ 800 w 885"/>
              <a:gd name="T23" fmla="*/ 670 h 1190"/>
              <a:gd name="T24" fmla="*/ 674 w 885"/>
              <a:gd name="T25" fmla="*/ 265 h 1190"/>
              <a:gd name="T26" fmla="*/ 442 w 885"/>
              <a:gd name="T27" fmla="*/ 84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5" h="1190">
                <a:moveTo>
                  <a:pt x="442" y="1190"/>
                </a:moveTo>
                <a:cubicBezTo>
                  <a:pt x="228" y="1190"/>
                  <a:pt x="0" y="1052"/>
                  <a:pt x="0" y="666"/>
                </a:cubicBezTo>
                <a:cubicBezTo>
                  <a:pt x="0" y="348"/>
                  <a:pt x="231" y="0"/>
                  <a:pt x="442" y="0"/>
                </a:cubicBezTo>
                <a:cubicBezTo>
                  <a:pt x="653" y="0"/>
                  <a:pt x="885" y="351"/>
                  <a:pt x="885" y="670"/>
                </a:cubicBezTo>
                <a:cubicBezTo>
                  <a:pt x="885" y="843"/>
                  <a:pt x="834" y="982"/>
                  <a:pt x="738" y="1074"/>
                </a:cubicBezTo>
                <a:cubicBezTo>
                  <a:pt x="660" y="1149"/>
                  <a:pt x="555" y="1190"/>
                  <a:pt x="442" y="1190"/>
                </a:cubicBezTo>
                <a:moveTo>
                  <a:pt x="442" y="84"/>
                </a:moveTo>
                <a:cubicBezTo>
                  <a:pt x="293" y="84"/>
                  <a:pt x="85" y="377"/>
                  <a:pt x="85" y="666"/>
                </a:cubicBezTo>
                <a:cubicBezTo>
                  <a:pt x="85" y="823"/>
                  <a:pt x="125" y="941"/>
                  <a:pt x="204" y="1016"/>
                </a:cubicBezTo>
                <a:cubicBezTo>
                  <a:pt x="286" y="1094"/>
                  <a:pt x="388" y="1105"/>
                  <a:pt x="442" y="1105"/>
                </a:cubicBezTo>
                <a:cubicBezTo>
                  <a:pt x="495" y="1105"/>
                  <a:pt x="596" y="1093"/>
                  <a:pt x="680" y="1013"/>
                </a:cubicBezTo>
                <a:cubicBezTo>
                  <a:pt x="760" y="936"/>
                  <a:pt x="800" y="821"/>
                  <a:pt x="800" y="670"/>
                </a:cubicBezTo>
                <a:cubicBezTo>
                  <a:pt x="800" y="535"/>
                  <a:pt x="754" y="387"/>
                  <a:pt x="674" y="265"/>
                </a:cubicBezTo>
                <a:cubicBezTo>
                  <a:pt x="601" y="153"/>
                  <a:pt x="512" y="84"/>
                  <a:pt x="442" y="84"/>
                </a:cubicBezTo>
              </a:path>
            </a:pathLst>
          </a:custGeom>
          <a:solidFill>
            <a:srgbClr val="66D0D5"/>
          </a:solidFill>
          <a:ln>
            <a:noFill/>
          </a:ln>
        </p:spPr>
        <p:txBody>
          <a:bodyPr vert="horz" wrap="square" lIns="91440" tIns="45720" rIns="91440" bIns="45720" numCol="1" anchor="t" anchorCtr="0" compatLnSpc="1">
            <a:prstTxWarp prst="textNoShape">
              <a:avLst/>
            </a:prstTxWarp>
          </a:bodyPr>
          <a:lstStyle/>
          <a:p>
            <a:endParaRPr lang="en-AU" dirty="0"/>
          </a:p>
        </p:txBody>
      </p:sp>
      <p:grpSp>
        <p:nvGrpSpPr>
          <p:cNvPr id="23" name="Group 4"/>
          <p:cNvGrpSpPr>
            <a:grpSpLocks noChangeAspect="1"/>
          </p:cNvGrpSpPr>
          <p:nvPr userDrawn="1"/>
        </p:nvGrpSpPr>
        <p:grpSpPr bwMode="auto">
          <a:xfrm>
            <a:off x="7226567" y="6174345"/>
            <a:ext cx="1375787" cy="360000"/>
            <a:chOff x="4400" y="3849"/>
            <a:chExt cx="1028" cy="269"/>
          </a:xfrm>
        </p:grpSpPr>
        <p:sp>
          <p:nvSpPr>
            <p:cNvPr id="24" name="AutoShape 3"/>
            <p:cNvSpPr>
              <a:spLocks noChangeAspect="1" noChangeArrowheads="1" noTextEdit="1"/>
            </p:cNvSpPr>
            <p:nvPr userDrawn="1"/>
          </p:nvSpPr>
          <p:spPr bwMode="auto">
            <a:xfrm>
              <a:off x="4400" y="3851"/>
              <a:ext cx="1028"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1" name="Rectangle 5"/>
            <p:cNvSpPr>
              <a:spLocks noChangeArrowheads="1"/>
            </p:cNvSpPr>
            <p:nvPr userDrawn="1"/>
          </p:nvSpPr>
          <p:spPr bwMode="auto">
            <a:xfrm>
              <a:off x="4774" y="3849"/>
              <a:ext cx="652" cy="269"/>
            </a:xfrm>
            <a:prstGeom prst="rect">
              <a:avLst/>
            </a:prstGeom>
            <a:solidFill>
              <a:srgbClr val="2315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2" name="Freeform 6"/>
            <p:cNvSpPr>
              <a:spLocks/>
            </p:cNvSpPr>
            <p:nvPr userDrawn="1"/>
          </p:nvSpPr>
          <p:spPr bwMode="auto">
            <a:xfrm>
              <a:off x="5050" y="3932"/>
              <a:ext cx="99" cy="103"/>
            </a:xfrm>
            <a:custGeom>
              <a:avLst/>
              <a:gdLst>
                <a:gd name="T0" fmla="*/ 15 w 48"/>
                <a:gd name="T1" fmla="*/ 6 h 50"/>
                <a:gd name="T2" fmla="*/ 14 w 48"/>
                <a:gd name="T3" fmla="*/ 1 h 50"/>
                <a:gd name="T4" fmla="*/ 0 w 48"/>
                <a:gd name="T5" fmla="*/ 2 h 50"/>
                <a:gd name="T6" fmla="*/ 0 w 48"/>
                <a:gd name="T7" fmla="*/ 9 h 50"/>
                <a:gd name="T8" fmla="*/ 4 w 48"/>
                <a:gd name="T9" fmla="*/ 10 h 50"/>
                <a:gd name="T10" fmla="*/ 4 w 48"/>
                <a:gd name="T11" fmla="*/ 50 h 50"/>
                <a:gd name="T12" fmla="*/ 17 w 48"/>
                <a:gd name="T13" fmla="*/ 50 h 50"/>
                <a:gd name="T14" fmla="*/ 17 w 48"/>
                <a:gd name="T15" fmla="*/ 17 h 50"/>
                <a:gd name="T16" fmla="*/ 28 w 48"/>
                <a:gd name="T17" fmla="*/ 11 h 50"/>
                <a:gd name="T18" fmla="*/ 35 w 48"/>
                <a:gd name="T19" fmla="*/ 22 h 50"/>
                <a:gd name="T20" fmla="*/ 35 w 48"/>
                <a:gd name="T21" fmla="*/ 50 h 50"/>
                <a:gd name="T22" fmla="*/ 48 w 48"/>
                <a:gd name="T23" fmla="*/ 50 h 50"/>
                <a:gd name="T24" fmla="*/ 48 w 48"/>
                <a:gd name="T25" fmla="*/ 19 h 50"/>
                <a:gd name="T26" fmla="*/ 30 w 48"/>
                <a:gd name="T27" fmla="*/ 0 h 50"/>
                <a:gd name="T28" fmla="*/ 15 w 48"/>
                <a:gd name="T29"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50">
                  <a:moveTo>
                    <a:pt x="15" y="6"/>
                  </a:moveTo>
                  <a:cubicBezTo>
                    <a:pt x="15" y="5"/>
                    <a:pt x="14" y="1"/>
                    <a:pt x="14" y="1"/>
                  </a:cubicBezTo>
                  <a:cubicBezTo>
                    <a:pt x="0" y="2"/>
                    <a:pt x="0" y="2"/>
                    <a:pt x="0" y="2"/>
                  </a:cubicBezTo>
                  <a:cubicBezTo>
                    <a:pt x="0" y="9"/>
                    <a:pt x="0" y="9"/>
                    <a:pt x="0" y="9"/>
                  </a:cubicBezTo>
                  <a:cubicBezTo>
                    <a:pt x="0" y="9"/>
                    <a:pt x="3" y="10"/>
                    <a:pt x="4" y="10"/>
                  </a:cubicBezTo>
                  <a:cubicBezTo>
                    <a:pt x="4" y="11"/>
                    <a:pt x="4" y="50"/>
                    <a:pt x="4" y="50"/>
                  </a:cubicBezTo>
                  <a:cubicBezTo>
                    <a:pt x="17" y="50"/>
                    <a:pt x="17" y="50"/>
                    <a:pt x="17" y="50"/>
                  </a:cubicBezTo>
                  <a:cubicBezTo>
                    <a:pt x="17" y="50"/>
                    <a:pt x="17" y="18"/>
                    <a:pt x="17" y="17"/>
                  </a:cubicBezTo>
                  <a:cubicBezTo>
                    <a:pt x="21" y="13"/>
                    <a:pt x="24" y="11"/>
                    <a:pt x="28" y="11"/>
                  </a:cubicBezTo>
                  <a:cubicBezTo>
                    <a:pt x="33" y="11"/>
                    <a:pt x="35" y="14"/>
                    <a:pt x="35" y="22"/>
                  </a:cubicBezTo>
                  <a:cubicBezTo>
                    <a:pt x="35" y="50"/>
                    <a:pt x="35" y="50"/>
                    <a:pt x="35" y="50"/>
                  </a:cubicBezTo>
                  <a:cubicBezTo>
                    <a:pt x="48" y="50"/>
                    <a:pt x="48" y="50"/>
                    <a:pt x="48" y="50"/>
                  </a:cubicBezTo>
                  <a:cubicBezTo>
                    <a:pt x="48" y="19"/>
                    <a:pt x="48" y="19"/>
                    <a:pt x="48" y="19"/>
                  </a:cubicBezTo>
                  <a:cubicBezTo>
                    <a:pt x="48" y="7"/>
                    <a:pt x="42" y="0"/>
                    <a:pt x="30" y="0"/>
                  </a:cubicBezTo>
                  <a:cubicBezTo>
                    <a:pt x="24" y="0"/>
                    <a:pt x="20" y="2"/>
                    <a:pt x="1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3" name="Freeform 7"/>
            <p:cNvSpPr>
              <a:spLocks noEditPoints="1"/>
            </p:cNvSpPr>
            <p:nvPr userDrawn="1"/>
          </p:nvSpPr>
          <p:spPr bwMode="auto">
            <a:xfrm>
              <a:off x="5265" y="3894"/>
              <a:ext cx="105" cy="143"/>
            </a:xfrm>
            <a:custGeom>
              <a:avLst/>
              <a:gdLst>
                <a:gd name="T0" fmla="*/ 29 w 51"/>
                <a:gd name="T1" fmla="*/ 29 h 69"/>
                <a:gd name="T2" fmla="*/ 37 w 51"/>
                <a:gd name="T3" fmla="*/ 43 h 69"/>
                <a:gd name="T4" fmla="*/ 26 w 51"/>
                <a:gd name="T5" fmla="*/ 58 h 69"/>
                <a:gd name="T6" fmla="*/ 18 w 51"/>
                <a:gd name="T7" fmla="*/ 56 h 69"/>
                <a:gd name="T8" fmla="*/ 18 w 51"/>
                <a:gd name="T9" fmla="*/ 36 h 69"/>
                <a:gd name="T10" fmla="*/ 29 w 51"/>
                <a:gd name="T11" fmla="*/ 29 h 69"/>
                <a:gd name="T12" fmla="*/ 0 w 51"/>
                <a:gd name="T13" fmla="*/ 1 h 69"/>
                <a:gd name="T14" fmla="*/ 0 w 51"/>
                <a:gd name="T15" fmla="*/ 9 h 69"/>
                <a:gd name="T16" fmla="*/ 5 w 51"/>
                <a:gd name="T17" fmla="*/ 9 h 69"/>
                <a:gd name="T18" fmla="*/ 5 w 51"/>
                <a:gd name="T19" fmla="*/ 66 h 69"/>
                <a:gd name="T20" fmla="*/ 25 w 51"/>
                <a:gd name="T21" fmla="*/ 69 h 69"/>
                <a:gd name="T22" fmla="*/ 51 w 51"/>
                <a:gd name="T23" fmla="*/ 42 h 69"/>
                <a:gd name="T24" fmla="*/ 32 w 51"/>
                <a:gd name="T25" fmla="*/ 18 h 69"/>
                <a:gd name="T26" fmla="*/ 18 w 51"/>
                <a:gd name="T27" fmla="*/ 23 h 69"/>
                <a:gd name="T28" fmla="*/ 18 w 51"/>
                <a:gd name="T29" fmla="*/ 0 h 69"/>
                <a:gd name="T30" fmla="*/ 0 w 51"/>
                <a:gd name="T31"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 h="69">
                  <a:moveTo>
                    <a:pt x="29" y="29"/>
                  </a:moveTo>
                  <a:cubicBezTo>
                    <a:pt x="35" y="29"/>
                    <a:pt x="37" y="34"/>
                    <a:pt x="37" y="43"/>
                  </a:cubicBezTo>
                  <a:cubicBezTo>
                    <a:pt x="37" y="50"/>
                    <a:pt x="35" y="58"/>
                    <a:pt x="26" y="58"/>
                  </a:cubicBezTo>
                  <a:cubicBezTo>
                    <a:pt x="23" y="58"/>
                    <a:pt x="20" y="57"/>
                    <a:pt x="18" y="56"/>
                  </a:cubicBezTo>
                  <a:cubicBezTo>
                    <a:pt x="18" y="55"/>
                    <a:pt x="18" y="36"/>
                    <a:pt x="18" y="36"/>
                  </a:cubicBezTo>
                  <a:cubicBezTo>
                    <a:pt x="22" y="31"/>
                    <a:pt x="25" y="29"/>
                    <a:pt x="29" y="29"/>
                  </a:cubicBezTo>
                  <a:close/>
                  <a:moveTo>
                    <a:pt x="0" y="1"/>
                  </a:moveTo>
                  <a:cubicBezTo>
                    <a:pt x="0" y="9"/>
                    <a:pt x="0" y="9"/>
                    <a:pt x="0" y="9"/>
                  </a:cubicBezTo>
                  <a:cubicBezTo>
                    <a:pt x="0" y="9"/>
                    <a:pt x="5" y="9"/>
                    <a:pt x="5" y="9"/>
                  </a:cubicBezTo>
                  <a:cubicBezTo>
                    <a:pt x="5" y="11"/>
                    <a:pt x="5" y="66"/>
                    <a:pt x="5" y="66"/>
                  </a:cubicBezTo>
                  <a:cubicBezTo>
                    <a:pt x="12" y="68"/>
                    <a:pt x="19" y="69"/>
                    <a:pt x="25" y="69"/>
                  </a:cubicBezTo>
                  <a:cubicBezTo>
                    <a:pt x="42" y="69"/>
                    <a:pt x="51" y="59"/>
                    <a:pt x="51" y="42"/>
                  </a:cubicBezTo>
                  <a:cubicBezTo>
                    <a:pt x="51" y="27"/>
                    <a:pt x="44" y="18"/>
                    <a:pt x="32" y="18"/>
                  </a:cubicBezTo>
                  <a:cubicBezTo>
                    <a:pt x="26" y="18"/>
                    <a:pt x="22" y="20"/>
                    <a:pt x="18" y="23"/>
                  </a:cubicBezTo>
                  <a:cubicBezTo>
                    <a:pt x="18" y="20"/>
                    <a:pt x="18" y="0"/>
                    <a:pt x="18" y="0"/>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4" name="Freeform 8"/>
            <p:cNvSpPr>
              <a:spLocks noEditPoints="1"/>
            </p:cNvSpPr>
            <p:nvPr userDrawn="1"/>
          </p:nvSpPr>
          <p:spPr bwMode="auto">
            <a:xfrm>
              <a:off x="5164" y="3932"/>
              <a:ext cx="97" cy="105"/>
            </a:xfrm>
            <a:custGeom>
              <a:avLst/>
              <a:gdLst>
                <a:gd name="T0" fmla="*/ 4 w 47"/>
                <a:gd name="T1" fmla="*/ 3 h 51"/>
                <a:gd name="T2" fmla="*/ 3 w 47"/>
                <a:gd name="T3" fmla="*/ 3 h 51"/>
                <a:gd name="T4" fmla="*/ 6 w 47"/>
                <a:gd name="T5" fmla="*/ 13 h 51"/>
                <a:gd name="T6" fmla="*/ 7 w 47"/>
                <a:gd name="T7" fmla="*/ 13 h 51"/>
                <a:gd name="T8" fmla="*/ 20 w 47"/>
                <a:gd name="T9" fmla="*/ 10 h 51"/>
                <a:gd name="T10" fmla="*/ 29 w 47"/>
                <a:gd name="T11" fmla="*/ 18 h 51"/>
                <a:gd name="T12" fmla="*/ 29 w 47"/>
                <a:gd name="T13" fmla="*/ 20 h 51"/>
                <a:gd name="T14" fmla="*/ 24 w 47"/>
                <a:gd name="T15" fmla="*/ 20 h 51"/>
                <a:gd name="T16" fmla="*/ 0 w 47"/>
                <a:gd name="T17" fmla="*/ 36 h 51"/>
                <a:gd name="T18" fmla="*/ 17 w 47"/>
                <a:gd name="T19" fmla="*/ 51 h 51"/>
                <a:gd name="T20" fmla="*/ 31 w 47"/>
                <a:gd name="T21" fmla="*/ 46 h 51"/>
                <a:gd name="T22" fmla="*/ 32 w 47"/>
                <a:gd name="T23" fmla="*/ 50 h 51"/>
                <a:gd name="T24" fmla="*/ 47 w 47"/>
                <a:gd name="T25" fmla="*/ 49 h 51"/>
                <a:gd name="T26" fmla="*/ 47 w 47"/>
                <a:gd name="T27" fmla="*/ 42 h 51"/>
                <a:gd name="T28" fmla="*/ 42 w 47"/>
                <a:gd name="T29" fmla="*/ 41 h 51"/>
                <a:gd name="T30" fmla="*/ 42 w 47"/>
                <a:gd name="T31" fmla="*/ 17 h 51"/>
                <a:gd name="T32" fmla="*/ 22 w 47"/>
                <a:gd name="T33" fmla="*/ 0 h 51"/>
                <a:gd name="T34" fmla="*/ 4 w 47"/>
                <a:gd name="T35" fmla="*/ 3 h 51"/>
                <a:gd name="T36" fmla="*/ 13 w 47"/>
                <a:gd name="T37" fmla="*/ 35 h 51"/>
                <a:gd name="T38" fmla="*/ 24 w 47"/>
                <a:gd name="T39" fmla="*/ 29 h 51"/>
                <a:gd name="T40" fmla="*/ 29 w 47"/>
                <a:gd name="T41" fmla="*/ 29 h 51"/>
                <a:gd name="T42" fmla="*/ 29 w 47"/>
                <a:gd name="T43" fmla="*/ 37 h 51"/>
                <a:gd name="T44" fmla="*/ 20 w 47"/>
                <a:gd name="T45" fmla="*/ 41 h 51"/>
                <a:gd name="T46" fmla="*/ 13 w 47"/>
                <a:gd name="T47"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51">
                  <a:moveTo>
                    <a:pt x="4" y="3"/>
                  </a:moveTo>
                  <a:cubicBezTo>
                    <a:pt x="3" y="3"/>
                    <a:pt x="3" y="3"/>
                    <a:pt x="3" y="3"/>
                  </a:cubicBezTo>
                  <a:cubicBezTo>
                    <a:pt x="6" y="13"/>
                    <a:pt x="6" y="13"/>
                    <a:pt x="6" y="13"/>
                  </a:cubicBezTo>
                  <a:cubicBezTo>
                    <a:pt x="7" y="13"/>
                    <a:pt x="7" y="13"/>
                    <a:pt x="7" y="13"/>
                  </a:cubicBezTo>
                  <a:cubicBezTo>
                    <a:pt x="11" y="11"/>
                    <a:pt x="16" y="10"/>
                    <a:pt x="20" y="10"/>
                  </a:cubicBezTo>
                  <a:cubicBezTo>
                    <a:pt x="28" y="10"/>
                    <a:pt x="29" y="13"/>
                    <a:pt x="29" y="18"/>
                  </a:cubicBezTo>
                  <a:cubicBezTo>
                    <a:pt x="29" y="18"/>
                    <a:pt x="29" y="19"/>
                    <a:pt x="29" y="20"/>
                  </a:cubicBezTo>
                  <a:cubicBezTo>
                    <a:pt x="28" y="20"/>
                    <a:pt x="24" y="20"/>
                    <a:pt x="24" y="20"/>
                  </a:cubicBezTo>
                  <a:cubicBezTo>
                    <a:pt x="8" y="20"/>
                    <a:pt x="0" y="25"/>
                    <a:pt x="0" y="36"/>
                  </a:cubicBezTo>
                  <a:cubicBezTo>
                    <a:pt x="0" y="45"/>
                    <a:pt x="6" y="51"/>
                    <a:pt x="17" y="51"/>
                  </a:cubicBezTo>
                  <a:cubicBezTo>
                    <a:pt x="22" y="51"/>
                    <a:pt x="27" y="49"/>
                    <a:pt x="31" y="46"/>
                  </a:cubicBezTo>
                  <a:cubicBezTo>
                    <a:pt x="31" y="47"/>
                    <a:pt x="32" y="50"/>
                    <a:pt x="32" y="50"/>
                  </a:cubicBezTo>
                  <a:cubicBezTo>
                    <a:pt x="47" y="49"/>
                    <a:pt x="47" y="49"/>
                    <a:pt x="47" y="49"/>
                  </a:cubicBezTo>
                  <a:cubicBezTo>
                    <a:pt x="47" y="42"/>
                    <a:pt x="47" y="42"/>
                    <a:pt x="47" y="42"/>
                  </a:cubicBezTo>
                  <a:cubicBezTo>
                    <a:pt x="47" y="42"/>
                    <a:pt x="43" y="41"/>
                    <a:pt x="42" y="41"/>
                  </a:cubicBezTo>
                  <a:cubicBezTo>
                    <a:pt x="42" y="40"/>
                    <a:pt x="42" y="17"/>
                    <a:pt x="42" y="17"/>
                  </a:cubicBezTo>
                  <a:cubicBezTo>
                    <a:pt x="42" y="5"/>
                    <a:pt x="36" y="0"/>
                    <a:pt x="22" y="0"/>
                  </a:cubicBezTo>
                  <a:cubicBezTo>
                    <a:pt x="16" y="0"/>
                    <a:pt x="9" y="1"/>
                    <a:pt x="4" y="3"/>
                  </a:cubicBezTo>
                  <a:close/>
                  <a:moveTo>
                    <a:pt x="13" y="35"/>
                  </a:moveTo>
                  <a:cubicBezTo>
                    <a:pt x="13" y="33"/>
                    <a:pt x="14" y="29"/>
                    <a:pt x="24" y="29"/>
                  </a:cubicBezTo>
                  <a:cubicBezTo>
                    <a:pt x="24" y="29"/>
                    <a:pt x="28" y="29"/>
                    <a:pt x="29" y="29"/>
                  </a:cubicBezTo>
                  <a:cubicBezTo>
                    <a:pt x="29" y="30"/>
                    <a:pt x="29" y="36"/>
                    <a:pt x="29" y="37"/>
                  </a:cubicBezTo>
                  <a:cubicBezTo>
                    <a:pt x="26" y="39"/>
                    <a:pt x="23" y="41"/>
                    <a:pt x="20" y="41"/>
                  </a:cubicBezTo>
                  <a:cubicBezTo>
                    <a:pt x="16" y="41"/>
                    <a:pt x="13" y="39"/>
                    <a:pt x="13"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5" name="Freeform 9"/>
            <p:cNvSpPr>
              <a:spLocks/>
            </p:cNvSpPr>
            <p:nvPr userDrawn="1"/>
          </p:nvSpPr>
          <p:spPr bwMode="auto">
            <a:xfrm>
              <a:off x="4809" y="3876"/>
              <a:ext cx="212" cy="219"/>
            </a:xfrm>
            <a:custGeom>
              <a:avLst/>
              <a:gdLst>
                <a:gd name="T0" fmla="*/ 65 w 103"/>
                <a:gd name="T1" fmla="*/ 1 h 106"/>
                <a:gd name="T2" fmla="*/ 47 w 103"/>
                <a:gd name="T3" fmla="*/ 22 h 106"/>
                <a:gd name="T4" fmla="*/ 22 w 103"/>
                <a:gd name="T5" fmla="*/ 10 h 106"/>
                <a:gd name="T6" fmla="*/ 21 w 103"/>
                <a:gd name="T7" fmla="*/ 10 h 106"/>
                <a:gd name="T8" fmla="*/ 20 w 103"/>
                <a:gd name="T9" fmla="*/ 12 h 106"/>
                <a:gd name="T10" fmla="*/ 26 w 103"/>
                <a:gd name="T11" fmla="*/ 39 h 106"/>
                <a:gd name="T12" fmla="*/ 1 w 103"/>
                <a:gd name="T13" fmla="*/ 51 h 106"/>
                <a:gd name="T14" fmla="*/ 0 w 103"/>
                <a:gd name="T15" fmla="*/ 52 h 106"/>
                <a:gd name="T16" fmla="*/ 1 w 103"/>
                <a:gd name="T17" fmla="*/ 54 h 106"/>
                <a:gd name="T18" fmla="*/ 26 w 103"/>
                <a:gd name="T19" fmla="*/ 66 h 106"/>
                <a:gd name="T20" fmla="*/ 20 w 103"/>
                <a:gd name="T21" fmla="*/ 93 h 106"/>
                <a:gd name="T22" fmla="*/ 20 w 103"/>
                <a:gd name="T23" fmla="*/ 95 h 106"/>
                <a:gd name="T24" fmla="*/ 22 w 103"/>
                <a:gd name="T25" fmla="*/ 95 h 106"/>
                <a:gd name="T26" fmla="*/ 47 w 103"/>
                <a:gd name="T27" fmla="*/ 83 h 106"/>
                <a:gd name="T28" fmla="*/ 64 w 103"/>
                <a:gd name="T29" fmla="*/ 105 h 106"/>
                <a:gd name="T30" fmla="*/ 66 w 103"/>
                <a:gd name="T31" fmla="*/ 105 h 106"/>
                <a:gd name="T32" fmla="*/ 67 w 103"/>
                <a:gd name="T33" fmla="*/ 104 h 106"/>
                <a:gd name="T34" fmla="*/ 73 w 103"/>
                <a:gd name="T35" fmla="*/ 77 h 106"/>
                <a:gd name="T36" fmla="*/ 101 w 103"/>
                <a:gd name="T37" fmla="*/ 77 h 106"/>
                <a:gd name="T38" fmla="*/ 103 w 103"/>
                <a:gd name="T39" fmla="*/ 76 h 106"/>
                <a:gd name="T40" fmla="*/ 102 w 103"/>
                <a:gd name="T41" fmla="*/ 75 h 106"/>
                <a:gd name="T42" fmla="*/ 85 w 103"/>
                <a:gd name="T43" fmla="*/ 53 h 106"/>
                <a:gd name="T44" fmla="*/ 102 w 103"/>
                <a:gd name="T45" fmla="*/ 31 h 106"/>
                <a:gd name="T46" fmla="*/ 103 w 103"/>
                <a:gd name="T47" fmla="*/ 30 h 106"/>
                <a:gd name="T48" fmla="*/ 101 w 103"/>
                <a:gd name="T49" fmla="*/ 29 h 106"/>
                <a:gd name="T50" fmla="*/ 94 w 103"/>
                <a:gd name="T51" fmla="*/ 29 h 106"/>
                <a:gd name="T52" fmla="*/ 93 w 103"/>
                <a:gd name="T53" fmla="*/ 29 h 106"/>
                <a:gd name="T54" fmla="*/ 67 w 103"/>
                <a:gd name="T55" fmla="*/ 57 h 106"/>
                <a:gd name="T56" fmla="*/ 66 w 103"/>
                <a:gd name="T57" fmla="*/ 57 h 106"/>
                <a:gd name="T58" fmla="*/ 66 w 103"/>
                <a:gd name="T59" fmla="*/ 57 h 106"/>
                <a:gd name="T60" fmla="*/ 89 w 103"/>
                <a:gd name="T61" fmla="*/ 30 h 106"/>
                <a:gd name="T62" fmla="*/ 89 w 103"/>
                <a:gd name="T63" fmla="*/ 29 h 106"/>
                <a:gd name="T64" fmla="*/ 88 w 103"/>
                <a:gd name="T65" fmla="*/ 29 h 106"/>
                <a:gd name="T66" fmla="*/ 79 w 103"/>
                <a:gd name="T67" fmla="*/ 29 h 106"/>
                <a:gd name="T68" fmla="*/ 77 w 103"/>
                <a:gd name="T69" fmla="*/ 30 h 106"/>
                <a:gd name="T70" fmla="*/ 51 w 103"/>
                <a:gd name="T71" fmla="*/ 57 h 106"/>
                <a:gd name="T72" fmla="*/ 51 w 103"/>
                <a:gd name="T73" fmla="*/ 57 h 106"/>
                <a:gd name="T74" fmla="*/ 51 w 103"/>
                <a:gd name="T75" fmla="*/ 57 h 106"/>
                <a:gd name="T76" fmla="*/ 73 w 103"/>
                <a:gd name="T77" fmla="*/ 30 h 106"/>
                <a:gd name="T78" fmla="*/ 73 w 103"/>
                <a:gd name="T79" fmla="*/ 29 h 106"/>
                <a:gd name="T80" fmla="*/ 67 w 103"/>
                <a:gd name="T81" fmla="*/ 2 h 106"/>
                <a:gd name="T82" fmla="*/ 66 w 103"/>
                <a:gd name="T83" fmla="*/ 0 h 106"/>
                <a:gd name="T84" fmla="*/ 65 w 103"/>
                <a:gd name="T8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 h="106">
                  <a:moveTo>
                    <a:pt x="65" y="1"/>
                  </a:moveTo>
                  <a:cubicBezTo>
                    <a:pt x="47" y="22"/>
                    <a:pt x="47" y="22"/>
                    <a:pt x="47" y="22"/>
                  </a:cubicBezTo>
                  <a:cubicBezTo>
                    <a:pt x="47" y="23"/>
                    <a:pt x="22" y="10"/>
                    <a:pt x="22" y="10"/>
                  </a:cubicBezTo>
                  <a:cubicBezTo>
                    <a:pt x="22" y="10"/>
                    <a:pt x="21" y="10"/>
                    <a:pt x="21" y="10"/>
                  </a:cubicBezTo>
                  <a:cubicBezTo>
                    <a:pt x="20" y="11"/>
                    <a:pt x="20" y="11"/>
                    <a:pt x="20" y="12"/>
                  </a:cubicBezTo>
                  <a:cubicBezTo>
                    <a:pt x="26" y="39"/>
                    <a:pt x="26" y="39"/>
                    <a:pt x="26" y="39"/>
                  </a:cubicBezTo>
                  <a:cubicBezTo>
                    <a:pt x="26" y="39"/>
                    <a:pt x="1" y="51"/>
                    <a:pt x="1" y="51"/>
                  </a:cubicBezTo>
                  <a:cubicBezTo>
                    <a:pt x="1" y="51"/>
                    <a:pt x="0" y="52"/>
                    <a:pt x="0" y="52"/>
                  </a:cubicBezTo>
                  <a:cubicBezTo>
                    <a:pt x="0" y="53"/>
                    <a:pt x="1" y="53"/>
                    <a:pt x="1" y="54"/>
                  </a:cubicBezTo>
                  <a:cubicBezTo>
                    <a:pt x="26" y="66"/>
                    <a:pt x="26" y="66"/>
                    <a:pt x="26" y="66"/>
                  </a:cubicBezTo>
                  <a:cubicBezTo>
                    <a:pt x="26" y="66"/>
                    <a:pt x="20" y="93"/>
                    <a:pt x="20" y="93"/>
                  </a:cubicBezTo>
                  <a:cubicBezTo>
                    <a:pt x="20" y="94"/>
                    <a:pt x="20" y="94"/>
                    <a:pt x="20" y="95"/>
                  </a:cubicBezTo>
                  <a:cubicBezTo>
                    <a:pt x="21" y="95"/>
                    <a:pt x="21" y="95"/>
                    <a:pt x="22" y="95"/>
                  </a:cubicBezTo>
                  <a:cubicBezTo>
                    <a:pt x="47" y="83"/>
                    <a:pt x="47" y="83"/>
                    <a:pt x="47" y="83"/>
                  </a:cubicBezTo>
                  <a:cubicBezTo>
                    <a:pt x="47" y="83"/>
                    <a:pt x="64" y="105"/>
                    <a:pt x="64" y="105"/>
                  </a:cubicBezTo>
                  <a:cubicBezTo>
                    <a:pt x="65" y="105"/>
                    <a:pt x="65" y="106"/>
                    <a:pt x="66" y="105"/>
                  </a:cubicBezTo>
                  <a:cubicBezTo>
                    <a:pt x="66" y="105"/>
                    <a:pt x="67" y="105"/>
                    <a:pt x="67" y="104"/>
                  </a:cubicBezTo>
                  <a:cubicBezTo>
                    <a:pt x="73" y="77"/>
                    <a:pt x="73" y="77"/>
                    <a:pt x="73" y="77"/>
                  </a:cubicBezTo>
                  <a:cubicBezTo>
                    <a:pt x="73" y="77"/>
                    <a:pt x="101" y="77"/>
                    <a:pt x="101" y="77"/>
                  </a:cubicBezTo>
                  <a:cubicBezTo>
                    <a:pt x="102" y="77"/>
                    <a:pt x="102" y="77"/>
                    <a:pt x="103" y="76"/>
                  </a:cubicBezTo>
                  <a:cubicBezTo>
                    <a:pt x="103" y="76"/>
                    <a:pt x="103" y="75"/>
                    <a:pt x="102" y="75"/>
                  </a:cubicBezTo>
                  <a:cubicBezTo>
                    <a:pt x="85" y="53"/>
                    <a:pt x="85" y="53"/>
                    <a:pt x="85" y="53"/>
                  </a:cubicBezTo>
                  <a:cubicBezTo>
                    <a:pt x="85" y="53"/>
                    <a:pt x="102" y="31"/>
                    <a:pt x="102" y="31"/>
                  </a:cubicBezTo>
                  <a:cubicBezTo>
                    <a:pt x="103" y="31"/>
                    <a:pt x="103" y="30"/>
                    <a:pt x="103" y="30"/>
                  </a:cubicBezTo>
                  <a:cubicBezTo>
                    <a:pt x="103" y="29"/>
                    <a:pt x="102" y="29"/>
                    <a:pt x="101" y="29"/>
                  </a:cubicBezTo>
                  <a:cubicBezTo>
                    <a:pt x="94" y="29"/>
                    <a:pt x="94" y="29"/>
                    <a:pt x="94" y="29"/>
                  </a:cubicBezTo>
                  <a:cubicBezTo>
                    <a:pt x="94" y="29"/>
                    <a:pt x="93" y="29"/>
                    <a:pt x="93" y="29"/>
                  </a:cubicBezTo>
                  <a:cubicBezTo>
                    <a:pt x="67" y="57"/>
                    <a:pt x="67" y="57"/>
                    <a:pt x="67" y="57"/>
                  </a:cubicBezTo>
                  <a:cubicBezTo>
                    <a:pt x="67" y="57"/>
                    <a:pt x="66" y="58"/>
                    <a:pt x="66" y="57"/>
                  </a:cubicBezTo>
                  <a:cubicBezTo>
                    <a:pt x="66" y="57"/>
                    <a:pt x="66" y="57"/>
                    <a:pt x="66" y="57"/>
                  </a:cubicBezTo>
                  <a:cubicBezTo>
                    <a:pt x="67" y="56"/>
                    <a:pt x="81" y="39"/>
                    <a:pt x="89" y="30"/>
                  </a:cubicBezTo>
                  <a:cubicBezTo>
                    <a:pt x="89" y="30"/>
                    <a:pt x="89" y="29"/>
                    <a:pt x="89" y="29"/>
                  </a:cubicBezTo>
                  <a:cubicBezTo>
                    <a:pt x="89" y="29"/>
                    <a:pt x="88" y="29"/>
                    <a:pt x="88" y="29"/>
                  </a:cubicBezTo>
                  <a:cubicBezTo>
                    <a:pt x="79" y="29"/>
                    <a:pt x="79" y="29"/>
                    <a:pt x="79" y="29"/>
                  </a:cubicBezTo>
                  <a:cubicBezTo>
                    <a:pt x="78" y="29"/>
                    <a:pt x="77" y="29"/>
                    <a:pt x="77" y="30"/>
                  </a:cubicBezTo>
                  <a:cubicBezTo>
                    <a:pt x="73" y="34"/>
                    <a:pt x="52" y="57"/>
                    <a:pt x="51" y="57"/>
                  </a:cubicBezTo>
                  <a:cubicBezTo>
                    <a:pt x="51" y="57"/>
                    <a:pt x="51" y="58"/>
                    <a:pt x="51" y="57"/>
                  </a:cubicBezTo>
                  <a:cubicBezTo>
                    <a:pt x="51" y="57"/>
                    <a:pt x="51" y="57"/>
                    <a:pt x="51" y="57"/>
                  </a:cubicBezTo>
                  <a:cubicBezTo>
                    <a:pt x="73" y="30"/>
                    <a:pt x="73" y="30"/>
                    <a:pt x="73" y="30"/>
                  </a:cubicBezTo>
                  <a:cubicBezTo>
                    <a:pt x="73" y="30"/>
                    <a:pt x="74" y="29"/>
                    <a:pt x="73" y="29"/>
                  </a:cubicBezTo>
                  <a:cubicBezTo>
                    <a:pt x="73" y="28"/>
                    <a:pt x="68" y="2"/>
                    <a:pt x="67" y="2"/>
                  </a:cubicBezTo>
                  <a:cubicBezTo>
                    <a:pt x="67" y="1"/>
                    <a:pt x="67" y="0"/>
                    <a:pt x="66" y="0"/>
                  </a:cubicBezTo>
                  <a:cubicBezTo>
                    <a:pt x="66" y="0"/>
                    <a:pt x="65" y="0"/>
                    <a:pt x="65" y="1"/>
                  </a:cubicBezTo>
                  <a:close/>
                </a:path>
              </a:pathLst>
            </a:custGeom>
            <a:solidFill>
              <a:srgbClr val="EC20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6" name="Freeform 10"/>
            <p:cNvSpPr>
              <a:spLocks noEditPoints="1"/>
            </p:cNvSpPr>
            <p:nvPr userDrawn="1"/>
          </p:nvSpPr>
          <p:spPr bwMode="auto">
            <a:xfrm>
              <a:off x="4402" y="3979"/>
              <a:ext cx="52" cy="79"/>
            </a:xfrm>
            <a:custGeom>
              <a:avLst/>
              <a:gdLst>
                <a:gd name="T0" fmla="*/ 12 w 25"/>
                <a:gd name="T1" fmla="*/ 28 h 38"/>
                <a:gd name="T2" fmla="*/ 7 w 25"/>
                <a:gd name="T3" fmla="*/ 27 h 38"/>
                <a:gd name="T4" fmla="*/ 7 w 25"/>
                <a:gd name="T5" fmla="*/ 38 h 38"/>
                <a:gd name="T6" fmla="*/ 0 w 25"/>
                <a:gd name="T7" fmla="*/ 38 h 38"/>
                <a:gd name="T8" fmla="*/ 0 w 25"/>
                <a:gd name="T9" fmla="*/ 1 h 38"/>
                <a:gd name="T10" fmla="*/ 5 w 25"/>
                <a:gd name="T11" fmla="*/ 1 h 38"/>
                <a:gd name="T12" fmla="*/ 6 w 25"/>
                <a:gd name="T13" fmla="*/ 4 h 38"/>
                <a:gd name="T14" fmla="*/ 15 w 25"/>
                <a:gd name="T15" fmla="*/ 0 h 38"/>
                <a:gd name="T16" fmla="*/ 25 w 25"/>
                <a:gd name="T17" fmla="*/ 13 h 38"/>
                <a:gd name="T18" fmla="*/ 12 w 25"/>
                <a:gd name="T19" fmla="*/ 28 h 38"/>
                <a:gd name="T20" fmla="*/ 13 w 25"/>
                <a:gd name="T21" fmla="*/ 6 h 38"/>
                <a:gd name="T22" fmla="*/ 7 w 25"/>
                <a:gd name="T23" fmla="*/ 9 h 38"/>
                <a:gd name="T24" fmla="*/ 7 w 25"/>
                <a:gd name="T25" fmla="*/ 21 h 38"/>
                <a:gd name="T26" fmla="*/ 12 w 25"/>
                <a:gd name="T27" fmla="*/ 22 h 38"/>
                <a:gd name="T28" fmla="*/ 19 w 25"/>
                <a:gd name="T29" fmla="*/ 14 h 38"/>
                <a:gd name="T30" fmla="*/ 13 w 25"/>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38">
                  <a:moveTo>
                    <a:pt x="12" y="28"/>
                  </a:moveTo>
                  <a:cubicBezTo>
                    <a:pt x="10" y="28"/>
                    <a:pt x="8" y="27"/>
                    <a:pt x="7" y="27"/>
                  </a:cubicBezTo>
                  <a:cubicBezTo>
                    <a:pt x="7" y="38"/>
                    <a:pt x="7" y="38"/>
                    <a:pt x="7" y="38"/>
                  </a:cubicBezTo>
                  <a:cubicBezTo>
                    <a:pt x="0" y="38"/>
                    <a:pt x="0" y="38"/>
                    <a:pt x="0" y="38"/>
                  </a:cubicBezTo>
                  <a:cubicBezTo>
                    <a:pt x="0" y="1"/>
                    <a:pt x="0" y="1"/>
                    <a:pt x="0" y="1"/>
                  </a:cubicBezTo>
                  <a:cubicBezTo>
                    <a:pt x="5" y="1"/>
                    <a:pt x="5" y="1"/>
                    <a:pt x="5" y="1"/>
                  </a:cubicBezTo>
                  <a:cubicBezTo>
                    <a:pt x="6" y="4"/>
                    <a:pt x="6" y="4"/>
                    <a:pt x="6" y="4"/>
                  </a:cubicBezTo>
                  <a:cubicBezTo>
                    <a:pt x="8" y="2"/>
                    <a:pt x="11" y="0"/>
                    <a:pt x="15" y="0"/>
                  </a:cubicBezTo>
                  <a:cubicBezTo>
                    <a:pt x="22" y="0"/>
                    <a:pt x="25" y="6"/>
                    <a:pt x="25" y="13"/>
                  </a:cubicBezTo>
                  <a:cubicBezTo>
                    <a:pt x="25" y="21"/>
                    <a:pt x="21" y="28"/>
                    <a:pt x="12" y="28"/>
                  </a:cubicBezTo>
                  <a:close/>
                  <a:moveTo>
                    <a:pt x="13" y="6"/>
                  </a:moveTo>
                  <a:cubicBezTo>
                    <a:pt x="11" y="6"/>
                    <a:pt x="9" y="7"/>
                    <a:pt x="7" y="9"/>
                  </a:cubicBezTo>
                  <a:cubicBezTo>
                    <a:pt x="7" y="21"/>
                    <a:pt x="7" y="21"/>
                    <a:pt x="7" y="21"/>
                  </a:cubicBezTo>
                  <a:cubicBezTo>
                    <a:pt x="8" y="22"/>
                    <a:pt x="10" y="22"/>
                    <a:pt x="12" y="22"/>
                  </a:cubicBezTo>
                  <a:cubicBezTo>
                    <a:pt x="16" y="22"/>
                    <a:pt x="19" y="19"/>
                    <a:pt x="19" y="14"/>
                  </a:cubicBezTo>
                  <a:cubicBezTo>
                    <a:pt x="19" y="9"/>
                    <a:pt x="17" y="6"/>
                    <a:pt x="13" y="6"/>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7" name="Freeform 11"/>
            <p:cNvSpPr>
              <a:spLocks noEditPoints="1"/>
            </p:cNvSpPr>
            <p:nvPr userDrawn="1"/>
          </p:nvSpPr>
          <p:spPr bwMode="auto">
            <a:xfrm>
              <a:off x="4460" y="3979"/>
              <a:ext cx="47" cy="58"/>
            </a:xfrm>
            <a:custGeom>
              <a:avLst/>
              <a:gdLst>
                <a:gd name="T0" fmla="*/ 18 w 23"/>
                <a:gd name="T1" fmla="*/ 27 h 28"/>
                <a:gd name="T2" fmla="*/ 17 w 23"/>
                <a:gd name="T3" fmla="*/ 25 h 28"/>
                <a:gd name="T4" fmla="*/ 9 w 23"/>
                <a:gd name="T5" fmla="*/ 28 h 28"/>
                <a:gd name="T6" fmla="*/ 0 w 23"/>
                <a:gd name="T7" fmla="*/ 20 h 28"/>
                <a:gd name="T8" fmla="*/ 13 w 23"/>
                <a:gd name="T9" fmla="*/ 11 h 28"/>
                <a:gd name="T10" fmla="*/ 16 w 23"/>
                <a:gd name="T11" fmla="*/ 11 h 28"/>
                <a:gd name="T12" fmla="*/ 16 w 23"/>
                <a:gd name="T13" fmla="*/ 10 h 28"/>
                <a:gd name="T14" fmla="*/ 11 w 23"/>
                <a:gd name="T15" fmla="*/ 5 h 28"/>
                <a:gd name="T16" fmla="*/ 3 w 23"/>
                <a:gd name="T17" fmla="*/ 7 h 28"/>
                <a:gd name="T18" fmla="*/ 2 w 23"/>
                <a:gd name="T19" fmla="*/ 2 h 28"/>
                <a:gd name="T20" fmla="*/ 12 w 23"/>
                <a:gd name="T21" fmla="*/ 0 h 28"/>
                <a:gd name="T22" fmla="*/ 23 w 23"/>
                <a:gd name="T23" fmla="*/ 9 h 28"/>
                <a:gd name="T24" fmla="*/ 23 w 23"/>
                <a:gd name="T25" fmla="*/ 27 h 28"/>
                <a:gd name="T26" fmla="*/ 18 w 23"/>
                <a:gd name="T27" fmla="*/ 27 h 28"/>
                <a:gd name="T28" fmla="*/ 16 w 23"/>
                <a:gd name="T29" fmla="*/ 16 h 28"/>
                <a:gd name="T30" fmla="*/ 13 w 23"/>
                <a:gd name="T31" fmla="*/ 16 h 28"/>
                <a:gd name="T32" fmla="*/ 7 w 23"/>
                <a:gd name="T33" fmla="*/ 19 h 28"/>
                <a:gd name="T34" fmla="*/ 11 w 23"/>
                <a:gd name="T35" fmla="*/ 23 h 28"/>
                <a:gd name="T36" fmla="*/ 16 w 23"/>
                <a:gd name="T37" fmla="*/ 20 h 28"/>
                <a:gd name="T38" fmla="*/ 16 w 23"/>
                <a:gd name="T39" fmla="*/ 1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 h="28">
                  <a:moveTo>
                    <a:pt x="18" y="27"/>
                  </a:moveTo>
                  <a:cubicBezTo>
                    <a:pt x="17" y="25"/>
                    <a:pt x="17" y="25"/>
                    <a:pt x="17" y="25"/>
                  </a:cubicBezTo>
                  <a:cubicBezTo>
                    <a:pt x="15" y="27"/>
                    <a:pt x="13" y="28"/>
                    <a:pt x="9" y="28"/>
                  </a:cubicBezTo>
                  <a:cubicBezTo>
                    <a:pt x="4" y="28"/>
                    <a:pt x="0" y="25"/>
                    <a:pt x="0" y="20"/>
                  </a:cubicBezTo>
                  <a:cubicBezTo>
                    <a:pt x="0" y="14"/>
                    <a:pt x="5" y="11"/>
                    <a:pt x="13" y="11"/>
                  </a:cubicBezTo>
                  <a:cubicBezTo>
                    <a:pt x="16" y="11"/>
                    <a:pt x="16" y="11"/>
                    <a:pt x="16" y="11"/>
                  </a:cubicBezTo>
                  <a:cubicBezTo>
                    <a:pt x="16" y="10"/>
                    <a:pt x="16" y="10"/>
                    <a:pt x="16" y="10"/>
                  </a:cubicBezTo>
                  <a:cubicBezTo>
                    <a:pt x="16" y="7"/>
                    <a:pt x="15" y="5"/>
                    <a:pt x="11" y="5"/>
                  </a:cubicBezTo>
                  <a:cubicBezTo>
                    <a:pt x="8" y="5"/>
                    <a:pt x="6" y="6"/>
                    <a:pt x="3" y="7"/>
                  </a:cubicBezTo>
                  <a:cubicBezTo>
                    <a:pt x="2" y="2"/>
                    <a:pt x="2" y="2"/>
                    <a:pt x="2" y="2"/>
                  </a:cubicBezTo>
                  <a:cubicBezTo>
                    <a:pt x="5" y="1"/>
                    <a:pt x="8" y="0"/>
                    <a:pt x="12" y="0"/>
                  </a:cubicBezTo>
                  <a:cubicBezTo>
                    <a:pt x="20" y="0"/>
                    <a:pt x="23" y="4"/>
                    <a:pt x="23" y="9"/>
                  </a:cubicBezTo>
                  <a:cubicBezTo>
                    <a:pt x="23" y="27"/>
                    <a:pt x="23" y="27"/>
                    <a:pt x="23" y="27"/>
                  </a:cubicBezTo>
                  <a:lnTo>
                    <a:pt x="18" y="27"/>
                  </a:lnTo>
                  <a:close/>
                  <a:moveTo>
                    <a:pt x="16" y="16"/>
                  </a:moveTo>
                  <a:cubicBezTo>
                    <a:pt x="13" y="16"/>
                    <a:pt x="13" y="16"/>
                    <a:pt x="13" y="16"/>
                  </a:cubicBezTo>
                  <a:cubicBezTo>
                    <a:pt x="9" y="16"/>
                    <a:pt x="7" y="17"/>
                    <a:pt x="7" y="19"/>
                  </a:cubicBezTo>
                  <a:cubicBezTo>
                    <a:pt x="7" y="22"/>
                    <a:pt x="8" y="23"/>
                    <a:pt x="11" y="23"/>
                  </a:cubicBezTo>
                  <a:cubicBezTo>
                    <a:pt x="13" y="23"/>
                    <a:pt x="15" y="22"/>
                    <a:pt x="16" y="20"/>
                  </a:cubicBezTo>
                  <a:lnTo>
                    <a:pt x="16" y="1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38" name="Freeform 12"/>
            <p:cNvSpPr>
              <a:spLocks/>
            </p:cNvSpPr>
            <p:nvPr userDrawn="1"/>
          </p:nvSpPr>
          <p:spPr bwMode="auto">
            <a:xfrm>
              <a:off x="4518" y="3979"/>
              <a:ext cx="31" cy="56"/>
            </a:xfrm>
            <a:custGeom>
              <a:avLst/>
              <a:gdLst>
                <a:gd name="T0" fmla="*/ 15 w 15"/>
                <a:gd name="T1" fmla="*/ 7 h 27"/>
                <a:gd name="T2" fmla="*/ 12 w 15"/>
                <a:gd name="T3" fmla="*/ 6 h 27"/>
                <a:gd name="T4" fmla="*/ 6 w 15"/>
                <a:gd name="T5" fmla="*/ 11 h 27"/>
                <a:gd name="T6" fmla="*/ 6 w 15"/>
                <a:gd name="T7" fmla="*/ 27 h 27"/>
                <a:gd name="T8" fmla="*/ 0 w 15"/>
                <a:gd name="T9" fmla="*/ 27 h 27"/>
                <a:gd name="T10" fmla="*/ 0 w 15"/>
                <a:gd name="T11" fmla="*/ 1 h 27"/>
                <a:gd name="T12" fmla="*/ 5 w 15"/>
                <a:gd name="T13" fmla="*/ 1 h 27"/>
                <a:gd name="T14" fmla="*/ 5 w 15"/>
                <a:gd name="T15" fmla="*/ 5 h 27"/>
                <a:gd name="T16" fmla="*/ 12 w 15"/>
                <a:gd name="T17" fmla="*/ 0 h 27"/>
                <a:gd name="T18" fmla="*/ 15 w 15"/>
                <a:gd name="T19" fmla="*/ 1 h 27"/>
                <a:gd name="T20" fmla="*/ 15 w 15"/>
                <a:gd name="T2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27">
                  <a:moveTo>
                    <a:pt x="15" y="7"/>
                  </a:moveTo>
                  <a:cubicBezTo>
                    <a:pt x="14" y="7"/>
                    <a:pt x="13" y="6"/>
                    <a:pt x="12" y="6"/>
                  </a:cubicBezTo>
                  <a:cubicBezTo>
                    <a:pt x="10" y="6"/>
                    <a:pt x="9" y="8"/>
                    <a:pt x="6" y="11"/>
                  </a:cubicBezTo>
                  <a:cubicBezTo>
                    <a:pt x="6" y="27"/>
                    <a:pt x="6" y="27"/>
                    <a:pt x="6" y="27"/>
                  </a:cubicBezTo>
                  <a:cubicBezTo>
                    <a:pt x="0" y="27"/>
                    <a:pt x="0" y="27"/>
                    <a:pt x="0" y="27"/>
                  </a:cubicBezTo>
                  <a:cubicBezTo>
                    <a:pt x="0" y="1"/>
                    <a:pt x="0" y="1"/>
                    <a:pt x="0" y="1"/>
                  </a:cubicBezTo>
                  <a:cubicBezTo>
                    <a:pt x="5" y="1"/>
                    <a:pt x="5" y="1"/>
                    <a:pt x="5" y="1"/>
                  </a:cubicBezTo>
                  <a:cubicBezTo>
                    <a:pt x="5" y="5"/>
                    <a:pt x="5" y="5"/>
                    <a:pt x="5" y="5"/>
                  </a:cubicBezTo>
                  <a:cubicBezTo>
                    <a:pt x="8" y="2"/>
                    <a:pt x="10" y="0"/>
                    <a:pt x="12" y="0"/>
                  </a:cubicBezTo>
                  <a:cubicBezTo>
                    <a:pt x="14" y="0"/>
                    <a:pt x="14" y="0"/>
                    <a:pt x="15" y="1"/>
                  </a:cubicBezTo>
                  <a:lnTo>
                    <a:pt x="15" y="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3" name="Freeform 13"/>
            <p:cNvSpPr>
              <a:spLocks/>
            </p:cNvSpPr>
            <p:nvPr userDrawn="1"/>
          </p:nvSpPr>
          <p:spPr bwMode="auto">
            <a:xfrm>
              <a:off x="4555" y="3965"/>
              <a:ext cx="33" cy="72"/>
            </a:xfrm>
            <a:custGeom>
              <a:avLst/>
              <a:gdLst>
                <a:gd name="T0" fmla="*/ 11 w 16"/>
                <a:gd name="T1" fmla="*/ 35 h 35"/>
                <a:gd name="T2" fmla="*/ 4 w 16"/>
                <a:gd name="T3" fmla="*/ 27 h 35"/>
                <a:gd name="T4" fmla="*/ 4 w 16"/>
                <a:gd name="T5" fmla="*/ 13 h 35"/>
                <a:gd name="T6" fmla="*/ 0 w 16"/>
                <a:gd name="T7" fmla="*/ 13 h 35"/>
                <a:gd name="T8" fmla="*/ 0 w 16"/>
                <a:gd name="T9" fmla="*/ 8 h 35"/>
                <a:gd name="T10" fmla="*/ 4 w 16"/>
                <a:gd name="T11" fmla="*/ 8 h 35"/>
                <a:gd name="T12" fmla="*/ 5 w 16"/>
                <a:gd name="T13" fmla="*/ 0 h 35"/>
                <a:gd name="T14" fmla="*/ 10 w 16"/>
                <a:gd name="T15" fmla="*/ 0 h 35"/>
                <a:gd name="T16" fmla="*/ 10 w 16"/>
                <a:gd name="T17" fmla="*/ 8 h 35"/>
                <a:gd name="T18" fmla="*/ 16 w 16"/>
                <a:gd name="T19" fmla="*/ 8 h 35"/>
                <a:gd name="T20" fmla="*/ 16 w 16"/>
                <a:gd name="T21" fmla="*/ 13 h 35"/>
                <a:gd name="T22" fmla="*/ 10 w 16"/>
                <a:gd name="T23" fmla="*/ 13 h 35"/>
                <a:gd name="T24" fmla="*/ 10 w 16"/>
                <a:gd name="T25" fmla="*/ 25 h 35"/>
                <a:gd name="T26" fmla="*/ 14 w 16"/>
                <a:gd name="T27" fmla="*/ 29 h 35"/>
                <a:gd name="T28" fmla="*/ 16 w 16"/>
                <a:gd name="T29" fmla="*/ 29 h 35"/>
                <a:gd name="T30" fmla="*/ 16 w 16"/>
                <a:gd name="T31" fmla="*/ 34 h 35"/>
                <a:gd name="T32" fmla="*/ 11 w 16"/>
                <a:gd name="T33"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 h="35">
                  <a:moveTo>
                    <a:pt x="11" y="35"/>
                  </a:moveTo>
                  <a:cubicBezTo>
                    <a:pt x="7" y="35"/>
                    <a:pt x="4" y="33"/>
                    <a:pt x="4" y="27"/>
                  </a:cubicBezTo>
                  <a:cubicBezTo>
                    <a:pt x="4" y="13"/>
                    <a:pt x="4" y="13"/>
                    <a:pt x="4" y="13"/>
                  </a:cubicBezTo>
                  <a:cubicBezTo>
                    <a:pt x="0" y="13"/>
                    <a:pt x="0" y="13"/>
                    <a:pt x="0" y="13"/>
                  </a:cubicBezTo>
                  <a:cubicBezTo>
                    <a:pt x="0" y="8"/>
                    <a:pt x="0" y="8"/>
                    <a:pt x="0" y="8"/>
                  </a:cubicBezTo>
                  <a:cubicBezTo>
                    <a:pt x="4" y="8"/>
                    <a:pt x="4" y="8"/>
                    <a:pt x="4" y="8"/>
                  </a:cubicBezTo>
                  <a:cubicBezTo>
                    <a:pt x="5" y="0"/>
                    <a:pt x="5" y="0"/>
                    <a:pt x="5" y="0"/>
                  </a:cubicBezTo>
                  <a:cubicBezTo>
                    <a:pt x="10" y="0"/>
                    <a:pt x="10" y="0"/>
                    <a:pt x="10" y="0"/>
                  </a:cubicBezTo>
                  <a:cubicBezTo>
                    <a:pt x="10" y="8"/>
                    <a:pt x="10" y="8"/>
                    <a:pt x="10" y="8"/>
                  </a:cubicBezTo>
                  <a:cubicBezTo>
                    <a:pt x="16" y="8"/>
                    <a:pt x="16" y="8"/>
                    <a:pt x="16" y="8"/>
                  </a:cubicBezTo>
                  <a:cubicBezTo>
                    <a:pt x="16" y="13"/>
                    <a:pt x="16" y="13"/>
                    <a:pt x="16" y="13"/>
                  </a:cubicBezTo>
                  <a:cubicBezTo>
                    <a:pt x="10" y="13"/>
                    <a:pt x="10" y="13"/>
                    <a:pt x="10" y="13"/>
                  </a:cubicBezTo>
                  <a:cubicBezTo>
                    <a:pt x="10" y="25"/>
                    <a:pt x="10" y="25"/>
                    <a:pt x="10" y="25"/>
                  </a:cubicBezTo>
                  <a:cubicBezTo>
                    <a:pt x="10" y="29"/>
                    <a:pt x="11" y="29"/>
                    <a:pt x="14" y="29"/>
                  </a:cubicBezTo>
                  <a:cubicBezTo>
                    <a:pt x="16" y="29"/>
                    <a:pt x="16" y="29"/>
                    <a:pt x="16" y="29"/>
                  </a:cubicBezTo>
                  <a:cubicBezTo>
                    <a:pt x="16" y="34"/>
                    <a:pt x="16" y="34"/>
                    <a:pt x="16" y="34"/>
                  </a:cubicBezTo>
                  <a:cubicBezTo>
                    <a:pt x="15" y="34"/>
                    <a:pt x="13" y="35"/>
                    <a:pt x="11" y="3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4" name="Freeform 43"/>
            <p:cNvSpPr>
              <a:spLocks noEditPoints="1"/>
            </p:cNvSpPr>
            <p:nvPr userDrawn="1"/>
          </p:nvSpPr>
          <p:spPr bwMode="auto">
            <a:xfrm>
              <a:off x="4623" y="3979"/>
              <a:ext cx="56" cy="58"/>
            </a:xfrm>
            <a:custGeom>
              <a:avLst/>
              <a:gdLst>
                <a:gd name="T0" fmla="*/ 14 w 27"/>
                <a:gd name="T1" fmla="*/ 28 h 28"/>
                <a:gd name="T2" fmla="*/ 0 w 27"/>
                <a:gd name="T3" fmla="*/ 14 h 28"/>
                <a:gd name="T4" fmla="*/ 14 w 27"/>
                <a:gd name="T5" fmla="*/ 0 h 28"/>
                <a:gd name="T6" fmla="*/ 27 w 27"/>
                <a:gd name="T7" fmla="*/ 14 h 28"/>
                <a:gd name="T8" fmla="*/ 14 w 27"/>
                <a:gd name="T9" fmla="*/ 28 h 28"/>
                <a:gd name="T10" fmla="*/ 14 w 27"/>
                <a:gd name="T11" fmla="*/ 5 h 28"/>
                <a:gd name="T12" fmla="*/ 7 w 27"/>
                <a:gd name="T13" fmla="*/ 14 h 28"/>
                <a:gd name="T14" fmla="*/ 14 w 27"/>
                <a:gd name="T15" fmla="*/ 23 h 28"/>
                <a:gd name="T16" fmla="*/ 21 w 27"/>
                <a:gd name="T17" fmla="*/ 14 h 28"/>
                <a:gd name="T18" fmla="*/ 14 w 27"/>
                <a:gd name="T19"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8">
                  <a:moveTo>
                    <a:pt x="14" y="28"/>
                  </a:moveTo>
                  <a:cubicBezTo>
                    <a:pt x="4" y="28"/>
                    <a:pt x="0" y="22"/>
                    <a:pt x="0" y="14"/>
                  </a:cubicBezTo>
                  <a:cubicBezTo>
                    <a:pt x="0" y="6"/>
                    <a:pt x="5" y="0"/>
                    <a:pt x="14" y="0"/>
                  </a:cubicBezTo>
                  <a:cubicBezTo>
                    <a:pt x="23" y="0"/>
                    <a:pt x="27" y="5"/>
                    <a:pt x="27" y="14"/>
                  </a:cubicBezTo>
                  <a:cubicBezTo>
                    <a:pt x="27" y="22"/>
                    <a:pt x="22" y="28"/>
                    <a:pt x="14" y="28"/>
                  </a:cubicBezTo>
                  <a:close/>
                  <a:moveTo>
                    <a:pt x="14" y="5"/>
                  </a:moveTo>
                  <a:cubicBezTo>
                    <a:pt x="9" y="5"/>
                    <a:pt x="7" y="9"/>
                    <a:pt x="7" y="14"/>
                  </a:cubicBezTo>
                  <a:cubicBezTo>
                    <a:pt x="7" y="20"/>
                    <a:pt x="9" y="23"/>
                    <a:pt x="14" y="23"/>
                  </a:cubicBezTo>
                  <a:cubicBezTo>
                    <a:pt x="19" y="23"/>
                    <a:pt x="21" y="19"/>
                    <a:pt x="21" y="14"/>
                  </a:cubicBezTo>
                  <a:cubicBezTo>
                    <a:pt x="21" y="9"/>
                    <a:pt x="19" y="5"/>
                    <a:pt x="14" y="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45" name="Freeform 44"/>
            <p:cNvSpPr>
              <a:spLocks/>
            </p:cNvSpPr>
            <p:nvPr userDrawn="1"/>
          </p:nvSpPr>
          <p:spPr bwMode="auto">
            <a:xfrm>
              <a:off x="4685" y="3954"/>
              <a:ext cx="35" cy="81"/>
            </a:xfrm>
            <a:custGeom>
              <a:avLst/>
              <a:gdLst>
                <a:gd name="T0" fmla="*/ 14 w 17"/>
                <a:gd name="T1" fmla="*/ 5 h 39"/>
                <a:gd name="T2" fmla="*/ 11 w 17"/>
                <a:gd name="T3" fmla="*/ 10 h 39"/>
                <a:gd name="T4" fmla="*/ 11 w 17"/>
                <a:gd name="T5" fmla="*/ 13 h 39"/>
                <a:gd name="T6" fmla="*/ 16 w 17"/>
                <a:gd name="T7" fmla="*/ 13 h 39"/>
                <a:gd name="T8" fmla="*/ 16 w 17"/>
                <a:gd name="T9" fmla="*/ 18 h 39"/>
                <a:gd name="T10" fmla="*/ 11 w 17"/>
                <a:gd name="T11" fmla="*/ 18 h 39"/>
                <a:gd name="T12" fmla="*/ 11 w 17"/>
                <a:gd name="T13" fmla="*/ 39 h 39"/>
                <a:gd name="T14" fmla="*/ 4 w 17"/>
                <a:gd name="T15" fmla="*/ 39 h 39"/>
                <a:gd name="T16" fmla="*/ 4 w 17"/>
                <a:gd name="T17" fmla="*/ 18 h 39"/>
                <a:gd name="T18" fmla="*/ 0 w 17"/>
                <a:gd name="T19" fmla="*/ 18 h 39"/>
                <a:gd name="T20" fmla="*/ 0 w 17"/>
                <a:gd name="T21" fmla="*/ 13 h 39"/>
                <a:gd name="T22" fmla="*/ 4 w 17"/>
                <a:gd name="T23" fmla="*/ 13 h 39"/>
                <a:gd name="T24" fmla="*/ 4 w 17"/>
                <a:gd name="T25" fmla="*/ 11 h 39"/>
                <a:gd name="T26" fmla="*/ 13 w 17"/>
                <a:gd name="T27" fmla="*/ 0 h 39"/>
                <a:gd name="T28" fmla="*/ 17 w 17"/>
                <a:gd name="T29" fmla="*/ 1 h 39"/>
                <a:gd name="T30" fmla="*/ 17 w 17"/>
                <a:gd name="T31" fmla="*/ 5 h 39"/>
                <a:gd name="T32" fmla="*/ 14 w 17"/>
                <a:gd name="T33" fmla="*/ 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39">
                  <a:moveTo>
                    <a:pt x="14" y="5"/>
                  </a:moveTo>
                  <a:cubicBezTo>
                    <a:pt x="11" y="5"/>
                    <a:pt x="11" y="8"/>
                    <a:pt x="11" y="10"/>
                  </a:cubicBezTo>
                  <a:cubicBezTo>
                    <a:pt x="11" y="13"/>
                    <a:pt x="11" y="13"/>
                    <a:pt x="11" y="13"/>
                  </a:cubicBezTo>
                  <a:cubicBezTo>
                    <a:pt x="16" y="13"/>
                    <a:pt x="16" y="13"/>
                    <a:pt x="16" y="13"/>
                  </a:cubicBezTo>
                  <a:cubicBezTo>
                    <a:pt x="16" y="18"/>
                    <a:pt x="16" y="18"/>
                    <a:pt x="16" y="18"/>
                  </a:cubicBezTo>
                  <a:cubicBezTo>
                    <a:pt x="11" y="18"/>
                    <a:pt x="11" y="18"/>
                    <a:pt x="11" y="18"/>
                  </a:cubicBezTo>
                  <a:cubicBezTo>
                    <a:pt x="11" y="39"/>
                    <a:pt x="11" y="39"/>
                    <a:pt x="11" y="39"/>
                  </a:cubicBezTo>
                  <a:cubicBezTo>
                    <a:pt x="4" y="39"/>
                    <a:pt x="4" y="39"/>
                    <a:pt x="4" y="39"/>
                  </a:cubicBezTo>
                  <a:cubicBezTo>
                    <a:pt x="4" y="18"/>
                    <a:pt x="4" y="18"/>
                    <a:pt x="4" y="18"/>
                  </a:cubicBezTo>
                  <a:cubicBezTo>
                    <a:pt x="0" y="18"/>
                    <a:pt x="0" y="18"/>
                    <a:pt x="0" y="18"/>
                  </a:cubicBezTo>
                  <a:cubicBezTo>
                    <a:pt x="0" y="13"/>
                    <a:pt x="0" y="13"/>
                    <a:pt x="0" y="13"/>
                  </a:cubicBezTo>
                  <a:cubicBezTo>
                    <a:pt x="4" y="13"/>
                    <a:pt x="4" y="13"/>
                    <a:pt x="4" y="13"/>
                  </a:cubicBezTo>
                  <a:cubicBezTo>
                    <a:pt x="4" y="11"/>
                    <a:pt x="4" y="11"/>
                    <a:pt x="4" y="11"/>
                  </a:cubicBezTo>
                  <a:cubicBezTo>
                    <a:pt x="4" y="4"/>
                    <a:pt x="6" y="0"/>
                    <a:pt x="13" y="0"/>
                  </a:cubicBezTo>
                  <a:cubicBezTo>
                    <a:pt x="14" y="0"/>
                    <a:pt x="16" y="0"/>
                    <a:pt x="17" y="1"/>
                  </a:cubicBezTo>
                  <a:cubicBezTo>
                    <a:pt x="17" y="5"/>
                    <a:pt x="17" y="5"/>
                    <a:pt x="17" y="5"/>
                  </a:cubicBezTo>
                  <a:lnTo>
                    <a:pt x="14"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Tree>
    <p:extLst>
      <p:ext uri="{BB962C8B-B14F-4D97-AF65-F5344CB8AC3E}">
        <p14:creationId xmlns:p14="http://schemas.microsoft.com/office/powerpoint/2010/main" val="3980495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image" Target="../media/image7.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3" Type="http://schemas.openxmlformats.org/officeDocument/2006/relationships/slideLayout" Target="../slideLayouts/slideLayout29.xml"/><Relationship Id="rId21" Type="http://schemas.openxmlformats.org/officeDocument/2006/relationships/theme" Target="../theme/theme3.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8000" y="497325"/>
            <a:ext cx="6489275" cy="366390"/>
          </a:xfrm>
          <a:prstGeom prst="rect">
            <a:avLst/>
          </a:prstGeom>
        </p:spPr>
        <p:txBody>
          <a:bodyPr vert="horz" lIns="0" tIns="0" rIns="0" bIns="0" rtlCol="0" anchor="t">
            <a:noAutofit/>
          </a:bodyPr>
          <a:lstStyle/>
          <a:p>
            <a:r>
              <a:rPr lang="en-US" noProof="0"/>
              <a:t>Click to edit Master title style</a:t>
            </a:r>
            <a:endParaRPr lang="en-AU" noProof="0" dirty="0"/>
          </a:p>
        </p:txBody>
      </p:sp>
      <p:sp>
        <p:nvSpPr>
          <p:cNvPr id="5" name="Footer Placeholder 4"/>
          <p:cNvSpPr>
            <a:spLocks noGrp="1"/>
          </p:cNvSpPr>
          <p:nvPr>
            <p:ph type="ftr" sz="quarter" idx="3"/>
          </p:nvPr>
        </p:nvSpPr>
        <p:spPr>
          <a:xfrm>
            <a:off x="558000" y="6389252"/>
            <a:ext cx="5814200" cy="216000"/>
          </a:xfrm>
          <a:prstGeom prst="rect">
            <a:avLst/>
          </a:prstGeom>
        </p:spPr>
        <p:txBody>
          <a:bodyPr vert="horz" lIns="0" tIns="45720" rIns="0" bIns="45720" rtlCol="0" anchor="b"/>
          <a:lstStyle>
            <a:lvl1pPr>
              <a:defRPr lang="en-AU" sz="800" cap="all" baseline="0" smtClean="0">
                <a:solidFill>
                  <a:schemeClr val="tx1">
                    <a:tint val="75000"/>
                  </a:schemeClr>
                </a:solidFill>
              </a:defRPr>
            </a:lvl1pPr>
          </a:lstStyle>
          <a:p>
            <a:r>
              <a:rPr lang="en-AU" dirty="0"/>
              <a:t>PRESENTATION TITLE  |  00 MONTH YEAR</a:t>
            </a:r>
          </a:p>
        </p:txBody>
      </p:sp>
      <p:sp>
        <p:nvSpPr>
          <p:cNvPr id="6" name="Slide Number Placeholder 5"/>
          <p:cNvSpPr>
            <a:spLocks noGrp="1"/>
          </p:cNvSpPr>
          <p:nvPr>
            <p:ph type="sldNum" sz="quarter" idx="4"/>
          </p:nvPr>
        </p:nvSpPr>
        <p:spPr>
          <a:xfrm>
            <a:off x="8037385" y="6372000"/>
            <a:ext cx="573216" cy="216000"/>
          </a:xfrm>
          <a:prstGeom prst="rect">
            <a:avLst/>
          </a:prstGeom>
        </p:spPr>
        <p:txBody>
          <a:bodyPr vert="horz" lIns="0" tIns="45720" rIns="0" bIns="45720" rtlCol="0" anchor="ctr"/>
          <a:lstStyle>
            <a:lvl1pPr algn="r">
              <a:defRPr lang="en-AU" sz="800" smtClean="0">
                <a:solidFill>
                  <a:schemeClr val="tx1">
                    <a:tint val="75000"/>
                  </a:schemeClr>
                </a:solidFill>
              </a:defRPr>
            </a:lvl1pPr>
          </a:lstStyle>
          <a:p>
            <a:fld id="{CE1B70CE-F4BC-4B6F-A663-B479B5E51611}" type="slidenum">
              <a:rPr lang="en-AU" smtClean="0"/>
              <a:pPr/>
              <a:t>‹#›</a:t>
            </a:fld>
            <a:endParaRPr lang="en-AU" dirty="0"/>
          </a:p>
        </p:txBody>
      </p:sp>
      <p:sp>
        <p:nvSpPr>
          <p:cNvPr id="8" name="Text Placeholder 7"/>
          <p:cNvSpPr>
            <a:spLocks noGrp="1"/>
          </p:cNvSpPr>
          <p:nvPr>
            <p:ph type="body" idx="1"/>
          </p:nvPr>
        </p:nvSpPr>
        <p:spPr>
          <a:xfrm>
            <a:off x="558000" y="1620000"/>
            <a:ext cx="8063713" cy="4186237"/>
          </a:xfrm>
          <a:prstGeom prst="rect">
            <a:avLst/>
          </a:prstGeom>
        </p:spPr>
        <p:txBody>
          <a:bodyPr vert="horz" lIns="0" tIns="0" rIns="0" bIns="0" rtlCol="0">
            <a:normAutofit/>
          </a:bodyPr>
          <a:lstStyle/>
          <a:p>
            <a:pPr lvl="0"/>
            <a:r>
              <a:rPr lang="en-US" dirty="0"/>
              <a:t>Use the increase/decrease list level buttons to change styles</a:t>
            </a:r>
          </a:p>
          <a:p>
            <a:pPr lvl="1"/>
            <a:r>
              <a:rPr lang="en-US" dirty="0"/>
              <a:t>Body copy</a:t>
            </a:r>
          </a:p>
          <a:p>
            <a:pPr lvl="2"/>
            <a:r>
              <a:rPr lang="en-US" dirty="0"/>
              <a:t>Bullet level 1</a:t>
            </a:r>
          </a:p>
          <a:p>
            <a:pPr lvl="3"/>
            <a:r>
              <a:rPr lang="en-US" dirty="0"/>
              <a:t>Bullet level 2</a:t>
            </a:r>
          </a:p>
          <a:p>
            <a:pPr lvl="4"/>
            <a:r>
              <a:rPr lang="en-US" dirty="0"/>
              <a:t>Bullet level 3</a:t>
            </a:r>
          </a:p>
        </p:txBody>
      </p:sp>
      <p:grpSp>
        <p:nvGrpSpPr>
          <p:cNvPr id="11" name="Group 10"/>
          <p:cNvGrpSpPr/>
          <p:nvPr/>
        </p:nvGrpSpPr>
        <p:grpSpPr>
          <a:xfrm>
            <a:off x="7627978" y="452046"/>
            <a:ext cx="981941" cy="624278"/>
            <a:chOff x="2051721" y="1607402"/>
            <a:chExt cx="3600400" cy="2278492"/>
          </a:xfrm>
        </p:grpSpPr>
        <p:sp>
          <p:nvSpPr>
            <p:cNvPr id="12" name="Freeform 576"/>
            <p:cNvSpPr>
              <a:spLocks/>
            </p:cNvSpPr>
            <p:nvPr/>
          </p:nvSpPr>
          <p:spPr bwMode="auto">
            <a:xfrm>
              <a:off x="2445890" y="1607402"/>
              <a:ext cx="2807254" cy="1586292"/>
            </a:xfrm>
            <a:custGeom>
              <a:avLst/>
              <a:gdLst>
                <a:gd name="T0" fmla="*/ 233 w 247"/>
                <a:gd name="T1" fmla="*/ 126 h 140"/>
                <a:gd name="T2" fmla="*/ 117 w 247"/>
                <a:gd name="T3" fmla="*/ 140 h 140"/>
                <a:gd name="T4" fmla="*/ 15 w 247"/>
                <a:gd name="T5" fmla="*/ 126 h 140"/>
                <a:gd name="T6" fmla="*/ 2 w 247"/>
                <a:gd name="T7" fmla="*/ 83 h 140"/>
                <a:gd name="T8" fmla="*/ 69 w 247"/>
                <a:gd name="T9" fmla="*/ 10 h 140"/>
                <a:gd name="T10" fmla="*/ 203 w 247"/>
                <a:gd name="T11" fmla="*/ 31 h 140"/>
                <a:gd name="T12" fmla="*/ 247 w 247"/>
                <a:gd name="T13" fmla="*/ 89 h 140"/>
                <a:gd name="T14" fmla="*/ 233 w 247"/>
                <a:gd name="T15" fmla="*/ 126 h 1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7" h="140">
                  <a:moveTo>
                    <a:pt x="233" y="126"/>
                  </a:moveTo>
                  <a:cubicBezTo>
                    <a:pt x="233" y="126"/>
                    <a:pt x="184" y="140"/>
                    <a:pt x="117" y="140"/>
                  </a:cubicBezTo>
                  <a:cubicBezTo>
                    <a:pt x="51" y="140"/>
                    <a:pt x="17" y="127"/>
                    <a:pt x="15" y="126"/>
                  </a:cubicBezTo>
                  <a:cubicBezTo>
                    <a:pt x="14" y="126"/>
                    <a:pt x="0" y="116"/>
                    <a:pt x="2" y="83"/>
                  </a:cubicBezTo>
                  <a:cubicBezTo>
                    <a:pt x="5" y="49"/>
                    <a:pt x="32" y="21"/>
                    <a:pt x="69" y="10"/>
                  </a:cubicBezTo>
                  <a:cubicBezTo>
                    <a:pt x="106" y="0"/>
                    <a:pt x="153" y="2"/>
                    <a:pt x="203" y="31"/>
                  </a:cubicBezTo>
                  <a:cubicBezTo>
                    <a:pt x="228" y="45"/>
                    <a:pt x="247" y="72"/>
                    <a:pt x="247" y="89"/>
                  </a:cubicBezTo>
                  <a:cubicBezTo>
                    <a:pt x="246" y="112"/>
                    <a:pt x="233" y="125"/>
                    <a:pt x="233" y="126"/>
                  </a:cubicBezTo>
                  <a:close/>
                </a:path>
              </a:pathLst>
            </a:custGeom>
            <a:gradFill>
              <a:gsLst>
                <a:gs pos="0">
                  <a:srgbClr val="F5B635"/>
                </a:gs>
                <a:gs pos="26000">
                  <a:srgbClr val="F5B835">
                    <a:lumMod val="100000"/>
                  </a:srgbClr>
                </a:gs>
                <a:gs pos="78000">
                  <a:srgbClr val="E48725"/>
                </a:gs>
                <a:gs pos="95000">
                  <a:srgbClr val="C3722A"/>
                </a:gs>
                <a:gs pos="100000">
                  <a:srgbClr val="C3722A"/>
                </a:gs>
              </a:gsLst>
              <a:lin ang="4200000" scaled="0"/>
            </a:gradFill>
            <a:ln>
              <a:noFill/>
            </a:ln>
          </p:spPr>
          <p:txBody>
            <a:bodyPr vert="horz" wrap="square" lIns="91440" tIns="45720" rIns="91440" bIns="45720" numCol="1" anchor="t" anchorCtr="0" compatLnSpc="1">
              <a:prstTxWarp prst="textNoShape">
                <a:avLst/>
              </a:prstTxWarp>
            </a:bodyPr>
            <a:lstStyle/>
            <a:p>
              <a:endParaRPr lang="en-AU" dirty="0"/>
            </a:p>
          </p:txBody>
        </p:sp>
        <p:sp>
          <p:nvSpPr>
            <p:cNvPr id="13" name="Freeform 1180"/>
            <p:cNvSpPr>
              <a:spLocks noEditPoints="1"/>
            </p:cNvSpPr>
            <p:nvPr/>
          </p:nvSpPr>
          <p:spPr bwMode="auto">
            <a:xfrm>
              <a:off x="2051721" y="2866822"/>
              <a:ext cx="3600400" cy="1019072"/>
            </a:xfrm>
            <a:custGeom>
              <a:avLst/>
              <a:gdLst>
                <a:gd name="T0" fmla="*/ 243 w 317"/>
                <a:gd name="T1" fmla="*/ 30 h 90"/>
                <a:gd name="T2" fmla="*/ 243 w 317"/>
                <a:gd name="T3" fmla="*/ 29 h 90"/>
                <a:gd name="T4" fmla="*/ 35 w 317"/>
                <a:gd name="T5" fmla="*/ 21 h 90"/>
                <a:gd name="T6" fmla="*/ 32 w 317"/>
                <a:gd name="T7" fmla="*/ 1 h 90"/>
                <a:gd name="T8" fmla="*/ 32 w 317"/>
                <a:gd name="T9" fmla="*/ 0 h 90"/>
                <a:gd name="T10" fmla="*/ 11 w 317"/>
                <a:gd name="T11" fmla="*/ 22 h 90"/>
                <a:gd name="T12" fmla="*/ 118 w 317"/>
                <a:gd name="T13" fmla="*/ 45 h 90"/>
                <a:gd name="T14" fmla="*/ 243 w 317"/>
                <a:gd name="T15" fmla="*/ 30 h 90"/>
                <a:gd name="T16" fmla="*/ 279 w 317"/>
                <a:gd name="T17" fmla="*/ 24 h 90"/>
                <a:gd name="T18" fmla="*/ 282 w 317"/>
                <a:gd name="T19" fmla="*/ 5 h 90"/>
                <a:gd name="T20" fmla="*/ 282 w 317"/>
                <a:gd name="T21" fmla="*/ 4 h 90"/>
                <a:gd name="T22" fmla="*/ 298 w 317"/>
                <a:gd name="T23" fmla="*/ 35 h 90"/>
                <a:gd name="T24" fmla="*/ 17 w 317"/>
                <a:gd name="T25" fmla="*/ 41 h 90"/>
                <a:gd name="T26" fmla="*/ 17 w 317"/>
                <a:gd name="T27" fmla="*/ 40 h 90"/>
                <a:gd name="T28" fmla="*/ 279 w 317"/>
                <a:gd name="T29" fmla="*/ 24 h 90"/>
                <a:gd name="T30" fmla="*/ 155 w 317"/>
                <a:gd name="T31" fmla="*/ 74 h 90"/>
                <a:gd name="T32" fmla="*/ 263 w 317"/>
                <a:gd name="T33" fmla="*/ 60 h 90"/>
                <a:gd name="T34" fmla="*/ 263 w 317"/>
                <a:gd name="T35" fmla="*/ 67 h 90"/>
                <a:gd name="T36" fmla="*/ 151 w 317"/>
                <a:gd name="T37" fmla="*/ 89 h 90"/>
                <a:gd name="T38" fmla="*/ 41 w 317"/>
                <a:gd name="T39" fmla="*/ 66 h 90"/>
                <a:gd name="T40" fmla="*/ 39 w 317"/>
                <a:gd name="T41" fmla="*/ 59 h 90"/>
                <a:gd name="T42" fmla="*/ 155 w 317"/>
                <a:gd name="T43" fmla="*/ 74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7" h="90">
                  <a:moveTo>
                    <a:pt x="243" y="30"/>
                  </a:moveTo>
                  <a:cubicBezTo>
                    <a:pt x="243" y="30"/>
                    <a:pt x="243" y="29"/>
                    <a:pt x="243" y="29"/>
                  </a:cubicBezTo>
                  <a:cubicBezTo>
                    <a:pt x="243" y="29"/>
                    <a:pt x="104" y="48"/>
                    <a:pt x="35" y="21"/>
                  </a:cubicBezTo>
                  <a:cubicBezTo>
                    <a:pt x="22" y="15"/>
                    <a:pt x="24" y="7"/>
                    <a:pt x="32" y="1"/>
                  </a:cubicBezTo>
                  <a:cubicBezTo>
                    <a:pt x="32" y="0"/>
                    <a:pt x="32" y="0"/>
                    <a:pt x="32" y="0"/>
                  </a:cubicBezTo>
                  <a:cubicBezTo>
                    <a:pt x="13" y="3"/>
                    <a:pt x="0" y="14"/>
                    <a:pt x="11" y="22"/>
                  </a:cubicBezTo>
                  <a:cubicBezTo>
                    <a:pt x="11" y="22"/>
                    <a:pt x="40" y="44"/>
                    <a:pt x="118" y="45"/>
                  </a:cubicBezTo>
                  <a:cubicBezTo>
                    <a:pt x="172" y="45"/>
                    <a:pt x="218" y="38"/>
                    <a:pt x="243" y="30"/>
                  </a:cubicBezTo>
                  <a:close/>
                  <a:moveTo>
                    <a:pt x="279" y="24"/>
                  </a:moveTo>
                  <a:cubicBezTo>
                    <a:pt x="300" y="16"/>
                    <a:pt x="282" y="5"/>
                    <a:pt x="282" y="5"/>
                  </a:cubicBezTo>
                  <a:cubicBezTo>
                    <a:pt x="282" y="5"/>
                    <a:pt x="281" y="3"/>
                    <a:pt x="282" y="4"/>
                  </a:cubicBezTo>
                  <a:cubicBezTo>
                    <a:pt x="317" y="9"/>
                    <a:pt x="308" y="29"/>
                    <a:pt x="298" y="35"/>
                  </a:cubicBezTo>
                  <a:cubicBezTo>
                    <a:pt x="234" y="77"/>
                    <a:pt x="83" y="68"/>
                    <a:pt x="17" y="41"/>
                  </a:cubicBezTo>
                  <a:cubicBezTo>
                    <a:pt x="17" y="41"/>
                    <a:pt x="17" y="40"/>
                    <a:pt x="17" y="40"/>
                  </a:cubicBezTo>
                  <a:cubicBezTo>
                    <a:pt x="140" y="62"/>
                    <a:pt x="217" y="50"/>
                    <a:pt x="279" y="24"/>
                  </a:cubicBezTo>
                  <a:close/>
                  <a:moveTo>
                    <a:pt x="155" y="74"/>
                  </a:moveTo>
                  <a:cubicBezTo>
                    <a:pt x="227" y="74"/>
                    <a:pt x="263" y="60"/>
                    <a:pt x="263" y="60"/>
                  </a:cubicBezTo>
                  <a:cubicBezTo>
                    <a:pt x="267" y="59"/>
                    <a:pt x="266" y="64"/>
                    <a:pt x="263" y="67"/>
                  </a:cubicBezTo>
                  <a:cubicBezTo>
                    <a:pt x="263" y="67"/>
                    <a:pt x="246" y="89"/>
                    <a:pt x="151" y="89"/>
                  </a:cubicBezTo>
                  <a:cubicBezTo>
                    <a:pt x="86" y="90"/>
                    <a:pt x="49" y="71"/>
                    <a:pt x="41" y="66"/>
                  </a:cubicBezTo>
                  <a:cubicBezTo>
                    <a:pt x="37" y="64"/>
                    <a:pt x="36" y="58"/>
                    <a:pt x="39" y="59"/>
                  </a:cubicBezTo>
                  <a:cubicBezTo>
                    <a:pt x="39" y="59"/>
                    <a:pt x="86" y="75"/>
                    <a:pt x="155" y="74"/>
                  </a:cubicBezTo>
                  <a:close/>
                </a:path>
              </a:pathLst>
            </a:custGeom>
            <a:gradFill>
              <a:gsLst>
                <a:gs pos="0">
                  <a:srgbClr val="F5BA3B"/>
                </a:gs>
                <a:gs pos="100000">
                  <a:srgbClr val="DF8B28"/>
                </a:gs>
              </a:gsLst>
              <a:lin ang="0" scaled="0"/>
            </a:gradFill>
            <a:ln>
              <a:noFill/>
            </a:ln>
          </p:spPr>
          <p:txBody>
            <a:bodyPr vert="horz" wrap="square" lIns="91440" tIns="45720" rIns="91440" bIns="45720" numCol="1" anchor="t" anchorCtr="0" compatLnSpc="1">
              <a:prstTxWarp prst="textNoShape">
                <a:avLst/>
              </a:prstTxWarp>
            </a:bodyPr>
            <a:lstStyle/>
            <a:p>
              <a:endParaRPr lang="en-AU" dirty="0"/>
            </a:p>
          </p:txBody>
        </p:sp>
        <p:sp>
          <p:nvSpPr>
            <p:cNvPr id="14" name="AutoShape 8"/>
            <p:cNvSpPr>
              <a:spLocks noChangeAspect="1" noChangeArrowheads="1" noTextEdit="1"/>
            </p:cNvSpPr>
            <p:nvPr/>
          </p:nvSpPr>
          <p:spPr bwMode="auto">
            <a:xfrm>
              <a:off x="2820988" y="2208213"/>
              <a:ext cx="2005012" cy="65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sp>
          <p:nvSpPr>
            <p:cNvPr id="15" name="Freeform 10"/>
            <p:cNvSpPr>
              <a:spLocks noEditPoints="1"/>
            </p:cNvSpPr>
            <p:nvPr/>
          </p:nvSpPr>
          <p:spPr bwMode="auto">
            <a:xfrm>
              <a:off x="2832100" y="2208213"/>
              <a:ext cx="1981200" cy="669924"/>
            </a:xfrm>
            <a:custGeom>
              <a:avLst/>
              <a:gdLst>
                <a:gd name="T0" fmla="*/ 57 w 172"/>
                <a:gd name="T1" fmla="*/ 57 h 58"/>
                <a:gd name="T2" fmla="*/ 54 w 172"/>
                <a:gd name="T3" fmla="*/ 26 h 58"/>
                <a:gd name="T4" fmla="*/ 54 w 172"/>
                <a:gd name="T5" fmla="*/ 26 h 58"/>
                <a:gd name="T6" fmla="*/ 52 w 172"/>
                <a:gd name="T7" fmla="*/ 32 h 58"/>
                <a:gd name="T8" fmla="*/ 44 w 172"/>
                <a:gd name="T9" fmla="*/ 57 h 58"/>
                <a:gd name="T10" fmla="*/ 32 w 172"/>
                <a:gd name="T11" fmla="*/ 57 h 58"/>
                <a:gd name="T12" fmla="*/ 24 w 172"/>
                <a:gd name="T13" fmla="*/ 33 h 58"/>
                <a:gd name="T14" fmla="*/ 23 w 172"/>
                <a:gd name="T15" fmla="*/ 26 h 58"/>
                <a:gd name="T16" fmla="*/ 22 w 172"/>
                <a:gd name="T17" fmla="*/ 26 h 58"/>
                <a:gd name="T18" fmla="*/ 22 w 172"/>
                <a:gd name="T19" fmla="*/ 28 h 58"/>
                <a:gd name="T20" fmla="*/ 22 w 172"/>
                <a:gd name="T21" fmla="*/ 33 h 58"/>
                <a:gd name="T22" fmla="*/ 19 w 172"/>
                <a:gd name="T23" fmla="*/ 57 h 58"/>
                <a:gd name="T24" fmla="*/ 0 w 172"/>
                <a:gd name="T25" fmla="*/ 57 h 58"/>
                <a:gd name="T26" fmla="*/ 9 w 172"/>
                <a:gd name="T27" fmla="*/ 0 h 58"/>
                <a:gd name="T28" fmla="*/ 30 w 172"/>
                <a:gd name="T29" fmla="*/ 0 h 58"/>
                <a:gd name="T30" fmla="*/ 38 w 172"/>
                <a:gd name="T31" fmla="*/ 30 h 58"/>
                <a:gd name="T32" fmla="*/ 38 w 172"/>
                <a:gd name="T33" fmla="*/ 30 h 58"/>
                <a:gd name="T34" fmla="*/ 38 w 172"/>
                <a:gd name="T35" fmla="*/ 30 h 58"/>
                <a:gd name="T36" fmla="*/ 40 w 172"/>
                <a:gd name="T37" fmla="*/ 23 h 58"/>
                <a:gd name="T38" fmla="*/ 46 w 172"/>
                <a:gd name="T39" fmla="*/ 0 h 58"/>
                <a:gd name="T40" fmla="*/ 67 w 172"/>
                <a:gd name="T41" fmla="*/ 0 h 58"/>
                <a:gd name="T42" fmla="*/ 76 w 172"/>
                <a:gd name="T43" fmla="*/ 57 h 58"/>
                <a:gd name="T44" fmla="*/ 57 w 172"/>
                <a:gd name="T45" fmla="*/ 57 h 58"/>
                <a:gd name="T46" fmla="*/ 118 w 172"/>
                <a:gd name="T47" fmla="*/ 57 h 58"/>
                <a:gd name="T48" fmla="*/ 80 w 172"/>
                <a:gd name="T49" fmla="*/ 57 h 58"/>
                <a:gd name="T50" fmla="*/ 80 w 172"/>
                <a:gd name="T51" fmla="*/ 0 h 58"/>
                <a:gd name="T52" fmla="*/ 99 w 172"/>
                <a:gd name="T53" fmla="*/ 0 h 58"/>
                <a:gd name="T54" fmla="*/ 99 w 172"/>
                <a:gd name="T55" fmla="*/ 43 h 58"/>
                <a:gd name="T56" fmla="*/ 118 w 172"/>
                <a:gd name="T57" fmla="*/ 43 h 58"/>
                <a:gd name="T58" fmla="*/ 118 w 172"/>
                <a:gd name="T59" fmla="*/ 57 h 58"/>
                <a:gd name="T60" fmla="*/ 167 w 172"/>
                <a:gd name="T61" fmla="*/ 50 h 58"/>
                <a:gd name="T62" fmla="*/ 146 w 172"/>
                <a:gd name="T63" fmla="*/ 58 h 58"/>
                <a:gd name="T64" fmla="*/ 118 w 172"/>
                <a:gd name="T65" fmla="*/ 29 h 58"/>
                <a:gd name="T66" fmla="*/ 146 w 172"/>
                <a:gd name="T67" fmla="*/ 0 h 58"/>
                <a:gd name="T68" fmla="*/ 168 w 172"/>
                <a:gd name="T69" fmla="*/ 9 h 58"/>
                <a:gd name="T70" fmla="*/ 172 w 172"/>
                <a:gd name="T71" fmla="*/ 15 h 58"/>
                <a:gd name="T72" fmla="*/ 158 w 172"/>
                <a:gd name="T73" fmla="*/ 22 h 58"/>
                <a:gd name="T74" fmla="*/ 147 w 172"/>
                <a:gd name="T75" fmla="*/ 13 h 58"/>
                <a:gd name="T76" fmla="*/ 139 w 172"/>
                <a:gd name="T77" fmla="*/ 16 h 58"/>
                <a:gd name="T78" fmla="*/ 135 w 172"/>
                <a:gd name="T79" fmla="*/ 28 h 58"/>
                <a:gd name="T80" fmla="*/ 147 w 172"/>
                <a:gd name="T81" fmla="*/ 44 h 58"/>
                <a:gd name="T82" fmla="*/ 158 w 172"/>
                <a:gd name="T83" fmla="*/ 35 h 58"/>
                <a:gd name="T84" fmla="*/ 172 w 172"/>
                <a:gd name="T85" fmla="*/ 42 h 58"/>
                <a:gd name="T86" fmla="*/ 167 w 172"/>
                <a:gd name="T87"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2" h="58">
                  <a:moveTo>
                    <a:pt x="57" y="57"/>
                  </a:moveTo>
                  <a:cubicBezTo>
                    <a:pt x="54" y="26"/>
                    <a:pt x="54" y="26"/>
                    <a:pt x="54" y="26"/>
                  </a:cubicBezTo>
                  <a:cubicBezTo>
                    <a:pt x="54" y="26"/>
                    <a:pt x="54" y="26"/>
                    <a:pt x="54" y="26"/>
                  </a:cubicBezTo>
                  <a:cubicBezTo>
                    <a:pt x="53" y="28"/>
                    <a:pt x="53" y="30"/>
                    <a:pt x="52" y="32"/>
                  </a:cubicBezTo>
                  <a:cubicBezTo>
                    <a:pt x="44" y="57"/>
                    <a:pt x="44" y="57"/>
                    <a:pt x="44" y="57"/>
                  </a:cubicBezTo>
                  <a:cubicBezTo>
                    <a:pt x="32" y="57"/>
                    <a:pt x="32" y="57"/>
                    <a:pt x="32" y="57"/>
                  </a:cubicBezTo>
                  <a:cubicBezTo>
                    <a:pt x="24" y="33"/>
                    <a:pt x="24" y="33"/>
                    <a:pt x="24" y="33"/>
                  </a:cubicBezTo>
                  <a:cubicBezTo>
                    <a:pt x="23" y="30"/>
                    <a:pt x="23" y="28"/>
                    <a:pt x="23" y="26"/>
                  </a:cubicBezTo>
                  <a:cubicBezTo>
                    <a:pt x="22" y="26"/>
                    <a:pt x="22" y="26"/>
                    <a:pt x="22" y="26"/>
                  </a:cubicBezTo>
                  <a:cubicBezTo>
                    <a:pt x="22" y="28"/>
                    <a:pt x="22" y="28"/>
                    <a:pt x="22" y="28"/>
                  </a:cubicBezTo>
                  <a:cubicBezTo>
                    <a:pt x="22" y="33"/>
                    <a:pt x="22" y="33"/>
                    <a:pt x="22" y="33"/>
                  </a:cubicBezTo>
                  <a:cubicBezTo>
                    <a:pt x="19" y="57"/>
                    <a:pt x="19" y="57"/>
                    <a:pt x="19" y="57"/>
                  </a:cubicBezTo>
                  <a:cubicBezTo>
                    <a:pt x="0" y="57"/>
                    <a:pt x="0" y="57"/>
                    <a:pt x="0" y="57"/>
                  </a:cubicBezTo>
                  <a:cubicBezTo>
                    <a:pt x="9" y="0"/>
                    <a:pt x="9" y="0"/>
                    <a:pt x="9" y="0"/>
                  </a:cubicBezTo>
                  <a:cubicBezTo>
                    <a:pt x="30" y="0"/>
                    <a:pt x="30" y="0"/>
                    <a:pt x="30" y="0"/>
                  </a:cubicBezTo>
                  <a:cubicBezTo>
                    <a:pt x="38" y="30"/>
                    <a:pt x="38" y="30"/>
                    <a:pt x="38" y="30"/>
                  </a:cubicBezTo>
                  <a:cubicBezTo>
                    <a:pt x="38" y="30"/>
                    <a:pt x="38" y="30"/>
                    <a:pt x="38" y="30"/>
                  </a:cubicBezTo>
                  <a:cubicBezTo>
                    <a:pt x="38" y="30"/>
                    <a:pt x="38" y="30"/>
                    <a:pt x="38" y="30"/>
                  </a:cubicBezTo>
                  <a:cubicBezTo>
                    <a:pt x="39" y="27"/>
                    <a:pt x="39" y="25"/>
                    <a:pt x="40" y="23"/>
                  </a:cubicBezTo>
                  <a:cubicBezTo>
                    <a:pt x="46" y="0"/>
                    <a:pt x="46" y="0"/>
                    <a:pt x="46" y="0"/>
                  </a:cubicBezTo>
                  <a:cubicBezTo>
                    <a:pt x="67" y="0"/>
                    <a:pt x="67" y="0"/>
                    <a:pt x="67" y="0"/>
                  </a:cubicBezTo>
                  <a:cubicBezTo>
                    <a:pt x="76" y="57"/>
                    <a:pt x="76" y="57"/>
                    <a:pt x="76" y="57"/>
                  </a:cubicBezTo>
                  <a:lnTo>
                    <a:pt x="57" y="57"/>
                  </a:lnTo>
                  <a:close/>
                  <a:moveTo>
                    <a:pt x="118" y="57"/>
                  </a:moveTo>
                  <a:cubicBezTo>
                    <a:pt x="80" y="57"/>
                    <a:pt x="80" y="57"/>
                    <a:pt x="80" y="57"/>
                  </a:cubicBezTo>
                  <a:cubicBezTo>
                    <a:pt x="80" y="0"/>
                    <a:pt x="80" y="0"/>
                    <a:pt x="80" y="0"/>
                  </a:cubicBezTo>
                  <a:cubicBezTo>
                    <a:pt x="99" y="0"/>
                    <a:pt x="99" y="0"/>
                    <a:pt x="99" y="0"/>
                  </a:cubicBezTo>
                  <a:cubicBezTo>
                    <a:pt x="99" y="43"/>
                    <a:pt x="99" y="43"/>
                    <a:pt x="99" y="43"/>
                  </a:cubicBezTo>
                  <a:cubicBezTo>
                    <a:pt x="118" y="43"/>
                    <a:pt x="118" y="43"/>
                    <a:pt x="118" y="43"/>
                  </a:cubicBezTo>
                  <a:lnTo>
                    <a:pt x="118" y="57"/>
                  </a:lnTo>
                  <a:close/>
                  <a:moveTo>
                    <a:pt x="167" y="50"/>
                  </a:moveTo>
                  <a:cubicBezTo>
                    <a:pt x="162" y="55"/>
                    <a:pt x="154" y="58"/>
                    <a:pt x="146" y="58"/>
                  </a:cubicBezTo>
                  <a:cubicBezTo>
                    <a:pt x="127" y="58"/>
                    <a:pt x="118" y="43"/>
                    <a:pt x="118" y="29"/>
                  </a:cubicBezTo>
                  <a:cubicBezTo>
                    <a:pt x="118" y="15"/>
                    <a:pt x="128" y="0"/>
                    <a:pt x="146" y="0"/>
                  </a:cubicBezTo>
                  <a:cubicBezTo>
                    <a:pt x="154" y="0"/>
                    <a:pt x="162" y="3"/>
                    <a:pt x="168" y="9"/>
                  </a:cubicBezTo>
                  <a:cubicBezTo>
                    <a:pt x="170" y="11"/>
                    <a:pt x="171" y="13"/>
                    <a:pt x="172" y="15"/>
                  </a:cubicBezTo>
                  <a:cubicBezTo>
                    <a:pt x="158" y="22"/>
                    <a:pt x="158" y="22"/>
                    <a:pt x="158" y="22"/>
                  </a:cubicBezTo>
                  <a:cubicBezTo>
                    <a:pt x="157" y="19"/>
                    <a:pt x="154" y="13"/>
                    <a:pt x="147" y="13"/>
                  </a:cubicBezTo>
                  <a:cubicBezTo>
                    <a:pt x="143" y="13"/>
                    <a:pt x="140" y="15"/>
                    <a:pt x="139" y="16"/>
                  </a:cubicBezTo>
                  <a:cubicBezTo>
                    <a:pt x="135" y="20"/>
                    <a:pt x="135" y="26"/>
                    <a:pt x="135" y="28"/>
                  </a:cubicBezTo>
                  <a:cubicBezTo>
                    <a:pt x="135" y="36"/>
                    <a:pt x="138" y="44"/>
                    <a:pt x="147" y="44"/>
                  </a:cubicBezTo>
                  <a:cubicBezTo>
                    <a:pt x="155" y="44"/>
                    <a:pt x="157" y="37"/>
                    <a:pt x="158" y="35"/>
                  </a:cubicBezTo>
                  <a:cubicBezTo>
                    <a:pt x="172" y="42"/>
                    <a:pt x="172" y="42"/>
                    <a:pt x="172" y="42"/>
                  </a:cubicBezTo>
                  <a:cubicBezTo>
                    <a:pt x="171" y="45"/>
                    <a:pt x="170" y="47"/>
                    <a:pt x="167" y="50"/>
                  </a:cubicBezTo>
                  <a:close/>
                </a:path>
              </a:pathLst>
            </a:cu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dirty="0"/>
            </a:p>
          </p:txBody>
        </p:sp>
      </p:gr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6" r:id="rId20"/>
    <p:sldLayoutId id="2147483707" r:id="rId21"/>
  </p:sldLayoutIdLst>
  <p:hf hdr="0" dt="0"/>
  <p:txStyles>
    <p:titleStyle>
      <a:lvl1pPr algn="l" defTabSz="914400" rtl="0" eaLnBrk="1" latinLnBrk="0" hangingPunct="1">
        <a:spcBef>
          <a:spcPct val="0"/>
        </a:spcBef>
        <a:buNone/>
        <a:defRPr sz="2200" kern="1200">
          <a:solidFill>
            <a:schemeClr val="bg2"/>
          </a:solidFill>
          <a:latin typeface="+mj-lt"/>
          <a:ea typeface="+mj-ea"/>
          <a:cs typeface="Arial" pitchFamily="34" charset="0"/>
        </a:defRPr>
      </a:lvl1pPr>
    </p:titleStyle>
    <p:bodyStyle>
      <a:lvl1pPr marL="0" indent="0" algn="l" defTabSz="914400" rtl="0" eaLnBrk="1" latinLnBrk="0" hangingPunct="1">
        <a:spcBef>
          <a:spcPts val="0"/>
        </a:spcBef>
        <a:spcAft>
          <a:spcPts val="850"/>
        </a:spcAft>
        <a:buFont typeface="Arial" pitchFamily="34" charset="0"/>
        <a:buNone/>
        <a:defRPr lang="en-AU" sz="1800" b="1" kern="1200" baseline="0" noProof="0" dirty="0" smtClean="0">
          <a:solidFill>
            <a:schemeClr val="accent3"/>
          </a:solidFill>
          <a:latin typeface="+mn-lt"/>
          <a:ea typeface="+mn-ea"/>
          <a:cs typeface="+mn-cs"/>
        </a:defRPr>
      </a:lvl1pPr>
      <a:lvl2pPr marL="0" indent="0" algn="l" defTabSz="914400" rtl="0" eaLnBrk="1" latinLnBrk="0" hangingPunct="1">
        <a:spcBef>
          <a:spcPts val="0"/>
        </a:spcBef>
        <a:spcAft>
          <a:spcPts val="600"/>
        </a:spcAft>
        <a:buFont typeface="Arial" pitchFamily="34" charset="0"/>
        <a:buNone/>
        <a:defRPr lang="en-AU" sz="1800" kern="1200" baseline="0" noProof="0" dirty="0" smtClean="0">
          <a:solidFill>
            <a:schemeClr val="bg2"/>
          </a:solidFill>
          <a:latin typeface="+mn-lt"/>
          <a:ea typeface="+mn-ea"/>
          <a:cs typeface="+mn-cs"/>
        </a:defRPr>
      </a:lvl2pPr>
      <a:lvl3pPr marL="215900" indent="-215900" algn="l" defTabSz="914400" rtl="0" eaLnBrk="1" latinLnBrk="0" hangingPunct="1">
        <a:spcBef>
          <a:spcPts val="0"/>
        </a:spcBef>
        <a:buClr>
          <a:srgbClr val="D86018"/>
        </a:buClr>
        <a:buFont typeface="Arial" pitchFamily="34" charset="0"/>
        <a:buChar char="•"/>
        <a:defRPr lang="en-AU" sz="1800" kern="1200" noProof="0" dirty="0" smtClean="0">
          <a:solidFill>
            <a:schemeClr val="bg2"/>
          </a:solidFill>
          <a:latin typeface="+mn-lt"/>
          <a:ea typeface="+mn-ea"/>
          <a:cs typeface="+mn-cs"/>
        </a:defRPr>
      </a:lvl3pPr>
      <a:lvl4pPr marL="503238" indent="-287338" algn="l" defTabSz="914400" rtl="0" eaLnBrk="1" latinLnBrk="0" hangingPunct="1">
        <a:spcBef>
          <a:spcPts val="0"/>
        </a:spcBef>
        <a:buClr>
          <a:srgbClr val="D86018"/>
        </a:buClr>
        <a:buFont typeface="Arial" pitchFamily="34" charset="0"/>
        <a:buChar char="‒"/>
        <a:defRPr lang="en-AU" sz="1800" b="0" kern="1200" noProof="0" dirty="0" smtClean="0">
          <a:solidFill>
            <a:schemeClr val="bg2"/>
          </a:solidFill>
          <a:latin typeface="+mn-lt"/>
          <a:ea typeface="+mn-ea"/>
          <a:cs typeface="+mn-cs"/>
        </a:defRPr>
      </a:lvl4pPr>
      <a:lvl5pPr marL="792000" indent="-287338" algn="l" defTabSz="914400" rtl="0" eaLnBrk="1" latinLnBrk="0" hangingPunct="1">
        <a:spcBef>
          <a:spcPts val="0"/>
        </a:spcBef>
        <a:buFont typeface="Arial" pitchFamily="34" charset="0"/>
        <a:buChar char="‒"/>
        <a:defRPr lang="en-AU" sz="1800" b="0" kern="1200" baseline="0" noProof="0" dirty="0" smtClean="0">
          <a:solidFill>
            <a:schemeClr val="bg2"/>
          </a:solidFill>
          <a:latin typeface="+mn-lt"/>
          <a:ea typeface="+mn-ea"/>
          <a:cs typeface="+mn-cs"/>
        </a:defRPr>
      </a:lvl5pPr>
      <a:lvl6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6pPr>
      <a:lvl7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7pPr>
      <a:lvl8pPr marL="803275" indent="-293688" algn="l" defTabSz="914400" rtl="0" eaLnBrk="1" latinLnBrk="0" hangingPunct="1">
        <a:spcBef>
          <a:spcPts val="0"/>
        </a:spcBef>
        <a:buFont typeface="Arial" pitchFamily="34" charset="0"/>
        <a:buChar char="‒"/>
        <a:defRPr lang="en-AU" sz="2000" kern="1200" noProof="0" dirty="0" smtClean="0">
          <a:solidFill>
            <a:schemeClr val="accent2"/>
          </a:solidFill>
          <a:latin typeface="+mn-lt"/>
          <a:ea typeface="+mn-ea"/>
          <a:cs typeface="+mn-cs"/>
        </a:defRPr>
      </a:lvl8pPr>
      <a:lvl9pPr marL="803275" indent="-293688" algn="l" defTabSz="914400" rtl="0" eaLnBrk="1" latinLnBrk="0" hangingPunct="1">
        <a:spcBef>
          <a:spcPts val="0"/>
        </a:spcBef>
        <a:buFont typeface="Arial" pitchFamily="34" charset="0"/>
        <a:buChar char="‒"/>
        <a:defRPr lang="en-AU" sz="2000" kern="1200" noProof="0" dirty="0">
          <a:solidFill>
            <a:schemeClr val="accent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569251" y="382390"/>
            <a:ext cx="70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569251" y="1676409"/>
            <a:ext cx="80055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4302000" y="6504333"/>
            <a:ext cx="540000" cy="191279"/>
          </a:xfrm>
          <a:prstGeom prst="rect">
            <a:avLst/>
          </a:prstGeom>
        </p:spPr>
        <p:txBody>
          <a:bodyPr vert="horz" wrap="none" lIns="0" tIns="0" rIns="0" bIns="0" rtlCol="0" anchor="ctr"/>
          <a:lstStyle>
            <a:lvl1pPr algn="ctr">
              <a:defRPr sz="800">
                <a:solidFill>
                  <a:schemeClr val="tx1"/>
                </a:solidFill>
              </a:defRPr>
            </a:lvl1pPr>
          </a:lstStyle>
          <a:p>
            <a:fld id="{158E4E69-34F3-4E55-AFEA-A4F10151A8EF}" type="datetime1">
              <a:rPr lang="en-AU" smtClean="0"/>
              <a:pPr/>
              <a:t>29/04/2025</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569251" y="6504333"/>
            <a:ext cx="2025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8427168" y="6504333"/>
            <a:ext cx="192881"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8" y="0"/>
            <a:ext cx="228555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AU" sz="2700" dirty="0"/>
          </a:p>
        </p:txBody>
      </p:sp>
      <p:pic>
        <p:nvPicPr>
          <p:cNvPr id="10" name="Picture 9">
            <a:extLst>
              <a:ext uri="{FF2B5EF4-FFF2-40B4-BE49-F238E27FC236}">
                <a16:creationId xmlns:a16="http://schemas.microsoft.com/office/drawing/2014/main" id="{2ABB6074-2D4E-B74F-97D9-17D3C66CAA79}"/>
              </a:ext>
            </a:extLst>
          </p:cNvPr>
          <p:cNvPicPr>
            <a:picLocks noChangeAspect="1"/>
          </p:cNvPicPr>
          <p:nvPr userDrawn="1"/>
        </p:nvPicPr>
        <p:blipFill>
          <a:blip r:embed="rId7"/>
          <a:srcRect/>
          <a:stretch/>
        </p:blipFill>
        <p:spPr>
          <a:xfrm>
            <a:off x="7617601" y="169200"/>
            <a:ext cx="1237683" cy="604450"/>
          </a:xfrm>
          <a:prstGeom prst="rect">
            <a:avLst/>
          </a:prstGeom>
        </p:spPr>
      </p:pic>
    </p:spTree>
    <p:extLst>
      <p:ext uri="{BB962C8B-B14F-4D97-AF65-F5344CB8AC3E}">
        <p14:creationId xmlns:p14="http://schemas.microsoft.com/office/powerpoint/2010/main" val="117202527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hf hdr="0" dt="0"/>
  <p:txStyles>
    <p:title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p:titleStyle>
    <p:body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732" rtl="0" eaLnBrk="1" latinLnBrk="0" hangingPunct="1">
        <a:defRPr sz="1351" kern="1200">
          <a:solidFill>
            <a:schemeClr val="tx1"/>
          </a:solidFill>
          <a:latin typeface="+mn-lt"/>
          <a:ea typeface="+mn-ea"/>
          <a:cs typeface="+mn-cs"/>
        </a:defRPr>
      </a:lvl1pPr>
      <a:lvl2pPr marL="342866" algn="l" defTabSz="685732" rtl="0" eaLnBrk="1" latinLnBrk="0" hangingPunct="1">
        <a:defRPr sz="1351" kern="1200">
          <a:solidFill>
            <a:schemeClr val="tx1"/>
          </a:solidFill>
          <a:latin typeface="+mn-lt"/>
          <a:ea typeface="+mn-ea"/>
          <a:cs typeface="+mn-cs"/>
        </a:defRPr>
      </a:lvl2pPr>
      <a:lvl3pPr marL="685732" algn="l" defTabSz="685732" rtl="0" eaLnBrk="1" latinLnBrk="0" hangingPunct="1">
        <a:defRPr sz="1351" kern="1200">
          <a:solidFill>
            <a:schemeClr val="tx1"/>
          </a:solidFill>
          <a:latin typeface="+mn-lt"/>
          <a:ea typeface="+mn-ea"/>
          <a:cs typeface="+mn-cs"/>
        </a:defRPr>
      </a:lvl3pPr>
      <a:lvl4pPr marL="1028597" algn="l" defTabSz="685732" rtl="0" eaLnBrk="1" latinLnBrk="0" hangingPunct="1">
        <a:defRPr sz="1351" kern="1200">
          <a:solidFill>
            <a:schemeClr val="tx1"/>
          </a:solidFill>
          <a:latin typeface="+mn-lt"/>
          <a:ea typeface="+mn-ea"/>
          <a:cs typeface="+mn-cs"/>
        </a:defRPr>
      </a:lvl4pPr>
      <a:lvl5pPr marL="1371464" algn="l" defTabSz="685732" rtl="0" eaLnBrk="1" latinLnBrk="0" hangingPunct="1">
        <a:defRPr sz="1351" kern="1200">
          <a:solidFill>
            <a:schemeClr val="tx1"/>
          </a:solidFill>
          <a:latin typeface="+mn-lt"/>
          <a:ea typeface="+mn-ea"/>
          <a:cs typeface="+mn-cs"/>
        </a:defRPr>
      </a:lvl5pPr>
      <a:lvl6pPr marL="1714331" algn="l" defTabSz="685732" rtl="0" eaLnBrk="1" latinLnBrk="0" hangingPunct="1">
        <a:defRPr sz="1351" kern="1200">
          <a:solidFill>
            <a:schemeClr val="tx1"/>
          </a:solidFill>
          <a:latin typeface="+mn-lt"/>
          <a:ea typeface="+mn-ea"/>
          <a:cs typeface="+mn-cs"/>
        </a:defRPr>
      </a:lvl6pPr>
      <a:lvl7pPr marL="2057195" algn="l" defTabSz="685732" rtl="0" eaLnBrk="1" latinLnBrk="0" hangingPunct="1">
        <a:defRPr sz="1351" kern="1200">
          <a:solidFill>
            <a:schemeClr val="tx1"/>
          </a:solidFill>
          <a:latin typeface="+mn-lt"/>
          <a:ea typeface="+mn-ea"/>
          <a:cs typeface="+mn-cs"/>
        </a:defRPr>
      </a:lvl7pPr>
      <a:lvl8pPr marL="2400060" algn="l" defTabSz="685732" rtl="0" eaLnBrk="1" latinLnBrk="0" hangingPunct="1">
        <a:defRPr sz="1351" kern="1200">
          <a:solidFill>
            <a:schemeClr val="tx1"/>
          </a:solidFill>
          <a:latin typeface="+mn-lt"/>
          <a:ea typeface="+mn-ea"/>
          <a:cs typeface="+mn-cs"/>
        </a:defRPr>
      </a:lvl8pPr>
      <a:lvl9pPr marL="2742926" algn="l" defTabSz="685732"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569251" y="382390"/>
            <a:ext cx="7020000" cy="516637"/>
          </a:xfrm>
          <a:prstGeom prst="rect">
            <a:avLst/>
          </a:prstGeom>
        </p:spPr>
        <p:txBody>
          <a:bodyPr vert="horz" lIns="0" tIns="0" rIns="0" bIns="0" rtlCol="0" anchor="t" anchorCtr="0">
            <a:noAutofit/>
          </a:bodyPr>
          <a:lstStyle/>
          <a:p>
            <a:r>
              <a:rPr lang="en-US" noProof="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569251" y="1676409"/>
            <a:ext cx="8005500" cy="4500563"/>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dirty="0"/>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4302000" y="6504333"/>
            <a:ext cx="540000" cy="191279"/>
          </a:xfrm>
          <a:prstGeom prst="rect">
            <a:avLst/>
          </a:prstGeom>
        </p:spPr>
        <p:txBody>
          <a:bodyPr vert="horz" wrap="none" lIns="0" tIns="0" rIns="0" bIns="0" rtlCol="0" anchor="ctr"/>
          <a:lstStyle>
            <a:lvl1pPr algn="ctr">
              <a:defRPr sz="800">
                <a:solidFill>
                  <a:schemeClr val="tx1"/>
                </a:solidFill>
              </a:defRPr>
            </a:lvl1pPr>
          </a:lstStyle>
          <a:p>
            <a:fld id="{79F9EB7E-828C-4046-99D2-F8A8F582D2DF}" type="datetime1">
              <a:rPr lang="en-AU" smtClean="0"/>
              <a:pPr/>
              <a:t>29/04/2025</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569251" y="6504333"/>
            <a:ext cx="2025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8427168" y="6504333"/>
            <a:ext cx="192881"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8" y="0"/>
            <a:ext cx="228555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AU" sz="2700" dirty="0"/>
          </a:p>
        </p:txBody>
      </p:sp>
      <p:pic>
        <p:nvPicPr>
          <p:cNvPr id="11" name="Picture 10">
            <a:extLst>
              <a:ext uri="{FF2B5EF4-FFF2-40B4-BE49-F238E27FC236}">
                <a16:creationId xmlns:a16="http://schemas.microsoft.com/office/drawing/2014/main" id="{CD152C1C-3EB2-4333-B5AE-0B69C5B7FF38}"/>
              </a:ext>
            </a:extLst>
          </p:cNvPr>
          <p:cNvPicPr>
            <a:picLocks noChangeAspect="1"/>
          </p:cNvPicPr>
          <p:nvPr userDrawn="1"/>
        </p:nvPicPr>
        <p:blipFill>
          <a:blip r:embed="rId22"/>
          <a:srcRect/>
          <a:stretch/>
        </p:blipFill>
        <p:spPr>
          <a:xfrm>
            <a:off x="7617601" y="169200"/>
            <a:ext cx="1237683" cy="604450"/>
          </a:xfrm>
          <a:prstGeom prst="rect">
            <a:avLst/>
          </a:prstGeom>
        </p:spPr>
      </p:pic>
    </p:spTree>
    <p:extLst>
      <p:ext uri="{BB962C8B-B14F-4D97-AF65-F5344CB8AC3E}">
        <p14:creationId xmlns:p14="http://schemas.microsoft.com/office/powerpoint/2010/main" val="118479533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Lst>
  <p:hf hdr="0" dt="0"/>
  <p:txStyles>
    <p:title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p:titleStyle>
    <p:body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732" rtl="0" eaLnBrk="1" latinLnBrk="0" hangingPunct="1">
        <a:defRPr sz="1351" kern="1200">
          <a:solidFill>
            <a:schemeClr val="tx1"/>
          </a:solidFill>
          <a:latin typeface="+mn-lt"/>
          <a:ea typeface="+mn-ea"/>
          <a:cs typeface="+mn-cs"/>
        </a:defRPr>
      </a:lvl1pPr>
      <a:lvl2pPr marL="342866" algn="l" defTabSz="685732" rtl="0" eaLnBrk="1" latinLnBrk="0" hangingPunct="1">
        <a:defRPr sz="1351" kern="1200">
          <a:solidFill>
            <a:schemeClr val="tx1"/>
          </a:solidFill>
          <a:latin typeface="+mn-lt"/>
          <a:ea typeface="+mn-ea"/>
          <a:cs typeface="+mn-cs"/>
        </a:defRPr>
      </a:lvl2pPr>
      <a:lvl3pPr marL="685732" algn="l" defTabSz="685732" rtl="0" eaLnBrk="1" latinLnBrk="0" hangingPunct="1">
        <a:defRPr sz="1351" kern="1200">
          <a:solidFill>
            <a:schemeClr val="tx1"/>
          </a:solidFill>
          <a:latin typeface="+mn-lt"/>
          <a:ea typeface="+mn-ea"/>
          <a:cs typeface="+mn-cs"/>
        </a:defRPr>
      </a:lvl3pPr>
      <a:lvl4pPr marL="1028597" algn="l" defTabSz="685732" rtl="0" eaLnBrk="1" latinLnBrk="0" hangingPunct="1">
        <a:defRPr sz="1351" kern="1200">
          <a:solidFill>
            <a:schemeClr val="tx1"/>
          </a:solidFill>
          <a:latin typeface="+mn-lt"/>
          <a:ea typeface="+mn-ea"/>
          <a:cs typeface="+mn-cs"/>
        </a:defRPr>
      </a:lvl4pPr>
      <a:lvl5pPr marL="1371464" algn="l" defTabSz="685732" rtl="0" eaLnBrk="1" latinLnBrk="0" hangingPunct="1">
        <a:defRPr sz="1351" kern="1200">
          <a:solidFill>
            <a:schemeClr val="tx1"/>
          </a:solidFill>
          <a:latin typeface="+mn-lt"/>
          <a:ea typeface="+mn-ea"/>
          <a:cs typeface="+mn-cs"/>
        </a:defRPr>
      </a:lvl5pPr>
      <a:lvl6pPr marL="1714331" algn="l" defTabSz="685732" rtl="0" eaLnBrk="1" latinLnBrk="0" hangingPunct="1">
        <a:defRPr sz="1351" kern="1200">
          <a:solidFill>
            <a:schemeClr val="tx1"/>
          </a:solidFill>
          <a:latin typeface="+mn-lt"/>
          <a:ea typeface="+mn-ea"/>
          <a:cs typeface="+mn-cs"/>
        </a:defRPr>
      </a:lvl6pPr>
      <a:lvl7pPr marL="2057195" algn="l" defTabSz="685732" rtl="0" eaLnBrk="1" latinLnBrk="0" hangingPunct="1">
        <a:defRPr sz="1351" kern="1200">
          <a:solidFill>
            <a:schemeClr val="tx1"/>
          </a:solidFill>
          <a:latin typeface="+mn-lt"/>
          <a:ea typeface="+mn-ea"/>
          <a:cs typeface="+mn-cs"/>
        </a:defRPr>
      </a:lvl7pPr>
      <a:lvl8pPr marL="2400060" algn="l" defTabSz="685732" rtl="0" eaLnBrk="1" latinLnBrk="0" hangingPunct="1">
        <a:defRPr sz="1351" kern="1200">
          <a:solidFill>
            <a:schemeClr val="tx1"/>
          </a:solidFill>
          <a:latin typeface="+mn-lt"/>
          <a:ea typeface="+mn-ea"/>
          <a:cs typeface="+mn-cs"/>
        </a:defRPr>
      </a:lvl8pPr>
      <a:lvl9pPr marL="2742926" algn="l" defTabSz="685732"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569251" y="382390"/>
            <a:ext cx="70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569251" y="1676409"/>
            <a:ext cx="80055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4302000" y="6504333"/>
            <a:ext cx="540000" cy="191279"/>
          </a:xfrm>
          <a:prstGeom prst="rect">
            <a:avLst/>
          </a:prstGeom>
        </p:spPr>
        <p:txBody>
          <a:bodyPr vert="horz" wrap="none" lIns="0" tIns="0" rIns="0" bIns="0" rtlCol="0" anchor="ctr"/>
          <a:lstStyle>
            <a:lvl1pPr algn="ctr">
              <a:defRPr sz="800">
                <a:solidFill>
                  <a:schemeClr val="tx1"/>
                </a:solidFill>
              </a:defRPr>
            </a:lvl1pPr>
          </a:lstStyle>
          <a:p>
            <a:fld id="{5E4E80A7-1EE2-4E8A-A8C8-15FC741958F0}" type="datetime1">
              <a:rPr lang="en-AU" smtClean="0"/>
              <a:pPr/>
              <a:t>29/04/2025</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569251" y="6504333"/>
            <a:ext cx="2025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8427168" y="6504333"/>
            <a:ext cx="192881"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8" y="0"/>
            <a:ext cx="228555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AU" sz="2700" dirty="0"/>
          </a:p>
        </p:txBody>
      </p:sp>
      <p:pic>
        <p:nvPicPr>
          <p:cNvPr id="11" name="Picture 10">
            <a:extLst>
              <a:ext uri="{FF2B5EF4-FFF2-40B4-BE49-F238E27FC236}">
                <a16:creationId xmlns:a16="http://schemas.microsoft.com/office/drawing/2014/main" id="{3C78F436-236F-1845-9850-E5262372B11A}"/>
              </a:ext>
            </a:extLst>
          </p:cNvPr>
          <p:cNvPicPr>
            <a:picLocks noChangeAspect="1"/>
          </p:cNvPicPr>
          <p:nvPr userDrawn="1"/>
        </p:nvPicPr>
        <p:blipFill>
          <a:blip r:embed="rId4"/>
          <a:srcRect/>
          <a:stretch/>
        </p:blipFill>
        <p:spPr>
          <a:xfrm>
            <a:off x="7617601" y="169200"/>
            <a:ext cx="1237683" cy="604450"/>
          </a:xfrm>
          <a:prstGeom prst="rect">
            <a:avLst/>
          </a:prstGeom>
        </p:spPr>
      </p:pic>
    </p:spTree>
    <p:extLst>
      <p:ext uri="{BB962C8B-B14F-4D97-AF65-F5344CB8AC3E}">
        <p14:creationId xmlns:p14="http://schemas.microsoft.com/office/powerpoint/2010/main" val="1166129653"/>
      </p:ext>
    </p:extLst>
  </p:cSld>
  <p:clrMap bg1="lt1" tx1="dk1" bg2="lt2" tx2="dk2" accent1="accent1" accent2="accent2" accent3="accent3" accent4="accent4" accent5="accent5" accent6="accent6" hlink="hlink" folHlink="folHlink"/>
  <p:sldLayoutIdLst>
    <p:sldLayoutId id="2147483752" r:id="rId1"/>
    <p:sldLayoutId id="2147483753" r:id="rId2"/>
  </p:sldLayoutIdLst>
  <p:hf hdr="0" dt="0"/>
  <p:txStyles>
    <p:title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p:titleStyle>
    <p:body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732" rtl="0" eaLnBrk="1" latinLnBrk="0" hangingPunct="1">
        <a:defRPr sz="1351" kern="1200">
          <a:solidFill>
            <a:schemeClr val="tx1"/>
          </a:solidFill>
          <a:latin typeface="+mn-lt"/>
          <a:ea typeface="+mn-ea"/>
          <a:cs typeface="+mn-cs"/>
        </a:defRPr>
      </a:lvl1pPr>
      <a:lvl2pPr marL="342866" algn="l" defTabSz="685732" rtl="0" eaLnBrk="1" latinLnBrk="0" hangingPunct="1">
        <a:defRPr sz="1351" kern="1200">
          <a:solidFill>
            <a:schemeClr val="tx1"/>
          </a:solidFill>
          <a:latin typeface="+mn-lt"/>
          <a:ea typeface="+mn-ea"/>
          <a:cs typeface="+mn-cs"/>
        </a:defRPr>
      </a:lvl2pPr>
      <a:lvl3pPr marL="685732" algn="l" defTabSz="685732" rtl="0" eaLnBrk="1" latinLnBrk="0" hangingPunct="1">
        <a:defRPr sz="1351" kern="1200">
          <a:solidFill>
            <a:schemeClr val="tx1"/>
          </a:solidFill>
          <a:latin typeface="+mn-lt"/>
          <a:ea typeface="+mn-ea"/>
          <a:cs typeface="+mn-cs"/>
        </a:defRPr>
      </a:lvl3pPr>
      <a:lvl4pPr marL="1028597" algn="l" defTabSz="685732" rtl="0" eaLnBrk="1" latinLnBrk="0" hangingPunct="1">
        <a:defRPr sz="1351" kern="1200">
          <a:solidFill>
            <a:schemeClr val="tx1"/>
          </a:solidFill>
          <a:latin typeface="+mn-lt"/>
          <a:ea typeface="+mn-ea"/>
          <a:cs typeface="+mn-cs"/>
        </a:defRPr>
      </a:lvl4pPr>
      <a:lvl5pPr marL="1371464" algn="l" defTabSz="685732" rtl="0" eaLnBrk="1" latinLnBrk="0" hangingPunct="1">
        <a:defRPr sz="1351" kern="1200">
          <a:solidFill>
            <a:schemeClr val="tx1"/>
          </a:solidFill>
          <a:latin typeface="+mn-lt"/>
          <a:ea typeface="+mn-ea"/>
          <a:cs typeface="+mn-cs"/>
        </a:defRPr>
      </a:lvl5pPr>
      <a:lvl6pPr marL="1714331" algn="l" defTabSz="685732" rtl="0" eaLnBrk="1" latinLnBrk="0" hangingPunct="1">
        <a:defRPr sz="1351" kern="1200">
          <a:solidFill>
            <a:schemeClr val="tx1"/>
          </a:solidFill>
          <a:latin typeface="+mn-lt"/>
          <a:ea typeface="+mn-ea"/>
          <a:cs typeface="+mn-cs"/>
        </a:defRPr>
      </a:lvl6pPr>
      <a:lvl7pPr marL="2057195" algn="l" defTabSz="685732" rtl="0" eaLnBrk="1" latinLnBrk="0" hangingPunct="1">
        <a:defRPr sz="1351" kern="1200">
          <a:solidFill>
            <a:schemeClr val="tx1"/>
          </a:solidFill>
          <a:latin typeface="+mn-lt"/>
          <a:ea typeface="+mn-ea"/>
          <a:cs typeface="+mn-cs"/>
        </a:defRPr>
      </a:lvl7pPr>
      <a:lvl8pPr marL="2400060" algn="l" defTabSz="685732" rtl="0" eaLnBrk="1" latinLnBrk="0" hangingPunct="1">
        <a:defRPr sz="1351" kern="1200">
          <a:solidFill>
            <a:schemeClr val="tx1"/>
          </a:solidFill>
          <a:latin typeface="+mn-lt"/>
          <a:ea typeface="+mn-ea"/>
          <a:cs typeface="+mn-cs"/>
        </a:defRPr>
      </a:lvl8pPr>
      <a:lvl9pPr marL="2742926" algn="l" defTabSz="685732" rtl="0" eaLnBrk="1" latinLnBrk="0" hangingPunct="1">
        <a:defRPr sz="135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569251" y="382390"/>
            <a:ext cx="7020000" cy="516637"/>
          </a:xfrm>
          <a:prstGeom prst="rect">
            <a:avLst/>
          </a:prstGeom>
        </p:spPr>
        <p:txBody>
          <a:bodyPr vert="horz" lIns="0" tIns="0" rIns="0" bIns="0" rtlCol="0" anchor="t" anchorCtr="0">
            <a:noAutofit/>
          </a:bodyPr>
          <a:lstStyle/>
          <a:p>
            <a:r>
              <a:rPr lang="en-AU" noProof="0" dirty="0"/>
              <a:t>Click to edit Master title style</a:t>
            </a:r>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569251" y="1676409"/>
            <a:ext cx="8005500" cy="4500563"/>
          </a:xfrm>
          <a:prstGeom prst="rect">
            <a:avLst/>
          </a:prstGeom>
        </p:spPr>
        <p:txBody>
          <a:bodyPr vert="horz" lIns="0" tIns="0" rIns="0" bIns="0" rtlCol="0">
            <a:noAutofit/>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a:t>
            </a:r>
          </a:p>
          <a:p>
            <a:pPr lvl="6"/>
            <a:r>
              <a:rPr lang="en-AU" noProof="0" dirty="0"/>
              <a:t>Seventh</a:t>
            </a:r>
          </a:p>
          <a:p>
            <a:pPr lvl="7"/>
            <a:r>
              <a:rPr lang="en-AU" noProof="0" dirty="0"/>
              <a:t>Eight</a:t>
            </a:r>
          </a:p>
          <a:p>
            <a:pPr lvl="8"/>
            <a:r>
              <a:rPr lang="en-AU" noProof="0" dirty="0"/>
              <a:t>Ninth</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4302000" y="6504333"/>
            <a:ext cx="540000" cy="191279"/>
          </a:xfrm>
          <a:prstGeom prst="rect">
            <a:avLst/>
          </a:prstGeom>
        </p:spPr>
        <p:txBody>
          <a:bodyPr vert="horz" wrap="none" lIns="0" tIns="0" rIns="0" bIns="0" rtlCol="0" anchor="ctr"/>
          <a:lstStyle>
            <a:lvl1pPr algn="ctr">
              <a:defRPr sz="800">
                <a:solidFill>
                  <a:schemeClr val="tx1"/>
                </a:solidFill>
              </a:defRPr>
            </a:lvl1pPr>
          </a:lstStyle>
          <a:p>
            <a:fld id="{5FB531E2-CFEC-4DAD-9A12-8F31087CC740}" type="datetime1">
              <a:rPr lang="en-AU" smtClean="0"/>
              <a:pPr/>
              <a:t>29/04/2025</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569251" y="6504333"/>
            <a:ext cx="2025000" cy="191279"/>
          </a:xfrm>
          <a:prstGeom prst="rect">
            <a:avLst/>
          </a:prstGeom>
        </p:spPr>
        <p:txBody>
          <a:bodyPr vert="horz" wrap="none" lIns="0" tIns="0" rIns="0" bIns="0" rtlCol="0" anchor="ctr"/>
          <a:lstStyle>
            <a:lvl1pPr algn="l">
              <a:defRPr sz="800">
                <a:solidFill>
                  <a:schemeClr val="tx1"/>
                </a:solidFill>
              </a:defRPr>
            </a:lvl1pPr>
          </a:lstStyle>
          <a:p>
            <a:r>
              <a:rPr lang="en-AU" dirty="0"/>
              <a:t>Presentation title</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8427168" y="6504333"/>
            <a:ext cx="192881" cy="191279"/>
          </a:xfrm>
          <a:prstGeom prst="rect">
            <a:avLst/>
          </a:prstGeom>
        </p:spPr>
        <p:txBody>
          <a:bodyPr vert="horz" wrap="none" lIns="0" tIns="0" rIns="0" bIns="0" rtlCol="0" anchor="ctr"/>
          <a:lstStyle>
            <a:lvl1pPr algn="r">
              <a:defRPr sz="800">
                <a:solidFill>
                  <a:schemeClr val="tx1"/>
                </a:solidFill>
              </a:defRPr>
            </a:lvl1pPr>
          </a:lstStyle>
          <a:p>
            <a:fld id="{E6316B6A-336A-44FF-82DA-A4D1594FA055}" type="slidenum">
              <a:rPr lang="en-AU" smtClean="0"/>
              <a:pPr/>
              <a:t>‹#›</a:t>
            </a:fld>
            <a:endParaRPr lang="en-AU" dirty="0"/>
          </a:p>
        </p:txBody>
      </p:sp>
      <p:sp>
        <p:nvSpPr>
          <p:cNvPr id="9" name="Rectangle 8">
            <a:extLst>
              <a:ext uri="{FF2B5EF4-FFF2-40B4-BE49-F238E27FC236}">
                <a16:creationId xmlns:a16="http://schemas.microsoft.com/office/drawing/2014/main" id="{2529992C-0868-4B25-999D-8B1A8530D2C6}"/>
              </a:ext>
            </a:extLst>
          </p:cNvPr>
          <p:cNvSpPr/>
          <p:nvPr userDrawn="1"/>
        </p:nvSpPr>
        <p:spPr>
          <a:xfrm>
            <a:off x="8" y="0"/>
            <a:ext cx="2285551" cy="149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endParaRPr lang="en-AU" sz="2700" dirty="0"/>
          </a:p>
        </p:txBody>
      </p:sp>
      <p:pic>
        <p:nvPicPr>
          <p:cNvPr id="11" name="Picture 10">
            <a:extLst>
              <a:ext uri="{FF2B5EF4-FFF2-40B4-BE49-F238E27FC236}">
                <a16:creationId xmlns:a16="http://schemas.microsoft.com/office/drawing/2014/main" id="{24B8D88E-4A26-C24E-B516-8D67D814701C}"/>
              </a:ext>
            </a:extLst>
          </p:cNvPr>
          <p:cNvPicPr>
            <a:picLocks noChangeAspect="1"/>
          </p:cNvPicPr>
          <p:nvPr userDrawn="1"/>
        </p:nvPicPr>
        <p:blipFill>
          <a:blip r:embed="rId4"/>
          <a:srcRect/>
          <a:stretch/>
        </p:blipFill>
        <p:spPr>
          <a:xfrm>
            <a:off x="7617601" y="169200"/>
            <a:ext cx="1237683" cy="604450"/>
          </a:xfrm>
          <a:prstGeom prst="rect">
            <a:avLst/>
          </a:prstGeom>
        </p:spPr>
      </p:pic>
    </p:spTree>
    <p:extLst>
      <p:ext uri="{BB962C8B-B14F-4D97-AF65-F5344CB8AC3E}">
        <p14:creationId xmlns:p14="http://schemas.microsoft.com/office/powerpoint/2010/main" val="3922524388"/>
      </p:ext>
    </p:extLst>
  </p:cSld>
  <p:clrMap bg1="lt1" tx1="dk1" bg2="lt2" tx2="dk2" accent1="accent1" accent2="accent2" accent3="accent3" accent4="accent4" accent5="accent5" accent6="accent6" hlink="hlink" folHlink="folHlink"/>
  <p:sldLayoutIdLst>
    <p:sldLayoutId id="2147483755" r:id="rId1"/>
    <p:sldLayoutId id="2147483756" r:id="rId2"/>
  </p:sldLayoutIdLst>
  <p:hf hdr="0" dt="0"/>
  <p:txStyles>
    <p:titleStyle>
      <a:lvl1pPr algn="l" defTabSz="685732" rtl="0" eaLnBrk="1" latinLnBrk="0" hangingPunct="1">
        <a:lnSpc>
          <a:spcPct val="90000"/>
        </a:lnSpc>
        <a:spcBef>
          <a:spcPct val="0"/>
        </a:spcBef>
        <a:buNone/>
        <a:defRPr sz="2600" b="1" kern="1200">
          <a:solidFill>
            <a:srgbClr val="161818"/>
          </a:solidFill>
          <a:latin typeface="+mj-lt"/>
          <a:ea typeface="+mj-ea"/>
          <a:cs typeface="+mj-cs"/>
        </a:defRPr>
      </a:lvl1pPr>
    </p:titleStyle>
    <p:body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732" rtl="0" eaLnBrk="1" latinLnBrk="0" hangingPunct="1">
        <a:defRPr sz="1351" kern="1200">
          <a:solidFill>
            <a:schemeClr val="tx1"/>
          </a:solidFill>
          <a:latin typeface="+mn-lt"/>
          <a:ea typeface="+mn-ea"/>
          <a:cs typeface="+mn-cs"/>
        </a:defRPr>
      </a:lvl1pPr>
      <a:lvl2pPr marL="342866" algn="l" defTabSz="685732" rtl="0" eaLnBrk="1" latinLnBrk="0" hangingPunct="1">
        <a:defRPr sz="1351" kern="1200">
          <a:solidFill>
            <a:schemeClr val="tx1"/>
          </a:solidFill>
          <a:latin typeface="+mn-lt"/>
          <a:ea typeface="+mn-ea"/>
          <a:cs typeface="+mn-cs"/>
        </a:defRPr>
      </a:lvl2pPr>
      <a:lvl3pPr marL="685732" algn="l" defTabSz="685732" rtl="0" eaLnBrk="1" latinLnBrk="0" hangingPunct="1">
        <a:defRPr sz="1351" kern="1200">
          <a:solidFill>
            <a:schemeClr val="tx1"/>
          </a:solidFill>
          <a:latin typeface="+mn-lt"/>
          <a:ea typeface="+mn-ea"/>
          <a:cs typeface="+mn-cs"/>
        </a:defRPr>
      </a:lvl3pPr>
      <a:lvl4pPr marL="1028597" algn="l" defTabSz="685732" rtl="0" eaLnBrk="1" latinLnBrk="0" hangingPunct="1">
        <a:defRPr sz="1351" kern="1200">
          <a:solidFill>
            <a:schemeClr val="tx1"/>
          </a:solidFill>
          <a:latin typeface="+mn-lt"/>
          <a:ea typeface="+mn-ea"/>
          <a:cs typeface="+mn-cs"/>
        </a:defRPr>
      </a:lvl4pPr>
      <a:lvl5pPr marL="1371464" algn="l" defTabSz="685732" rtl="0" eaLnBrk="1" latinLnBrk="0" hangingPunct="1">
        <a:defRPr sz="1351" kern="1200">
          <a:solidFill>
            <a:schemeClr val="tx1"/>
          </a:solidFill>
          <a:latin typeface="+mn-lt"/>
          <a:ea typeface="+mn-ea"/>
          <a:cs typeface="+mn-cs"/>
        </a:defRPr>
      </a:lvl5pPr>
      <a:lvl6pPr marL="1714331" algn="l" defTabSz="685732" rtl="0" eaLnBrk="1" latinLnBrk="0" hangingPunct="1">
        <a:defRPr sz="1351" kern="1200">
          <a:solidFill>
            <a:schemeClr val="tx1"/>
          </a:solidFill>
          <a:latin typeface="+mn-lt"/>
          <a:ea typeface="+mn-ea"/>
          <a:cs typeface="+mn-cs"/>
        </a:defRPr>
      </a:lvl6pPr>
      <a:lvl7pPr marL="2057195" algn="l" defTabSz="685732" rtl="0" eaLnBrk="1" latinLnBrk="0" hangingPunct="1">
        <a:defRPr sz="1351" kern="1200">
          <a:solidFill>
            <a:schemeClr val="tx1"/>
          </a:solidFill>
          <a:latin typeface="+mn-lt"/>
          <a:ea typeface="+mn-ea"/>
          <a:cs typeface="+mn-cs"/>
        </a:defRPr>
      </a:lvl7pPr>
      <a:lvl8pPr marL="2400060" algn="l" defTabSz="685732" rtl="0" eaLnBrk="1" latinLnBrk="0" hangingPunct="1">
        <a:defRPr sz="1351" kern="1200">
          <a:solidFill>
            <a:schemeClr val="tx1"/>
          </a:solidFill>
          <a:latin typeface="+mn-lt"/>
          <a:ea typeface="+mn-ea"/>
          <a:cs typeface="+mn-cs"/>
        </a:defRPr>
      </a:lvl8pPr>
      <a:lvl9pPr marL="2742926" algn="l" defTabSz="685732"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960B99-2CEC-42B4-AEDC-B5259906122D}"/>
              </a:ext>
            </a:extLst>
          </p:cNvPr>
          <p:cNvSpPr>
            <a:spLocks noGrp="1"/>
          </p:cNvSpPr>
          <p:nvPr>
            <p:ph type="ctrTitle"/>
          </p:nvPr>
        </p:nvSpPr>
        <p:spPr>
          <a:xfrm>
            <a:off x="4962951" y="2493052"/>
            <a:ext cx="3771885" cy="930665"/>
          </a:xfrm>
        </p:spPr>
        <p:txBody>
          <a:bodyPr/>
          <a:lstStyle/>
          <a:p>
            <a:r>
              <a:rPr lang="en-AU" dirty="0"/>
              <a:t>MLC </a:t>
            </a:r>
            <a:br>
              <a:rPr lang="en-AU" dirty="0"/>
            </a:br>
            <a:r>
              <a:rPr lang="en-AU" b="0" dirty="0">
                <a:solidFill>
                  <a:schemeClr val="bg1"/>
                </a:solidFill>
                <a:ea typeface="+mn-ea"/>
                <a:cs typeface="+mn-cs"/>
              </a:rPr>
              <a:t>Popular chart pack</a:t>
            </a:r>
          </a:p>
        </p:txBody>
      </p:sp>
      <p:sp>
        <p:nvSpPr>
          <p:cNvPr id="7" name="Text Placeholder 6">
            <a:extLst>
              <a:ext uri="{FF2B5EF4-FFF2-40B4-BE49-F238E27FC236}">
                <a16:creationId xmlns:a16="http://schemas.microsoft.com/office/drawing/2014/main" id="{EA477136-DD33-4DEB-97EF-0D44257E080F}"/>
              </a:ext>
            </a:extLst>
          </p:cNvPr>
          <p:cNvSpPr>
            <a:spLocks noGrp="1"/>
          </p:cNvSpPr>
          <p:nvPr>
            <p:ph type="body" idx="14"/>
          </p:nvPr>
        </p:nvSpPr>
        <p:spPr>
          <a:xfrm>
            <a:off x="4962951" y="4077072"/>
            <a:ext cx="3771884" cy="540000"/>
          </a:xfrm>
        </p:spPr>
        <p:txBody>
          <a:bodyPr/>
          <a:lstStyle/>
          <a:p>
            <a:r>
              <a:rPr lang="en-AU" b="1" dirty="0"/>
              <a:t>This presentation is not for circulation to </a:t>
            </a:r>
          </a:p>
          <a:p>
            <a:r>
              <a:rPr lang="en-AU" b="1" dirty="0"/>
              <a:t>retail investors</a:t>
            </a:r>
          </a:p>
        </p:txBody>
      </p:sp>
    </p:spTree>
    <p:extLst>
      <p:ext uri="{BB962C8B-B14F-4D97-AF65-F5344CB8AC3E}">
        <p14:creationId xmlns:p14="http://schemas.microsoft.com/office/powerpoint/2010/main" val="116451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9EDD0CD-E3E8-44E4-9D05-0999E9F731AA}"/>
              </a:ext>
            </a:extLst>
          </p:cNvPr>
          <p:cNvPicPr>
            <a:picLocks noChangeAspect="1"/>
          </p:cNvPicPr>
          <p:nvPr/>
        </p:nvPicPr>
        <p:blipFill>
          <a:blip r:embed="rId2"/>
          <a:stretch>
            <a:fillRect/>
          </a:stretch>
        </p:blipFill>
        <p:spPr>
          <a:xfrm>
            <a:off x="717643" y="1916832"/>
            <a:ext cx="7709526" cy="4290863"/>
          </a:xfrm>
          <a:prstGeom prst="rect">
            <a:avLst/>
          </a:prstGeom>
        </p:spPr>
      </p:pic>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10</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569251" y="382390"/>
            <a:ext cx="7020000" cy="516637"/>
          </a:xfrm>
        </p:spPr>
        <p:txBody>
          <a:bodyPr/>
          <a:lstStyle/>
          <a:p>
            <a:r>
              <a:rPr lang="en-AU" sz="2400" dirty="0">
                <a:solidFill>
                  <a:schemeClr val="accent3"/>
                </a:solidFill>
              </a:rPr>
              <a:t>The impact of inflation</a:t>
            </a:r>
            <a:br>
              <a:rPr lang="en-AU" dirty="0"/>
            </a:br>
            <a:r>
              <a:rPr lang="en-AU" sz="1400" dirty="0">
                <a:solidFill>
                  <a:schemeClr val="accent1"/>
                </a:solidFill>
              </a:rPr>
              <a:t>Cash vs Australian shares</a:t>
            </a:r>
            <a:br>
              <a:rPr lang="en-AU" sz="1800" dirty="0">
                <a:solidFill>
                  <a:schemeClr val="accent1"/>
                </a:solidFill>
              </a:rPr>
            </a:br>
            <a:br>
              <a:rPr lang="en-AU" sz="1800" dirty="0">
                <a:solidFill>
                  <a:schemeClr val="accent1"/>
                </a:solidFill>
              </a:rPr>
            </a:br>
            <a:r>
              <a:rPr lang="en-AU" dirty="0"/>
              <a:t> </a:t>
            </a:r>
            <a:br>
              <a:rPr lang="en-AU" sz="1800" dirty="0">
                <a:solidFill>
                  <a:schemeClr val="accent1"/>
                </a:solidFill>
              </a:rPr>
            </a:br>
            <a:endParaRPr lang="en-AU" sz="1800" dirty="0">
              <a:solidFill>
                <a:schemeClr val="accent1"/>
              </a:solidFill>
            </a:endParaRPr>
          </a:p>
        </p:txBody>
      </p:sp>
      <p:sp>
        <p:nvSpPr>
          <p:cNvPr id="8" name="TextBox 7">
            <a:extLst>
              <a:ext uri="{FF2B5EF4-FFF2-40B4-BE49-F238E27FC236}">
                <a16:creationId xmlns:a16="http://schemas.microsoft.com/office/drawing/2014/main" id="{331432CA-90FC-441D-9283-6ADA028D5299}"/>
              </a:ext>
            </a:extLst>
          </p:cNvPr>
          <p:cNvSpPr txBox="1"/>
          <p:nvPr/>
        </p:nvSpPr>
        <p:spPr>
          <a:xfrm>
            <a:off x="469171" y="6207695"/>
            <a:ext cx="755881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Past performance is not a reliable indicator of future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Source: Data calculated over 10 year periods by MLC Asset Management Services Limited using data provided by Global Financial Data, Inc.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and Thomson Reuters Datastream. </a:t>
            </a:r>
          </a:p>
        </p:txBody>
      </p:sp>
      <p:sp>
        <p:nvSpPr>
          <p:cNvPr id="11" name="Text Placeholder 7">
            <a:extLst>
              <a:ext uri="{FF2B5EF4-FFF2-40B4-BE49-F238E27FC236}">
                <a16:creationId xmlns:a16="http://schemas.microsoft.com/office/drawing/2014/main" id="{72C25349-8F0A-42A2-9681-D16A7842C088}"/>
              </a:ext>
            </a:extLst>
          </p:cNvPr>
          <p:cNvSpPr txBox="1">
            <a:spLocks/>
          </p:cNvSpPr>
          <p:nvPr/>
        </p:nvSpPr>
        <p:spPr>
          <a:xfrm>
            <a:off x="-660" y="1412776"/>
            <a:ext cx="9144000" cy="401637"/>
          </a:xfrm>
          <a:prstGeom prst="rect">
            <a:avLst/>
          </a:prstGeom>
          <a:solidFill>
            <a:srgbClr val="D86018"/>
          </a:solidFill>
          <a:ln>
            <a:noFill/>
          </a:ln>
        </p:spPr>
        <p:txBody>
          <a:bodyPr anchor="ctr"/>
          <a:lst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447675" marR="0" lvl="0" indent="-3175" algn="l" defTabSz="685732" rtl="0" eaLnBrk="1" fontAlgn="auto" latinLnBrk="0" hangingPunct="1">
              <a:lnSpc>
                <a:spcPct val="100000"/>
              </a:lnSpc>
              <a:spcBef>
                <a:spcPts val="300"/>
              </a:spcBef>
              <a:spcAft>
                <a:spcPts val="0"/>
              </a:spcAft>
              <a:buClr>
                <a:srgbClr val="D86018"/>
              </a:buClr>
              <a:buSzTx/>
              <a:buFont typeface="Arial" panose="020B0604020202020204" pitchFamily="34" charset="0"/>
              <a:buNone/>
              <a:tabLst/>
              <a:defRPr/>
            </a:pPr>
            <a:r>
              <a:rPr kumimoji="0" lang="en-AU" sz="1200" b="1" i="0" u="none" strike="noStrike" kern="1200" cap="none" spc="0" normalizeH="0" baseline="0" noProof="0" dirty="0">
                <a:ln>
                  <a:noFill/>
                </a:ln>
                <a:solidFill>
                  <a:prstClr val="white"/>
                </a:solidFill>
                <a:effectLst/>
                <a:uLnTx/>
                <a:uFillTx/>
                <a:latin typeface="Arial" panose="020B0604020202020204"/>
                <a:ea typeface="+mn-ea"/>
                <a:cs typeface="+mn-cs"/>
              </a:rPr>
              <a:t> Value of $1,000 invested for 10 years (taking into account inflation)</a:t>
            </a:r>
          </a:p>
        </p:txBody>
      </p:sp>
      <p:sp>
        <p:nvSpPr>
          <p:cNvPr id="10" name="TextBox 10">
            <a:extLst>
              <a:ext uri="{FF2B5EF4-FFF2-40B4-BE49-F238E27FC236}">
                <a16:creationId xmlns:a16="http://schemas.microsoft.com/office/drawing/2014/main" id="{B9CCEC6B-0101-47DF-94CF-A6519F2D88FB}"/>
              </a:ext>
            </a:extLst>
          </p:cNvPr>
          <p:cNvSpPr txBox="1">
            <a:spLocks noChangeArrowheads="1"/>
          </p:cNvSpPr>
          <p:nvPr/>
        </p:nvSpPr>
        <p:spPr bwMode="auto">
          <a:xfrm rot="16200000">
            <a:off x="-771027" y="3803641"/>
            <a:ext cx="2700338" cy="276999"/>
          </a:xfrm>
          <a:prstGeom prst="rect">
            <a:avLst/>
          </a:prstGeom>
          <a:noFill/>
          <a:ln w="9525">
            <a:noFill/>
            <a:miter lim="800000"/>
            <a:headEnd/>
            <a:tailEnd/>
          </a:ln>
        </p:spPr>
        <p:txBody>
          <a:bodyPr>
            <a:spAutoFit/>
          </a:bodyPr>
          <a:lstStyle/>
          <a:p>
            <a:r>
              <a:rPr lang="en-AU" sz="1200" dirty="0">
                <a:solidFill>
                  <a:schemeClr val="accent3"/>
                </a:solidFill>
              </a:rPr>
              <a:t>Value of investment (above inflation)</a:t>
            </a:r>
          </a:p>
        </p:txBody>
      </p:sp>
    </p:spTree>
    <p:extLst>
      <p:ext uri="{BB962C8B-B14F-4D97-AF65-F5344CB8AC3E}">
        <p14:creationId xmlns:p14="http://schemas.microsoft.com/office/powerpoint/2010/main" val="2379400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11</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569251" y="382390"/>
            <a:ext cx="6739054" cy="516637"/>
          </a:xfrm>
        </p:spPr>
        <p:txBody>
          <a:bodyPr/>
          <a:lstStyle/>
          <a:p>
            <a:r>
              <a:rPr lang="en-AU" sz="2400" dirty="0">
                <a:solidFill>
                  <a:schemeClr val="accent3"/>
                </a:solidFill>
              </a:rPr>
              <a:t>Days out of the market will erode your wealth</a:t>
            </a:r>
            <a:r>
              <a:rPr lang="en-AU" dirty="0">
                <a:solidFill>
                  <a:schemeClr val="accent3"/>
                </a:solidFill>
              </a:rPr>
              <a:t> </a:t>
            </a:r>
            <a:br>
              <a:rPr lang="en-AU" dirty="0"/>
            </a:br>
            <a:r>
              <a:rPr lang="en-AU" sz="1400" dirty="0">
                <a:solidFill>
                  <a:schemeClr val="accent1"/>
                </a:solidFill>
              </a:rPr>
              <a:t>Missing the best days in the market. Australian shares and performance return</a:t>
            </a:r>
            <a:br>
              <a:rPr lang="en-AU" dirty="0"/>
            </a:br>
            <a:br>
              <a:rPr lang="en-AU" sz="1800" dirty="0">
                <a:solidFill>
                  <a:schemeClr val="accent1"/>
                </a:solidFill>
              </a:rPr>
            </a:br>
            <a:r>
              <a:rPr lang="en-AU" dirty="0"/>
              <a:t> </a:t>
            </a:r>
            <a:br>
              <a:rPr lang="en-AU" sz="1800" dirty="0">
                <a:solidFill>
                  <a:schemeClr val="accent1"/>
                </a:solidFill>
              </a:rPr>
            </a:br>
            <a:endParaRPr lang="en-AU" sz="1800" dirty="0">
              <a:solidFill>
                <a:schemeClr val="accent1"/>
              </a:solidFill>
            </a:endParaRPr>
          </a:p>
        </p:txBody>
      </p:sp>
      <p:sp>
        <p:nvSpPr>
          <p:cNvPr id="8" name="TextBox 7">
            <a:extLst>
              <a:ext uri="{FF2B5EF4-FFF2-40B4-BE49-F238E27FC236}">
                <a16:creationId xmlns:a16="http://schemas.microsoft.com/office/drawing/2014/main" id="{331432CA-90FC-441D-9283-6ADA028D5299}"/>
              </a:ext>
            </a:extLst>
          </p:cNvPr>
          <p:cNvSpPr txBox="1"/>
          <p:nvPr/>
        </p:nvSpPr>
        <p:spPr>
          <a:xfrm>
            <a:off x="469171" y="6216404"/>
            <a:ext cx="84054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Past performance is not a reliable indicator of future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Source: Calculations by MLC Asset Management Services Limited. The ‘market’ is the Australian share market and is represented by the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ASX All Ordinaries Total Return Index. Returns shown are an average annual return over 20 years.</a:t>
            </a:r>
          </a:p>
        </p:txBody>
      </p:sp>
      <p:sp>
        <p:nvSpPr>
          <p:cNvPr id="11" name="Text Placeholder 7">
            <a:extLst>
              <a:ext uri="{FF2B5EF4-FFF2-40B4-BE49-F238E27FC236}">
                <a16:creationId xmlns:a16="http://schemas.microsoft.com/office/drawing/2014/main" id="{72C25349-8F0A-42A2-9681-D16A7842C088}"/>
              </a:ext>
            </a:extLst>
          </p:cNvPr>
          <p:cNvSpPr txBox="1">
            <a:spLocks/>
          </p:cNvSpPr>
          <p:nvPr/>
        </p:nvSpPr>
        <p:spPr>
          <a:xfrm>
            <a:off x="-660" y="1412776"/>
            <a:ext cx="9144000" cy="401637"/>
          </a:xfrm>
          <a:prstGeom prst="rect">
            <a:avLst/>
          </a:prstGeom>
          <a:solidFill>
            <a:srgbClr val="D86018"/>
          </a:solidFill>
          <a:ln>
            <a:noFill/>
          </a:ln>
        </p:spPr>
        <p:txBody>
          <a:bodyPr anchor="ctr"/>
          <a:lst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447675" marR="0" lvl="0" indent="-3175" algn="l" defTabSz="685732" rtl="0" eaLnBrk="1" fontAlgn="auto" latinLnBrk="0" hangingPunct="1">
              <a:lnSpc>
                <a:spcPct val="100000"/>
              </a:lnSpc>
              <a:spcBef>
                <a:spcPts val="300"/>
              </a:spcBef>
              <a:spcAft>
                <a:spcPts val="0"/>
              </a:spcAft>
              <a:buClr>
                <a:srgbClr val="D86018"/>
              </a:buClr>
              <a:buSzTx/>
              <a:buFont typeface="Arial" panose="020B0604020202020204" pitchFamily="34" charset="0"/>
              <a:buNone/>
              <a:tabLst/>
              <a:defRPr/>
            </a:pPr>
            <a:r>
              <a:rPr kumimoji="0" lang="en-AU" sz="1200" b="1" i="0" u="none" strike="noStrike" kern="1200" cap="none" spc="0" normalizeH="0" baseline="0" noProof="0" dirty="0">
                <a:ln>
                  <a:noFill/>
                </a:ln>
                <a:solidFill>
                  <a:prstClr val="white"/>
                </a:solidFill>
                <a:effectLst/>
                <a:uLnTx/>
                <a:uFillTx/>
                <a:latin typeface="Arial" panose="020B0604020202020204"/>
                <a:ea typeface="+mn-ea"/>
                <a:cs typeface="+mn-cs"/>
              </a:rPr>
              <a:t> Value of $10,000 invested over 20 years (December 2004 – December 2024)</a:t>
            </a:r>
          </a:p>
        </p:txBody>
      </p:sp>
      <p:sp>
        <p:nvSpPr>
          <p:cNvPr id="12" name="TextBox 11">
            <a:extLst>
              <a:ext uri="{FF2B5EF4-FFF2-40B4-BE49-F238E27FC236}">
                <a16:creationId xmlns:a16="http://schemas.microsoft.com/office/drawing/2014/main" id="{C36AB9A6-4A2A-4B86-ACED-63F48C8B9570}"/>
              </a:ext>
            </a:extLst>
          </p:cNvPr>
          <p:cNvSpPr txBox="1"/>
          <p:nvPr/>
        </p:nvSpPr>
        <p:spPr>
          <a:xfrm>
            <a:off x="3707904" y="5998698"/>
            <a:ext cx="2192331" cy="276999"/>
          </a:xfrm>
          <a:prstGeom prst="rect">
            <a:avLst/>
          </a:prstGeom>
          <a:noFill/>
        </p:spPr>
        <p:txBody>
          <a:bodyPr wrap="none" rtlCol="0">
            <a:spAutoFit/>
          </a:bodyPr>
          <a:lstStyle/>
          <a:p>
            <a:r>
              <a:rPr lang="en-AU" sz="1200" dirty="0">
                <a:solidFill>
                  <a:schemeClr val="accent3"/>
                </a:solidFill>
                <a:latin typeface="+mj-lt"/>
              </a:rPr>
              <a:t>Number of ‘best’ days missed</a:t>
            </a:r>
          </a:p>
        </p:txBody>
      </p:sp>
      <p:pic>
        <p:nvPicPr>
          <p:cNvPr id="9" name="Picture 8">
            <a:extLst>
              <a:ext uri="{FF2B5EF4-FFF2-40B4-BE49-F238E27FC236}">
                <a16:creationId xmlns:a16="http://schemas.microsoft.com/office/drawing/2014/main" id="{F42E9906-F97E-847B-942E-1064B484E8A1}"/>
              </a:ext>
            </a:extLst>
          </p:cNvPr>
          <p:cNvPicPr>
            <a:picLocks noChangeAspect="1"/>
          </p:cNvPicPr>
          <p:nvPr/>
        </p:nvPicPr>
        <p:blipFill>
          <a:blip r:embed="rId2"/>
          <a:stretch>
            <a:fillRect/>
          </a:stretch>
        </p:blipFill>
        <p:spPr>
          <a:xfrm>
            <a:off x="1051097" y="1899768"/>
            <a:ext cx="7040486" cy="4121031"/>
          </a:xfrm>
          <a:prstGeom prst="rect">
            <a:avLst/>
          </a:prstGeom>
        </p:spPr>
      </p:pic>
    </p:spTree>
    <p:extLst>
      <p:ext uri="{BB962C8B-B14F-4D97-AF65-F5344CB8AC3E}">
        <p14:creationId xmlns:p14="http://schemas.microsoft.com/office/powerpoint/2010/main" val="2281916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12</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569251" y="382390"/>
            <a:ext cx="7020000" cy="516637"/>
          </a:xfrm>
        </p:spPr>
        <p:txBody>
          <a:bodyPr/>
          <a:lstStyle/>
          <a:p>
            <a:r>
              <a:rPr lang="en-AU" sz="2400" dirty="0">
                <a:solidFill>
                  <a:schemeClr val="accent3"/>
                </a:solidFill>
              </a:rPr>
              <a:t>Growing your wealth through a regular investment strategy</a:t>
            </a:r>
            <a:br>
              <a:rPr lang="en-AU" sz="2400" dirty="0">
                <a:solidFill>
                  <a:schemeClr val="accent3"/>
                </a:solidFill>
              </a:rPr>
            </a:br>
            <a:br>
              <a:rPr lang="en-AU" sz="1600" dirty="0">
                <a:solidFill>
                  <a:schemeClr val="accent3"/>
                </a:solidFill>
              </a:rPr>
            </a:br>
            <a:r>
              <a:rPr lang="en-AU" dirty="0"/>
              <a:t> </a:t>
            </a:r>
            <a:br>
              <a:rPr lang="en-AU" sz="1800" dirty="0">
                <a:solidFill>
                  <a:schemeClr val="accent1"/>
                </a:solidFill>
              </a:rPr>
            </a:br>
            <a:endParaRPr lang="en-AU" sz="1800" dirty="0">
              <a:solidFill>
                <a:schemeClr val="accent1"/>
              </a:solidFill>
            </a:endParaRPr>
          </a:p>
        </p:txBody>
      </p:sp>
      <p:sp>
        <p:nvSpPr>
          <p:cNvPr id="8" name="TextBox 7">
            <a:extLst>
              <a:ext uri="{FF2B5EF4-FFF2-40B4-BE49-F238E27FC236}">
                <a16:creationId xmlns:a16="http://schemas.microsoft.com/office/drawing/2014/main" id="{331432CA-90FC-441D-9283-6ADA028D5299}"/>
              </a:ext>
            </a:extLst>
          </p:cNvPr>
          <p:cNvSpPr txBox="1"/>
          <p:nvPr/>
        </p:nvSpPr>
        <p:spPr>
          <a:xfrm>
            <a:off x="447789" y="6453916"/>
            <a:ext cx="840548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Source: MLC Asset Management Services Limited. </a:t>
            </a:r>
          </a:p>
        </p:txBody>
      </p:sp>
      <p:sp>
        <p:nvSpPr>
          <p:cNvPr id="11" name="Text Placeholder 7">
            <a:extLst>
              <a:ext uri="{FF2B5EF4-FFF2-40B4-BE49-F238E27FC236}">
                <a16:creationId xmlns:a16="http://schemas.microsoft.com/office/drawing/2014/main" id="{72C25349-8F0A-42A2-9681-D16A7842C088}"/>
              </a:ext>
            </a:extLst>
          </p:cNvPr>
          <p:cNvSpPr txBox="1">
            <a:spLocks/>
          </p:cNvSpPr>
          <p:nvPr/>
        </p:nvSpPr>
        <p:spPr>
          <a:xfrm>
            <a:off x="-660" y="1412776"/>
            <a:ext cx="9144000" cy="401637"/>
          </a:xfrm>
          <a:prstGeom prst="rect">
            <a:avLst/>
          </a:prstGeom>
          <a:solidFill>
            <a:srgbClr val="D86018"/>
          </a:solidFill>
          <a:ln>
            <a:noFill/>
          </a:ln>
        </p:spPr>
        <p:txBody>
          <a:bodyPr anchor="ctr"/>
          <a:lst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447675" marR="0" lvl="0" indent="-3175" algn="l" defTabSz="685732" rtl="0" eaLnBrk="1" fontAlgn="auto" latinLnBrk="0" hangingPunct="1">
              <a:lnSpc>
                <a:spcPct val="100000"/>
              </a:lnSpc>
              <a:spcBef>
                <a:spcPts val="300"/>
              </a:spcBef>
              <a:spcAft>
                <a:spcPts val="0"/>
              </a:spcAft>
              <a:buClr>
                <a:srgbClr val="D86018"/>
              </a:buClr>
              <a:buSzTx/>
              <a:buFont typeface="Arial" panose="020B0604020202020204" pitchFamily="34" charset="0"/>
              <a:buNone/>
              <a:tabLst/>
              <a:defRPr/>
            </a:pPr>
            <a:r>
              <a:rPr kumimoji="0" lang="en-AU" sz="1200" b="1" i="0" u="none" strike="noStrike" kern="1200" cap="none" spc="0" normalizeH="0" baseline="0" noProof="0" dirty="0">
                <a:ln>
                  <a:noFill/>
                </a:ln>
                <a:solidFill>
                  <a:prstClr val="white"/>
                </a:solidFill>
                <a:effectLst/>
                <a:uLnTx/>
                <a:uFillTx/>
                <a:latin typeface="Arial" panose="020B0604020202020204"/>
                <a:ea typeface="+mn-ea"/>
                <a:cs typeface="+mn-cs"/>
              </a:rPr>
              <a:t>Dollar cost averaging takes the guess work out of when to invest</a:t>
            </a:r>
          </a:p>
        </p:txBody>
      </p:sp>
      <p:graphicFrame>
        <p:nvGraphicFramePr>
          <p:cNvPr id="13" name="Content Placeholder 7">
            <a:extLst>
              <a:ext uri="{FF2B5EF4-FFF2-40B4-BE49-F238E27FC236}">
                <a16:creationId xmlns:a16="http://schemas.microsoft.com/office/drawing/2014/main" id="{FAB71E07-E707-4F04-A8B9-051F2A07FC06}"/>
              </a:ext>
            </a:extLst>
          </p:cNvPr>
          <p:cNvGraphicFramePr>
            <a:graphicFrameLocks/>
          </p:cNvGraphicFramePr>
          <p:nvPr>
            <p:extLst>
              <p:ext uri="{D42A27DB-BD31-4B8C-83A1-F6EECF244321}">
                <p14:modId xmlns:p14="http://schemas.microsoft.com/office/powerpoint/2010/main" val="36566708"/>
              </p:ext>
            </p:extLst>
          </p:nvPr>
        </p:nvGraphicFramePr>
        <p:xfrm>
          <a:off x="539552" y="2409867"/>
          <a:ext cx="5400600" cy="2808288"/>
        </p:xfrm>
        <a:graphic>
          <a:graphicData uri="http://schemas.openxmlformats.org/drawingml/2006/table">
            <a:tbl>
              <a:tblPr firstRow="1" bandRow="1"/>
              <a:tblGrid>
                <a:gridCol w="936104">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530454">
                <a:tc>
                  <a:txBody>
                    <a:bodyPr/>
                    <a:lstStyle>
                      <a:lvl1pPr marL="0" algn="l" defTabSz="685732" rtl="0" eaLnBrk="1" latinLnBrk="0" hangingPunct="1">
                        <a:defRPr sz="1351" b="1" kern="1200">
                          <a:solidFill>
                            <a:schemeClr val="lt1"/>
                          </a:solidFill>
                          <a:latin typeface="Arial"/>
                        </a:defRPr>
                      </a:lvl1pPr>
                      <a:lvl2pPr marL="342866" algn="l" defTabSz="685732" rtl="0" eaLnBrk="1" latinLnBrk="0" hangingPunct="1">
                        <a:defRPr sz="1351" b="1" kern="1200">
                          <a:solidFill>
                            <a:schemeClr val="lt1"/>
                          </a:solidFill>
                          <a:latin typeface="Arial"/>
                        </a:defRPr>
                      </a:lvl2pPr>
                      <a:lvl3pPr marL="685732" algn="l" defTabSz="685732" rtl="0" eaLnBrk="1" latinLnBrk="0" hangingPunct="1">
                        <a:defRPr sz="1351" b="1" kern="1200">
                          <a:solidFill>
                            <a:schemeClr val="lt1"/>
                          </a:solidFill>
                          <a:latin typeface="Arial"/>
                        </a:defRPr>
                      </a:lvl3pPr>
                      <a:lvl4pPr marL="1028597" algn="l" defTabSz="685732" rtl="0" eaLnBrk="1" latinLnBrk="0" hangingPunct="1">
                        <a:defRPr sz="1351" b="1" kern="1200">
                          <a:solidFill>
                            <a:schemeClr val="lt1"/>
                          </a:solidFill>
                          <a:latin typeface="Arial"/>
                        </a:defRPr>
                      </a:lvl4pPr>
                      <a:lvl5pPr marL="1371464" algn="l" defTabSz="685732" rtl="0" eaLnBrk="1" latinLnBrk="0" hangingPunct="1">
                        <a:defRPr sz="1351" b="1" kern="1200">
                          <a:solidFill>
                            <a:schemeClr val="lt1"/>
                          </a:solidFill>
                          <a:latin typeface="Arial"/>
                        </a:defRPr>
                      </a:lvl5pPr>
                      <a:lvl6pPr marL="1714331" algn="l" defTabSz="685732" rtl="0" eaLnBrk="1" latinLnBrk="0" hangingPunct="1">
                        <a:defRPr sz="1351" b="1" kern="1200">
                          <a:solidFill>
                            <a:schemeClr val="lt1"/>
                          </a:solidFill>
                          <a:latin typeface="Arial"/>
                        </a:defRPr>
                      </a:lvl6pPr>
                      <a:lvl7pPr marL="2057195" algn="l" defTabSz="685732" rtl="0" eaLnBrk="1" latinLnBrk="0" hangingPunct="1">
                        <a:defRPr sz="1351" b="1" kern="1200">
                          <a:solidFill>
                            <a:schemeClr val="lt1"/>
                          </a:solidFill>
                          <a:latin typeface="Arial"/>
                        </a:defRPr>
                      </a:lvl7pPr>
                      <a:lvl8pPr marL="2400060" algn="l" defTabSz="685732" rtl="0" eaLnBrk="1" latinLnBrk="0" hangingPunct="1">
                        <a:defRPr sz="1351" b="1" kern="1200">
                          <a:solidFill>
                            <a:schemeClr val="lt1"/>
                          </a:solidFill>
                          <a:latin typeface="Arial"/>
                        </a:defRPr>
                      </a:lvl8pPr>
                      <a:lvl9pPr marL="2742926" algn="l" defTabSz="685732" rtl="0" eaLnBrk="1" latinLnBrk="0" hangingPunct="1">
                        <a:defRPr sz="1351" b="1" kern="1200">
                          <a:solidFill>
                            <a:schemeClr val="lt1"/>
                          </a:solidFill>
                          <a:latin typeface="Arial"/>
                        </a:defRPr>
                      </a:lvl9pPr>
                    </a:lstStyle>
                    <a:p>
                      <a:pPr algn="ctr"/>
                      <a:r>
                        <a:rPr lang="en-AU" sz="1050" dirty="0"/>
                        <a:t>Month</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86018"/>
                    </a:solidFill>
                  </a:tcPr>
                </a:tc>
                <a:tc>
                  <a:txBody>
                    <a:bodyPr/>
                    <a:lstStyle>
                      <a:lvl1pPr marL="0" algn="l" defTabSz="685732" rtl="0" eaLnBrk="1" latinLnBrk="0" hangingPunct="1">
                        <a:defRPr sz="1351" b="1" kern="1200">
                          <a:solidFill>
                            <a:schemeClr val="lt1"/>
                          </a:solidFill>
                          <a:latin typeface="Arial"/>
                        </a:defRPr>
                      </a:lvl1pPr>
                      <a:lvl2pPr marL="342866" algn="l" defTabSz="685732" rtl="0" eaLnBrk="1" latinLnBrk="0" hangingPunct="1">
                        <a:defRPr sz="1351" b="1" kern="1200">
                          <a:solidFill>
                            <a:schemeClr val="lt1"/>
                          </a:solidFill>
                          <a:latin typeface="Arial"/>
                        </a:defRPr>
                      </a:lvl2pPr>
                      <a:lvl3pPr marL="685732" algn="l" defTabSz="685732" rtl="0" eaLnBrk="1" latinLnBrk="0" hangingPunct="1">
                        <a:defRPr sz="1351" b="1" kern="1200">
                          <a:solidFill>
                            <a:schemeClr val="lt1"/>
                          </a:solidFill>
                          <a:latin typeface="Arial"/>
                        </a:defRPr>
                      </a:lvl3pPr>
                      <a:lvl4pPr marL="1028597" algn="l" defTabSz="685732" rtl="0" eaLnBrk="1" latinLnBrk="0" hangingPunct="1">
                        <a:defRPr sz="1351" b="1" kern="1200">
                          <a:solidFill>
                            <a:schemeClr val="lt1"/>
                          </a:solidFill>
                          <a:latin typeface="Arial"/>
                        </a:defRPr>
                      </a:lvl4pPr>
                      <a:lvl5pPr marL="1371464" algn="l" defTabSz="685732" rtl="0" eaLnBrk="1" latinLnBrk="0" hangingPunct="1">
                        <a:defRPr sz="1351" b="1" kern="1200">
                          <a:solidFill>
                            <a:schemeClr val="lt1"/>
                          </a:solidFill>
                          <a:latin typeface="Arial"/>
                        </a:defRPr>
                      </a:lvl5pPr>
                      <a:lvl6pPr marL="1714331" algn="l" defTabSz="685732" rtl="0" eaLnBrk="1" latinLnBrk="0" hangingPunct="1">
                        <a:defRPr sz="1351" b="1" kern="1200">
                          <a:solidFill>
                            <a:schemeClr val="lt1"/>
                          </a:solidFill>
                          <a:latin typeface="Arial"/>
                        </a:defRPr>
                      </a:lvl6pPr>
                      <a:lvl7pPr marL="2057195" algn="l" defTabSz="685732" rtl="0" eaLnBrk="1" latinLnBrk="0" hangingPunct="1">
                        <a:defRPr sz="1351" b="1" kern="1200">
                          <a:solidFill>
                            <a:schemeClr val="lt1"/>
                          </a:solidFill>
                          <a:latin typeface="Arial"/>
                        </a:defRPr>
                      </a:lvl7pPr>
                      <a:lvl8pPr marL="2400060" algn="l" defTabSz="685732" rtl="0" eaLnBrk="1" latinLnBrk="0" hangingPunct="1">
                        <a:defRPr sz="1351" b="1" kern="1200">
                          <a:solidFill>
                            <a:schemeClr val="lt1"/>
                          </a:solidFill>
                          <a:latin typeface="Arial"/>
                        </a:defRPr>
                      </a:lvl8pPr>
                      <a:lvl9pPr marL="2742926" algn="l" defTabSz="685732" rtl="0" eaLnBrk="1" latinLnBrk="0" hangingPunct="1">
                        <a:defRPr sz="1351" b="1" kern="1200">
                          <a:solidFill>
                            <a:schemeClr val="lt1"/>
                          </a:solidFill>
                          <a:latin typeface="Arial"/>
                        </a:defRPr>
                      </a:lvl9pPr>
                    </a:lstStyle>
                    <a:p>
                      <a:pPr algn="ctr"/>
                      <a:r>
                        <a:rPr lang="en-AU" sz="1050" dirty="0"/>
                        <a:t>Monthly </a:t>
                      </a:r>
                    </a:p>
                    <a:p>
                      <a:pPr algn="ctr"/>
                      <a:r>
                        <a:rPr lang="en-AU" sz="1050" dirty="0"/>
                        <a:t>investment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86018"/>
                    </a:solidFill>
                  </a:tcPr>
                </a:tc>
                <a:tc>
                  <a:txBody>
                    <a:bodyPr/>
                    <a:lstStyle>
                      <a:lvl1pPr marL="0" algn="l" defTabSz="685732" rtl="0" eaLnBrk="1" latinLnBrk="0" hangingPunct="1">
                        <a:defRPr sz="1351" b="1" kern="1200">
                          <a:solidFill>
                            <a:schemeClr val="lt1"/>
                          </a:solidFill>
                          <a:latin typeface="Arial"/>
                        </a:defRPr>
                      </a:lvl1pPr>
                      <a:lvl2pPr marL="342866" algn="l" defTabSz="685732" rtl="0" eaLnBrk="1" latinLnBrk="0" hangingPunct="1">
                        <a:defRPr sz="1351" b="1" kern="1200">
                          <a:solidFill>
                            <a:schemeClr val="lt1"/>
                          </a:solidFill>
                          <a:latin typeface="Arial"/>
                        </a:defRPr>
                      </a:lvl2pPr>
                      <a:lvl3pPr marL="685732" algn="l" defTabSz="685732" rtl="0" eaLnBrk="1" latinLnBrk="0" hangingPunct="1">
                        <a:defRPr sz="1351" b="1" kern="1200">
                          <a:solidFill>
                            <a:schemeClr val="lt1"/>
                          </a:solidFill>
                          <a:latin typeface="Arial"/>
                        </a:defRPr>
                      </a:lvl3pPr>
                      <a:lvl4pPr marL="1028597" algn="l" defTabSz="685732" rtl="0" eaLnBrk="1" latinLnBrk="0" hangingPunct="1">
                        <a:defRPr sz="1351" b="1" kern="1200">
                          <a:solidFill>
                            <a:schemeClr val="lt1"/>
                          </a:solidFill>
                          <a:latin typeface="Arial"/>
                        </a:defRPr>
                      </a:lvl4pPr>
                      <a:lvl5pPr marL="1371464" algn="l" defTabSz="685732" rtl="0" eaLnBrk="1" latinLnBrk="0" hangingPunct="1">
                        <a:defRPr sz="1351" b="1" kern="1200">
                          <a:solidFill>
                            <a:schemeClr val="lt1"/>
                          </a:solidFill>
                          <a:latin typeface="Arial"/>
                        </a:defRPr>
                      </a:lvl5pPr>
                      <a:lvl6pPr marL="1714331" algn="l" defTabSz="685732" rtl="0" eaLnBrk="1" latinLnBrk="0" hangingPunct="1">
                        <a:defRPr sz="1351" b="1" kern="1200">
                          <a:solidFill>
                            <a:schemeClr val="lt1"/>
                          </a:solidFill>
                          <a:latin typeface="Arial"/>
                        </a:defRPr>
                      </a:lvl6pPr>
                      <a:lvl7pPr marL="2057195" algn="l" defTabSz="685732" rtl="0" eaLnBrk="1" latinLnBrk="0" hangingPunct="1">
                        <a:defRPr sz="1351" b="1" kern="1200">
                          <a:solidFill>
                            <a:schemeClr val="lt1"/>
                          </a:solidFill>
                          <a:latin typeface="Arial"/>
                        </a:defRPr>
                      </a:lvl7pPr>
                      <a:lvl8pPr marL="2400060" algn="l" defTabSz="685732" rtl="0" eaLnBrk="1" latinLnBrk="0" hangingPunct="1">
                        <a:defRPr sz="1351" b="1" kern="1200">
                          <a:solidFill>
                            <a:schemeClr val="lt1"/>
                          </a:solidFill>
                          <a:latin typeface="Arial"/>
                        </a:defRPr>
                      </a:lvl8pPr>
                      <a:lvl9pPr marL="2742926" algn="l" defTabSz="685732" rtl="0" eaLnBrk="1" latinLnBrk="0" hangingPunct="1">
                        <a:defRPr sz="1351" b="1" kern="1200">
                          <a:solidFill>
                            <a:schemeClr val="lt1"/>
                          </a:solidFill>
                          <a:latin typeface="Arial"/>
                        </a:defRPr>
                      </a:lvl9pPr>
                    </a:lstStyle>
                    <a:p>
                      <a:pPr algn="ctr"/>
                      <a:r>
                        <a:rPr lang="en-AU" sz="1050" dirty="0"/>
                        <a:t>Unit </a:t>
                      </a:r>
                    </a:p>
                    <a:p>
                      <a:pPr algn="ctr"/>
                      <a:r>
                        <a:rPr lang="en-AU" sz="1050" dirty="0"/>
                        <a:t>price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86018"/>
                    </a:solidFill>
                  </a:tcPr>
                </a:tc>
                <a:tc>
                  <a:txBody>
                    <a:bodyPr/>
                    <a:lstStyle>
                      <a:lvl1pPr marL="0" algn="l" defTabSz="685732" rtl="0" eaLnBrk="1" latinLnBrk="0" hangingPunct="1">
                        <a:defRPr sz="1351" b="1" kern="1200">
                          <a:solidFill>
                            <a:schemeClr val="lt1"/>
                          </a:solidFill>
                          <a:latin typeface="Arial"/>
                        </a:defRPr>
                      </a:lvl1pPr>
                      <a:lvl2pPr marL="342866" algn="l" defTabSz="685732" rtl="0" eaLnBrk="1" latinLnBrk="0" hangingPunct="1">
                        <a:defRPr sz="1351" b="1" kern="1200">
                          <a:solidFill>
                            <a:schemeClr val="lt1"/>
                          </a:solidFill>
                          <a:latin typeface="Arial"/>
                        </a:defRPr>
                      </a:lvl2pPr>
                      <a:lvl3pPr marL="685732" algn="l" defTabSz="685732" rtl="0" eaLnBrk="1" latinLnBrk="0" hangingPunct="1">
                        <a:defRPr sz="1351" b="1" kern="1200">
                          <a:solidFill>
                            <a:schemeClr val="lt1"/>
                          </a:solidFill>
                          <a:latin typeface="Arial"/>
                        </a:defRPr>
                      </a:lvl3pPr>
                      <a:lvl4pPr marL="1028597" algn="l" defTabSz="685732" rtl="0" eaLnBrk="1" latinLnBrk="0" hangingPunct="1">
                        <a:defRPr sz="1351" b="1" kern="1200">
                          <a:solidFill>
                            <a:schemeClr val="lt1"/>
                          </a:solidFill>
                          <a:latin typeface="Arial"/>
                        </a:defRPr>
                      </a:lvl4pPr>
                      <a:lvl5pPr marL="1371464" algn="l" defTabSz="685732" rtl="0" eaLnBrk="1" latinLnBrk="0" hangingPunct="1">
                        <a:defRPr sz="1351" b="1" kern="1200">
                          <a:solidFill>
                            <a:schemeClr val="lt1"/>
                          </a:solidFill>
                          <a:latin typeface="Arial"/>
                        </a:defRPr>
                      </a:lvl5pPr>
                      <a:lvl6pPr marL="1714331" algn="l" defTabSz="685732" rtl="0" eaLnBrk="1" latinLnBrk="0" hangingPunct="1">
                        <a:defRPr sz="1351" b="1" kern="1200">
                          <a:solidFill>
                            <a:schemeClr val="lt1"/>
                          </a:solidFill>
                          <a:latin typeface="Arial"/>
                        </a:defRPr>
                      </a:lvl6pPr>
                      <a:lvl7pPr marL="2057195" algn="l" defTabSz="685732" rtl="0" eaLnBrk="1" latinLnBrk="0" hangingPunct="1">
                        <a:defRPr sz="1351" b="1" kern="1200">
                          <a:solidFill>
                            <a:schemeClr val="lt1"/>
                          </a:solidFill>
                          <a:latin typeface="Arial"/>
                        </a:defRPr>
                      </a:lvl7pPr>
                      <a:lvl8pPr marL="2400060" algn="l" defTabSz="685732" rtl="0" eaLnBrk="1" latinLnBrk="0" hangingPunct="1">
                        <a:defRPr sz="1351" b="1" kern="1200">
                          <a:solidFill>
                            <a:schemeClr val="lt1"/>
                          </a:solidFill>
                          <a:latin typeface="Arial"/>
                        </a:defRPr>
                      </a:lvl8pPr>
                      <a:lvl9pPr marL="2742926" algn="l" defTabSz="685732" rtl="0" eaLnBrk="1" latinLnBrk="0" hangingPunct="1">
                        <a:defRPr sz="1351" b="1" kern="1200">
                          <a:solidFill>
                            <a:schemeClr val="lt1"/>
                          </a:solidFill>
                          <a:latin typeface="Arial"/>
                        </a:defRPr>
                      </a:lvl9pPr>
                    </a:lstStyle>
                    <a:p>
                      <a:pPr algn="ctr"/>
                      <a:r>
                        <a:rPr lang="en-AU" sz="1050" dirty="0"/>
                        <a:t>Units </a:t>
                      </a:r>
                    </a:p>
                    <a:p>
                      <a:pPr algn="ctr"/>
                      <a:r>
                        <a:rPr lang="en-AU" sz="1050" dirty="0"/>
                        <a:t>purchased</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86018"/>
                    </a:solidFill>
                  </a:tcPr>
                </a:tc>
                <a:extLst>
                  <a:ext uri="{0D108BD9-81ED-4DB2-BD59-A6C34878D82A}">
                    <a16:rowId xmlns:a16="http://schemas.microsoft.com/office/drawing/2014/main" val="10000"/>
                  </a:ext>
                </a:extLst>
              </a:tr>
              <a:tr h="379639">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$200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$10.00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20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9639">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$6.66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extLst>
                  <a:ext uri="{0D108BD9-81ED-4DB2-BD59-A6C34878D82A}">
                    <a16:rowId xmlns:a16="http://schemas.microsoft.com/office/drawing/2014/main" val="10002"/>
                  </a:ext>
                </a:extLst>
              </a:tr>
              <a:tr h="379639">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$5.00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40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9639">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$6.66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30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extLst>
                  <a:ext uri="{0D108BD9-81ED-4DB2-BD59-A6C34878D82A}">
                    <a16:rowId xmlns:a16="http://schemas.microsoft.com/office/drawing/2014/main" val="10004"/>
                  </a:ext>
                </a:extLst>
              </a:tr>
              <a:tr h="379639">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$200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$10.00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20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9639">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Total </a:t>
                      </a:r>
                      <a:endParaRPr lang="en-AU" sz="105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$1,000</a:t>
                      </a:r>
                      <a:endParaRPr lang="en-AU" sz="105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endParaRPr lang="en-AU" sz="105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dirty="0"/>
                        <a:t>140</a:t>
                      </a:r>
                      <a:endParaRPr lang="en-AU" sz="105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extLst>
                  <a:ext uri="{0D108BD9-81ED-4DB2-BD59-A6C34878D82A}">
                    <a16:rowId xmlns:a16="http://schemas.microsoft.com/office/drawing/2014/main" val="10006"/>
                  </a:ext>
                </a:extLst>
              </a:tr>
            </a:tbl>
          </a:graphicData>
        </a:graphic>
      </p:graphicFrame>
      <p:sp>
        <p:nvSpPr>
          <p:cNvPr id="14" name="Text Box 5">
            <a:extLst>
              <a:ext uri="{FF2B5EF4-FFF2-40B4-BE49-F238E27FC236}">
                <a16:creationId xmlns:a16="http://schemas.microsoft.com/office/drawing/2014/main" id="{DEB6D5E3-0C9E-46E6-8AAF-0CB6F4F264E2}"/>
              </a:ext>
            </a:extLst>
          </p:cNvPr>
          <p:cNvSpPr txBox="1">
            <a:spLocks noChangeArrowheads="1"/>
          </p:cNvSpPr>
          <p:nvPr/>
        </p:nvSpPr>
        <p:spPr bwMode="auto">
          <a:xfrm flipH="1">
            <a:off x="547958" y="5445224"/>
            <a:ext cx="7975650" cy="700303"/>
          </a:xfrm>
          <a:prstGeom prst="rect">
            <a:avLst/>
          </a:prstGeom>
          <a:solidFill>
            <a:srgbClr val="F0EEEA"/>
          </a:solidFill>
          <a:ln w="9525">
            <a:noFill/>
            <a:miter lim="800000"/>
            <a:headEnd/>
            <a:tailEnd/>
          </a:ln>
        </p:spPr>
        <p:txBody>
          <a:bodyPr lIns="180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i="0" u="none" strike="noStrike" kern="1200" cap="none" spc="0" normalizeH="0" baseline="0" noProof="0" dirty="0">
                <a:ln>
                  <a:noFill/>
                </a:ln>
                <a:solidFill>
                  <a:schemeClr val="accent3"/>
                </a:solidFill>
                <a:effectLst/>
                <a:uLnTx/>
                <a:uFillTx/>
                <a:latin typeface="Arial" panose="020B0604020202020204"/>
                <a:ea typeface="ＭＳ Ｐゴシック" pitchFamily="34" charset="-128"/>
                <a:cs typeface="+mn-cs"/>
              </a:rPr>
              <a:t>Total amount paid for investment = $1,000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i="0" u="none" strike="noStrike" kern="1200" cap="none" spc="0" normalizeH="0" baseline="0" noProof="0" dirty="0">
                <a:ln>
                  <a:noFill/>
                </a:ln>
                <a:solidFill>
                  <a:schemeClr val="accent3"/>
                </a:solidFill>
                <a:effectLst/>
                <a:uLnTx/>
                <a:uFillTx/>
                <a:latin typeface="Arial" panose="020B0604020202020204"/>
                <a:ea typeface="ＭＳ Ｐゴシック" pitchFamily="34" charset="-128"/>
                <a:cs typeface="+mn-cs"/>
              </a:rPr>
              <a:t>Average price paid = $7.14 (ie $1,000/140 units)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i="0" u="none" strike="noStrike" kern="1200" cap="none" spc="0" normalizeH="0" baseline="0" noProof="0" dirty="0">
                <a:ln>
                  <a:noFill/>
                </a:ln>
                <a:solidFill>
                  <a:schemeClr val="accent3"/>
                </a:solidFill>
                <a:effectLst/>
                <a:uLnTx/>
                <a:uFillTx/>
                <a:latin typeface="Arial" panose="020B0604020202020204"/>
                <a:ea typeface="ＭＳ Ｐゴシック" pitchFamily="34" charset="-128"/>
                <a:cs typeface="+mn-cs"/>
              </a:rPr>
              <a:t>Investment value at the end of 5 months = $1,400 (ie 140 units at $10 each)</a:t>
            </a:r>
          </a:p>
        </p:txBody>
      </p:sp>
      <p:sp>
        <p:nvSpPr>
          <p:cNvPr id="15" name="Text Placeholder 33">
            <a:extLst>
              <a:ext uri="{FF2B5EF4-FFF2-40B4-BE49-F238E27FC236}">
                <a16:creationId xmlns:a16="http://schemas.microsoft.com/office/drawing/2014/main" id="{FCB82485-570E-4B84-97AF-A042EB9F22AA}"/>
              </a:ext>
            </a:extLst>
          </p:cNvPr>
          <p:cNvSpPr txBox="1">
            <a:spLocks/>
          </p:cNvSpPr>
          <p:nvPr/>
        </p:nvSpPr>
        <p:spPr bwMode="auto">
          <a:xfrm>
            <a:off x="6156176" y="2420888"/>
            <a:ext cx="2390775" cy="2448000"/>
          </a:xfrm>
          <a:prstGeom prst="rect">
            <a:avLst/>
          </a:prstGeom>
          <a:solidFill>
            <a:srgbClr val="7F7F7F"/>
          </a:solidFill>
          <a:ln w="9525">
            <a:noFill/>
            <a:miter lim="800000"/>
            <a:headEnd/>
            <a:tailEnd/>
          </a:ln>
        </p:spPr>
        <p:txBody>
          <a:bodyPr lIns="180000" tIns="180000" rIns="180000" bIns="180000" anchor="ctr"/>
          <a:lstStyle>
            <a:lvl1pPr algn="l" rtl="0" fontAlgn="base">
              <a:spcBef>
                <a:spcPct val="20000"/>
              </a:spcBef>
              <a:spcAft>
                <a:spcPct val="0"/>
              </a:spcAft>
              <a:buClr>
                <a:srgbClr val="FF6600"/>
              </a:buClr>
              <a:buFont typeface="Arial" charset="0"/>
              <a:defRPr lang="en-US" b="1" kern="1200" dirty="0">
                <a:solidFill>
                  <a:schemeClr val="tx1"/>
                </a:solidFill>
                <a:latin typeface="Arial" charset="0"/>
                <a:ea typeface="ＭＳ Ｐゴシック" charset="0"/>
                <a:cs typeface="ＭＳ Ｐゴシック"/>
              </a:defRPr>
            </a:lvl1pPr>
            <a:lvl2pPr marL="3175" algn="l" rtl="0" fontAlgn="base">
              <a:spcBef>
                <a:spcPct val="20000"/>
              </a:spcBef>
              <a:spcAft>
                <a:spcPct val="0"/>
              </a:spcAft>
              <a:buFont typeface="Arial" charset="0"/>
              <a:defRPr lang="en-US" sz="2800" kern="1200" dirty="0">
                <a:solidFill>
                  <a:schemeClr val="tx1"/>
                </a:solidFill>
                <a:latin typeface="Arial" charset="0"/>
                <a:ea typeface="ＭＳ Ｐゴシック" charset="0"/>
                <a:cs typeface="ＭＳ Ｐゴシック"/>
              </a:defRPr>
            </a:lvl2pPr>
            <a:lvl3pPr marL="180975" indent="-180975" algn="l" rtl="0" fontAlgn="base">
              <a:spcBef>
                <a:spcPct val="20000"/>
              </a:spcBef>
              <a:spcAft>
                <a:spcPct val="0"/>
              </a:spcAft>
              <a:buClr>
                <a:srgbClr val="E47823"/>
              </a:buClr>
              <a:buFont typeface="Arial" charset="0"/>
              <a:buChar char="•"/>
              <a:defRPr kern="1200">
                <a:solidFill>
                  <a:schemeClr val="tx1"/>
                </a:solidFill>
                <a:latin typeface="+mn-lt"/>
                <a:ea typeface="ＭＳ Ｐゴシック"/>
                <a:cs typeface="ＭＳ Ｐゴシック"/>
              </a:defRPr>
            </a:lvl3pPr>
            <a:lvl4pPr marL="361950" indent="-180975" algn="l" rtl="0" fontAlgn="base">
              <a:spcBef>
                <a:spcPct val="20000"/>
              </a:spcBef>
              <a:spcAft>
                <a:spcPct val="0"/>
              </a:spcAft>
              <a:buClr>
                <a:srgbClr val="E47823"/>
              </a:buClr>
              <a:buFont typeface="Arial" charset="0"/>
              <a:buChar char="•"/>
              <a:defRPr kern="1200">
                <a:solidFill>
                  <a:schemeClr val="tx1"/>
                </a:solidFill>
                <a:latin typeface="+mn-lt"/>
                <a:ea typeface="ＭＳ Ｐゴシック"/>
                <a:cs typeface="ＭＳ Ｐゴシック"/>
              </a:defRPr>
            </a:lvl4pPr>
            <a:lvl5pPr marL="647700" indent="-285750" algn="l" rtl="0" fontAlgn="base">
              <a:spcBef>
                <a:spcPct val="20000"/>
              </a:spcBef>
              <a:spcAft>
                <a:spcPct val="0"/>
              </a:spcAft>
              <a:buClr>
                <a:srgbClr val="E47823"/>
              </a:buClr>
              <a:buFont typeface="Arial" charset="0"/>
              <a:buChar char="•"/>
              <a:defRPr kern="1200">
                <a:solidFill>
                  <a:schemeClr val="tx1"/>
                </a:solidFill>
                <a:latin typeface="+mn-lt"/>
                <a:ea typeface="ＭＳ Ｐゴシック"/>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88900" marR="0" lvl="0" indent="0" algn="l" defTabSz="914400" rtl="0" eaLnBrk="1" fontAlgn="base" latinLnBrk="0" hangingPunct="1">
              <a:spcBef>
                <a:spcPct val="0"/>
              </a:spcBef>
              <a:spcAft>
                <a:spcPts val="300"/>
              </a:spcAft>
              <a:buClrTx/>
              <a:buSzTx/>
              <a:buFont typeface="Arial" charset="0"/>
              <a:buNone/>
              <a:tabLst>
                <a:tab pos="88900" algn="l"/>
              </a:tabLst>
              <a:defRPr/>
            </a:pPr>
            <a:r>
              <a:rPr kumimoji="0" lang="en-AU" sz="1000" i="0" u="none" strike="noStrike" kern="1200" cap="none" spc="0" normalizeH="0" baseline="0" noProof="0" dirty="0">
                <a:ln>
                  <a:noFill/>
                </a:ln>
                <a:solidFill>
                  <a:prstClr val="white"/>
                </a:solidFill>
                <a:effectLst/>
                <a:uLnTx/>
                <a:uFillTx/>
                <a:latin typeface="Arial" charset="0"/>
                <a:ea typeface="ＭＳ Ｐゴシック" pitchFamily="34" charset="-128"/>
                <a:cs typeface="Arial" charset="0"/>
              </a:rPr>
              <a:t>Dollar cost averaging </a:t>
            </a:r>
            <a:r>
              <a:rPr kumimoji="0" lang="en-AU"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Arial" charset="0"/>
              </a:rPr>
              <a:t>helps you benefit from short-term market volatility. </a:t>
            </a:r>
          </a:p>
          <a:p>
            <a:pPr marL="88900" marR="0" lvl="0" indent="0" algn="l" defTabSz="914400" rtl="0" eaLnBrk="1" fontAlgn="base" latinLnBrk="0" hangingPunct="1">
              <a:spcBef>
                <a:spcPct val="0"/>
              </a:spcBef>
              <a:spcAft>
                <a:spcPts val="300"/>
              </a:spcAft>
              <a:buClrTx/>
              <a:buSzTx/>
              <a:buFont typeface="Arial" charset="0"/>
              <a:buNone/>
              <a:tabLst>
                <a:tab pos="88900" algn="l"/>
              </a:tabLst>
              <a:defRPr/>
            </a:pPr>
            <a:endParaRPr kumimoji="0" lang="en-AU"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Arial" charset="0"/>
            </a:endParaRPr>
          </a:p>
          <a:p>
            <a:pPr marL="88900" marR="0" lvl="0" indent="0" algn="l" defTabSz="914400" rtl="0" eaLnBrk="1" fontAlgn="base" latinLnBrk="0" hangingPunct="1">
              <a:spcBef>
                <a:spcPct val="0"/>
              </a:spcBef>
              <a:spcAft>
                <a:spcPts val="300"/>
              </a:spcAft>
              <a:buClrTx/>
              <a:buSzTx/>
              <a:buFont typeface="Arial" charset="0"/>
              <a:buNone/>
              <a:tabLst>
                <a:tab pos="88900" algn="l"/>
              </a:tabLst>
              <a:defRPr/>
            </a:pPr>
            <a:r>
              <a:rPr kumimoji="0" lang="en-AU" sz="1000" b="0" i="0" u="none" strike="noStrike" kern="1200" cap="none" spc="0" normalizeH="0" baseline="0" noProof="0" dirty="0">
                <a:ln>
                  <a:noFill/>
                </a:ln>
                <a:solidFill>
                  <a:prstClr val="white"/>
                </a:solidFill>
                <a:effectLst/>
                <a:uLnTx/>
                <a:uFillTx/>
                <a:latin typeface="Arial" charset="0"/>
                <a:ea typeface="ＭＳ Ｐゴシック" pitchFamily="34" charset="-128"/>
                <a:cs typeface="Arial" charset="0"/>
              </a:rPr>
              <a:t>By investing smaller amounts at regular intervals, you’ll buy less when the market is up (and prices are high) and more when the market is down (prices are low). You may end up with greater units than if you invested in a lump sum. </a:t>
            </a:r>
          </a:p>
        </p:txBody>
      </p:sp>
    </p:spTree>
    <p:extLst>
      <p:ext uri="{BB962C8B-B14F-4D97-AF65-F5344CB8AC3E}">
        <p14:creationId xmlns:p14="http://schemas.microsoft.com/office/powerpoint/2010/main" val="4193264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53C5B4-FB4C-8230-068A-376D332514BB}"/>
              </a:ext>
            </a:extLst>
          </p:cNvPr>
          <p:cNvPicPr>
            <a:picLocks noChangeAspect="1"/>
          </p:cNvPicPr>
          <p:nvPr/>
        </p:nvPicPr>
        <p:blipFill>
          <a:blip r:embed="rId2"/>
          <a:stretch>
            <a:fillRect/>
          </a:stretch>
        </p:blipFill>
        <p:spPr>
          <a:xfrm>
            <a:off x="899592" y="1834969"/>
            <a:ext cx="7208896" cy="4130922"/>
          </a:xfrm>
          <a:prstGeom prst="rect">
            <a:avLst/>
          </a:prstGeom>
        </p:spPr>
      </p:pic>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13</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569251" y="382390"/>
            <a:ext cx="6883070" cy="516637"/>
          </a:xfrm>
        </p:spPr>
        <p:txBody>
          <a:bodyPr/>
          <a:lstStyle/>
          <a:p>
            <a:r>
              <a:rPr lang="en-AU" sz="2400" dirty="0">
                <a:solidFill>
                  <a:schemeClr val="accent3"/>
                </a:solidFill>
                <a:ea typeface="ＭＳ Ｐゴシック"/>
              </a:rPr>
              <a:t>Staying invested would have kept you ahead</a:t>
            </a:r>
            <a:br>
              <a:rPr lang="en-AU" dirty="0">
                <a:ea typeface="ＭＳ Ｐゴシック"/>
              </a:rPr>
            </a:br>
            <a:r>
              <a:rPr lang="en-AU" sz="1400" dirty="0">
                <a:solidFill>
                  <a:schemeClr val="accent1"/>
                </a:solidFill>
              </a:rPr>
              <a:t>Over the long term, staying invested would have given you better returns compared to ‘the chaser’ who is clouded by hype and reacts to the latest news</a:t>
            </a:r>
            <a:br>
              <a:rPr lang="en-AU" sz="2800" dirty="0">
                <a:solidFill>
                  <a:srgbClr val="696158"/>
                </a:solidFill>
              </a:rPr>
            </a:br>
            <a:br>
              <a:rPr lang="en-AU" dirty="0"/>
            </a:br>
            <a:br>
              <a:rPr lang="en-AU" sz="1800" dirty="0">
                <a:solidFill>
                  <a:schemeClr val="accent1"/>
                </a:solidFill>
              </a:rPr>
            </a:br>
            <a:r>
              <a:rPr lang="en-AU" dirty="0"/>
              <a:t> </a:t>
            </a:r>
            <a:br>
              <a:rPr lang="en-AU" sz="1800" dirty="0">
                <a:solidFill>
                  <a:schemeClr val="accent1"/>
                </a:solidFill>
              </a:rPr>
            </a:br>
            <a:endParaRPr lang="en-AU" sz="1800" dirty="0">
              <a:solidFill>
                <a:schemeClr val="accent1"/>
              </a:solidFill>
            </a:endParaRPr>
          </a:p>
        </p:txBody>
      </p:sp>
      <p:sp>
        <p:nvSpPr>
          <p:cNvPr id="8" name="TextBox 7">
            <a:extLst>
              <a:ext uri="{FF2B5EF4-FFF2-40B4-BE49-F238E27FC236}">
                <a16:creationId xmlns:a16="http://schemas.microsoft.com/office/drawing/2014/main" id="{331432CA-90FC-441D-9283-6ADA028D5299}"/>
              </a:ext>
            </a:extLst>
          </p:cNvPr>
          <p:cNvSpPr txBox="1"/>
          <p:nvPr/>
        </p:nvSpPr>
        <p:spPr>
          <a:xfrm>
            <a:off x="450128" y="5986448"/>
            <a:ext cx="808231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Past performance is not a reliable indicator of future performance. Source: Calculations by MLC Asset Management Services Limited. Data as at 31 December 2024, based on market index data. All Ordinaries Total Return Index, MSCI World Gross Index ($A), Bloomberg AusBond Composite Bond Index (ASAM) (Commonwealth Bank Bond Accumulation Index prior to September 1989), S&amp;P/ASX200 Property Total Return Index (Listed Property Trust Accumulation Index prior to July 2000), Bloomberg AusBond Bank Bill Index (RBA 13 Week Treasury Notes prior to April 1987). Chaser assumes 100% investment in the highest performing asset class from the previous year. Balanced investor asset allocation: Australian shares:37%, global shares: 24%, Australian bonds: 31%, listed property securities: 8%, cash 0%. Income and dividends reinvested</a:t>
            </a:r>
            <a:r>
              <a:rPr kumimoji="0" lang="en-AU" sz="800" b="0" i="0" u="none" strike="noStrike" kern="1200" cap="none" spc="0" normalizeH="0" baseline="0" noProof="0" dirty="0">
                <a:ln>
                  <a:noFill/>
                </a:ln>
                <a:solidFill>
                  <a:schemeClr val="accent3"/>
                </a:solidFill>
                <a:effectLst/>
                <a:uLnTx/>
                <a:uFillTx/>
                <a:latin typeface="Arial" panose="020B0604020202020204"/>
                <a:cs typeface="+mn-cs"/>
              </a:rPr>
              <a:t>. </a:t>
            </a:r>
            <a:endPar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endParaRPr>
          </a:p>
        </p:txBody>
      </p:sp>
      <p:sp>
        <p:nvSpPr>
          <p:cNvPr id="11" name="Text Placeholder 7">
            <a:extLst>
              <a:ext uri="{FF2B5EF4-FFF2-40B4-BE49-F238E27FC236}">
                <a16:creationId xmlns:a16="http://schemas.microsoft.com/office/drawing/2014/main" id="{72C25349-8F0A-42A2-9681-D16A7842C088}"/>
              </a:ext>
            </a:extLst>
          </p:cNvPr>
          <p:cNvSpPr txBox="1">
            <a:spLocks/>
          </p:cNvSpPr>
          <p:nvPr/>
        </p:nvSpPr>
        <p:spPr>
          <a:xfrm>
            <a:off x="-660" y="1412776"/>
            <a:ext cx="9144000" cy="401637"/>
          </a:xfrm>
          <a:prstGeom prst="rect">
            <a:avLst/>
          </a:prstGeom>
          <a:solidFill>
            <a:srgbClr val="D86018"/>
          </a:solidFill>
          <a:ln>
            <a:noFill/>
          </a:ln>
        </p:spPr>
        <p:txBody>
          <a:bodyPr anchor="ctr"/>
          <a:lst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447675" marR="0" lvl="0" indent="-3175" algn="l" defTabSz="685732" rtl="0" eaLnBrk="1" fontAlgn="auto" latinLnBrk="0" hangingPunct="1">
              <a:lnSpc>
                <a:spcPct val="100000"/>
              </a:lnSpc>
              <a:spcBef>
                <a:spcPts val="300"/>
              </a:spcBef>
              <a:spcAft>
                <a:spcPts val="0"/>
              </a:spcAft>
              <a:buClr>
                <a:srgbClr val="D86018"/>
              </a:buClr>
              <a:buSzTx/>
              <a:buFont typeface="Arial" panose="020B0604020202020204" pitchFamily="34" charset="0"/>
              <a:buNone/>
              <a:tabLst/>
              <a:defRPr/>
            </a:pPr>
            <a:r>
              <a:rPr kumimoji="0" lang="en-AU" sz="1200" b="1" i="0" u="none" strike="noStrike" kern="1200" cap="none" spc="0" normalizeH="0" baseline="0" noProof="0" dirty="0">
                <a:ln>
                  <a:noFill/>
                </a:ln>
                <a:solidFill>
                  <a:prstClr val="white"/>
                </a:solidFill>
                <a:effectLst/>
                <a:uLnTx/>
                <a:uFillTx/>
                <a:latin typeface="Arial" panose="020B0604020202020204"/>
                <a:ea typeface="+mn-ea"/>
                <a:cs typeface="+mn-cs"/>
              </a:rPr>
              <a:t> Value of $100,000 invested since December 1980</a:t>
            </a:r>
          </a:p>
        </p:txBody>
      </p:sp>
      <p:grpSp>
        <p:nvGrpSpPr>
          <p:cNvPr id="10" name="Group 9">
            <a:extLst>
              <a:ext uri="{FF2B5EF4-FFF2-40B4-BE49-F238E27FC236}">
                <a16:creationId xmlns:a16="http://schemas.microsoft.com/office/drawing/2014/main" id="{650BD8FD-BF72-4741-9265-2BFE3F83BFF6}"/>
              </a:ext>
            </a:extLst>
          </p:cNvPr>
          <p:cNvGrpSpPr/>
          <p:nvPr/>
        </p:nvGrpSpPr>
        <p:grpSpPr>
          <a:xfrm>
            <a:off x="2213574" y="2018395"/>
            <a:ext cx="5238747" cy="2468576"/>
            <a:chOff x="2103308" y="2484097"/>
            <a:chExt cx="5238747" cy="2468576"/>
          </a:xfrm>
        </p:grpSpPr>
        <p:sp>
          <p:nvSpPr>
            <p:cNvPr id="9" name="Text Box 5">
              <a:extLst>
                <a:ext uri="{FF2B5EF4-FFF2-40B4-BE49-F238E27FC236}">
                  <a16:creationId xmlns:a16="http://schemas.microsoft.com/office/drawing/2014/main" id="{EA4DA969-9C34-4774-A2A1-DEE590D57817}"/>
                </a:ext>
              </a:extLst>
            </p:cNvPr>
            <p:cNvSpPr txBox="1">
              <a:spLocks noChangeArrowheads="1"/>
            </p:cNvSpPr>
            <p:nvPr/>
          </p:nvSpPr>
          <p:spPr bwMode="auto">
            <a:xfrm flipH="1">
              <a:off x="2103308" y="4366132"/>
              <a:ext cx="3096344" cy="586541"/>
            </a:xfrm>
            <a:prstGeom prst="rect">
              <a:avLst/>
            </a:prstGeom>
            <a:solidFill>
              <a:srgbClr val="F0EEEA"/>
            </a:solidFill>
            <a:ln w="9525">
              <a:noFill/>
              <a:miter lim="800000"/>
              <a:headEnd/>
              <a:tailEnd/>
            </a:ln>
          </p:spPr>
          <p:txBody>
            <a:bodyPr lIns="144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000" i="0" u="none" strike="noStrike" kern="1200" cap="none" spc="0" normalizeH="0" baseline="0" noProof="0" dirty="0">
                  <a:ln>
                    <a:noFill/>
                  </a:ln>
                  <a:solidFill>
                    <a:schemeClr val="accent3"/>
                  </a:solidFill>
                  <a:effectLst/>
                  <a:uLnTx/>
                  <a:uFillTx/>
                  <a:ea typeface="ＭＳ Ｐゴシック" pitchFamily="34" charset="-128"/>
                  <a:cs typeface="+mn-cs"/>
                </a:rPr>
                <a:t>The chaser moves in and out of the market by investing in last year’s best performing </a:t>
              </a:r>
              <a:r>
                <a:rPr lang="en-AU" sz="1000" dirty="0">
                  <a:solidFill>
                    <a:schemeClr val="accent3"/>
                  </a:solidFill>
                  <a:ea typeface="ＭＳ Ｐゴシック" pitchFamily="34" charset="-128"/>
                </a:rPr>
                <a:t>asset</a:t>
              </a:r>
              <a:r>
                <a:rPr kumimoji="0" lang="en-AU" sz="1000" i="0" u="none" strike="noStrike" kern="1200" cap="none" spc="0" normalizeH="0" baseline="0" noProof="0" dirty="0">
                  <a:ln>
                    <a:noFill/>
                  </a:ln>
                  <a:solidFill>
                    <a:schemeClr val="accent3"/>
                  </a:solidFill>
                  <a:effectLst/>
                  <a:uLnTx/>
                  <a:uFillTx/>
                  <a:ea typeface="ＭＳ Ｐゴシック" pitchFamily="34" charset="-128"/>
                  <a:cs typeface="+mn-cs"/>
                </a:rPr>
                <a:t> class </a:t>
              </a:r>
            </a:p>
          </p:txBody>
        </p:sp>
        <p:sp>
          <p:nvSpPr>
            <p:cNvPr id="12" name="TextBox 7">
              <a:extLst>
                <a:ext uri="{FF2B5EF4-FFF2-40B4-BE49-F238E27FC236}">
                  <a16:creationId xmlns:a16="http://schemas.microsoft.com/office/drawing/2014/main" id="{F2ECCFDB-6727-406A-A422-FC96833F93AA}"/>
                </a:ext>
              </a:extLst>
            </p:cNvPr>
            <p:cNvSpPr txBox="1">
              <a:spLocks noChangeArrowheads="1"/>
            </p:cNvSpPr>
            <p:nvPr/>
          </p:nvSpPr>
          <p:spPr bwMode="auto">
            <a:xfrm>
              <a:off x="5199652" y="2484097"/>
              <a:ext cx="1590727" cy="586800"/>
            </a:xfrm>
            <a:prstGeom prst="rect">
              <a:avLst/>
            </a:prstGeom>
            <a:solidFill>
              <a:srgbClr val="F0EEEA"/>
            </a:solidFill>
            <a:ln w="9525">
              <a:noFill/>
              <a:miter lim="800000"/>
              <a:headEnd/>
              <a:tailEnd/>
            </a:ln>
          </p:spPr>
          <p:txBody>
            <a:bodyPr wrap="square" lIns="144000" anchor="ctr">
              <a:spAutoFit/>
            </a:bodyPr>
            <a:lstStyle/>
            <a:p>
              <a:r>
                <a:rPr lang="en-AU" sz="1000" dirty="0">
                  <a:solidFill>
                    <a:schemeClr val="accent3"/>
                  </a:solidFill>
                </a:rPr>
                <a:t>Balanced investor –</a:t>
              </a:r>
            </a:p>
            <a:p>
              <a:r>
                <a:rPr lang="en-AU" sz="1000" dirty="0">
                  <a:solidFill>
                    <a:schemeClr val="accent3"/>
                  </a:solidFill>
                </a:rPr>
                <a:t>staying fully invested</a:t>
              </a:r>
            </a:p>
          </p:txBody>
        </p:sp>
        <p:cxnSp>
          <p:nvCxnSpPr>
            <p:cNvPr id="13" name="Straight Arrow Connector 12">
              <a:extLst>
                <a:ext uri="{FF2B5EF4-FFF2-40B4-BE49-F238E27FC236}">
                  <a16:creationId xmlns:a16="http://schemas.microsoft.com/office/drawing/2014/main" id="{E6BA1A77-12DB-4C9C-A142-60DAA04BE4CE}"/>
                </a:ext>
              </a:extLst>
            </p:cNvPr>
            <p:cNvCxnSpPr>
              <a:cxnSpLocks/>
            </p:cNvCxnSpPr>
            <p:nvPr/>
          </p:nvCxnSpPr>
          <p:spPr>
            <a:xfrm>
              <a:off x="6790379" y="2632481"/>
              <a:ext cx="551676" cy="1"/>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A0C77656-0E4E-0C57-FE48-BFA4DEAF186E}"/>
              </a:ext>
            </a:extLst>
          </p:cNvPr>
          <p:cNvSpPr txBox="1"/>
          <p:nvPr/>
        </p:nvSpPr>
        <p:spPr>
          <a:xfrm>
            <a:off x="7432985" y="3436969"/>
            <a:ext cx="994183" cy="276999"/>
          </a:xfrm>
          <a:prstGeom prst="rect">
            <a:avLst/>
          </a:prstGeom>
          <a:noFill/>
        </p:spPr>
        <p:txBody>
          <a:bodyPr wrap="none" rtlCol="0">
            <a:spAutoFit/>
          </a:bodyPr>
          <a:lstStyle/>
          <a:p>
            <a:pPr algn="l"/>
            <a:r>
              <a:rPr lang="en-AU" sz="1200" b="1" dirty="0"/>
              <a:t>$ 4,376,551</a:t>
            </a:r>
            <a:endParaRPr lang="en-AU" sz="1100" b="1" dirty="0"/>
          </a:p>
        </p:txBody>
      </p:sp>
      <p:sp>
        <p:nvSpPr>
          <p:cNvPr id="14" name="TextBox 13">
            <a:extLst>
              <a:ext uri="{FF2B5EF4-FFF2-40B4-BE49-F238E27FC236}">
                <a16:creationId xmlns:a16="http://schemas.microsoft.com/office/drawing/2014/main" id="{7E6C03F5-3CF5-C98C-505E-EEB595D103F1}"/>
              </a:ext>
            </a:extLst>
          </p:cNvPr>
          <p:cNvSpPr txBox="1"/>
          <p:nvPr/>
        </p:nvSpPr>
        <p:spPr>
          <a:xfrm>
            <a:off x="7420610" y="2004018"/>
            <a:ext cx="1015021" cy="307777"/>
          </a:xfrm>
          <a:prstGeom prst="rect">
            <a:avLst/>
          </a:prstGeom>
          <a:noFill/>
        </p:spPr>
        <p:txBody>
          <a:bodyPr wrap="none" rtlCol="0">
            <a:spAutoFit/>
          </a:bodyPr>
          <a:lstStyle/>
          <a:p>
            <a:pPr algn="l"/>
            <a:r>
              <a:rPr lang="en-AU" sz="1400" b="1" dirty="0"/>
              <a:t>$ </a:t>
            </a:r>
            <a:r>
              <a:rPr lang="en-AU" sz="1200" b="1" dirty="0"/>
              <a:t>8,121,486</a:t>
            </a:r>
          </a:p>
        </p:txBody>
      </p:sp>
    </p:spTree>
    <p:extLst>
      <p:ext uri="{BB962C8B-B14F-4D97-AF65-F5344CB8AC3E}">
        <p14:creationId xmlns:p14="http://schemas.microsoft.com/office/powerpoint/2010/main" val="4151307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6890F45-8B32-83C3-481E-D79907316BE0}"/>
              </a:ext>
            </a:extLst>
          </p:cNvPr>
          <p:cNvPicPr>
            <a:picLocks noChangeAspect="1"/>
          </p:cNvPicPr>
          <p:nvPr/>
        </p:nvPicPr>
        <p:blipFill>
          <a:blip r:embed="rId2"/>
          <a:stretch>
            <a:fillRect/>
          </a:stretch>
        </p:blipFill>
        <p:spPr>
          <a:xfrm>
            <a:off x="1016811" y="1935014"/>
            <a:ext cx="6756992" cy="4006285"/>
          </a:xfrm>
          <a:prstGeom prst="rect">
            <a:avLst/>
          </a:prstGeom>
        </p:spPr>
      </p:pic>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14</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539552" y="382390"/>
            <a:ext cx="7020000" cy="516637"/>
          </a:xfrm>
        </p:spPr>
        <p:txBody>
          <a:bodyPr/>
          <a:lstStyle/>
          <a:p>
            <a:r>
              <a:rPr lang="en-AU" sz="2400" dirty="0">
                <a:solidFill>
                  <a:schemeClr val="accent3"/>
                </a:solidFill>
              </a:rPr>
              <a:t>Comparison of returns from global shares     and term deposits since the GFC</a:t>
            </a:r>
            <a:br>
              <a:rPr lang="en-AU" dirty="0">
                <a:ea typeface="ＭＳ Ｐゴシック"/>
              </a:rPr>
            </a:br>
            <a:br>
              <a:rPr lang="en-AU" sz="1800" dirty="0">
                <a:solidFill>
                  <a:srgbClr val="696158"/>
                </a:solidFill>
              </a:rPr>
            </a:br>
            <a:br>
              <a:rPr lang="en-AU" sz="1800" dirty="0">
                <a:solidFill>
                  <a:schemeClr val="accent1"/>
                </a:solidFill>
              </a:rPr>
            </a:br>
            <a:r>
              <a:rPr lang="en-AU" dirty="0"/>
              <a:t> </a:t>
            </a:r>
            <a:br>
              <a:rPr lang="en-AU" sz="1800" dirty="0">
                <a:solidFill>
                  <a:schemeClr val="accent1"/>
                </a:solidFill>
              </a:rPr>
            </a:br>
            <a:endParaRPr lang="en-AU" sz="1800" dirty="0">
              <a:solidFill>
                <a:schemeClr val="accent1"/>
              </a:solidFill>
            </a:endParaRPr>
          </a:p>
        </p:txBody>
      </p:sp>
      <p:sp>
        <p:nvSpPr>
          <p:cNvPr id="8" name="TextBox 7">
            <a:extLst>
              <a:ext uri="{FF2B5EF4-FFF2-40B4-BE49-F238E27FC236}">
                <a16:creationId xmlns:a16="http://schemas.microsoft.com/office/drawing/2014/main" id="{331432CA-90FC-441D-9283-6ADA028D5299}"/>
              </a:ext>
            </a:extLst>
          </p:cNvPr>
          <p:cNvSpPr txBox="1"/>
          <p:nvPr/>
        </p:nvSpPr>
        <p:spPr>
          <a:xfrm>
            <a:off x="441417" y="6335447"/>
            <a:ext cx="84054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473F3A"/>
                </a:solidFill>
                <a:effectLst/>
                <a:uLnTx/>
                <a:uFillTx/>
                <a:latin typeface="Arial" panose="020B0604020202020204"/>
                <a:ea typeface="ＭＳ Ｐゴシック"/>
                <a:cs typeface="+mn-cs"/>
              </a:rPr>
              <a:t>Past performance is not a reliable indicator of future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473F3A"/>
                </a:solidFill>
                <a:effectLst/>
                <a:uLnTx/>
                <a:uFillTx/>
                <a:latin typeface="Arial" panose="020B0604020202020204"/>
                <a:ea typeface="ＭＳ Ｐゴシック"/>
                <a:cs typeface="+mn-cs"/>
              </a:rPr>
              <a:t>Source: MLC Asset Management Services Limited</a:t>
            </a: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 data updated to 31 December 2024.</a:t>
            </a:r>
            <a:r>
              <a:rPr kumimoji="0" lang="en-AU" sz="800" b="0" i="0" u="none" strike="noStrike" kern="1200" cap="none" spc="0" normalizeH="0" baseline="0" noProof="0" dirty="0">
                <a:ln>
                  <a:noFill/>
                </a:ln>
                <a:solidFill>
                  <a:srgbClr val="473F3A"/>
                </a:solidFill>
                <a:effectLst/>
                <a:uLnTx/>
                <a:uFillTx/>
                <a:latin typeface="Arial" panose="020B0604020202020204"/>
                <a:ea typeface="ＭＳ Ｐゴシック"/>
                <a:cs typeface="+mn-cs"/>
              </a:rPr>
              <a:t> MSCI World Index ($A).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rgbClr val="473F3A"/>
                </a:solidFill>
                <a:effectLst/>
                <a:uLnTx/>
                <a:uFillTx/>
                <a:latin typeface="Arial" panose="020B0604020202020204"/>
                <a:ea typeface="ＭＳ Ｐゴシック"/>
                <a:cs typeface="+mn-cs"/>
              </a:rPr>
              <a:t>Term deposits: 1 year bank’s term deposit ($100,000) – Reserve Bank of Australia. </a:t>
            </a:r>
          </a:p>
        </p:txBody>
      </p:sp>
      <p:sp>
        <p:nvSpPr>
          <p:cNvPr id="9" name="Text Placeholder 7">
            <a:extLst>
              <a:ext uri="{FF2B5EF4-FFF2-40B4-BE49-F238E27FC236}">
                <a16:creationId xmlns:a16="http://schemas.microsoft.com/office/drawing/2014/main" id="{EA3FD8CD-1B5B-40D5-95B3-4509383D5888}"/>
              </a:ext>
            </a:extLst>
          </p:cNvPr>
          <p:cNvSpPr txBox="1">
            <a:spLocks/>
          </p:cNvSpPr>
          <p:nvPr/>
        </p:nvSpPr>
        <p:spPr>
          <a:xfrm>
            <a:off x="0" y="1412875"/>
            <a:ext cx="9144000" cy="403200"/>
          </a:xfrm>
          <a:prstGeom prst="rect">
            <a:avLst/>
          </a:prstGeom>
          <a:solidFill>
            <a:srgbClr val="D86018"/>
          </a:solidFill>
          <a:ln>
            <a:noFill/>
          </a:ln>
        </p:spPr>
        <p:txBody>
          <a:bodyPr anchor="ctr"/>
          <a:lst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447675" marR="0" lvl="0" indent="-3175" algn="l" defTabSz="685732" rtl="0" eaLnBrk="1" fontAlgn="auto" latinLnBrk="0" hangingPunct="1">
              <a:lnSpc>
                <a:spcPct val="100000"/>
              </a:lnSpc>
              <a:spcBef>
                <a:spcPts val="300"/>
              </a:spcBef>
              <a:spcAft>
                <a:spcPts val="0"/>
              </a:spcAft>
              <a:buClr>
                <a:srgbClr val="D86018"/>
              </a:buClr>
              <a:buSzTx/>
              <a:buFont typeface="Arial" panose="020B0604020202020204" pitchFamily="34" charset="0"/>
              <a:buNone/>
              <a:tabLst/>
              <a:defRPr/>
            </a:pPr>
            <a:r>
              <a:rPr kumimoji="0" lang="en-AU" sz="1200" b="1" i="0" u="none" strike="noStrike" kern="1200" cap="none" spc="0" normalizeH="0" baseline="0" noProof="0" dirty="0">
                <a:ln>
                  <a:noFill/>
                </a:ln>
                <a:solidFill>
                  <a:prstClr val="white"/>
                </a:solidFill>
                <a:effectLst/>
                <a:uLnTx/>
                <a:uFillTx/>
                <a:latin typeface="Arial" panose="020B0604020202020204"/>
                <a:ea typeface="ＭＳ Ｐゴシック" pitchFamily="34" charset="-128"/>
                <a:cs typeface="+mn-cs"/>
              </a:rPr>
              <a:t>Value of $100,000 invested since January 2002</a:t>
            </a:r>
          </a:p>
        </p:txBody>
      </p:sp>
      <p:cxnSp>
        <p:nvCxnSpPr>
          <p:cNvPr id="6" name="Straight Arrow Connector 5">
            <a:extLst>
              <a:ext uri="{FF2B5EF4-FFF2-40B4-BE49-F238E27FC236}">
                <a16:creationId xmlns:a16="http://schemas.microsoft.com/office/drawing/2014/main" id="{007A653D-593C-4A19-BD1F-428EBBC232D6}"/>
              </a:ext>
            </a:extLst>
          </p:cNvPr>
          <p:cNvCxnSpPr>
            <a:cxnSpLocks/>
          </p:cNvCxnSpPr>
          <p:nvPr/>
        </p:nvCxnSpPr>
        <p:spPr>
          <a:xfrm flipH="1">
            <a:off x="3753735" y="3441579"/>
            <a:ext cx="1178305" cy="1211557"/>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480E682-9993-493E-A847-07A3F00053E3}"/>
              </a:ext>
            </a:extLst>
          </p:cNvPr>
          <p:cNvSpPr txBox="1"/>
          <p:nvPr/>
        </p:nvSpPr>
        <p:spPr>
          <a:xfrm>
            <a:off x="4932040" y="3213556"/>
            <a:ext cx="720080" cy="430887"/>
          </a:xfrm>
          <a:prstGeom prst="rect">
            <a:avLst/>
          </a:prstGeom>
          <a:solidFill>
            <a:srgbClr val="F0EEEA"/>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100" b="0" i="0" u="none" strike="noStrike" kern="1200" cap="none" spc="0" normalizeH="0" baseline="0" noProof="0" dirty="0">
                <a:ln>
                  <a:noFill/>
                </a:ln>
                <a:solidFill>
                  <a:srgbClr val="473F3A"/>
                </a:solidFill>
                <a:effectLst/>
                <a:uLnTx/>
                <a:uFillTx/>
                <a:latin typeface="Arial" panose="020B0604020202020204"/>
                <a:ea typeface="+mn-ea"/>
                <a:cs typeface="+mn-cs"/>
              </a:rPr>
              <a:t>Lehman collapse</a:t>
            </a:r>
          </a:p>
        </p:txBody>
      </p:sp>
      <p:sp>
        <p:nvSpPr>
          <p:cNvPr id="15" name="TextBox 14">
            <a:extLst>
              <a:ext uri="{FF2B5EF4-FFF2-40B4-BE49-F238E27FC236}">
                <a16:creationId xmlns:a16="http://schemas.microsoft.com/office/drawing/2014/main" id="{2948A143-6221-42D8-AA34-6578B4BDCE63}"/>
              </a:ext>
            </a:extLst>
          </p:cNvPr>
          <p:cNvSpPr txBox="1"/>
          <p:nvPr/>
        </p:nvSpPr>
        <p:spPr>
          <a:xfrm>
            <a:off x="539552" y="6060239"/>
            <a:ext cx="7913640" cy="276999"/>
          </a:xfrm>
          <a:prstGeom prst="rect">
            <a:avLst/>
          </a:prstGeom>
          <a:solidFill>
            <a:srgbClr val="7F7F7F"/>
          </a:solidFill>
        </p:spPr>
        <p:txBody>
          <a:bodyPr wrap="square" lIns="1224000" tIns="0" rIns="1224000" bIns="0" rtlCol="0" anchor="ctr">
            <a:spAutoFit/>
          </a:bodyPr>
          <a:lstStyle/>
          <a:p>
            <a:pPr algn="ctr">
              <a:lnSpc>
                <a:spcPct val="90000"/>
              </a:lnSpc>
              <a:spcAft>
                <a:spcPts val="450"/>
              </a:spcAft>
            </a:pPr>
            <a:r>
              <a:rPr lang="en-AU" sz="1000" b="1" dirty="0">
                <a:solidFill>
                  <a:prstClr val="white"/>
                </a:solidFill>
                <a:ea typeface="ＭＳ Ｐゴシック" pitchFamily="34" charset="-128"/>
              </a:rPr>
              <a:t>If you’d remained invested in global shares after Lehman Brothers collapsed you’d have $600k compared to $164k if you moved your money to a term deposit.</a:t>
            </a:r>
            <a:r>
              <a:rPr lang="en-AU" sz="1000" dirty="0">
                <a:solidFill>
                  <a:prstClr val="white"/>
                </a:solidFill>
              </a:rPr>
              <a:t> </a:t>
            </a:r>
            <a:endParaRPr lang="en-AU" sz="1000" b="1" dirty="0">
              <a:solidFill>
                <a:prstClr val="white"/>
              </a:solidFill>
              <a:ea typeface="ＭＳ Ｐゴシック" pitchFamily="34" charset="-128"/>
            </a:endParaRPr>
          </a:p>
        </p:txBody>
      </p:sp>
      <p:sp>
        <p:nvSpPr>
          <p:cNvPr id="10" name="TextBox 9">
            <a:extLst>
              <a:ext uri="{FF2B5EF4-FFF2-40B4-BE49-F238E27FC236}">
                <a16:creationId xmlns:a16="http://schemas.microsoft.com/office/drawing/2014/main" id="{258FA65F-CA20-4132-B9F0-53345BFF72F7}"/>
              </a:ext>
            </a:extLst>
          </p:cNvPr>
          <p:cNvSpPr txBox="1"/>
          <p:nvPr/>
        </p:nvSpPr>
        <p:spPr>
          <a:xfrm>
            <a:off x="7171410" y="2155484"/>
            <a:ext cx="837089" cy="307777"/>
          </a:xfrm>
          <a:prstGeom prst="rect">
            <a:avLst/>
          </a:prstGeom>
          <a:noFill/>
        </p:spPr>
        <p:txBody>
          <a:bodyPr wrap="none" rtlCol="0">
            <a:spAutoFit/>
          </a:bodyPr>
          <a:lstStyle/>
          <a:p>
            <a:pPr algn="l"/>
            <a:r>
              <a:rPr lang="en-AU" sz="1400" b="1" dirty="0"/>
              <a:t>$</a:t>
            </a:r>
            <a:r>
              <a:rPr lang="en-AU" sz="1200" b="1" dirty="0"/>
              <a:t>599,898</a:t>
            </a:r>
          </a:p>
        </p:txBody>
      </p:sp>
      <p:sp>
        <p:nvSpPr>
          <p:cNvPr id="14" name="TextBox 13">
            <a:extLst>
              <a:ext uri="{FF2B5EF4-FFF2-40B4-BE49-F238E27FC236}">
                <a16:creationId xmlns:a16="http://schemas.microsoft.com/office/drawing/2014/main" id="{1258F41D-FF75-4CFE-BB60-7C5BDAB8BBCE}"/>
              </a:ext>
            </a:extLst>
          </p:cNvPr>
          <p:cNvSpPr txBox="1"/>
          <p:nvPr/>
        </p:nvSpPr>
        <p:spPr>
          <a:xfrm>
            <a:off x="7171410" y="4048391"/>
            <a:ext cx="837089" cy="307777"/>
          </a:xfrm>
          <a:prstGeom prst="rect">
            <a:avLst/>
          </a:prstGeom>
          <a:noFill/>
        </p:spPr>
        <p:txBody>
          <a:bodyPr wrap="none" rtlCol="0">
            <a:spAutoFit/>
          </a:bodyPr>
          <a:lstStyle/>
          <a:p>
            <a:pPr algn="l"/>
            <a:r>
              <a:rPr lang="en-AU" sz="1400" b="1" dirty="0"/>
              <a:t>$</a:t>
            </a:r>
            <a:r>
              <a:rPr lang="en-AU" sz="1200" b="1" dirty="0"/>
              <a:t>164,078</a:t>
            </a:r>
          </a:p>
        </p:txBody>
      </p:sp>
    </p:spTree>
    <p:extLst>
      <p:ext uri="{BB962C8B-B14F-4D97-AF65-F5344CB8AC3E}">
        <p14:creationId xmlns:p14="http://schemas.microsoft.com/office/powerpoint/2010/main" val="1715370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E4B00C3A-D4D6-4394-8295-2E887FEE54BC}"/>
              </a:ext>
            </a:extLst>
          </p:cNvPr>
          <p:cNvSpPr txBox="1"/>
          <p:nvPr/>
        </p:nvSpPr>
        <p:spPr>
          <a:xfrm>
            <a:off x="7157800" y="2483590"/>
            <a:ext cx="910130" cy="430887"/>
          </a:xfrm>
          <a:prstGeom prst="rect">
            <a:avLst/>
          </a:prstGeom>
          <a:solidFill>
            <a:schemeClr val="bg1"/>
          </a:solidFill>
        </p:spPr>
        <p:txBody>
          <a:bodyPr wrap="square" lIns="0" tIns="0" rIns="0" bIns="0" rtlCol="0">
            <a:spAutoFit/>
          </a:bodyPr>
          <a:lstStyle/>
          <a:p>
            <a:pPr algn="l"/>
            <a:r>
              <a:rPr lang="en-AU" sz="700" dirty="0">
                <a:solidFill>
                  <a:schemeClr val="accent3"/>
                </a:solidFill>
              </a:rPr>
              <a:t>Donald Trump wins US Presidential election</a:t>
            </a:r>
          </a:p>
          <a:p>
            <a:pPr algn="l"/>
            <a:r>
              <a:rPr lang="en-AU" sz="700" dirty="0">
                <a:solidFill>
                  <a:schemeClr val="accent3"/>
                </a:solidFill>
              </a:rPr>
              <a:t>Nov 2016</a:t>
            </a:r>
          </a:p>
        </p:txBody>
      </p:sp>
      <p:cxnSp>
        <p:nvCxnSpPr>
          <p:cNvPr id="14" name="Straight Connector 13">
            <a:extLst>
              <a:ext uri="{FF2B5EF4-FFF2-40B4-BE49-F238E27FC236}">
                <a16:creationId xmlns:a16="http://schemas.microsoft.com/office/drawing/2014/main" id="{4B0218E6-DED7-277A-0563-8028F447CF79}"/>
              </a:ext>
            </a:extLst>
          </p:cNvPr>
          <p:cNvCxnSpPr>
            <a:cxnSpLocks/>
          </p:cNvCxnSpPr>
          <p:nvPr/>
        </p:nvCxnSpPr>
        <p:spPr>
          <a:xfrm flipV="1">
            <a:off x="7821023" y="2727316"/>
            <a:ext cx="12122" cy="155909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2450B21-6EBE-7C61-4601-D83BE6C484C8}"/>
              </a:ext>
            </a:extLst>
          </p:cNvPr>
          <p:cNvSpPr txBox="1"/>
          <p:nvPr/>
        </p:nvSpPr>
        <p:spPr>
          <a:xfrm>
            <a:off x="449719" y="1987310"/>
            <a:ext cx="8396551" cy="384721"/>
          </a:xfrm>
          <a:prstGeom prst="rect">
            <a:avLst/>
          </a:prstGeom>
          <a:noFill/>
        </p:spPr>
        <p:txBody>
          <a:bodyPr wrap="square">
            <a:spAutoFit/>
          </a:bodyPr>
          <a:lstStyle/>
          <a:p>
            <a:pPr algn="l"/>
            <a:r>
              <a:rPr lang="en-AU" sz="950" b="0" i="0" u="none" strike="noStrike" baseline="0" dirty="0"/>
              <a:t>The graph shows the value of an investment of $10,000 in the main investment markets, since 30 June 1950.</a:t>
            </a:r>
          </a:p>
          <a:p>
            <a:pPr algn="l"/>
            <a:r>
              <a:rPr lang="en-AU" sz="950" b="0" i="0" u="none" strike="noStrike" baseline="0" dirty="0"/>
              <a:t>The performance returns in this communication are investment market returns and are therefore reported before deducting management fees and taxes.</a:t>
            </a:r>
            <a:endParaRPr lang="en-AU" sz="950" dirty="0"/>
          </a:p>
        </p:txBody>
      </p:sp>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15</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569251" y="382390"/>
            <a:ext cx="7020000" cy="516637"/>
          </a:xfrm>
        </p:spPr>
        <p:txBody>
          <a:bodyPr/>
          <a:lstStyle/>
          <a:p>
            <a:r>
              <a:rPr lang="en-AU" sz="2400" dirty="0">
                <a:solidFill>
                  <a:schemeClr val="accent3"/>
                </a:solidFill>
              </a:rPr>
              <a:t>Impact of world events on </a:t>
            </a:r>
            <a:br>
              <a:rPr lang="en-AU" sz="2400" dirty="0">
                <a:solidFill>
                  <a:schemeClr val="accent3"/>
                </a:solidFill>
              </a:rPr>
            </a:br>
            <a:r>
              <a:rPr lang="en-AU" sz="2400" dirty="0">
                <a:solidFill>
                  <a:schemeClr val="accent3"/>
                </a:solidFill>
              </a:rPr>
              <a:t>investment markets</a:t>
            </a:r>
            <a:br>
              <a:rPr lang="en-AU" dirty="0">
                <a:ea typeface="ＭＳ Ｐゴシック"/>
              </a:rPr>
            </a:br>
            <a:br>
              <a:rPr lang="en-AU" sz="1800" dirty="0">
                <a:solidFill>
                  <a:srgbClr val="696158"/>
                </a:solidFill>
              </a:rPr>
            </a:br>
            <a:br>
              <a:rPr lang="en-AU" sz="1800" dirty="0">
                <a:solidFill>
                  <a:schemeClr val="accent1"/>
                </a:solidFill>
              </a:rPr>
            </a:br>
            <a:r>
              <a:rPr lang="en-AU" dirty="0"/>
              <a:t> </a:t>
            </a:r>
            <a:br>
              <a:rPr lang="en-AU" sz="1800" dirty="0">
                <a:solidFill>
                  <a:schemeClr val="accent1"/>
                </a:solidFill>
              </a:rPr>
            </a:br>
            <a:endParaRPr lang="en-AU" sz="1800" dirty="0">
              <a:solidFill>
                <a:schemeClr val="accent1"/>
              </a:solidFill>
            </a:endParaRPr>
          </a:p>
        </p:txBody>
      </p:sp>
      <p:sp>
        <p:nvSpPr>
          <p:cNvPr id="8" name="TextBox 7">
            <a:extLst>
              <a:ext uri="{FF2B5EF4-FFF2-40B4-BE49-F238E27FC236}">
                <a16:creationId xmlns:a16="http://schemas.microsoft.com/office/drawing/2014/main" id="{331432CA-90FC-441D-9283-6ADA028D5299}"/>
              </a:ext>
            </a:extLst>
          </p:cNvPr>
          <p:cNvSpPr txBox="1"/>
          <p:nvPr/>
        </p:nvSpPr>
        <p:spPr>
          <a:xfrm>
            <a:off x="449719" y="6216404"/>
            <a:ext cx="7541399" cy="461665"/>
          </a:xfrm>
          <a:prstGeom prst="rect">
            <a:avLst/>
          </a:prstGeom>
          <a:noFill/>
        </p:spPr>
        <p:txBody>
          <a:bodyPr wrap="square" rtlCol="0">
            <a:spAutoFit/>
          </a:bodyPr>
          <a:lstStyle/>
          <a:p>
            <a:pPr lvl="0">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Past performance is not a reliable indicator of future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Source: Calculated by MLC Asset Management Services Limited based on investment market data (including reinvestment of income) from Global Financial Data, Inc. and FactSet. Returns and values for global fixed income and global shares are not hedged. </a:t>
            </a:r>
            <a:endParaRPr kumimoji="0" lang="en-AU" sz="800" b="1" i="0" u="none" strike="noStrike" kern="1200" cap="none" spc="0" normalizeH="0" baseline="0" noProof="0" dirty="0">
              <a:ln>
                <a:noFill/>
              </a:ln>
              <a:solidFill>
                <a:schemeClr val="accent1"/>
              </a:solidFill>
              <a:effectLst/>
              <a:uLnTx/>
              <a:uFillTx/>
              <a:latin typeface="Arial" panose="020B0604020202020204"/>
              <a:ea typeface="ＭＳ Ｐゴシック"/>
            </a:endParaRPr>
          </a:p>
        </p:txBody>
      </p:sp>
      <p:sp>
        <p:nvSpPr>
          <p:cNvPr id="13" name="Text Placeholder 7">
            <a:extLst>
              <a:ext uri="{FF2B5EF4-FFF2-40B4-BE49-F238E27FC236}">
                <a16:creationId xmlns:a16="http://schemas.microsoft.com/office/drawing/2014/main" id="{6CD74A3A-4E3A-4DBA-A08E-C6E3EF9AD0AE}"/>
              </a:ext>
            </a:extLst>
          </p:cNvPr>
          <p:cNvSpPr txBox="1">
            <a:spLocks/>
          </p:cNvSpPr>
          <p:nvPr/>
        </p:nvSpPr>
        <p:spPr>
          <a:xfrm>
            <a:off x="-660" y="1412776"/>
            <a:ext cx="9144000" cy="514800"/>
          </a:xfrm>
          <a:prstGeom prst="rect">
            <a:avLst/>
          </a:prstGeom>
          <a:solidFill>
            <a:srgbClr val="D86018"/>
          </a:solidFill>
          <a:ln>
            <a:noFill/>
          </a:ln>
        </p:spPr>
        <p:txBody>
          <a:bodyPr anchor="ctr"/>
          <a:lst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447675" marR="0" lvl="0" indent="-447675" algn="l" defTabSz="685732" rtl="0" eaLnBrk="1" fontAlgn="auto" latinLnBrk="0" hangingPunct="1">
              <a:lnSpc>
                <a:spcPct val="100000"/>
              </a:lnSpc>
              <a:spcBef>
                <a:spcPts val="0"/>
              </a:spcBef>
              <a:spcAft>
                <a:spcPts val="0"/>
              </a:spcAft>
              <a:buClr>
                <a:srgbClr val="D86018"/>
              </a:buClr>
              <a:buSzTx/>
              <a:buFont typeface="Arial" panose="020B0604020202020204" pitchFamily="34" charset="0"/>
              <a:buChar char="•"/>
              <a:tabLst/>
              <a:defRPr/>
            </a:pPr>
            <a:r>
              <a:rPr kumimoji="0" lang="en-AU" sz="1200" b="1" i="0" u="none" strike="noStrike" kern="1200" cap="none" spc="0" normalizeH="0" baseline="0" noProof="0" dirty="0">
                <a:ln>
                  <a:noFill/>
                </a:ln>
                <a:solidFill>
                  <a:prstClr val="white"/>
                </a:solidFill>
                <a:effectLst/>
                <a:uLnTx/>
                <a:uFillTx/>
                <a:latin typeface="Arial" panose="020B0604020202020204"/>
                <a:ea typeface="ＭＳ Ｐゴシック"/>
                <a:cs typeface="ＭＳ Ｐゴシック"/>
              </a:rPr>
              <a:t>Value of $10,000 invested for 74 years</a:t>
            </a:r>
          </a:p>
          <a:p>
            <a:pPr marL="447675" marR="0" lvl="0" indent="-447675" algn="l" defTabSz="685732" rtl="0" eaLnBrk="1" fontAlgn="auto" latinLnBrk="0" hangingPunct="1">
              <a:lnSpc>
                <a:spcPct val="100000"/>
              </a:lnSpc>
              <a:spcBef>
                <a:spcPts val="0"/>
              </a:spcBef>
              <a:spcAft>
                <a:spcPts val="0"/>
              </a:spcAft>
              <a:buClr>
                <a:srgbClr val="D86018"/>
              </a:buClr>
              <a:buSzTx/>
              <a:buFont typeface="Arial" panose="020B0604020202020204" pitchFamily="34" charset="0"/>
              <a:buChar char="•"/>
              <a:tabLst/>
              <a:defRPr/>
            </a:pPr>
            <a:r>
              <a:rPr kumimoji="0" lang="en-AU" sz="1050" b="0" i="0" u="none" strike="noStrike" kern="1200" cap="none" spc="0" normalizeH="0" baseline="0" noProof="0" dirty="0">
                <a:ln>
                  <a:noFill/>
                </a:ln>
                <a:solidFill>
                  <a:prstClr val="white"/>
                </a:solidFill>
                <a:effectLst/>
                <a:uLnTx/>
                <a:uFillTx/>
                <a:latin typeface="Arial" panose="020B0604020202020204"/>
                <a:ea typeface="ＭＳ Ｐゴシック"/>
                <a:cs typeface="ＭＳ Ｐゴシック"/>
              </a:rPr>
              <a:t>The dollar value 74 years later is shown at the end of the graph (at 30 June 2024) with the average annual return in brackets.</a:t>
            </a:r>
          </a:p>
        </p:txBody>
      </p:sp>
      <p:sp>
        <p:nvSpPr>
          <p:cNvPr id="17" name="TextBox 16">
            <a:extLst>
              <a:ext uri="{FF2B5EF4-FFF2-40B4-BE49-F238E27FC236}">
                <a16:creationId xmlns:a16="http://schemas.microsoft.com/office/drawing/2014/main" id="{F2EFEB73-1887-4C99-8F73-B628E135EEE5}"/>
              </a:ext>
            </a:extLst>
          </p:cNvPr>
          <p:cNvSpPr txBox="1"/>
          <p:nvPr/>
        </p:nvSpPr>
        <p:spPr>
          <a:xfrm>
            <a:off x="8037254" y="4169985"/>
            <a:ext cx="1008000" cy="123111"/>
          </a:xfrm>
          <a:prstGeom prst="rect">
            <a:avLst/>
          </a:prstGeom>
          <a:solidFill>
            <a:schemeClr val="bg1"/>
          </a:solidFill>
        </p:spPr>
        <p:txBody>
          <a:bodyPr wrap="square" lIns="0" tIns="0" rIns="0" bIns="0" rtlCol="0">
            <a:spAutoFit/>
          </a:bodyPr>
          <a:lstStyle/>
          <a:p>
            <a:pPr algn="l"/>
            <a:r>
              <a:rPr lang="en-AU" sz="800" b="1" dirty="0">
                <a:solidFill>
                  <a:schemeClr val="accent3"/>
                </a:solidFill>
              </a:rPr>
              <a:t>$428,133 (5.2%pa)</a:t>
            </a:r>
          </a:p>
        </p:txBody>
      </p:sp>
      <p:sp>
        <p:nvSpPr>
          <p:cNvPr id="18" name="TextBox 17">
            <a:extLst>
              <a:ext uri="{FF2B5EF4-FFF2-40B4-BE49-F238E27FC236}">
                <a16:creationId xmlns:a16="http://schemas.microsoft.com/office/drawing/2014/main" id="{73D77812-123C-432F-9B6B-4E9CA129BED1}"/>
              </a:ext>
            </a:extLst>
          </p:cNvPr>
          <p:cNvSpPr txBox="1"/>
          <p:nvPr/>
        </p:nvSpPr>
        <p:spPr>
          <a:xfrm>
            <a:off x="8037254" y="4021024"/>
            <a:ext cx="1080000" cy="123111"/>
          </a:xfrm>
          <a:prstGeom prst="rect">
            <a:avLst/>
          </a:prstGeom>
          <a:solidFill>
            <a:schemeClr val="bg1"/>
          </a:solidFill>
        </p:spPr>
        <p:txBody>
          <a:bodyPr wrap="square" lIns="0" tIns="0" rIns="0" bIns="0" rtlCol="0">
            <a:spAutoFit/>
          </a:bodyPr>
          <a:lstStyle/>
          <a:p>
            <a:pPr algn="l"/>
            <a:r>
              <a:rPr lang="en-AU" sz="800" b="1" dirty="0">
                <a:solidFill>
                  <a:schemeClr val="accent3"/>
                </a:solidFill>
              </a:rPr>
              <a:t>$633,542 (5.8%pa)</a:t>
            </a:r>
          </a:p>
        </p:txBody>
      </p:sp>
      <p:sp>
        <p:nvSpPr>
          <p:cNvPr id="19" name="TextBox 18">
            <a:extLst>
              <a:ext uri="{FF2B5EF4-FFF2-40B4-BE49-F238E27FC236}">
                <a16:creationId xmlns:a16="http://schemas.microsoft.com/office/drawing/2014/main" id="{2D98BE51-1E58-444B-A1BD-32E61C0E23C1}"/>
              </a:ext>
            </a:extLst>
          </p:cNvPr>
          <p:cNvSpPr txBox="1"/>
          <p:nvPr/>
        </p:nvSpPr>
        <p:spPr>
          <a:xfrm>
            <a:off x="8028384" y="3878186"/>
            <a:ext cx="975485" cy="123111"/>
          </a:xfrm>
          <a:prstGeom prst="rect">
            <a:avLst/>
          </a:prstGeom>
          <a:solidFill>
            <a:schemeClr val="bg1"/>
          </a:solidFill>
        </p:spPr>
        <p:txBody>
          <a:bodyPr wrap="square" lIns="0" tIns="0" rIns="0" bIns="0" rtlCol="0">
            <a:spAutoFit/>
          </a:bodyPr>
          <a:lstStyle/>
          <a:p>
            <a:pPr algn="l"/>
            <a:r>
              <a:rPr lang="en-AU" sz="800" b="1" dirty="0">
                <a:solidFill>
                  <a:schemeClr val="accent3"/>
                </a:solidFill>
              </a:rPr>
              <a:t>$1,168,720 (6.7%pa)</a:t>
            </a:r>
          </a:p>
        </p:txBody>
      </p:sp>
      <p:sp>
        <p:nvSpPr>
          <p:cNvPr id="20" name="TextBox 19">
            <a:extLst>
              <a:ext uri="{FF2B5EF4-FFF2-40B4-BE49-F238E27FC236}">
                <a16:creationId xmlns:a16="http://schemas.microsoft.com/office/drawing/2014/main" id="{89282967-56A0-466E-B359-97BB9D9F6DCF}"/>
              </a:ext>
            </a:extLst>
          </p:cNvPr>
          <p:cNvSpPr txBox="1"/>
          <p:nvPr/>
        </p:nvSpPr>
        <p:spPr>
          <a:xfrm>
            <a:off x="8033800" y="3331038"/>
            <a:ext cx="1083454" cy="123111"/>
          </a:xfrm>
          <a:prstGeom prst="rect">
            <a:avLst/>
          </a:prstGeom>
          <a:solidFill>
            <a:schemeClr val="bg1"/>
          </a:solidFill>
        </p:spPr>
        <p:txBody>
          <a:bodyPr wrap="square" lIns="0" tIns="0" rIns="0" bIns="0" rtlCol="0">
            <a:spAutoFit/>
          </a:bodyPr>
          <a:lstStyle/>
          <a:p>
            <a:pPr algn="l"/>
            <a:r>
              <a:rPr lang="en-AU" sz="800" b="1" dirty="0">
                <a:solidFill>
                  <a:schemeClr val="accent3"/>
                </a:solidFill>
              </a:rPr>
              <a:t>$27,037,309 (11.3%pa)</a:t>
            </a:r>
          </a:p>
        </p:txBody>
      </p:sp>
      <p:sp>
        <p:nvSpPr>
          <p:cNvPr id="21" name="TextBox 20">
            <a:extLst>
              <a:ext uri="{FF2B5EF4-FFF2-40B4-BE49-F238E27FC236}">
                <a16:creationId xmlns:a16="http://schemas.microsoft.com/office/drawing/2014/main" id="{6BAC8082-09F6-4169-83C0-0CB764B720D4}"/>
              </a:ext>
            </a:extLst>
          </p:cNvPr>
          <p:cNvSpPr txBox="1"/>
          <p:nvPr/>
        </p:nvSpPr>
        <p:spPr>
          <a:xfrm>
            <a:off x="8028384" y="3188200"/>
            <a:ext cx="1101427" cy="123111"/>
          </a:xfrm>
          <a:prstGeom prst="rect">
            <a:avLst/>
          </a:prstGeom>
          <a:solidFill>
            <a:schemeClr val="bg1"/>
          </a:solidFill>
        </p:spPr>
        <p:txBody>
          <a:bodyPr wrap="square" lIns="0" tIns="0" rIns="0" bIns="0" rtlCol="0">
            <a:spAutoFit/>
          </a:bodyPr>
          <a:lstStyle/>
          <a:p>
            <a:pPr algn="l"/>
            <a:r>
              <a:rPr lang="en-AU" sz="800" b="1" dirty="0">
                <a:solidFill>
                  <a:schemeClr val="accent3"/>
                </a:solidFill>
              </a:rPr>
              <a:t>$31,330,435 (11.5%pa)</a:t>
            </a:r>
          </a:p>
        </p:txBody>
      </p:sp>
      <p:cxnSp>
        <p:nvCxnSpPr>
          <p:cNvPr id="24" name="Straight Connector 23">
            <a:extLst>
              <a:ext uri="{FF2B5EF4-FFF2-40B4-BE49-F238E27FC236}">
                <a16:creationId xmlns:a16="http://schemas.microsoft.com/office/drawing/2014/main" id="{B466BD21-546A-4B16-9F3B-22DB8F3C9F55}"/>
              </a:ext>
            </a:extLst>
          </p:cNvPr>
          <p:cNvCxnSpPr>
            <a:cxnSpLocks/>
          </p:cNvCxnSpPr>
          <p:nvPr/>
        </p:nvCxnSpPr>
        <p:spPr>
          <a:xfrm flipH="1" flipV="1">
            <a:off x="1752414" y="3288906"/>
            <a:ext cx="9459" cy="17444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94372922-DBAC-4778-8698-25E4C3E9DC5C}"/>
              </a:ext>
            </a:extLst>
          </p:cNvPr>
          <p:cNvSpPr/>
          <p:nvPr/>
        </p:nvSpPr>
        <p:spPr>
          <a:xfrm>
            <a:off x="1738471" y="3265309"/>
            <a:ext cx="36000" cy="36000"/>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700" dirty="0"/>
          </a:p>
        </p:txBody>
      </p:sp>
      <p:cxnSp>
        <p:nvCxnSpPr>
          <p:cNvPr id="27" name="Straight Connector 26">
            <a:extLst>
              <a:ext uri="{FF2B5EF4-FFF2-40B4-BE49-F238E27FC236}">
                <a16:creationId xmlns:a16="http://schemas.microsoft.com/office/drawing/2014/main" id="{FD1AFDCF-2365-4D20-A2A9-7B64EB636E52}"/>
              </a:ext>
            </a:extLst>
          </p:cNvPr>
          <p:cNvCxnSpPr>
            <a:cxnSpLocks/>
            <a:endCxn id="28" idx="4"/>
          </p:cNvCxnSpPr>
          <p:nvPr/>
        </p:nvCxnSpPr>
        <p:spPr>
          <a:xfrm flipH="1" flipV="1">
            <a:off x="2914081" y="3211637"/>
            <a:ext cx="5598" cy="169779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5A5EC1EC-418C-42D7-A284-03CC4D9F2E80}"/>
              </a:ext>
            </a:extLst>
          </p:cNvPr>
          <p:cNvSpPr/>
          <p:nvPr/>
        </p:nvSpPr>
        <p:spPr>
          <a:xfrm>
            <a:off x="2896081" y="3175637"/>
            <a:ext cx="36000" cy="36000"/>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9" name="Straight Connector 28">
            <a:extLst>
              <a:ext uri="{FF2B5EF4-FFF2-40B4-BE49-F238E27FC236}">
                <a16:creationId xmlns:a16="http://schemas.microsoft.com/office/drawing/2014/main" id="{17C10208-E553-4875-9F77-E0B033D13640}"/>
              </a:ext>
            </a:extLst>
          </p:cNvPr>
          <p:cNvCxnSpPr>
            <a:cxnSpLocks/>
          </p:cNvCxnSpPr>
          <p:nvPr/>
        </p:nvCxnSpPr>
        <p:spPr>
          <a:xfrm flipH="1" flipV="1">
            <a:off x="4418959" y="2787151"/>
            <a:ext cx="4447" cy="174290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9BF65BD4-B650-454F-893A-BF4E3C4911DD}"/>
              </a:ext>
            </a:extLst>
          </p:cNvPr>
          <p:cNvSpPr/>
          <p:nvPr/>
        </p:nvSpPr>
        <p:spPr>
          <a:xfrm>
            <a:off x="4404614" y="2781435"/>
            <a:ext cx="36000" cy="36000"/>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31" name="Straight Connector 30">
            <a:extLst>
              <a:ext uri="{FF2B5EF4-FFF2-40B4-BE49-F238E27FC236}">
                <a16:creationId xmlns:a16="http://schemas.microsoft.com/office/drawing/2014/main" id="{33AC2F8E-4CC0-40EA-AFBF-420D9BA694F0}"/>
              </a:ext>
            </a:extLst>
          </p:cNvPr>
          <p:cNvCxnSpPr>
            <a:cxnSpLocks/>
          </p:cNvCxnSpPr>
          <p:nvPr/>
        </p:nvCxnSpPr>
        <p:spPr>
          <a:xfrm flipH="1" flipV="1">
            <a:off x="4770333" y="2627390"/>
            <a:ext cx="5878" cy="182877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8127C79-206D-4CA1-B199-26E6D0C150F1}"/>
              </a:ext>
            </a:extLst>
          </p:cNvPr>
          <p:cNvSpPr/>
          <p:nvPr/>
        </p:nvSpPr>
        <p:spPr>
          <a:xfrm>
            <a:off x="4752333" y="2621674"/>
            <a:ext cx="36000" cy="36000"/>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33" name="Straight Connector 32">
            <a:extLst>
              <a:ext uri="{FF2B5EF4-FFF2-40B4-BE49-F238E27FC236}">
                <a16:creationId xmlns:a16="http://schemas.microsoft.com/office/drawing/2014/main" id="{DBED5A40-8C15-4AED-A27F-7BE4352AA8CF}"/>
              </a:ext>
            </a:extLst>
          </p:cNvPr>
          <p:cNvCxnSpPr>
            <a:cxnSpLocks/>
          </p:cNvCxnSpPr>
          <p:nvPr/>
        </p:nvCxnSpPr>
        <p:spPr>
          <a:xfrm flipH="1" flipV="1">
            <a:off x="5660072" y="2582762"/>
            <a:ext cx="5878" cy="183436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52227D06-70A7-45FF-83D0-46E60D544B5C}"/>
              </a:ext>
            </a:extLst>
          </p:cNvPr>
          <p:cNvSpPr/>
          <p:nvPr/>
        </p:nvSpPr>
        <p:spPr>
          <a:xfrm>
            <a:off x="5641723" y="2549658"/>
            <a:ext cx="36000" cy="36000"/>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38" name="Straight Connector 37">
            <a:extLst>
              <a:ext uri="{FF2B5EF4-FFF2-40B4-BE49-F238E27FC236}">
                <a16:creationId xmlns:a16="http://schemas.microsoft.com/office/drawing/2014/main" id="{EAF4C682-80EE-483B-A43F-FE84CE8C61C7}"/>
              </a:ext>
            </a:extLst>
          </p:cNvPr>
          <p:cNvCxnSpPr>
            <a:cxnSpLocks/>
          </p:cNvCxnSpPr>
          <p:nvPr/>
        </p:nvCxnSpPr>
        <p:spPr>
          <a:xfrm flipH="1" flipV="1">
            <a:off x="6439496" y="2487531"/>
            <a:ext cx="5878" cy="189760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82BDF3F5-E725-484B-A01A-DE89DAB3C9D4}"/>
              </a:ext>
            </a:extLst>
          </p:cNvPr>
          <p:cNvSpPr/>
          <p:nvPr/>
        </p:nvSpPr>
        <p:spPr>
          <a:xfrm>
            <a:off x="6424435" y="2481815"/>
            <a:ext cx="36000" cy="36000"/>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0" name="Straight Connector 39">
            <a:extLst>
              <a:ext uri="{FF2B5EF4-FFF2-40B4-BE49-F238E27FC236}">
                <a16:creationId xmlns:a16="http://schemas.microsoft.com/office/drawing/2014/main" id="{D7B1F299-4FA1-4EAE-8042-059CF4FD03E8}"/>
              </a:ext>
            </a:extLst>
          </p:cNvPr>
          <p:cNvCxnSpPr>
            <a:cxnSpLocks/>
          </p:cNvCxnSpPr>
          <p:nvPr/>
        </p:nvCxnSpPr>
        <p:spPr>
          <a:xfrm flipH="1" flipV="1">
            <a:off x="7101862" y="2508522"/>
            <a:ext cx="7595" cy="179503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2444A2D-4485-4962-A912-66C72F7DF976}"/>
              </a:ext>
            </a:extLst>
          </p:cNvPr>
          <p:cNvSpPr/>
          <p:nvPr/>
        </p:nvSpPr>
        <p:spPr>
          <a:xfrm>
            <a:off x="7085943" y="2491104"/>
            <a:ext cx="36000" cy="36000"/>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2" name="Straight Connector 41">
            <a:extLst>
              <a:ext uri="{FF2B5EF4-FFF2-40B4-BE49-F238E27FC236}">
                <a16:creationId xmlns:a16="http://schemas.microsoft.com/office/drawing/2014/main" id="{DF861F7D-910C-4D18-8D14-37E6DC410D1A}"/>
              </a:ext>
            </a:extLst>
          </p:cNvPr>
          <p:cNvCxnSpPr>
            <a:cxnSpLocks/>
          </p:cNvCxnSpPr>
          <p:nvPr/>
        </p:nvCxnSpPr>
        <p:spPr>
          <a:xfrm flipV="1">
            <a:off x="7549158" y="3022794"/>
            <a:ext cx="0" cy="122169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3" name="Oval 42">
            <a:extLst>
              <a:ext uri="{FF2B5EF4-FFF2-40B4-BE49-F238E27FC236}">
                <a16:creationId xmlns:a16="http://schemas.microsoft.com/office/drawing/2014/main" id="{AD43AE2E-0683-436F-806F-9C57529DC103}"/>
              </a:ext>
            </a:extLst>
          </p:cNvPr>
          <p:cNvSpPr/>
          <p:nvPr/>
        </p:nvSpPr>
        <p:spPr>
          <a:xfrm>
            <a:off x="7531158" y="2987661"/>
            <a:ext cx="36000" cy="36000"/>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a:extLst>
              <a:ext uri="{FF2B5EF4-FFF2-40B4-BE49-F238E27FC236}">
                <a16:creationId xmlns:a16="http://schemas.microsoft.com/office/drawing/2014/main" id="{0F0A2F2E-900D-4CE6-A2E1-4A42E60B53DD}"/>
              </a:ext>
            </a:extLst>
          </p:cNvPr>
          <p:cNvSpPr txBox="1"/>
          <p:nvPr/>
        </p:nvSpPr>
        <p:spPr>
          <a:xfrm>
            <a:off x="1822870" y="3172501"/>
            <a:ext cx="432048" cy="430887"/>
          </a:xfrm>
          <a:prstGeom prst="rect">
            <a:avLst/>
          </a:prstGeom>
          <a:solidFill>
            <a:schemeClr val="bg1"/>
          </a:solidFill>
        </p:spPr>
        <p:txBody>
          <a:bodyPr wrap="square" lIns="0" tIns="0" rIns="0" bIns="0" rtlCol="0">
            <a:spAutoFit/>
          </a:bodyPr>
          <a:lstStyle/>
          <a:p>
            <a:pPr algn="l"/>
            <a:r>
              <a:rPr lang="en-AU" sz="700" dirty="0">
                <a:solidFill>
                  <a:schemeClr val="accent3"/>
                </a:solidFill>
              </a:rPr>
              <a:t>Cuban </a:t>
            </a:r>
          </a:p>
          <a:p>
            <a:pPr algn="l"/>
            <a:r>
              <a:rPr lang="en-AU" sz="700" dirty="0">
                <a:solidFill>
                  <a:schemeClr val="accent3"/>
                </a:solidFill>
              </a:rPr>
              <a:t>Missile Crisis</a:t>
            </a:r>
          </a:p>
          <a:p>
            <a:pPr algn="l"/>
            <a:r>
              <a:rPr lang="en-AU" sz="700" dirty="0">
                <a:solidFill>
                  <a:schemeClr val="accent3"/>
                </a:solidFill>
              </a:rPr>
              <a:t>Oct 1962</a:t>
            </a:r>
          </a:p>
        </p:txBody>
      </p:sp>
      <p:sp>
        <p:nvSpPr>
          <p:cNvPr id="44" name="TextBox 43">
            <a:extLst>
              <a:ext uri="{FF2B5EF4-FFF2-40B4-BE49-F238E27FC236}">
                <a16:creationId xmlns:a16="http://schemas.microsoft.com/office/drawing/2014/main" id="{4A1866DF-7315-4029-B938-9AEB0C71402B}"/>
              </a:ext>
            </a:extLst>
          </p:cNvPr>
          <p:cNvSpPr txBox="1"/>
          <p:nvPr/>
        </p:nvSpPr>
        <p:spPr>
          <a:xfrm>
            <a:off x="2979414" y="3188878"/>
            <a:ext cx="432048" cy="323165"/>
          </a:xfrm>
          <a:prstGeom prst="rect">
            <a:avLst/>
          </a:prstGeom>
          <a:solidFill>
            <a:schemeClr val="bg1"/>
          </a:solidFill>
        </p:spPr>
        <p:txBody>
          <a:bodyPr wrap="square" lIns="0" tIns="0" rIns="0" bIns="0" rtlCol="0">
            <a:spAutoFit/>
          </a:bodyPr>
          <a:lstStyle/>
          <a:p>
            <a:pPr algn="l"/>
            <a:r>
              <a:rPr lang="en-AU" sz="700" dirty="0">
                <a:solidFill>
                  <a:schemeClr val="accent3"/>
                </a:solidFill>
              </a:rPr>
              <a:t>OPEC Oil Crisis</a:t>
            </a:r>
          </a:p>
          <a:p>
            <a:pPr algn="l"/>
            <a:r>
              <a:rPr lang="en-AU" sz="700" dirty="0">
                <a:solidFill>
                  <a:schemeClr val="accent3"/>
                </a:solidFill>
              </a:rPr>
              <a:t>Oct 1973</a:t>
            </a:r>
          </a:p>
        </p:txBody>
      </p:sp>
      <p:sp>
        <p:nvSpPr>
          <p:cNvPr id="45" name="TextBox 44">
            <a:extLst>
              <a:ext uri="{FF2B5EF4-FFF2-40B4-BE49-F238E27FC236}">
                <a16:creationId xmlns:a16="http://schemas.microsoft.com/office/drawing/2014/main" id="{65D20F02-A172-4819-BFFF-308D76532CFC}"/>
              </a:ext>
            </a:extLst>
          </p:cNvPr>
          <p:cNvSpPr txBox="1"/>
          <p:nvPr/>
        </p:nvSpPr>
        <p:spPr>
          <a:xfrm>
            <a:off x="4477975" y="2817435"/>
            <a:ext cx="438735" cy="538609"/>
          </a:xfrm>
          <a:prstGeom prst="rect">
            <a:avLst/>
          </a:prstGeom>
          <a:solidFill>
            <a:schemeClr val="bg1"/>
          </a:solidFill>
        </p:spPr>
        <p:txBody>
          <a:bodyPr wrap="square" lIns="0" tIns="0" rIns="0" bIns="0" rtlCol="0">
            <a:spAutoFit/>
          </a:bodyPr>
          <a:lstStyle/>
          <a:p>
            <a:pPr algn="l"/>
            <a:r>
              <a:rPr lang="en-AU" sz="700" dirty="0">
                <a:solidFill>
                  <a:schemeClr val="accent3"/>
                </a:solidFill>
              </a:rPr>
              <a:t>Share markets crash worldwide</a:t>
            </a:r>
          </a:p>
          <a:p>
            <a:pPr algn="l"/>
            <a:r>
              <a:rPr lang="en-AU" sz="700" dirty="0">
                <a:solidFill>
                  <a:schemeClr val="accent3"/>
                </a:solidFill>
              </a:rPr>
              <a:t>Oct 1987</a:t>
            </a:r>
          </a:p>
        </p:txBody>
      </p:sp>
      <p:sp>
        <p:nvSpPr>
          <p:cNvPr id="46" name="TextBox 45">
            <a:extLst>
              <a:ext uri="{FF2B5EF4-FFF2-40B4-BE49-F238E27FC236}">
                <a16:creationId xmlns:a16="http://schemas.microsoft.com/office/drawing/2014/main" id="{194333AA-6A1D-461A-8353-76EF587E51E8}"/>
              </a:ext>
            </a:extLst>
          </p:cNvPr>
          <p:cNvSpPr txBox="1"/>
          <p:nvPr/>
        </p:nvSpPr>
        <p:spPr>
          <a:xfrm>
            <a:off x="4853919" y="2588873"/>
            <a:ext cx="650243" cy="323165"/>
          </a:xfrm>
          <a:prstGeom prst="rect">
            <a:avLst/>
          </a:prstGeom>
          <a:solidFill>
            <a:schemeClr val="bg1"/>
          </a:solidFill>
        </p:spPr>
        <p:txBody>
          <a:bodyPr wrap="square" lIns="0" tIns="0" rIns="0" bIns="0" rtlCol="0">
            <a:spAutoFit/>
          </a:bodyPr>
          <a:lstStyle/>
          <a:p>
            <a:pPr algn="l"/>
            <a:r>
              <a:rPr lang="en-AU" sz="700" dirty="0">
                <a:solidFill>
                  <a:schemeClr val="accent3"/>
                </a:solidFill>
              </a:rPr>
              <a:t>Collapse of Soviet Union</a:t>
            </a:r>
          </a:p>
          <a:p>
            <a:pPr algn="l"/>
            <a:r>
              <a:rPr lang="en-AU" sz="700" dirty="0">
                <a:solidFill>
                  <a:schemeClr val="accent3"/>
                </a:solidFill>
              </a:rPr>
              <a:t>Dec 1991</a:t>
            </a:r>
          </a:p>
        </p:txBody>
      </p:sp>
      <p:sp>
        <p:nvSpPr>
          <p:cNvPr id="47" name="TextBox 46">
            <a:extLst>
              <a:ext uri="{FF2B5EF4-FFF2-40B4-BE49-F238E27FC236}">
                <a16:creationId xmlns:a16="http://schemas.microsoft.com/office/drawing/2014/main" id="{3D34ED5B-4532-48C9-A863-C89514443549}"/>
              </a:ext>
            </a:extLst>
          </p:cNvPr>
          <p:cNvSpPr txBox="1"/>
          <p:nvPr/>
        </p:nvSpPr>
        <p:spPr>
          <a:xfrm>
            <a:off x="5738441" y="2570534"/>
            <a:ext cx="455677" cy="323165"/>
          </a:xfrm>
          <a:prstGeom prst="rect">
            <a:avLst/>
          </a:prstGeom>
          <a:solidFill>
            <a:schemeClr val="bg1"/>
          </a:solidFill>
        </p:spPr>
        <p:txBody>
          <a:bodyPr wrap="square" lIns="0" tIns="0" rIns="0" bIns="0" rtlCol="0">
            <a:spAutoFit/>
          </a:bodyPr>
          <a:lstStyle/>
          <a:p>
            <a:pPr algn="l"/>
            <a:r>
              <a:rPr lang="en-AU" sz="700" dirty="0">
                <a:solidFill>
                  <a:schemeClr val="accent3"/>
                </a:solidFill>
              </a:rPr>
              <a:t>9/11 Terror Attacks</a:t>
            </a:r>
          </a:p>
          <a:p>
            <a:pPr algn="l"/>
            <a:r>
              <a:rPr lang="en-AU" sz="700" dirty="0">
                <a:solidFill>
                  <a:schemeClr val="accent3"/>
                </a:solidFill>
              </a:rPr>
              <a:t>Sep 2001</a:t>
            </a:r>
          </a:p>
        </p:txBody>
      </p:sp>
      <p:sp>
        <p:nvSpPr>
          <p:cNvPr id="48" name="TextBox 47">
            <a:extLst>
              <a:ext uri="{FF2B5EF4-FFF2-40B4-BE49-F238E27FC236}">
                <a16:creationId xmlns:a16="http://schemas.microsoft.com/office/drawing/2014/main" id="{BB69AE25-65D5-4243-933E-68B040C8B3C8}"/>
              </a:ext>
            </a:extLst>
          </p:cNvPr>
          <p:cNvSpPr txBox="1"/>
          <p:nvPr/>
        </p:nvSpPr>
        <p:spPr>
          <a:xfrm>
            <a:off x="6516993" y="2469596"/>
            <a:ext cx="455677" cy="538609"/>
          </a:xfrm>
          <a:prstGeom prst="rect">
            <a:avLst/>
          </a:prstGeom>
          <a:solidFill>
            <a:schemeClr val="bg1"/>
          </a:solidFill>
        </p:spPr>
        <p:txBody>
          <a:bodyPr wrap="square" lIns="0" tIns="0" rIns="0" bIns="0" rtlCol="0">
            <a:spAutoFit/>
          </a:bodyPr>
          <a:lstStyle/>
          <a:p>
            <a:pPr algn="l"/>
            <a:r>
              <a:rPr lang="en-AU" sz="700" dirty="0">
                <a:solidFill>
                  <a:schemeClr val="accent3"/>
                </a:solidFill>
              </a:rPr>
              <a:t>Sub-Prime Mortgage Crisis and GFC</a:t>
            </a:r>
          </a:p>
          <a:p>
            <a:pPr algn="l"/>
            <a:r>
              <a:rPr lang="en-AU" sz="700" dirty="0">
                <a:solidFill>
                  <a:schemeClr val="accent3"/>
                </a:solidFill>
              </a:rPr>
              <a:t>Dec 2007</a:t>
            </a:r>
          </a:p>
        </p:txBody>
      </p:sp>
      <p:sp>
        <p:nvSpPr>
          <p:cNvPr id="50" name="TextBox 49">
            <a:extLst>
              <a:ext uri="{FF2B5EF4-FFF2-40B4-BE49-F238E27FC236}">
                <a16:creationId xmlns:a16="http://schemas.microsoft.com/office/drawing/2014/main" id="{AA979670-61A2-42D8-B3A2-4C5707DB1F7D}"/>
              </a:ext>
            </a:extLst>
          </p:cNvPr>
          <p:cNvSpPr txBox="1"/>
          <p:nvPr/>
        </p:nvSpPr>
        <p:spPr>
          <a:xfrm>
            <a:off x="7670063" y="2983790"/>
            <a:ext cx="1150409" cy="215444"/>
          </a:xfrm>
          <a:prstGeom prst="rect">
            <a:avLst/>
          </a:prstGeom>
          <a:solidFill>
            <a:schemeClr val="bg1"/>
          </a:solidFill>
        </p:spPr>
        <p:txBody>
          <a:bodyPr wrap="square" lIns="0" tIns="0" rIns="0" bIns="0" rtlCol="0">
            <a:spAutoFit/>
          </a:bodyPr>
          <a:lstStyle/>
          <a:p>
            <a:pPr algn="l"/>
            <a:r>
              <a:rPr lang="en-AU" sz="700" dirty="0">
                <a:solidFill>
                  <a:schemeClr val="accent3"/>
                </a:solidFill>
              </a:rPr>
              <a:t>COVID crash</a:t>
            </a:r>
          </a:p>
          <a:p>
            <a:pPr algn="l"/>
            <a:r>
              <a:rPr lang="en-AU" sz="700" dirty="0">
                <a:solidFill>
                  <a:schemeClr val="accent3"/>
                </a:solidFill>
              </a:rPr>
              <a:t>Mar 2020</a:t>
            </a:r>
          </a:p>
        </p:txBody>
      </p:sp>
      <p:cxnSp>
        <p:nvCxnSpPr>
          <p:cNvPr id="51" name="Straight Connector 50">
            <a:extLst>
              <a:ext uri="{FF2B5EF4-FFF2-40B4-BE49-F238E27FC236}">
                <a16:creationId xmlns:a16="http://schemas.microsoft.com/office/drawing/2014/main" id="{EC4651A7-2ABD-4F1F-9CA1-8DB08E07CD17}"/>
              </a:ext>
            </a:extLst>
          </p:cNvPr>
          <p:cNvCxnSpPr>
            <a:cxnSpLocks/>
          </p:cNvCxnSpPr>
          <p:nvPr/>
        </p:nvCxnSpPr>
        <p:spPr>
          <a:xfrm flipV="1">
            <a:off x="1113744" y="4112880"/>
            <a:ext cx="0" cy="95850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78D18B9C-F6F9-4C80-9988-4F91F00BB858}"/>
              </a:ext>
            </a:extLst>
          </p:cNvPr>
          <p:cNvSpPr/>
          <p:nvPr/>
        </p:nvSpPr>
        <p:spPr>
          <a:xfrm>
            <a:off x="962458" y="4076880"/>
            <a:ext cx="36000" cy="36000"/>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3" name="TextBox 52">
            <a:extLst>
              <a:ext uri="{FF2B5EF4-FFF2-40B4-BE49-F238E27FC236}">
                <a16:creationId xmlns:a16="http://schemas.microsoft.com/office/drawing/2014/main" id="{0BB0C26E-C451-42F9-94A4-C4830577D377}"/>
              </a:ext>
            </a:extLst>
          </p:cNvPr>
          <p:cNvSpPr txBox="1"/>
          <p:nvPr/>
        </p:nvSpPr>
        <p:spPr>
          <a:xfrm>
            <a:off x="1030995" y="4133001"/>
            <a:ext cx="432048" cy="323165"/>
          </a:xfrm>
          <a:prstGeom prst="rect">
            <a:avLst/>
          </a:prstGeom>
          <a:solidFill>
            <a:schemeClr val="bg1"/>
          </a:solidFill>
        </p:spPr>
        <p:txBody>
          <a:bodyPr wrap="square" lIns="0" tIns="0" rIns="0" bIns="0" rtlCol="0">
            <a:spAutoFit/>
          </a:bodyPr>
          <a:lstStyle/>
          <a:p>
            <a:pPr algn="l"/>
            <a:r>
              <a:rPr lang="en-AU" sz="700" dirty="0">
                <a:solidFill>
                  <a:schemeClr val="accent3"/>
                </a:solidFill>
              </a:rPr>
              <a:t>DNA discovered</a:t>
            </a:r>
          </a:p>
          <a:p>
            <a:pPr algn="l"/>
            <a:r>
              <a:rPr lang="en-AU" sz="700" dirty="0">
                <a:solidFill>
                  <a:schemeClr val="accent3"/>
                </a:solidFill>
              </a:rPr>
              <a:t>May 1953</a:t>
            </a:r>
          </a:p>
        </p:txBody>
      </p:sp>
      <p:cxnSp>
        <p:nvCxnSpPr>
          <p:cNvPr id="54" name="Straight Connector 53">
            <a:extLst>
              <a:ext uri="{FF2B5EF4-FFF2-40B4-BE49-F238E27FC236}">
                <a16:creationId xmlns:a16="http://schemas.microsoft.com/office/drawing/2014/main" id="{7CB4EA6D-77D3-463D-9169-6F9ACE3355B8}"/>
              </a:ext>
            </a:extLst>
          </p:cNvPr>
          <p:cNvCxnSpPr>
            <a:cxnSpLocks/>
          </p:cNvCxnSpPr>
          <p:nvPr/>
        </p:nvCxnSpPr>
        <p:spPr>
          <a:xfrm flipH="1" flipV="1">
            <a:off x="2613255" y="2714913"/>
            <a:ext cx="13348" cy="2280659"/>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E7227D34-3D02-4CC7-9171-AEF48F17FE27}"/>
              </a:ext>
            </a:extLst>
          </p:cNvPr>
          <p:cNvSpPr/>
          <p:nvPr/>
        </p:nvSpPr>
        <p:spPr>
          <a:xfrm>
            <a:off x="2590603" y="2691316"/>
            <a:ext cx="36000" cy="36000"/>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6" name="TextBox 55">
            <a:extLst>
              <a:ext uri="{FF2B5EF4-FFF2-40B4-BE49-F238E27FC236}">
                <a16:creationId xmlns:a16="http://schemas.microsoft.com/office/drawing/2014/main" id="{147F00D8-EC93-4DD7-A577-763365F44412}"/>
              </a:ext>
            </a:extLst>
          </p:cNvPr>
          <p:cNvSpPr txBox="1"/>
          <p:nvPr/>
        </p:nvSpPr>
        <p:spPr>
          <a:xfrm>
            <a:off x="2668367" y="2671640"/>
            <a:ext cx="432048" cy="430887"/>
          </a:xfrm>
          <a:prstGeom prst="rect">
            <a:avLst/>
          </a:prstGeom>
          <a:solidFill>
            <a:schemeClr val="bg1"/>
          </a:solidFill>
        </p:spPr>
        <p:txBody>
          <a:bodyPr wrap="square" lIns="0" tIns="0" rIns="0" bIns="0" rtlCol="0">
            <a:spAutoFit/>
          </a:bodyPr>
          <a:lstStyle/>
          <a:p>
            <a:pPr algn="l"/>
            <a:r>
              <a:rPr lang="en-AU" sz="700" dirty="0">
                <a:solidFill>
                  <a:schemeClr val="accent3"/>
                </a:solidFill>
              </a:rPr>
              <a:t>Astronauts land on the moon</a:t>
            </a:r>
          </a:p>
          <a:p>
            <a:pPr algn="l"/>
            <a:r>
              <a:rPr lang="en-AU" sz="700" dirty="0">
                <a:solidFill>
                  <a:schemeClr val="accent3"/>
                </a:solidFill>
              </a:rPr>
              <a:t>Jul 1969</a:t>
            </a:r>
          </a:p>
        </p:txBody>
      </p:sp>
      <p:cxnSp>
        <p:nvCxnSpPr>
          <p:cNvPr id="57" name="Straight Connector 56">
            <a:extLst>
              <a:ext uri="{FF2B5EF4-FFF2-40B4-BE49-F238E27FC236}">
                <a16:creationId xmlns:a16="http://schemas.microsoft.com/office/drawing/2014/main" id="{AB16E77E-ABC9-49C1-ABC5-3752E4600520}"/>
              </a:ext>
            </a:extLst>
          </p:cNvPr>
          <p:cNvCxnSpPr>
            <a:cxnSpLocks/>
          </p:cNvCxnSpPr>
          <p:nvPr/>
        </p:nvCxnSpPr>
        <p:spPr>
          <a:xfrm flipV="1">
            <a:off x="3637151" y="2756901"/>
            <a:ext cx="0" cy="209671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E5AA6845-1F73-41B0-ADB4-F6355C4AC8FD}"/>
              </a:ext>
            </a:extLst>
          </p:cNvPr>
          <p:cNvSpPr/>
          <p:nvPr/>
        </p:nvSpPr>
        <p:spPr>
          <a:xfrm>
            <a:off x="3619151" y="2738901"/>
            <a:ext cx="36000" cy="36000"/>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9" name="TextBox 58">
            <a:extLst>
              <a:ext uri="{FF2B5EF4-FFF2-40B4-BE49-F238E27FC236}">
                <a16:creationId xmlns:a16="http://schemas.microsoft.com/office/drawing/2014/main" id="{C0270119-D6D8-4B18-93C9-D63063253714}"/>
              </a:ext>
            </a:extLst>
          </p:cNvPr>
          <p:cNvSpPr txBox="1"/>
          <p:nvPr/>
        </p:nvSpPr>
        <p:spPr>
          <a:xfrm>
            <a:off x="3715869" y="2731877"/>
            <a:ext cx="432048" cy="323165"/>
          </a:xfrm>
          <a:prstGeom prst="rect">
            <a:avLst/>
          </a:prstGeom>
          <a:solidFill>
            <a:schemeClr val="bg1"/>
          </a:solidFill>
        </p:spPr>
        <p:txBody>
          <a:bodyPr wrap="square" lIns="0" tIns="0" rIns="0" bIns="0" rtlCol="0">
            <a:spAutoFit/>
          </a:bodyPr>
          <a:lstStyle/>
          <a:p>
            <a:pPr algn="l"/>
            <a:r>
              <a:rPr lang="en-AU" sz="700" dirty="0">
                <a:solidFill>
                  <a:schemeClr val="accent3"/>
                </a:solidFill>
              </a:rPr>
              <a:t>Iranian Revolution</a:t>
            </a:r>
          </a:p>
          <a:p>
            <a:pPr algn="l"/>
            <a:r>
              <a:rPr lang="en-AU" sz="700" dirty="0">
                <a:solidFill>
                  <a:schemeClr val="accent3"/>
                </a:solidFill>
              </a:rPr>
              <a:t>Jan 1979</a:t>
            </a:r>
          </a:p>
        </p:txBody>
      </p:sp>
      <p:sp>
        <p:nvSpPr>
          <p:cNvPr id="15" name="Oval 14">
            <a:extLst>
              <a:ext uri="{FF2B5EF4-FFF2-40B4-BE49-F238E27FC236}">
                <a16:creationId xmlns:a16="http://schemas.microsoft.com/office/drawing/2014/main" id="{0A9791E2-EE6B-31AC-6B1D-D00A94FA398E}"/>
              </a:ext>
            </a:extLst>
          </p:cNvPr>
          <p:cNvSpPr/>
          <p:nvPr/>
        </p:nvSpPr>
        <p:spPr>
          <a:xfrm>
            <a:off x="7815145" y="2720901"/>
            <a:ext cx="36000" cy="36000"/>
          </a:xfrm>
          <a:prstGeom prst="ellipse">
            <a:avLst/>
          </a:prstGeom>
          <a:solidFill>
            <a:srgbClr val="7F7F7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6" name="TextBox 15">
            <a:extLst>
              <a:ext uri="{FF2B5EF4-FFF2-40B4-BE49-F238E27FC236}">
                <a16:creationId xmlns:a16="http://schemas.microsoft.com/office/drawing/2014/main" id="{6F38518B-A74E-7973-CBC8-1A9813D48CBB}"/>
              </a:ext>
            </a:extLst>
          </p:cNvPr>
          <p:cNvSpPr txBox="1"/>
          <p:nvPr/>
        </p:nvSpPr>
        <p:spPr>
          <a:xfrm>
            <a:off x="7967545" y="2695237"/>
            <a:ext cx="527952" cy="215444"/>
          </a:xfrm>
          <a:prstGeom prst="rect">
            <a:avLst/>
          </a:prstGeom>
          <a:solidFill>
            <a:schemeClr val="bg1"/>
          </a:solidFill>
        </p:spPr>
        <p:txBody>
          <a:bodyPr wrap="square" lIns="0" tIns="0" rIns="0" bIns="0" rtlCol="0">
            <a:spAutoFit/>
          </a:bodyPr>
          <a:lstStyle/>
          <a:p>
            <a:pPr algn="l"/>
            <a:r>
              <a:rPr lang="en-AU" sz="700" dirty="0">
                <a:solidFill>
                  <a:schemeClr val="accent3"/>
                </a:solidFill>
              </a:rPr>
              <a:t>High inflation</a:t>
            </a:r>
          </a:p>
          <a:p>
            <a:pPr algn="l"/>
            <a:r>
              <a:rPr lang="en-AU" sz="700" dirty="0">
                <a:solidFill>
                  <a:schemeClr val="accent3"/>
                </a:solidFill>
              </a:rPr>
              <a:t>2022</a:t>
            </a:r>
          </a:p>
        </p:txBody>
      </p:sp>
      <p:graphicFrame>
        <p:nvGraphicFramePr>
          <p:cNvPr id="10" name="Chart 9">
            <a:extLst>
              <a:ext uri="{FF2B5EF4-FFF2-40B4-BE49-F238E27FC236}">
                <a16:creationId xmlns:a16="http://schemas.microsoft.com/office/drawing/2014/main" id="{16064C13-292D-4A83-B611-594F86A53B7D}"/>
              </a:ext>
            </a:extLst>
          </p:cNvPr>
          <p:cNvGraphicFramePr>
            <a:graphicFrameLocks noGrp="1"/>
          </p:cNvGraphicFramePr>
          <p:nvPr>
            <p:extLst>
              <p:ext uri="{D42A27DB-BD31-4B8C-83A1-F6EECF244321}">
                <p14:modId xmlns:p14="http://schemas.microsoft.com/office/powerpoint/2010/main" val="1706085757"/>
              </p:ext>
            </p:extLst>
          </p:nvPr>
        </p:nvGraphicFramePr>
        <p:xfrm>
          <a:off x="74768" y="2801167"/>
          <a:ext cx="7844400" cy="355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5984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EB11AD-1D15-C060-36BD-A2C268DAF020}"/>
              </a:ext>
            </a:extLst>
          </p:cNvPr>
          <p:cNvPicPr>
            <a:picLocks noChangeAspect="1"/>
          </p:cNvPicPr>
          <p:nvPr/>
        </p:nvPicPr>
        <p:blipFill>
          <a:blip r:embed="rId2"/>
          <a:stretch>
            <a:fillRect/>
          </a:stretch>
        </p:blipFill>
        <p:spPr>
          <a:xfrm>
            <a:off x="1057314" y="1823367"/>
            <a:ext cx="7028052" cy="4441179"/>
          </a:xfrm>
          <a:prstGeom prst="rect">
            <a:avLst/>
          </a:prstGeom>
        </p:spPr>
      </p:pic>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16</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569251" y="382390"/>
            <a:ext cx="7020000" cy="516637"/>
          </a:xfrm>
        </p:spPr>
        <p:txBody>
          <a:bodyPr/>
          <a:lstStyle/>
          <a:p>
            <a:r>
              <a:rPr lang="en-AU" sz="2400" dirty="0">
                <a:solidFill>
                  <a:schemeClr val="accent3"/>
                </a:solidFill>
              </a:rPr>
              <a:t>History of returns for global shares</a:t>
            </a:r>
            <a:br>
              <a:rPr lang="en-AU" dirty="0">
                <a:ea typeface="ＭＳ Ｐゴシック"/>
              </a:rPr>
            </a:br>
            <a:br>
              <a:rPr lang="en-AU" sz="1800" dirty="0">
                <a:solidFill>
                  <a:srgbClr val="696158"/>
                </a:solidFill>
              </a:rPr>
            </a:br>
            <a:br>
              <a:rPr lang="en-AU" sz="1800" dirty="0">
                <a:solidFill>
                  <a:schemeClr val="accent1"/>
                </a:solidFill>
              </a:rPr>
            </a:br>
            <a:r>
              <a:rPr lang="en-AU" dirty="0"/>
              <a:t> </a:t>
            </a:r>
            <a:br>
              <a:rPr lang="en-AU" sz="1800" dirty="0">
                <a:solidFill>
                  <a:schemeClr val="accent1"/>
                </a:solidFill>
              </a:rPr>
            </a:br>
            <a:endParaRPr lang="en-AU" sz="1800" dirty="0">
              <a:solidFill>
                <a:schemeClr val="accent1"/>
              </a:solidFill>
            </a:endParaRPr>
          </a:p>
        </p:txBody>
      </p:sp>
      <p:sp>
        <p:nvSpPr>
          <p:cNvPr id="8" name="TextBox 7">
            <a:extLst>
              <a:ext uri="{FF2B5EF4-FFF2-40B4-BE49-F238E27FC236}">
                <a16:creationId xmlns:a16="http://schemas.microsoft.com/office/drawing/2014/main" id="{331432CA-90FC-441D-9283-6ADA028D5299}"/>
              </a:ext>
            </a:extLst>
          </p:cNvPr>
          <p:cNvSpPr txBox="1"/>
          <p:nvPr/>
        </p:nvSpPr>
        <p:spPr>
          <a:xfrm>
            <a:off x="452161" y="6273500"/>
            <a:ext cx="84054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Past performance is not a reliable indicator of future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Source: Calculated by MLC Asset Management Services Limited using data provided by Global Financial Data, Inc. and FactSet.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Returns are for the year ended 31 December.</a:t>
            </a:r>
          </a:p>
        </p:txBody>
      </p:sp>
      <p:sp>
        <p:nvSpPr>
          <p:cNvPr id="16" name="Text Placeholder 7">
            <a:extLst>
              <a:ext uri="{FF2B5EF4-FFF2-40B4-BE49-F238E27FC236}">
                <a16:creationId xmlns:a16="http://schemas.microsoft.com/office/drawing/2014/main" id="{7D1E7539-2B10-4A89-954F-3E0C45222D4C}"/>
              </a:ext>
            </a:extLst>
          </p:cNvPr>
          <p:cNvSpPr txBox="1">
            <a:spLocks/>
          </p:cNvSpPr>
          <p:nvPr/>
        </p:nvSpPr>
        <p:spPr>
          <a:xfrm>
            <a:off x="-660" y="1412776"/>
            <a:ext cx="9144000" cy="401637"/>
          </a:xfrm>
          <a:prstGeom prst="rect">
            <a:avLst/>
          </a:prstGeom>
          <a:solidFill>
            <a:srgbClr val="D86018"/>
          </a:solidFill>
          <a:ln>
            <a:noFill/>
          </a:ln>
        </p:spPr>
        <p:txBody>
          <a:bodyPr anchor="ctr"/>
          <a:lst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447675" marR="0" lvl="0" indent="-3175" algn="l" defTabSz="685732" rtl="0" eaLnBrk="1" fontAlgn="auto" latinLnBrk="0" hangingPunct="1">
              <a:lnSpc>
                <a:spcPct val="100000"/>
              </a:lnSpc>
              <a:spcBef>
                <a:spcPts val="300"/>
              </a:spcBef>
              <a:spcAft>
                <a:spcPts val="0"/>
              </a:spcAft>
              <a:buClr>
                <a:srgbClr val="D86018"/>
              </a:buClr>
              <a:buSzTx/>
              <a:buFont typeface="Arial" panose="020B0604020202020204" pitchFamily="34" charset="0"/>
              <a:buNone/>
              <a:tabLst/>
              <a:defRPr/>
            </a:pPr>
            <a:r>
              <a:rPr kumimoji="0" lang="en-AU" sz="1200" b="1" i="0" u="none" strike="noStrike" kern="1200" cap="none" spc="0" normalizeH="0" baseline="0" noProof="0" dirty="0">
                <a:ln>
                  <a:noFill/>
                </a:ln>
                <a:solidFill>
                  <a:prstClr val="white"/>
                </a:solidFill>
                <a:effectLst/>
                <a:uLnTx/>
                <a:uFillTx/>
                <a:latin typeface="Arial" panose="020B0604020202020204"/>
                <a:ea typeface="+mn-ea"/>
                <a:cs typeface="+mn-cs"/>
              </a:rPr>
              <a:t> </a:t>
            </a:r>
            <a:r>
              <a:rPr kumimoji="0" lang="en-AU" sz="1200" b="1" i="0" u="none" strike="noStrike" kern="1200" cap="none" spc="0" normalizeH="0" baseline="0" noProof="0" dirty="0">
                <a:ln>
                  <a:noFill/>
                </a:ln>
                <a:solidFill>
                  <a:prstClr val="white"/>
                </a:solidFill>
                <a:effectLst/>
                <a:uLnTx/>
                <a:uFillTx/>
                <a:latin typeface="Arial" panose="020B0604020202020204"/>
                <a:ea typeface="ＭＳ Ｐゴシック"/>
                <a:cs typeface="ＭＳ Ｐゴシック"/>
              </a:rPr>
              <a:t>Number of years annual returns occurred within a range</a:t>
            </a:r>
            <a:endParaRPr kumimoji="0" lang="en-AU" sz="1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57672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3FEA0-4DCD-42CD-8F75-CF0C0C5F71D7}"/>
              </a:ext>
            </a:extLst>
          </p:cNvPr>
          <p:cNvSpPr>
            <a:spLocks noGrp="1"/>
          </p:cNvSpPr>
          <p:nvPr>
            <p:ph type="ctrTitle"/>
          </p:nvPr>
        </p:nvSpPr>
        <p:spPr/>
        <p:txBody>
          <a:bodyPr/>
          <a:lstStyle/>
          <a:p>
            <a:r>
              <a:rPr lang="en-US" dirty="0"/>
              <a:t>Thank you</a:t>
            </a:r>
            <a:endParaRPr lang="en-AU" dirty="0"/>
          </a:p>
        </p:txBody>
      </p:sp>
    </p:spTree>
    <p:extLst>
      <p:ext uri="{BB962C8B-B14F-4D97-AF65-F5344CB8AC3E}">
        <p14:creationId xmlns:p14="http://schemas.microsoft.com/office/powerpoint/2010/main" val="3079030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4CB0247-9015-4F5C-9709-CC352C6093B7}"/>
              </a:ext>
            </a:extLst>
          </p:cNvPr>
          <p:cNvSpPr>
            <a:spLocks noGrp="1"/>
          </p:cNvSpPr>
          <p:nvPr>
            <p:ph type="sldNum" sz="quarter" idx="12"/>
          </p:nvPr>
        </p:nvSpPr>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2</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9701364-C248-42AD-9CB8-FB041B747625}"/>
              </a:ext>
            </a:extLst>
          </p:cNvPr>
          <p:cNvSpPr>
            <a:spLocks noGrp="1"/>
          </p:cNvSpPr>
          <p:nvPr>
            <p:ph type="title"/>
          </p:nvPr>
        </p:nvSpPr>
        <p:spPr>
          <a:xfrm>
            <a:off x="569251" y="373681"/>
            <a:ext cx="7020000" cy="516637"/>
          </a:xfrm>
        </p:spPr>
        <p:txBody>
          <a:bodyPr/>
          <a:lstStyle/>
          <a:p>
            <a:r>
              <a:rPr lang="en-AU" dirty="0">
                <a:solidFill>
                  <a:schemeClr val="accent3"/>
                </a:solidFill>
              </a:rPr>
              <a:t>Important information</a:t>
            </a:r>
          </a:p>
        </p:txBody>
      </p:sp>
      <p:sp>
        <p:nvSpPr>
          <p:cNvPr id="9" name="Text Placeholder 4">
            <a:extLst>
              <a:ext uri="{FF2B5EF4-FFF2-40B4-BE49-F238E27FC236}">
                <a16:creationId xmlns:a16="http://schemas.microsoft.com/office/drawing/2014/main" id="{164EC0F1-6CDC-426C-BFC6-11D94D63E438}"/>
              </a:ext>
            </a:extLst>
          </p:cNvPr>
          <p:cNvSpPr txBox="1">
            <a:spLocks/>
          </p:cNvSpPr>
          <p:nvPr/>
        </p:nvSpPr>
        <p:spPr>
          <a:xfrm>
            <a:off x="539552" y="1772816"/>
            <a:ext cx="7887616" cy="4500563"/>
          </a:xfrm>
          <a:prstGeom prst="rect">
            <a:avLst/>
          </a:prstGeom>
        </p:spPr>
        <p:txBody>
          <a:bodyPr/>
          <a:lst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0" lvl="1" indent="0">
              <a:spcBef>
                <a:spcPts val="0"/>
              </a:spcBef>
              <a:spcAft>
                <a:spcPts val="600"/>
              </a:spcAft>
              <a:buFont typeface="Arial" panose="020B0604020202020204" pitchFamily="34" charset="0"/>
              <a:buNone/>
            </a:pPr>
            <a:r>
              <a:rPr lang="en-US" sz="850" dirty="0">
                <a:solidFill>
                  <a:schemeClr val="accent3"/>
                </a:solidFill>
                <a:latin typeface="Arial" panose="020B0604020202020204" pitchFamily="34" charset="0"/>
                <a:cs typeface="Arial" panose="020B0604020202020204" pitchFamily="34" charset="0"/>
              </a:rPr>
              <a:t>Data as at 31 December 2024 unless otherwise stated.</a:t>
            </a:r>
          </a:p>
          <a:p>
            <a:pPr marL="0" lvl="1" indent="0">
              <a:spcBef>
                <a:spcPts val="0"/>
              </a:spcBef>
              <a:spcAft>
                <a:spcPts val="600"/>
              </a:spcAft>
              <a:buFont typeface="Arial" panose="020B0604020202020204" pitchFamily="34" charset="0"/>
              <a:buNone/>
            </a:pPr>
            <a:endParaRPr lang="en-AU" sz="850" dirty="0">
              <a:solidFill>
                <a:schemeClr val="accent3"/>
              </a:solidFill>
            </a:endParaRPr>
          </a:p>
          <a:p>
            <a:pPr marL="0" lvl="1" indent="0">
              <a:spcBef>
                <a:spcPts val="0"/>
              </a:spcBef>
              <a:spcAft>
                <a:spcPts val="600"/>
              </a:spcAft>
              <a:buFont typeface="Arial" panose="020B0604020202020204" pitchFamily="34" charset="0"/>
              <a:buNone/>
            </a:pPr>
            <a:r>
              <a:rPr lang="en-AU" sz="850" dirty="0">
                <a:solidFill>
                  <a:schemeClr val="accent3"/>
                </a:solidFill>
              </a:rPr>
              <a:t>The information in this presentation has been provided by MLC Investments Limited (ABN 30 002 641 661, AFSL 230705), a part of the Insignia Financial Group of companies (comprising Insignia Financial Ltd ABN 49 100 103 722 and its related bodies corporate) (‘Insignia Financial Group’). The capital value, payment of income and performance of any financial product referred to in this communication are not guaranteed. An investment in any financial product referred to in this communication is subject to investment risk, including possible delays in repayment of capital and loss of income and principal invested. No member of the Insignia Financial Group guarantees or otherwise accepts any liability in respect of any financial product referred to in this communication.</a:t>
            </a:r>
          </a:p>
          <a:p>
            <a:pPr marL="0" lvl="1" indent="0">
              <a:spcBef>
                <a:spcPts val="0"/>
              </a:spcBef>
              <a:spcAft>
                <a:spcPts val="600"/>
              </a:spcAft>
              <a:buFont typeface="Arial" panose="020B0604020202020204" pitchFamily="34" charset="0"/>
              <a:buNone/>
            </a:pPr>
            <a:r>
              <a:rPr lang="en-AU" sz="850" dirty="0">
                <a:solidFill>
                  <a:schemeClr val="accent3"/>
                </a:solidFill>
              </a:rPr>
              <a:t>This presentation has been prepared for licensed financial advisers only. This document must not be distributed to “retail clients” (as defined in the Corporations Act 2001 (Cth)) or any other persons. </a:t>
            </a:r>
          </a:p>
          <a:p>
            <a:pPr marL="0" lvl="1" indent="0">
              <a:spcBef>
                <a:spcPts val="0"/>
              </a:spcBef>
              <a:spcAft>
                <a:spcPts val="600"/>
              </a:spcAft>
              <a:buFont typeface="Arial" panose="020B0604020202020204" pitchFamily="34" charset="0"/>
              <a:buNone/>
            </a:pPr>
            <a:r>
              <a:rPr lang="en-AU" sz="850" dirty="0">
                <a:solidFill>
                  <a:schemeClr val="accent3"/>
                </a:solidFill>
              </a:rPr>
              <a:t>This information is directed to and prepared for Australian residents only.</a:t>
            </a:r>
          </a:p>
          <a:p>
            <a:pPr marL="0" lvl="1" indent="0">
              <a:spcBef>
                <a:spcPts val="0"/>
              </a:spcBef>
              <a:spcAft>
                <a:spcPts val="600"/>
              </a:spcAft>
              <a:buNone/>
            </a:pPr>
            <a:r>
              <a:rPr lang="en-AU" sz="850" dirty="0">
                <a:solidFill>
                  <a:schemeClr val="accent3"/>
                </a:solidFill>
              </a:rPr>
              <a:t>This information may constitute general advice. It has been prepared without taking account of an investor’s objectives, financial situation or needs and because of that an investor should, before acting on the advice, consider the appropriateness of the advice having regard to their personal objectives, financial situation and needs. You should obtain a Product Disclosure Statement (PDS) relating to the financial products mentioned in this communication issued by MLC Investments Limited and consider it before making any decision about whether to acquire or continue to hold these products. Target Market Determinations (TMDs) for relevant products are also required to be made available and considered by distributors. A copy of the PDS (or other disclosure documents) and TMD is available upon request by phoning the MLC call centre on 132 652 or by searching for the applicable product on our website at mlc.com.au</a:t>
            </a:r>
          </a:p>
          <a:p>
            <a:pPr marL="0" indent="0">
              <a:spcBef>
                <a:spcPts val="0"/>
              </a:spcBef>
              <a:spcAft>
                <a:spcPts val="850"/>
              </a:spcAft>
              <a:buFont typeface="Arial" panose="020B0604020202020204" pitchFamily="34" charset="0"/>
              <a:buNone/>
            </a:pPr>
            <a:r>
              <a:rPr lang="en-AU" sz="850" dirty="0">
                <a:solidFill>
                  <a:schemeClr val="accent3"/>
                </a:solidFill>
              </a:rPr>
              <a:t>Past performance is not a reliable indicator of future performance. The value of an investment may rise or fall with the changes in the market. The performance returns in this communication are reported before deducting management fees and taxes unless otherwise stated. Actual returns may vary from any target return described in this presentation and there is a risk that the investment may achieve lower than expected returns. </a:t>
            </a:r>
          </a:p>
          <a:p>
            <a:pPr marL="0" lvl="1" indent="0">
              <a:spcBef>
                <a:spcPts val="0"/>
              </a:spcBef>
              <a:spcAft>
                <a:spcPts val="600"/>
              </a:spcAft>
              <a:buFont typeface="Arial" panose="020B0604020202020204" pitchFamily="34" charset="0"/>
              <a:buNone/>
            </a:pPr>
            <a:r>
              <a:rPr lang="en-AU" sz="850" dirty="0">
                <a:solidFill>
                  <a:schemeClr val="accent3"/>
                </a:solidFill>
              </a:rPr>
              <a:t>Any opinions expressed in this presentation constitute our judgement at the time of issue and are subject to change. We believe that the information contained in this presentation is correct and that any estimates, opinions, conclusions or recommendations are reasonably held or made at the time of compilation. However, no warranty is made as to their accuracy or reliability (which may change without notice) or other information contained in this presentation. MLC Investments Limited relies on third parties to provide certain information and is not responsible for its accuracy. MLC Investments Limited is not liable for any loss arising from persons relying on information provided by third parties. MLC Investments Limited may use the services of Insignia Financial Group where it makes good business sense to do so and will benefit customers. Amounts paid for these services are always negotiated on an arm’s length basis. </a:t>
            </a:r>
          </a:p>
          <a:p>
            <a:pPr marL="0" lvl="1" indent="0">
              <a:spcBef>
                <a:spcPts val="0"/>
              </a:spcBef>
              <a:spcAft>
                <a:spcPts val="600"/>
              </a:spcAft>
              <a:buFont typeface="Arial" panose="020B0604020202020204" pitchFamily="34" charset="0"/>
              <a:buNone/>
            </a:pPr>
            <a:r>
              <a:rPr lang="en-AU" sz="850" dirty="0">
                <a:solidFill>
                  <a:schemeClr val="accent3"/>
                </a:solidFill>
              </a:rPr>
              <a:t>Bloomberg Finance L.P. and its affiliates (collectively, “Bloomberg”) do not approve or endorse any information included in this material and disclaim all liability for any loss or damage of any kind arising out of the use of all or any part of this material.</a:t>
            </a:r>
          </a:p>
          <a:p>
            <a:pPr marL="0" lvl="1" indent="0">
              <a:spcBef>
                <a:spcPts val="0"/>
              </a:spcBef>
              <a:spcAft>
                <a:spcPts val="600"/>
              </a:spcAft>
              <a:buFont typeface="Arial" panose="020B0604020202020204" pitchFamily="34" charset="0"/>
              <a:buNone/>
            </a:pPr>
            <a:r>
              <a:rPr lang="en-AU" sz="850" dirty="0">
                <a:solidFill>
                  <a:schemeClr val="accent3"/>
                </a:solidFill>
              </a:rPr>
              <a:t>The funds referred to herein are not sponsored, endorsed, or promoted by MSCI, and MSCI bears no liability with respect to any such fund.</a:t>
            </a:r>
          </a:p>
        </p:txBody>
      </p:sp>
    </p:spTree>
    <p:extLst>
      <p:ext uri="{BB962C8B-B14F-4D97-AF65-F5344CB8AC3E}">
        <p14:creationId xmlns:p14="http://schemas.microsoft.com/office/powerpoint/2010/main" val="2650246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84CB0247-9015-4F5C-9709-CC352C6093B7}"/>
              </a:ext>
            </a:extLst>
          </p:cNvPr>
          <p:cNvSpPr>
            <a:spLocks noGrp="1"/>
          </p:cNvSpPr>
          <p:nvPr>
            <p:ph type="sldNum" sz="quarter" idx="12"/>
          </p:nvPr>
        </p:nvSpPr>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3</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9701364-C248-42AD-9CB8-FB041B747625}"/>
              </a:ext>
            </a:extLst>
          </p:cNvPr>
          <p:cNvSpPr>
            <a:spLocks noGrp="1"/>
          </p:cNvSpPr>
          <p:nvPr>
            <p:ph type="title"/>
          </p:nvPr>
        </p:nvSpPr>
        <p:spPr>
          <a:xfrm>
            <a:off x="569251" y="373681"/>
            <a:ext cx="7020000" cy="516637"/>
          </a:xfrm>
        </p:spPr>
        <p:txBody>
          <a:bodyPr/>
          <a:lstStyle/>
          <a:p>
            <a:r>
              <a:rPr lang="en-AU" dirty="0">
                <a:solidFill>
                  <a:schemeClr val="accent3"/>
                </a:solidFill>
              </a:rPr>
              <a:t>Index</a:t>
            </a:r>
          </a:p>
        </p:txBody>
      </p:sp>
      <p:graphicFrame>
        <p:nvGraphicFramePr>
          <p:cNvPr id="6" name="Content Placeholder 7">
            <a:extLst>
              <a:ext uri="{FF2B5EF4-FFF2-40B4-BE49-F238E27FC236}">
                <a16:creationId xmlns:a16="http://schemas.microsoft.com/office/drawing/2014/main" id="{5A8D3825-4D64-4F00-9836-DFACD2E29BAC}"/>
              </a:ext>
            </a:extLst>
          </p:cNvPr>
          <p:cNvGraphicFramePr>
            <a:graphicFrameLocks/>
          </p:cNvGraphicFramePr>
          <p:nvPr>
            <p:extLst>
              <p:ext uri="{D42A27DB-BD31-4B8C-83A1-F6EECF244321}">
                <p14:modId xmlns:p14="http://schemas.microsoft.com/office/powerpoint/2010/main" val="436473011"/>
              </p:ext>
            </p:extLst>
          </p:nvPr>
        </p:nvGraphicFramePr>
        <p:xfrm>
          <a:off x="864368" y="1700808"/>
          <a:ext cx="7020000" cy="4094630"/>
        </p:xfrm>
        <a:graphic>
          <a:graphicData uri="http://schemas.openxmlformats.org/drawingml/2006/table">
            <a:tbl>
              <a:tblPr firstRow="1" bandRow="1"/>
              <a:tblGrid>
                <a:gridCol w="5616000">
                  <a:extLst>
                    <a:ext uri="{9D8B030D-6E8A-4147-A177-3AD203B41FA5}">
                      <a16:colId xmlns:a16="http://schemas.microsoft.com/office/drawing/2014/main" val="20000"/>
                    </a:ext>
                  </a:extLst>
                </a:gridCol>
                <a:gridCol w="1404000">
                  <a:extLst>
                    <a:ext uri="{9D8B030D-6E8A-4147-A177-3AD203B41FA5}">
                      <a16:colId xmlns:a16="http://schemas.microsoft.com/office/drawing/2014/main" val="20001"/>
                    </a:ext>
                  </a:extLst>
                </a:gridCol>
              </a:tblGrid>
              <a:tr h="396000">
                <a:tc>
                  <a:txBody>
                    <a:bodyPr/>
                    <a:lstStyle>
                      <a:lvl1pPr marL="0" algn="l" defTabSz="685732" rtl="0" eaLnBrk="1" latinLnBrk="0" hangingPunct="1">
                        <a:defRPr sz="1351" b="1" kern="1200">
                          <a:solidFill>
                            <a:schemeClr val="lt1"/>
                          </a:solidFill>
                          <a:latin typeface="Arial"/>
                        </a:defRPr>
                      </a:lvl1pPr>
                      <a:lvl2pPr marL="342866" algn="l" defTabSz="685732" rtl="0" eaLnBrk="1" latinLnBrk="0" hangingPunct="1">
                        <a:defRPr sz="1351" b="1" kern="1200">
                          <a:solidFill>
                            <a:schemeClr val="lt1"/>
                          </a:solidFill>
                          <a:latin typeface="Arial"/>
                        </a:defRPr>
                      </a:lvl2pPr>
                      <a:lvl3pPr marL="685732" algn="l" defTabSz="685732" rtl="0" eaLnBrk="1" latinLnBrk="0" hangingPunct="1">
                        <a:defRPr sz="1351" b="1" kern="1200">
                          <a:solidFill>
                            <a:schemeClr val="lt1"/>
                          </a:solidFill>
                          <a:latin typeface="Arial"/>
                        </a:defRPr>
                      </a:lvl3pPr>
                      <a:lvl4pPr marL="1028597" algn="l" defTabSz="685732" rtl="0" eaLnBrk="1" latinLnBrk="0" hangingPunct="1">
                        <a:defRPr sz="1351" b="1" kern="1200">
                          <a:solidFill>
                            <a:schemeClr val="lt1"/>
                          </a:solidFill>
                          <a:latin typeface="Arial"/>
                        </a:defRPr>
                      </a:lvl4pPr>
                      <a:lvl5pPr marL="1371464" algn="l" defTabSz="685732" rtl="0" eaLnBrk="1" latinLnBrk="0" hangingPunct="1">
                        <a:defRPr sz="1351" b="1" kern="1200">
                          <a:solidFill>
                            <a:schemeClr val="lt1"/>
                          </a:solidFill>
                          <a:latin typeface="Arial"/>
                        </a:defRPr>
                      </a:lvl5pPr>
                      <a:lvl6pPr marL="1714331" algn="l" defTabSz="685732" rtl="0" eaLnBrk="1" latinLnBrk="0" hangingPunct="1">
                        <a:defRPr sz="1351" b="1" kern="1200">
                          <a:solidFill>
                            <a:schemeClr val="lt1"/>
                          </a:solidFill>
                          <a:latin typeface="Arial"/>
                        </a:defRPr>
                      </a:lvl6pPr>
                      <a:lvl7pPr marL="2057195" algn="l" defTabSz="685732" rtl="0" eaLnBrk="1" latinLnBrk="0" hangingPunct="1">
                        <a:defRPr sz="1351" b="1" kern="1200">
                          <a:solidFill>
                            <a:schemeClr val="lt1"/>
                          </a:solidFill>
                          <a:latin typeface="Arial"/>
                        </a:defRPr>
                      </a:lvl7pPr>
                      <a:lvl8pPr marL="2400060" algn="l" defTabSz="685732" rtl="0" eaLnBrk="1" latinLnBrk="0" hangingPunct="1">
                        <a:defRPr sz="1351" b="1" kern="1200">
                          <a:solidFill>
                            <a:schemeClr val="lt1"/>
                          </a:solidFill>
                          <a:latin typeface="Arial"/>
                        </a:defRPr>
                      </a:lvl8pPr>
                      <a:lvl9pPr marL="2742926" algn="l" defTabSz="685732" rtl="0" eaLnBrk="1" latinLnBrk="0" hangingPunct="1">
                        <a:defRPr sz="1351" b="1" kern="1200">
                          <a:solidFill>
                            <a:schemeClr val="lt1"/>
                          </a:solidFill>
                          <a:latin typeface="Arial"/>
                        </a:defRPr>
                      </a:lvl9pPr>
                    </a:lstStyle>
                    <a:p>
                      <a:pPr algn="l"/>
                      <a:r>
                        <a:rPr lang="en-AU" sz="1050" dirty="0"/>
                        <a:t>Chart</a:t>
                      </a:r>
                    </a:p>
                  </a:txBody>
                  <a:tcPr marL="144000" marR="14400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86018"/>
                    </a:solidFill>
                  </a:tcPr>
                </a:tc>
                <a:tc>
                  <a:txBody>
                    <a:bodyPr/>
                    <a:lstStyle>
                      <a:lvl1pPr marL="0" algn="l" defTabSz="685732" rtl="0" eaLnBrk="1" latinLnBrk="0" hangingPunct="1">
                        <a:defRPr sz="1351" b="1" kern="1200">
                          <a:solidFill>
                            <a:schemeClr val="lt1"/>
                          </a:solidFill>
                          <a:latin typeface="Arial"/>
                        </a:defRPr>
                      </a:lvl1pPr>
                      <a:lvl2pPr marL="342866" algn="l" defTabSz="685732" rtl="0" eaLnBrk="1" latinLnBrk="0" hangingPunct="1">
                        <a:defRPr sz="1351" b="1" kern="1200">
                          <a:solidFill>
                            <a:schemeClr val="lt1"/>
                          </a:solidFill>
                          <a:latin typeface="Arial"/>
                        </a:defRPr>
                      </a:lvl2pPr>
                      <a:lvl3pPr marL="685732" algn="l" defTabSz="685732" rtl="0" eaLnBrk="1" latinLnBrk="0" hangingPunct="1">
                        <a:defRPr sz="1351" b="1" kern="1200">
                          <a:solidFill>
                            <a:schemeClr val="lt1"/>
                          </a:solidFill>
                          <a:latin typeface="Arial"/>
                        </a:defRPr>
                      </a:lvl3pPr>
                      <a:lvl4pPr marL="1028597" algn="l" defTabSz="685732" rtl="0" eaLnBrk="1" latinLnBrk="0" hangingPunct="1">
                        <a:defRPr sz="1351" b="1" kern="1200">
                          <a:solidFill>
                            <a:schemeClr val="lt1"/>
                          </a:solidFill>
                          <a:latin typeface="Arial"/>
                        </a:defRPr>
                      </a:lvl4pPr>
                      <a:lvl5pPr marL="1371464" algn="l" defTabSz="685732" rtl="0" eaLnBrk="1" latinLnBrk="0" hangingPunct="1">
                        <a:defRPr sz="1351" b="1" kern="1200">
                          <a:solidFill>
                            <a:schemeClr val="lt1"/>
                          </a:solidFill>
                          <a:latin typeface="Arial"/>
                        </a:defRPr>
                      </a:lvl5pPr>
                      <a:lvl6pPr marL="1714331" algn="l" defTabSz="685732" rtl="0" eaLnBrk="1" latinLnBrk="0" hangingPunct="1">
                        <a:defRPr sz="1351" b="1" kern="1200">
                          <a:solidFill>
                            <a:schemeClr val="lt1"/>
                          </a:solidFill>
                          <a:latin typeface="Arial"/>
                        </a:defRPr>
                      </a:lvl6pPr>
                      <a:lvl7pPr marL="2057195" algn="l" defTabSz="685732" rtl="0" eaLnBrk="1" latinLnBrk="0" hangingPunct="1">
                        <a:defRPr sz="1351" b="1" kern="1200">
                          <a:solidFill>
                            <a:schemeClr val="lt1"/>
                          </a:solidFill>
                          <a:latin typeface="Arial"/>
                        </a:defRPr>
                      </a:lvl7pPr>
                      <a:lvl8pPr marL="2400060" algn="l" defTabSz="685732" rtl="0" eaLnBrk="1" latinLnBrk="0" hangingPunct="1">
                        <a:defRPr sz="1351" b="1" kern="1200">
                          <a:solidFill>
                            <a:schemeClr val="lt1"/>
                          </a:solidFill>
                          <a:latin typeface="Arial"/>
                        </a:defRPr>
                      </a:lvl8pPr>
                      <a:lvl9pPr marL="2742926" algn="l" defTabSz="685732" rtl="0" eaLnBrk="1" latinLnBrk="0" hangingPunct="1">
                        <a:defRPr sz="1351" b="1" kern="1200">
                          <a:solidFill>
                            <a:schemeClr val="lt1"/>
                          </a:solidFill>
                          <a:latin typeface="Arial"/>
                        </a:defRPr>
                      </a:lvl9pPr>
                    </a:lstStyle>
                    <a:p>
                      <a:pPr algn="ctr"/>
                      <a:r>
                        <a:rPr lang="en-AU" sz="1050" dirty="0"/>
                        <a:t>Slide number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D86018"/>
                    </a:solidFill>
                  </a:tcPr>
                </a:tc>
                <a:extLst>
                  <a:ext uri="{0D108BD9-81ED-4DB2-BD59-A6C34878D82A}">
                    <a16:rowId xmlns:a16="http://schemas.microsoft.com/office/drawing/2014/main" val="10000"/>
                  </a:ext>
                </a:extLst>
              </a:tr>
              <a:tr h="284510">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l"/>
                      <a:r>
                        <a:rPr lang="en-AU" sz="1050" b="0" dirty="0"/>
                        <a:t>Cash and term deposit rates rise as often as they fall</a:t>
                      </a:r>
                      <a:endParaRPr lang="en-AU" sz="1050" dirty="0"/>
                    </a:p>
                  </a:txBody>
                  <a:tcPr marL="144000" marR="14400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b="0" dirty="0"/>
                        <a:t>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4510">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l"/>
                      <a:r>
                        <a:rPr lang="en-AU" sz="1050" b="0" dirty="0"/>
                        <a:t>Consistency of dividend returns</a:t>
                      </a:r>
                      <a:endParaRPr lang="en-AU" sz="1050" dirty="0"/>
                    </a:p>
                  </a:txBody>
                  <a:tcPr marL="144000" marR="144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b="0" dirty="0"/>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extLst>
                  <a:ext uri="{0D108BD9-81ED-4DB2-BD59-A6C34878D82A}">
                    <a16:rowId xmlns:a16="http://schemas.microsoft.com/office/drawing/2014/main" val="10002"/>
                  </a:ext>
                </a:extLst>
              </a:tr>
              <a:tr h="284510">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l"/>
                      <a:r>
                        <a:rPr lang="en-AU" sz="1050" b="0" dirty="0"/>
                        <a:t>The story of income growth</a:t>
                      </a:r>
                      <a:endParaRPr lang="en-AU" sz="1050" dirty="0"/>
                    </a:p>
                  </a:txBody>
                  <a:tcPr marL="144000" marR="14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b="0" dirty="0"/>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84510">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l"/>
                      <a:r>
                        <a:rPr lang="en-AU" sz="1050" b="0" dirty="0"/>
                        <a:t>Growth of an investment in the Australian share market over 20 years </a:t>
                      </a:r>
                      <a:endParaRPr lang="en-AU" sz="1050" dirty="0"/>
                    </a:p>
                  </a:txBody>
                  <a:tcPr marL="144000" marR="144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b="0" dirty="0"/>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extLst>
                  <a:ext uri="{0D108BD9-81ED-4DB2-BD59-A6C34878D82A}">
                    <a16:rowId xmlns:a16="http://schemas.microsoft.com/office/drawing/2014/main" val="10004"/>
                  </a:ext>
                </a:extLst>
              </a:tr>
              <a:tr h="284510">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l"/>
                      <a:r>
                        <a:rPr lang="en-AU" sz="1050" b="0" dirty="0"/>
                        <a:t>Own or loan?</a:t>
                      </a:r>
                      <a:endParaRPr lang="en-AU" sz="1050" dirty="0"/>
                    </a:p>
                  </a:txBody>
                  <a:tcPr marL="144000" marR="14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b="0" dirty="0"/>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4510">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l"/>
                      <a:r>
                        <a:rPr lang="en-AU" sz="1050" b="0" dirty="0"/>
                        <a:t>Shares have outperformed cash</a:t>
                      </a:r>
                      <a:endParaRPr lang="en-AU" sz="1050" b="1" dirty="0"/>
                    </a:p>
                  </a:txBody>
                  <a:tcPr marL="144000" marR="144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tc>
                  <a:txBody>
                    <a:bodyPr/>
                    <a:lstStyle>
                      <a:lvl1pPr marL="0" algn="l" defTabSz="685732" rtl="0" eaLnBrk="1" latinLnBrk="0" hangingPunct="1">
                        <a:defRPr sz="1351" kern="1200">
                          <a:solidFill>
                            <a:schemeClr val="dk1"/>
                          </a:solidFill>
                          <a:latin typeface="Arial"/>
                        </a:defRPr>
                      </a:lvl1pPr>
                      <a:lvl2pPr marL="342866" algn="l" defTabSz="685732" rtl="0" eaLnBrk="1" latinLnBrk="0" hangingPunct="1">
                        <a:defRPr sz="1351" kern="1200">
                          <a:solidFill>
                            <a:schemeClr val="dk1"/>
                          </a:solidFill>
                          <a:latin typeface="Arial"/>
                        </a:defRPr>
                      </a:lvl2pPr>
                      <a:lvl3pPr marL="685732" algn="l" defTabSz="685732" rtl="0" eaLnBrk="1" latinLnBrk="0" hangingPunct="1">
                        <a:defRPr sz="1351" kern="1200">
                          <a:solidFill>
                            <a:schemeClr val="dk1"/>
                          </a:solidFill>
                          <a:latin typeface="Arial"/>
                        </a:defRPr>
                      </a:lvl3pPr>
                      <a:lvl4pPr marL="1028597" algn="l" defTabSz="685732" rtl="0" eaLnBrk="1" latinLnBrk="0" hangingPunct="1">
                        <a:defRPr sz="1351" kern="1200">
                          <a:solidFill>
                            <a:schemeClr val="dk1"/>
                          </a:solidFill>
                          <a:latin typeface="Arial"/>
                        </a:defRPr>
                      </a:lvl4pPr>
                      <a:lvl5pPr marL="1371464" algn="l" defTabSz="685732" rtl="0" eaLnBrk="1" latinLnBrk="0" hangingPunct="1">
                        <a:defRPr sz="1351" kern="1200">
                          <a:solidFill>
                            <a:schemeClr val="dk1"/>
                          </a:solidFill>
                          <a:latin typeface="Arial"/>
                        </a:defRPr>
                      </a:lvl5pPr>
                      <a:lvl6pPr marL="1714331" algn="l" defTabSz="685732" rtl="0" eaLnBrk="1" latinLnBrk="0" hangingPunct="1">
                        <a:defRPr sz="1351" kern="1200">
                          <a:solidFill>
                            <a:schemeClr val="dk1"/>
                          </a:solidFill>
                          <a:latin typeface="Arial"/>
                        </a:defRPr>
                      </a:lvl6pPr>
                      <a:lvl7pPr marL="2057195" algn="l" defTabSz="685732" rtl="0" eaLnBrk="1" latinLnBrk="0" hangingPunct="1">
                        <a:defRPr sz="1351" kern="1200">
                          <a:solidFill>
                            <a:schemeClr val="dk1"/>
                          </a:solidFill>
                          <a:latin typeface="Arial"/>
                        </a:defRPr>
                      </a:lvl7pPr>
                      <a:lvl8pPr marL="2400060" algn="l" defTabSz="685732" rtl="0" eaLnBrk="1" latinLnBrk="0" hangingPunct="1">
                        <a:defRPr sz="1351" kern="1200">
                          <a:solidFill>
                            <a:schemeClr val="dk1"/>
                          </a:solidFill>
                          <a:latin typeface="Arial"/>
                        </a:defRPr>
                      </a:lvl8pPr>
                      <a:lvl9pPr marL="2742926" algn="l" defTabSz="685732" rtl="0" eaLnBrk="1" latinLnBrk="0" hangingPunct="1">
                        <a:defRPr sz="1351" kern="1200">
                          <a:solidFill>
                            <a:schemeClr val="dk1"/>
                          </a:solidFill>
                          <a:latin typeface="Arial"/>
                        </a:defRPr>
                      </a:lvl9pPr>
                    </a:lstStyle>
                    <a:p>
                      <a:pPr algn="ctr"/>
                      <a:r>
                        <a:rPr lang="en-AU" sz="1050" b="0" dirty="0"/>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extLst>
                  <a:ext uri="{0D108BD9-81ED-4DB2-BD59-A6C34878D82A}">
                    <a16:rowId xmlns:a16="http://schemas.microsoft.com/office/drawing/2014/main" val="10006"/>
                  </a:ext>
                </a:extLst>
              </a:tr>
              <a:tr h="284510">
                <a:tc>
                  <a:txBody>
                    <a:bodyPr/>
                    <a:lstStyle/>
                    <a:p>
                      <a:pPr algn="l"/>
                      <a:r>
                        <a:rPr lang="en-AU" sz="1050" b="0" dirty="0"/>
                        <a:t>The impact of inflation</a:t>
                      </a:r>
                      <a:endParaRPr lang="en-AU" sz="1050" b="1" dirty="0"/>
                    </a:p>
                  </a:txBody>
                  <a:tcPr marL="144000" marR="14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AU" sz="1050" b="0" dirty="0"/>
                        <a:t>10</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418313"/>
                  </a:ext>
                </a:extLst>
              </a:tr>
              <a:tr h="284510">
                <a:tc>
                  <a:txBody>
                    <a:bodyPr/>
                    <a:lstStyle/>
                    <a:p>
                      <a:pPr algn="l"/>
                      <a:r>
                        <a:rPr lang="en-AU" sz="1050" b="0" dirty="0"/>
                        <a:t>Days out of the market will erode your wealth</a:t>
                      </a:r>
                      <a:endParaRPr lang="en-AU" sz="1050" b="1" dirty="0"/>
                    </a:p>
                  </a:txBody>
                  <a:tcPr marL="144000" marR="144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tc>
                  <a:txBody>
                    <a:bodyPr/>
                    <a:lstStyle/>
                    <a:p>
                      <a:pPr algn="ctr"/>
                      <a:r>
                        <a:rPr lang="en-AU" sz="1050" b="0" dirty="0"/>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extLst>
                  <a:ext uri="{0D108BD9-81ED-4DB2-BD59-A6C34878D82A}">
                    <a16:rowId xmlns:a16="http://schemas.microsoft.com/office/drawing/2014/main" val="2475432805"/>
                  </a:ext>
                </a:extLst>
              </a:tr>
              <a:tr h="284510">
                <a:tc>
                  <a:txBody>
                    <a:bodyPr/>
                    <a:lstStyle/>
                    <a:p>
                      <a:pPr algn="l"/>
                      <a:r>
                        <a:rPr lang="en-AU" sz="1050" b="0" dirty="0"/>
                        <a:t>Growing your wealth through a regular investment strategy</a:t>
                      </a:r>
                      <a:endParaRPr lang="en-AU" sz="1050" b="1" dirty="0"/>
                    </a:p>
                  </a:txBody>
                  <a:tcPr marL="144000" marR="14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AU" sz="1050" b="0" dirty="0"/>
                        <a:t>12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57034592"/>
                  </a:ext>
                </a:extLst>
              </a:tr>
              <a:tr h="284510">
                <a:tc>
                  <a:txBody>
                    <a:bodyPr/>
                    <a:lstStyle/>
                    <a:p>
                      <a:pPr algn="l"/>
                      <a:r>
                        <a:rPr lang="en-AU" sz="1050" b="0" dirty="0"/>
                        <a:t>Staying invested would have kept you ahead (‘the chaser’)</a:t>
                      </a:r>
                      <a:endParaRPr lang="en-AU" sz="1050" b="1" dirty="0"/>
                    </a:p>
                  </a:txBody>
                  <a:tcPr marL="144000" marR="144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tc>
                  <a:txBody>
                    <a:bodyPr/>
                    <a:lstStyle/>
                    <a:p>
                      <a:pPr algn="ctr"/>
                      <a:r>
                        <a:rPr lang="en-AU" sz="1050" b="0" dirty="0"/>
                        <a:t>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extLst>
                  <a:ext uri="{0D108BD9-81ED-4DB2-BD59-A6C34878D82A}">
                    <a16:rowId xmlns:a16="http://schemas.microsoft.com/office/drawing/2014/main" val="13415717"/>
                  </a:ext>
                </a:extLst>
              </a:tr>
              <a:tr h="284510">
                <a:tc>
                  <a:txBody>
                    <a:bodyPr/>
                    <a:lstStyle/>
                    <a:p>
                      <a:pPr algn="l"/>
                      <a:r>
                        <a:rPr lang="en-AU" sz="1050" b="0" dirty="0"/>
                        <a:t>Comparison of returns from global shares and term deposits since 2002</a:t>
                      </a:r>
                      <a:endParaRPr lang="en-AU" sz="1050" b="1" dirty="0"/>
                    </a:p>
                  </a:txBody>
                  <a:tcPr marL="144000" marR="14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AU" sz="1050" b="0" dirty="0"/>
                        <a:t>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27500411"/>
                  </a:ext>
                </a:extLst>
              </a:tr>
              <a:tr h="284510">
                <a:tc>
                  <a:txBody>
                    <a:bodyPr/>
                    <a:lstStyle/>
                    <a:p>
                      <a:pPr algn="l"/>
                      <a:r>
                        <a:rPr lang="en-AU" sz="1050" b="0" dirty="0"/>
                        <a:t>Impact of world events on investment markets</a:t>
                      </a:r>
                      <a:endParaRPr lang="en-AU" sz="1050" b="1" dirty="0"/>
                    </a:p>
                  </a:txBody>
                  <a:tcPr marL="144000" marR="144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tc>
                  <a:txBody>
                    <a:bodyPr/>
                    <a:lstStyle/>
                    <a:p>
                      <a:pPr algn="ctr"/>
                      <a:r>
                        <a:rPr lang="en-AU" sz="1050" b="0" dirty="0"/>
                        <a:t>15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0EEEA"/>
                    </a:solidFill>
                  </a:tcPr>
                </a:tc>
                <a:extLst>
                  <a:ext uri="{0D108BD9-81ED-4DB2-BD59-A6C34878D82A}">
                    <a16:rowId xmlns:a16="http://schemas.microsoft.com/office/drawing/2014/main" val="988849328"/>
                  </a:ext>
                </a:extLst>
              </a:tr>
              <a:tr h="284510">
                <a:tc>
                  <a:txBody>
                    <a:bodyPr/>
                    <a:lstStyle/>
                    <a:p>
                      <a:pPr algn="l"/>
                      <a:r>
                        <a:rPr lang="en-AU" sz="1050" b="0" dirty="0"/>
                        <a:t>History of returns for global shares	</a:t>
                      </a:r>
                      <a:endParaRPr lang="en-AU" sz="1050" b="1" dirty="0"/>
                    </a:p>
                  </a:txBody>
                  <a:tcPr marL="144000" marR="144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AU" sz="1050" b="0" dirty="0"/>
                        <a:t>16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48185817"/>
                  </a:ext>
                </a:extLst>
              </a:tr>
            </a:tbl>
          </a:graphicData>
        </a:graphic>
      </p:graphicFrame>
    </p:spTree>
    <p:extLst>
      <p:ext uri="{BB962C8B-B14F-4D97-AF65-F5344CB8AC3E}">
        <p14:creationId xmlns:p14="http://schemas.microsoft.com/office/powerpoint/2010/main" val="998807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243F36-FDC0-EA9B-C35F-F9CECAD4CD22}"/>
              </a:ext>
            </a:extLst>
          </p:cNvPr>
          <p:cNvPicPr>
            <a:picLocks noChangeAspect="1"/>
          </p:cNvPicPr>
          <p:nvPr/>
        </p:nvPicPr>
        <p:blipFill>
          <a:blip r:embed="rId2"/>
          <a:stretch>
            <a:fillRect/>
          </a:stretch>
        </p:blipFill>
        <p:spPr>
          <a:xfrm>
            <a:off x="832923" y="1960625"/>
            <a:ext cx="7613097" cy="3698426"/>
          </a:xfrm>
          <a:prstGeom prst="rect">
            <a:avLst/>
          </a:prstGeom>
        </p:spPr>
      </p:pic>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4</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569251" y="382390"/>
            <a:ext cx="7020000" cy="516637"/>
          </a:xfrm>
        </p:spPr>
        <p:txBody>
          <a:bodyPr/>
          <a:lstStyle/>
          <a:p>
            <a:r>
              <a:rPr lang="en-AU" sz="2400" dirty="0">
                <a:solidFill>
                  <a:schemeClr val="accent3"/>
                </a:solidFill>
              </a:rPr>
              <a:t>Cash and term deposit rates rise as </a:t>
            </a:r>
            <a:br>
              <a:rPr lang="en-AU" sz="2400" dirty="0">
                <a:solidFill>
                  <a:schemeClr val="accent3"/>
                </a:solidFill>
              </a:rPr>
            </a:br>
            <a:r>
              <a:rPr lang="en-AU" sz="2400" dirty="0">
                <a:solidFill>
                  <a:schemeClr val="accent3"/>
                </a:solidFill>
              </a:rPr>
              <a:t>often as they fall</a:t>
            </a:r>
          </a:p>
        </p:txBody>
      </p:sp>
      <p:sp>
        <p:nvSpPr>
          <p:cNvPr id="8" name="TextBox 7">
            <a:extLst>
              <a:ext uri="{FF2B5EF4-FFF2-40B4-BE49-F238E27FC236}">
                <a16:creationId xmlns:a16="http://schemas.microsoft.com/office/drawing/2014/main" id="{331432CA-90FC-441D-9283-6ADA028D5299}"/>
              </a:ext>
            </a:extLst>
          </p:cNvPr>
          <p:cNvSpPr txBox="1"/>
          <p:nvPr/>
        </p:nvSpPr>
        <p:spPr>
          <a:xfrm>
            <a:off x="443045" y="6348224"/>
            <a:ext cx="82081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Past performance is not a reliable indicator of future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mn-ea"/>
                <a:cs typeface="Arial" panose="020B0604020202020204" pitchFamily="34" charset="0"/>
              </a:rPr>
              <a:t>Sources: MLC Asset Management Services Limited, </a:t>
            </a: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Reserve Bank of Australia (RBA). Data as at 31 December 2024. Based on banks’ 1 year term deposit rates ($10,000). </a:t>
            </a:r>
          </a:p>
        </p:txBody>
      </p:sp>
      <p:sp>
        <p:nvSpPr>
          <p:cNvPr id="10" name="Text Placeholder 7">
            <a:extLst>
              <a:ext uri="{FF2B5EF4-FFF2-40B4-BE49-F238E27FC236}">
                <a16:creationId xmlns:a16="http://schemas.microsoft.com/office/drawing/2014/main" id="{56085AF0-CE47-44D0-B615-36D9434E28D0}"/>
              </a:ext>
            </a:extLst>
          </p:cNvPr>
          <p:cNvSpPr txBox="1">
            <a:spLocks/>
          </p:cNvSpPr>
          <p:nvPr/>
        </p:nvSpPr>
        <p:spPr>
          <a:xfrm>
            <a:off x="-660" y="1412776"/>
            <a:ext cx="9144000" cy="401637"/>
          </a:xfrm>
          <a:prstGeom prst="rect">
            <a:avLst/>
          </a:prstGeom>
          <a:solidFill>
            <a:srgbClr val="D86018"/>
          </a:solidFill>
          <a:ln>
            <a:noFill/>
          </a:ln>
        </p:spPr>
        <p:txBody>
          <a:bodyPr anchor="ctr"/>
          <a:lst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444500" indent="0">
              <a:buFont typeface="Arial" panose="020B0604020202020204" pitchFamily="34" charset="0"/>
              <a:buNone/>
              <a:defRPr/>
            </a:pPr>
            <a:r>
              <a:rPr lang="en-AU" b="1" dirty="0">
                <a:solidFill>
                  <a:schemeClr val="bg1"/>
                </a:solidFill>
              </a:rPr>
              <a:t>One year term deposit rates (based on $10,000 deposit)</a:t>
            </a:r>
          </a:p>
        </p:txBody>
      </p:sp>
      <p:grpSp>
        <p:nvGrpSpPr>
          <p:cNvPr id="5" name="Group 4">
            <a:extLst>
              <a:ext uri="{FF2B5EF4-FFF2-40B4-BE49-F238E27FC236}">
                <a16:creationId xmlns:a16="http://schemas.microsoft.com/office/drawing/2014/main" id="{80BFCB7B-BBF9-4D77-9E53-9281C3B94B10}"/>
              </a:ext>
            </a:extLst>
          </p:cNvPr>
          <p:cNvGrpSpPr/>
          <p:nvPr/>
        </p:nvGrpSpPr>
        <p:grpSpPr>
          <a:xfrm>
            <a:off x="524687" y="2171592"/>
            <a:ext cx="7780386" cy="2328868"/>
            <a:chOff x="915007" y="2195957"/>
            <a:chExt cx="7780386" cy="2328868"/>
          </a:xfrm>
        </p:grpSpPr>
        <p:sp>
          <p:nvSpPr>
            <p:cNvPr id="12" name="TextBox 11">
              <a:extLst>
                <a:ext uri="{FF2B5EF4-FFF2-40B4-BE49-F238E27FC236}">
                  <a16:creationId xmlns:a16="http://schemas.microsoft.com/office/drawing/2014/main" id="{60FADB0F-384E-4401-88A6-B8B773C0BA4E}"/>
                </a:ext>
              </a:extLst>
            </p:cNvPr>
            <p:cNvSpPr txBox="1"/>
            <p:nvPr/>
          </p:nvSpPr>
          <p:spPr>
            <a:xfrm>
              <a:off x="6391137" y="2899367"/>
              <a:ext cx="2304256" cy="600164"/>
            </a:xfrm>
            <a:prstGeom prst="rect">
              <a:avLst/>
            </a:prstGeom>
            <a:solidFill>
              <a:srgbClr val="F0EEEA"/>
            </a:solidFill>
            <a:ln>
              <a:noFill/>
            </a:ln>
          </p:spPr>
          <p:txBody>
            <a:bodyPr wrap="square">
              <a:spAutoFit/>
            </a:bodyPr>
            <a:lstStyle/>
            <a:p>
              <a:pPr fontAlgn="auto">
                <a:spcBef>
                  <a:spcPts val="0"/>
                </a:spcBef>
                <a:spcAft>
                  <a:spcPts val="0"/>
                </a:spcAft>
                <a:defRPr/>
              </a:pPr>
              <a:r>
                <a:rPr lang="en-AU" sz="1100" dirty="0">
                  <a:solidFill>
                    <a:schemeClr val="accent3"/>
                  </a:solidFill>
                  <a:latin typeface="+mn-lt"/>
                  <a:cs typeface="+mn-cs"/>
                </a:rPr>
                <a:t>The RBA cash rate is 4.35% and a 1 year term deposit rate with the National Australia Bank is </a:t>
              </a:r>
              <a:r>
                <a:rPr lang="en-AU" sz="1100" dirty="0">
                  <a:solidFill>
                    <a:schemeClr val="accent3"/>
                  </a:solidFill>
                </a:rPr>
                <a:t>4</a:t>
              </a:r>
              <a:r>
                <a:rPr lang="en-AU" sz="1100" dirty="0">
                  <a:solidFill>
                    <a:schemeClr val="accent3"/>
                  </a:solidFill>
                  <a:latin typeface="+mn-lt"/>
                  <a:cs typeface="+mn-cs"/>
                </a:rPr>
                <a:t>.20% </a:t>
              </a:r>
            </a:p>
          </p:txBody>
        </p:sp>
        <p:sp>
          <p:nvSpPr>
            <p:cNvPr id="13" name="TextBox 12">
              <a:extLst>
                <a:ext uri="{FF2B5EF4-FFF2-40B4-BE49-F238E27FC236}">
                  <a16:creationId xmlns:a16="http://schemas.microsoft.com/office/drawing/2014/main" id="{96860E36-4C80-4107-81DB-509758B0C35F}"/>
                </a:ext>
              </a:extLst>
            </p:cNvPr>
            <p:cNvSpPr txBox="1"/>
            <p:nvPr/>
          </p:nvSpPr>
          <p:spPr>
            <a:xfrm rot="16200000">
              <a:off x="61328" y="3409536"/>
              <a:ext cx="1968968" cy="261610"/>
            </a:xfrm>
            <a:prstGeom prst="rect">
              <a:avLst/>
            </a:prstGeom>
            <a:noFill/>
          </p:spPr>
          <p:txBody>
            <a:bodyPr wrap="square" rtlCol="0">
              <a:spAutoFit/>
            </a:bodyPr>
            <a:lstStyle/>
            <a:p>
              <a:r>
                <a:rPr lang="en-AU" sz="1100" dirty="0">
                  <a:solidFill>
                    <a:schemeClr val="accent3"/>
                  </a:solidFill>
                </a:rPr>
                <a:t>1 year term deposit rates %</a:t>
              </a:r>
            </a:p>
          </p:txBody>
        </p:sp>
        <p:sp>
          <p:nvSpPr>
            <p:cNvPr id="14" name="TextBox 13">
              <a:extLst>
                <a:ext uri="{FF2B5EF4-FFF2-40B4-BE49-F238E27FC236}">
                  <a16:creationId xmlns:a16="http://schemas.microsoft.com/office/drawing/2014/main" id="{78BFB16C-53BD-424A-81D1-32134FA3C6BA}"/>
                </a:ext>
              </a:extLst>
            </p:cNvPr>
            <p:cNvSpPr txBox="1"/>
            <p:nvPr/>
          </p:nvSpPr>
          <p:spPr>
            <a:xfrm>
              <a:off x="6319129" y="2195957"/>
              <a:ext cx="1224136" cy="246221"/>
            </a:xfrm>
            <a:prstGeom prst="rect">
              <a:avLst/>
            </a:prstGeom>
            <a:solidFill>
              <a:schemeClr val="bg1"/>
            </a:solidFill>
          </p:spPr>
          <p:txBody>
            <a:bodyPr wrap="square" rtlCol="0">
              <a:spAutoFit/>
            </a:bodyPr>
            <a:lstStyle/>
            <a:p>
              <a:r>
                <a:rPr lang="en-AU" sz="1000" b="1" dirty="0">
                  <a:solidFill>
                    <a:schemeClr val="accent3"/>
                  </a:solidFill>
                </a:rPr>
                <a:t>Term deposits</a:t>
              </a:r>
            </a:p>
          </p:txBody>
        </p:sp>
      </p:grpSp>
      <p:sp>
        <p:nvSpPr>
          <p:cNvPr id="17" name="TextBox 16">
            <a:extLst>
              <a:ext uri="{FF2B5EF4-FFF2-40B4-BE49-F238E27FC236}">
                <a16:creationId xmlns:a16="http://schemas.microsoft.com/office/drawing/2014/main" id="{59A31535-9014-4FDF-AD01-9B4E03B60523}"/>
              </a:ext>
            </a:extLst>
          </p:cNvPr>
          <p:cNvSpPr txBox="1"/>
          <p:nvPr/>
        </p:nvSpPr>
        <p:spPr>
          <a:xfrm>
            <a:off x="532381" y="5805264"/>
            <a:ext cx="7913640" cy="403200"/>
          </a:xfrm>
          <a:prstGeom prst="rect">
            <a:avLst/>
          </a:prstGeom>
          <a:solidFill>
            <a:srgbClr val="7F7F7F"/>
          </a:solidFill>
        </p:spPr>
        <p:txBody>
          <a:bodyPr wrap="square" lIns="0" tIns="0" rIns="0" bIns="0" rtlCol="0" anchor="ctr">
            <a:spAutoFit/>
          </a:bodyPr>
          <a:lstStyle/>
          <a:p>
            <a:pPr algn="ctr">
              <a:lnSpc>
                <a:spcPct val="90000"/>
              </a:lnSpc>
              <a:spcAft>
                <a:spcPts val="450"/>
              </a:spcAft>
            </a:pPr>
            <a:r>
              <a:rPr lang="en-AU" sz="1000" b="1" dirty="0">
                <a:solidFill>
                  <a:schemeClr val="bg1"/>
                </a:solidFill>
                <a:latin typeface="+mj-lt"/>
                <a:cs typeface="Arial" panose="020B0604020202020204" pitchFamily="34" charset="0"/>
              </a:rPr>
              <a:t>With low term deposit rates, you may not get the level of growth and income you need to achieve your goals </a:t>
            </a:r>
            <a:endParaRPr lang="en-US" sz="1000" b="1" dirty="0">
              <a:solidFill>
                <a:schemeClr val="bg1"/>
              </a:solidFill>
              <a:latin typeface="+mj-lt"/>
              <a:cs typeface="Arial" panose="020B0604020202020204" pitchFamily="34" charset="0"/>
            </a:endParaRPr>
          </a:p>
        </p:txBody>
      </p:sp>
    </p:spTree>
    <p:extLst>
      <p:ext uri="{BB962C8B-B14F-4D97-AF65-F5344CB8AC3E}">
        <p14:creationId xmlns:p14="http://schemas.microsoft.com/office/powerpoint/2010/main" val="1144507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5</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539552" y="382390"/>
            <a:ext cx="7020000" cy="516637"/>
          </a:xfrm>
        </p:spPr>
        <p:txBody>
          <a:bodyPr/>
          <a:lstStyle/>
          <a:p>
            <a:r>
              <a:rPr lang="en-AU" sz="2400" dirty="0">
                <a:solidFill>
                  <a:schemeClr val="accent3"/>
                </a:solidFill>
              </a:rPr>
              <a:t>Consistency of dividend returns</a:t>
            </a:r>
            <a:br>
              <a:rPr lang="en-AU" dirty="0"/>
            </a:br>
            <a:r>
              <a:rPr lang="en-AU" sz="1400" dirty="0">
                <a:solidFill>
                  <a:schemeClr val="accent1"/>
                </a:solidFill>
              </a:rPr>
              <a:t>Income from term deposits was higher initially, but income from </a:t>
            </a:r>
            <a:br>
              <a:rPr lang="en-AU" sz="1400" dirty="0">
                <a:solidFill>
                  <a:schemeClr val="accent1"/>
                </a:solidFill>
              </a:rPr>
            </a:br>
            <a:r>
              <a:rPr lang="en-AU" sz="1400" dirty="0">
                <a:solidFill>
                  <a:schemeClr val="accent1"/>
                </a:solidFill>
              </a:rPr>
              <a:t>shares grew significantly</a:t>
            </a:r>
            <a:br>
              <a:rPr lang="en-AU" sz="1400" dirty="0">
                <a:solidFill>
                  <a:schemeClr val="accent1"/>
                </a:solidFill>
              </a:rPr>
            </a:br>
            <a:endParaRPr lang="en-AU" sz="1400" dirty="0">
              <a:solidFill>
                <a:schemeClr val="accent1"/>
              </a:solidFill>
            </a:endParaRPr>
          </a:p>
        </p:txBody>
      </p:sp>
      <p:sp>
        <p:nvSpPr>
          <p:cNvPr id="8" name="TextBox 7">
            <a:extLst>
              <a:ext uri="{FF2B5EF4-FFF2-40B4-BE49-F238E27FC236}">
                <a16:creationId xmlns:a16="http://schemas.microsoft.com/office/drawing/2014/main" id="{331432CA-90FC-441D-9283-6ADA028D5299}"/>
              </a:ext>
            </a:extLst>
          </p:cNvPr>
          <p:cNvSpPr txBox="1"/>
          <p:nvPr/>
        </p:nvSpPr>
        <p:spPr>
          <a:xfrm>
            <a:off x="458835" y="6105490"/>
            <a:ext cx="778557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Past performance is not a reliable indicator of future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Source: Calculations by MLC Asset Management Services Limited. Shares – represented by the ASX Industrials Total Return and Price Indices. Income calculated as the difference between the return of the accumulation and price indices, multiplied by capital value. Term deposit – represented by the Reserve Bank of Australia (RBA) 12 month Banks’ Term Deposits ($10,000), prior to January 1982, the RBA 12 month Term Deposit rate ($5000 - $10,000). All data assumes income is not re-invested.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endParaRPr>
          </a:p>
        </p:txBody>
      </p:sp>
      <p:sp>
        <p:nvSpPr>
          <p:cNvPr id="10" name="Text Placeholder 7">
            <a:extLst>
              <a:ext uri="{FF2B5EF4-FFF2-40B4-BE49-F238E27FC236}">
                <a16:creationId xmlns:a16="http://schemas.microsoft.com/office/drawing/2014/main" id="{56085AF0-CE47-44D0-B615-36D9434E28D0}"/>
              </a:ext>
            </a:extLst>
          </p:cNvPr>
          <p:cNvSpPr txBox="1">
            <a:spLocks/>
          </p:cNvSpPr>
          <p:nvPr/>
        </p:nvSpPr>
        <p:spPr>
          <a:xfrm>
            <a:off x="-660" y="1412776"/>
            <a:ext cx="9144000" cy="401637"/>
          </a:xfrm>
          <a:prstGeom prst="rect">
            <a:avLst/>
          </a:prstGeom>
          <a:solidFill>
            <a:srgbClr val="D86018"/>
          </a:solidFill>
          <a:ln>
            <a:noFill/>
          </a:ln>
        </p:spPr>
        <p:txBody>
          <a:bodyPr anchor="ctr"/>
          <a:lst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444500" marR="0" lvl="0" indent="0" algn="l" defTabSz="685732" rtl="0" eaLnBrk="1" fontAlgn="auto" latinLnBrk="0" hangingPunct="1">
              <a:lnSpc>
                <a:spcPct val="100000"/>
              </a:lnSpc>
              <a:spcBef>
                <a:spcPts val="300"/>
              </a:spcBef>
              <a:spcAft>
                <a:spcPts val="0"/>
              </a:spcAft>
              <a:buClr>
                <a:srgbClr val="D86018"/>
              </a:buClr>
              <a:buSzTx/>
              <a:buFont typeface="Arial" panose="020B0604020202020204" pitchFamily="34" charset="0"/>
              <a:buNone/>
              <a:tabLst/>
              <a:defRPr/>
            </a:pPr>
            <a:r>
              <a:rPr kumimoji="0" lang="en-AU" sz="1200" b="1" i="0" u="none" strike="noStrike" kern="1200" cap="none" spc="0" normalizeH="0" baseline="0" noProof="0" dirty="0">
                <a:ln>
                  <a:noFill/>
                </a:ln>
                <a:solidFill>
                  <a:prstClr val="white"/>
                </a:solidFill>
                <a:effectLst/>
                <a:uLnTx/>
                <a:uFillTx/>
                <a:latin typeface="Arial" panose="020B0604020202020204"/>
                <a:ea typeface="+mn-ea"/>
                <a:cs typeface="+mn-cs"/>
              </a:rPr>
              <a:t>Income on an investment of $100,000 in December 1980 – December 2024</a:t>
            </a:r>
          </a:p>
        </p:txBody>
      </p:sp>
      <p:grpSp>
        <p:nvGrpSpPr>
          <p:cNvPr id="2" name="Group 1">
            <a:extLst>
              <a:ext uri="{FF2B5EF4-FFF2-40B4-BE49-F238E27FC236}">
                <a16:creationId xmlns:a16="http://schemas.microsoft.com/office/drawing/2014/main" id="{5C554071-D348-4DCC-83ED-41D0BCCFBA7D}"/>
              </a:ext>
            </a:extLst>
          </p:cNvPr>
          <p:cNvGrpSpPr/>
          <p:nvPr/>
        </p:nvGrpSpPr>
        <p:grpSpPr>
          <a:xfrm>
            <a:off x="433268" y="1818336"/>
            <a:ext cx="7420631" cy="4320998"/>
            <a:chOff x="429076" y="1620695"/>
            <a:chExt cx="7420631" cy="4320998"/>
          </a:xfrm>
        </p:grpSpPr>
        <p:sp>
          <p:nvSpPr>
            <p:cNvPr id="11" name="TextBox 10">
              <a:extLst>
                <a:ext uri="{FF2B5EF4-FFF2-40B4-BE49-F238E27FC236}">
                  <a16:creationId xmlns:a16="http://schemas.microsoft.com/office/drawing/2014/main" id="{B5FA0F84-5B81-4DC6-AEEA-7D72F5FBB964}"/>
                </a:ext>
              </a:extLst>
            </p:cNvPr>
            <p:cNvSpPr txBox="1"/>
            <p:nvPr/>
          </p:nvSpPr>
          <p:spPr>
            <a:xfrm>
              <a:off x="429076" y="1620695"/>
              <a:ext cx="936104" cy="261610"/>
            </a:xfrm>
            <a:prstGeom prst="rect">
              <a:avLst/>
            </a:prstGeom>
            <a:solidFill>
              <a:schemeClr val="bg1"/>
            </a:solidFill>
          </p:spPr>
          <p:txBody>
            <a:bodyPr wrap="square" rtlCol="0">
              <a:spAutoFit/>
            </a:bodyPr>
            <a:lstStyle/>
            <a:p>
              <a:pPr algn="l"/>
              <a:r>
                <a:rPr lang="en-AU" sz="1050" b="1" dirty="0">
                  <a:solidFill>
                    <a:schemeClr val="accent3"/>
                  </a:solidFill>
                </a:rPr>
                <a:t>Income</a:t>
              </a:r>
            </a:p>
          </p:txBody>
        </p:sp>
        <p:sp>
          <p:nvSpPr>
            <p:cNvPr id="9" name="TextBox 8">
              <a:extLst>
                <a:ext uri="{FF2B5EF4-FFF2-40B4-BE49-F238E27FC236}">
                  <a16:creationId xmlns:a16="http://schemas.microsoft.com/office/drawing/2014/main" id="{4FFD85F2-0189-4E17-B3D3-97D3A7DA348B}"/>
                </a:ext>
              </a:extLst>
            </p:cNvPr>
            <p:cNvSpPr txBox="1"/>
            <p:nvPr/>
          </p:nvSpPr>
          <p:spPr>
            <a:xfrm>
              <a:off x="2083785" y="5710861"/>
              <a:ext cx="2522023" cy="230832"/>
            </a:xfrm>
            <a:prstGeom prst="rect">
              <a:avLst/>
            </a:prstGeom>
            <a:solidFill>
              <a:schemeClr val="bg1"/>
            </a:solidFill>
          </p:spPr>
          <p:txBody>
            <a:bodyPr wrap="square" rtlCol="0">
              <a:spAutoFit/>
            </a:bodyPr>
            <a:lstStyle/>
            <a:p>
              <a:r>
                <a:rPr lang="en-AU" sz="900" dirty="0">
                  <a:solidFill>
                    <a:schemeClr val="accent3"/>
                  </a:solidFill>
                </a:rPr>
                <a:t>Annual income from 1 year term deposits</a:t>
              </a:r>
            </a:p>
          </p:txBody>
        </p:sp>
        <p:sp>
          <p:nvSpPr>
            <p:cNvPr id="12" name="TextBox 11">
              <a:extLst>
                <a:ext uri="{FF2B5EF4-FFF2-40B4-BE49-F238E27FC236}">
                  <a16:creationId xmlns:a16="http://schemas.microsoft.com/office/drawing/2014/main" id="{152261B6-640A-4DAA-92C7-A7DDD11A861A}"/>
                </a:ext>
              </a:extLst>
            </p:cNvPr>
            <p:cNvSpPr txBox="1"/>
            <p:nvPr/>
          </p:nvSpPr>
          <p:spPr>
            <a:xfrm>
              <a:off x="5075482" y="5705750"/>
              <a:ext cx="2774225" cy="230832"/>
            </a:xfrm>
            <a:prstGeom prst="rect">
              <a:avLst/>
            </a:prstGeom>
            <a:solidFill>
              <a:schemeClr val="bg1"/>
            </a:solidFill>
          </p:spPr>
          <p:txBody>
            <a:bodyPr wrap="square" rtlCol="0">
              <a:spAutoFit/>
            </a:bodyPr>
            <a:lstStyle/>
            <a:p>
              <a:r>
                <a:rPr lang="en-AU" sz="900" dirty="0">
                  <a:solidFill>
                    <a:schemeClr val="accent3"/>
                  </a:solidFill>
                </a:rPr>
                <a:t>Annual income from shares (industrials index)</a:t>
              </a:r>
            </a:p>
          </p:txBody>
        </p:sp>
        <p:sp>
          <p:nvSpPr>
            <p:cNvPr id="13" name="TextBox 12">
              <a:extLst>
                <a:ext uri="{FF2B5EF4-FFF2-40B4-BE49-F238E27FC236}">
                  <a16:creationId xmlns:a16="http://schemas.microsoft.com/office/drawing/2014/main" id="{9F9F0062-2BC8-43F4-A880-BC9B9C5EA9E3}"/>
                </a:ext>
              </a:extLst>
            </p:cNvPr>
            <p:cNvSpPr txBox="1"/>
            <p:nvPr/>
          </p:nvSpPr>
          <p:spPr>
            <a:xfrm>
              <a:off x="3683713" y="5550071"/>
              <a:ext cx="1766870" cy="180000"/>
            </a:xfrm>
            <a:prstGeom prst="rect">
              <a:avLst/>
            </a:prstGeom>
            <a:solidFill>
              <a:schemeClr val="bg1"/>
            </a:solidFill>
          </p:spPr>
          <p:txBody>
            <a:bodyPr wrap="square" rtlCol="0">
              <a:spAutoFit/>
            </a:bodyPr>
            <a:lstStyle/>
            <a:p>
              <a:pPr algn="ctr"/>
              <a:r>
                <a:rPr lang="en-AU" sz="900" b="1" dirty="0"/>
                <a:t>Year ended 31 December</a:t>
              </a:r>
            </a:p>
          </p:txBody>
        </p:sp>
      </p:grpSp>
      <p:pic>
        <p:nvPicPr>
          <p:cNvPr id="6" name="Picture 5">
            <a:extLst>
              <a:ext uri="{FF2B5EF4-FFF2-40B4-BE49-F238E27FC236}">
                <a16:creationId xmlns:a16="http://schemas.microsoft.com/office/drawing/2014/main" id="{37DC0BC7-43F6-7770-5339-B5D05FE633C1}"/>
              </a:ext>
            </a:extLst>
          </p:cNvPr>
          <p:cNvPicPr>
            <a:picLocks noChangeAspect="1"/>
          </p:cNvPicPr>
          <p:nvPr/>
        </p:nvPicPr>
        <p:blipFill>
          <a:blip r:embed="rId2"/>
          <a:stretch>
            <a:fillRect/>
          </a:stretch>
        </p:blipFill>
        <p:spPr>
          <a:xfrm>
            <a:off x="652413" y="2024539"/>
            <a:ext cx="7591995" cy="3764973"/>
          </a:xfrm>
          <a:prstGeom prst="rect">
            <a:avLst/>
          </a:prstGeom>
        </p:spPr>
      </p:pic>
    </p:spTree>
    <p:extLst>
      <p:ext uri="{BB962C8B-B14F-4D97-AF65-F5344CB8AC3E}">
        <p14:creationId xmlns:p14="http://schemas.microsoft.com/office/powerpoint/2010/main" val="2885724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A1D55588-FA5D-BCB8-563D-2FCE71FFD871}"/>
              </a:ext>
            </a:extLst>
          </p:cNvPr>
          <p:cNvPicPr>
            <a:picLocks noChangeAspect="1"/>
          </p:cNvPicPr>
          <p:nvPr/>
        </p:nvPicPr>
        <p:blipFill>
          <a:blip r:embed="rId2"/>
          <a:stretch>
            <a:fillRect/>
          </a:stretch>
        </p:blipFill>
        <p:spPr>
          <a:xfrm>
            <a:off x="638212" y="2123565"/>
            <a:ext cx="7750211" cy="3693988"/>
          </a:xfrm>
          <a:prstGeom prst="rect">
            <a:avLst/>
          </a:prstGeom>
        </p:spPr>
      </p:pic>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6</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569251" y="382390"/>
            <a:ext cx="7020000" cy="516637"/>
          </a:xfrm>
        </p:spPr>
        <p:txBody>
          <a:bodyPr/>
          <a:lstStyle/>
          <a:p>
            <a:r>
              <a:rPr lang="en-AU" sz="2400" dirty="0">
                <a:solidFill>
                  <a:schemeClr val="accent3"/>
                </a:solidFill>
              </a:rPr>
              <a:t>The story of income growth</a:t>
            </a:r>
            <a:br>
              <a:rPr lang="en-AU" sz="2400" dirty="0">
                <a:solidFill>
                  <a:schemeClr val="accent3"/>
                </a:solidFill>
              </a:rPr>
            </a:br>
            <a:r>
              <a:rPr lang="en-AU" sz="1600" dirty="0">
                <a:solidFill>
                  <a:schemeClr val="accent1"/>
                </a:solidFill>
              </a:rPr>
              <a:t>Shares vs term deposits</a:t>
            </a:r>
          </a:p>
        </p:txBody>
      </p:sp>
      <p:sp>
        <p:nvSpPr>
          <p:cNvPr id="8" name="TextBox 7">
            <a:extLst>
              <a:ext uri="{FF2B5EF4-FFF2-40B4-BE49-F238E27FC236}">
                <a16:creationId xmlns:a16="http://schemas.microsoft.com/office/drawing/2014/main" id="{331432CA-90FC-441D-9283-6ADA028D5299}"/>
              </a:ext>
            </a:extLst>
          </p:cNvPr>
          <p:cNvSpPr txBox="1"/>
          <p:nvPr/>
        </p:nvSpPr>
        <p:spPr>
          <a:xfrm>
            <a:off x="537040" y="5843867"/>
            <a:ext cx="7612952" cy="1077218"/>
          </a:xfrm>
          <a:prstGeom prst="rect">
            <a:avLst/>
          </a:prstGeom>
          <a:noFill/>
        </p:spPr>
        <p:txBody>
          <a:bodyPr wrap="square" rtlCol="0">
            <a:spAutoFit/>
          </a:bodyPr>
          <a:lstStyle/>
          <a:p>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Past performance is not a reliable indicator of future performance. Source: Based on calculations by MLC Asset Management Services Limited as at 31 December 2024 and based on market index data. </a:t>
            </a:r>
            <a:r>
              <a:rPr lang="en-AU" sz="800" dirty="0"/>
              <a:t>Shares - are based on S&amp;P/ASX 200 Industrial index, which historically comprises of companies that pay higher dividend yield and franking credits. S&amp;P/ASX 200 Industrial Total Return and Price Return indices are not generally representative of returns from shares or sectors, other than the industrial sector, during the period and do not depict returns from global shares. </a:t>
            </a: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Term Deposit – represented by the Reserve Bank of Australia (RBA) 12 month Banks’ Term Deposits ($10,000), prior to January 1982, the RBA 12 month Term Deposit rate ($5000 - $10,000). All data assumes income is not re-invested. </a:t>
            </a:r>
            <a:r>
              <a:rPr lang="en-AU" sz="800" dirty="0"/>
              <a:t>The story of income growth does not account for the impact of inflation over the period, does not take into account management fees and the impact that individual taxation circumstances may have on the final ‘net-of-tax’ position of returns.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endParaRPr>
          </a:p>
        </p:txBody>
      </p:sp>
      <p:sp>
        <p:nvSpPr>
          <p:cNvPr id="10" name="Text Placeholder 7">
            <a:extLst>
              <a:ext uri="{FF2B5EF4-FFF2-40B4-BE49-F238E27FC236}">
                <a16:creationId xmlns:a16="http://schemas.microsoft.com/office/drawing/2014/main" id="{56085AF0-CE47-44D0-B615-36D9434E28D0}"/>
              </a:ext>
            </a:extLst>
          </p:cNvPr>
          <p:cNvSpPr txBox="1">
            <a:spLocks/>
          </p:cNvSpPr>
          <p:nvPr/>
        </p:nvSpPr>
        <p:spPr>
          <a:xfrm>
            <a:off x="-660" y="1412776"/>
            <a:ext cx="9144000" cy="401637"/>
          </a:xfrm>
          <a:prstGeom prst="rect">
            <a:avLst/>
          </a:prstGeom>
          <a:solidFill>
            <a:srgbClr val="D86018"/>
          </a:solidFill>
          <a:ln>
            <a:noFill/>
          </a:ln>
        </p:spPr>
        <p:txBody>
          <a:bodyPr anchor="ctr"/>
          <a:lst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444500" marR="0" lvl="0" indent="0" algn="l" defTabSz="685732" rtl="0" eaLnBrk="1" fontAlgn="auto" latinLnBrk="0" hangingPunct="1">
              <a:lnSpc>
                <a:spcPct val="100000"/>
              </a:lnSpc>
              <a:spcBef>
                <a:spcPts val="300"/>
              </a:spcBef>
              <a:spcAft>
                <a:spcPts val="0"/>
              </a:spcAft>
              <a:buClr>
                <a:srgbClr val="D86018"/>
              </a:buClr>
              <a:buSzTx/>
              <a:buFont typeface="Arial" panose="020B0604020202020204" pitchFamily="34" charset="0"/>
              <a:buNone/>
              <a:tabLst/>
              <a:defRPr/>
            </a:pPr>
            <a:r>
              <a:rPr kumimoji="0" lang="en-AU" sz="1200" b="1" i="0" u="none" strike="noStrike" kern="1200" cap="none" spc="0" normalizeH="0" baseline="0" noProof="0" dirty="0">
                <a:ln>
                  <a:noFill/>
                </a:ln>
                <a:solidFill>
                  <a:prstClr val="white"/>
                </a:solidFill>
                <a:effectLst/>
                <a:uLnTx/>
                <a:uFillTx/>
                <a:latin typeface="Arial" panose="020B0604020202020204"/>
                <a:ea typeface="+mn-ea"/>
                <a:cs typeface="+mn-cs"/>
              </a:rPr>
              <a:t>Income and capital return on an investment of $100,000 in December 1980 – December 2024</a:t>
            </a:r>
          </a:p>
        </p:txBody>
      </p:sp>
      <p:sp>
        <p:nvSpPr>
          <p:cNvPr id="9" name="TextBox 8">
            <a:extLst>
              <a:ext uri="{FF2B5EF4-FFF2-40B4-BE49-F238E27FC236}">
                <a16:creationId xmlns:a16="http://schemas.microsoft.com/office/drawing/2014/main" id="{A5456713-5996-4511-B2EE-CF93DD6A72D8}"/>
              </a:ext>
            </a:extLst>
          </p:cNvPr>
          <p:cNvSpPr txBox="1"/>
          <p:nvPr/>
        </p:nvSpPr>
        <p:spPr>
          <a:xfrm>
            <a:off x="8061268" y="4564297"/>
            <a:ext cx="1001776" cy="507831"/>
          </a:xfrm>
          <a:prstGeom prst="rect">
            <a:avLst/>
          </a:prstGeom>
          <a:solidFill>
            <a:srgbClr val="F0EEEA"/>
          </a:solidFill>
        </p:spPr>
        <p:txBody>
          <a:bodyPr wrap="square">
            <a:spAutoFit/>
          </a:bodyPr>
          <a:lstStyle/>
          <a:p>
            <a:pPr>
              <a:defRPr/>
            </a:pPr>
            <a:r>
              <a:rPr lang="en-AU" sz="900" dirty="0">
                <a:solidFill>
                  <a:schemeClr val="accent3"/>
                </a:solidFill>
              </a:rPr>
              <a:t>Capital value of term deposit does not grow</a:t>
            </a:r>
          </a:p>
        </p:txBody>
      </p:sp>
      <p:cxnSp>
        <p:nvCxnSpPr>
          <p:cNvPr id="11" name="Straight Arrow Connector 10">
            <a:extLst>
              <a:ext uri="{FF2B5EF4-FFF2-40B4-BE49-F238E27FC236}">
                <a16:creationId xmlns:a16="http://schemas.microsoft.com/office/drawing/2014/main" id="{BF1CE1C3-8411-4001-B566-F731E9CD0536}"/>
              </a:ext>
            </a:extLst>
          </p:cNvPr>
          <p:cNvCxnSpPr>
            <a:cxnSpLocks/>
          </p:cNvCxnSpPr>
          <p:nvPr/>
        </p:nvCxnSpPr>
        <p:spPr>
          <a:xfrm flipH="1">
            <a:off x="7804092" y="4725144"/>
            <a:ext cx="270172" cy="0"/>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13F335B-40F5-4AE5-84F6-CBF34D152555}"/>
              </a:ext>
            </a:extLst>
          </p:cNvPr>
          <p:cNvSpPr txBox="1"/>
          <p:nvPr/>
        </p:nvSpPr>
        <p:spPr>
          <a:xfrm>
            <a:off x="2826343" y="1910608"/>
            <a:ext cx="2461321" cy="646331"/>
          </a:xfrm>
          <a:prstGeom prst="rect">
            <a:avLst/>
          </a:prstGeom>
          <a:solidFill>
            <a:srgbClr val="F0EEEA"/>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00" b="1" i="0" u="none" strike="noStrike" kern="0" cap="none" spc="0" normalizeH="0" baseline="0" noProof="0" dirty="0">
                <a:ln>
                  <a:noFill/>
                </a:ln>
                <a:solidFill>
                  <a:schemeClr val="accent3"/>
                </a:solidFill>
                <a:effectLst/>
                <a:uLnTx/>
                <a:uFillTx/>
              </a:rPr>
              <a:t>Dividends (income) from a share portfolio</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900" i="0" u="none" strike="noStrike" kern="0" cap="none" spc="0" normalizeH="0" baseline="0" noProof="0" dirty="0">
                <a:ln>
                  <a:noFill/>
                </a:ln>
                <a:solidFill>
                  <a:schemeClr val="accent3"/>
                </a:solidFill>
                <a:effectLst/>
                <a:uLnTx/>
                <a:uFillTx/>
              </a:rPr>
              <a:t>Over time, the annual income from quality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900" i="0" u="none" strike="noStrike" kern="0" cap="none" spc="0" normalizeH="0" baseline="0" noProof="0" dirty="0">
                <a:ln>
                  <a:noFill/>
                </a:ln>
                <a:solidFill>
                  <a:schemeClr val="accent3"/>
                </a:solidFill>
                <a:effectLst/>
                <a:uLnTx/>
                <a:uFillTx/>
              </a:rPr>
              <a:t>shares has typically outgrown the income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900" i="0" u="none" strike="noStrike" kern="0" cap="none" spc="0" normalizeH="0" baseline="0" noProof="0" dirty="0">
                <a:ln>
                  <a:noFill/>
                </a:ln>
                <a:solidFill>
                  <a:schemeClr val="accent3"/>
                </a:solidFill>
                <a:effectLst/>
                <a:uLnTx/>
                <a:uFillTx/>
              </a:rPr>
              <a:t>from term deposits.</a:t>
            </a:r>
          </a:p>
        </p:txBody>
      </p:sp>
      <p:cxnSp>
        <p:nvCxnSpPr>
          <p:cNvPr id="6" name="Straight Arrow Connector 5">
            <a:extLst>
              <a:ext uri="{FF2B5EF4-FFF2-40B4-BE49-F238E27FC236}">
                <a16:creationId xmlns:a16="http://schemas.microsoft.com/office/drawing/2014/main" id="{70F767C5-DA72-4395-841F-AD3623B031E2}"/>
              </a:ext>
            </a:extLst>
          </p:cNvPr>
          <p:cNvCxnSpPr>
            <a:cxnSpLocks/>
          </p:cNvCxnSpPr>
          <p:nvPr/>
        </p:nvCxnSpPr>
        <p:spPr>
          <a:xfrm>
            <a:off x="4734731" y="2556939"/>
            <a:ext cx="0" cy="622926"/>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8F777B5-288C-4F08-A26F-D9FF9F7191AB}"/>
              </a:ext>
            </a:extLst>
          </p:cNvPr>
          <p:cNvSpPr txBox="1"/>
          <p:nvPr/>
        </p:nvSpPr>
        <p:spPr>
          <a:xfrm>
            <a:off x="7437932" y="1875996"/>
            <a:ext cx="1272665" cy="261610"/>
          </a:xfrm>
          <a:prstGeom prst="rect">
            <a:avLst/>
          </a:prstGeom>
          <a:solidFill>
            <a:schemeClr val="bg1"/>
          </a:solidFill>
        </p:spPr>
        <p:txBody>
          <a:bodyPr wrap="square" rtlCol="0">
            <a:spAutoFit/>
          </a:bodyPr>
          <a:lstStyle/>
          <a:p>
            <a:pPr algn="l"/>
            <a:r>
              <a:rPr lang="en-AU" sz="1050" b="1" dirty="0"/>
              <a:t>Capital value</a:t>
            </a:r>
          </a:p>
        </p:txBody>
      </p:sp>
      <p:sp>
        <p:nvSpPr>
          <p:cNvPr id="15" name="TextBox 14">
            <a:extLst>
              <a:ext uri="{FF2B5EF4-FFF2-40B4-BE49-F238E27FC236}">
                <a16:creationId xmlns:a16="http://schemas.microsoft.com/office/drawing/2014/main" id="{74C29505-C434-4094-8CB0-E81A22BF0789}"/>
              </a:ext>
            </a:extLst>
          </p:cNvPr>
          <p:cNvSpPr txBox="1"/>
          <p:nvPr/>
        </p:nvSpPr>
        <p:spPr>
          <a:xfrm>
            <a:off x="564029" y="1886411"/>
            <a:ext cx="936104" cy="261610"/>
          </a:xfrm>
          <a:prstGeom prst="rect">
            <a:avLst/>
          </a:prstGeom>
          <a:solidFill>
            <a:schemeClr val="bg1"/>
          </a:solidFill>
        </p:spPr>
        <p:txBody>
          <a:bodyPr wrap="square" rtlCol="0">
            <a:spAutoFit/>
          </a:bodyPr>
          <a:lstStyle/>
          <a:p>
            <a:pPr algn="l"/>
            <a:r>
              <a:rPr lang="en-AU" sz="1050" b="1" dirty="0"/>
              <a:t>Income</a:t>
            </a:r>
          </a:p>
        </p:txBody>
      </p:sp>
      <p:sp>
        <p:nvSpPr>
          <p:cNvPr id="17" name="TextBox 16">
            <a:extLst>
              <a:ext uri="{FF2B5EF4-FFF2-40B4-BE49-F238E27FC236}">
                <a16:creationId xmlns:a16="http://schemas.microsoft.com/office/drawing/2014/main" id="{E7E0506A-79A1-4F0C-941E-A64E01EAE5FE}"/>
              </a:ext>
            </a:extLst>
          </p:cNvPr>
          <p:cNvSpPr txBox="1"/>
          <p:nvPr/>
        </p:nvSpPr>
        <p:spPr>
          <a:xfrm>
            <a:off x="4702733" y="5456885"/>
            <a:ext cx="2774225" cy="230832"/>
          </a:xfrm>
          <a:prstGeom prst="rect">
            <a:avLst/>
          </a:prstGeom>
          <a:solidFill>
            <a:schemeClr val="bg1"/>
          </a:solidFill>
        </p:spPr>
        <p:txBody>
          <a:bodyPr wrap="square" rtlCol="0">
            <a:spAutoFit/>
          </a:bodyPr>
          <a:lstStyle/>
          <a:p>
            <a:r>
              <a:rPr lang="en-AU" sz="900" dirty="0">
                <a:solidFill>
                  <a:schemeClr val="accent3"/>
                </a:solidFill>
              </a:rPr>
              <a:t>Annual income from shares (industrials index)</a:t>
            </a:r>
          </a:p>
        </p:txBody>
      </p:sp>
      <p:sp>
        <p:nvSpPr>
          <p:cNvPr id="19" name="TextBox 18">
            <a:extLst>
              <a:ext uri="{FF2B5EF4-FFF2-40B4-BE49-F238E27FC236}">
                <a16:creationId xmlns:a16="http://schemas.microsoft.com/office/drawing/2014/main" id="{2ED7D06D-BAA9-433D-96F9-1DC8D125D6BE}"/>
              </a:ext>
            </a:extLst>
          </p:cNvPr>
          <p:cNvSpPr txBox="1"/>
          <p:nvPr/>
        </p:nvSpPr>
        <p:spPr>
          <a:xfrm>
            <a:off x="4708079" y="5636423"/>
            <a:ext cx="2774225" cy="180000"/>
          </a:xfrm>
          <a:prstGeom prst="rect">
            <a:avLst/>
          </a:prstGeom>
          <a:solidFill>
            <a:schemeClr val="bg1"/>
          </a:solidFill>
        </p:spPr>
        <p:txBody>
          <a:bodyPr wrap="square" rtlCol="0">
            <a:spAutoFit/>
          </a:bodyPr>
          <a:lstStyle/>
          <a:p>
            <a:r>
              <a:rPr lang="en-AU" sz="900" dirty="0">
                <a:solidFill>
                  <a:schemeClr val="accent3"/>
                </a:solidFill>
              </a:rPr>
              <a:t>Capital value of shares (industrials index)</a:t>
            </a:r>
          </a:p>
        </p:txBody>
      </p:sp>
      <p:sp>
        <p:nvSpPr>
          <p:cNvPr id="20" name="TextBox 19">
            <a:extLst>
              <a:ext uri="{FF2B5EF4-FFF2-40B4-BE49-F238E27FC236}">
                <a16:creationId xmlns:a16="http://schemas.microsoft.com/office/drawing/2014/main" id="{A2E962B0-0655-45E5-BE18-8701B7D3297E}"/>
              </a:ext>
            </a:extLst>
          </p:cNvPr>
          <p:cNvSpPr txBox="1"/>
          <p:nvPr/>
        </p:nvSpPr>
        <p:spPr>
          <a:xfrm>
            <a:off x="1833489" y="5637553"/>
            <a:ext cx="2774225" cy="180000"/>
          </a:xfrm>
          <a:prstGeom prst="rect">
            <a:avLst/>
          </a:prstGeom>
          <a:solidFill>
            <a:schemeClr val="bg1"/>
          </a:solidFill>
        </p:spPr>
        <p:txBody>
          <a:bodyPr wrap="square" rtlCol="0">
            <a:spAutoFit/>
          </a:bodyPr>
          <a:lstStyle/>
          <a:p>
            <a:r>
              <a:rPr lang="en-AU" sz="900" dirty="0">
                <a:solidFill>
                  <a:schemeClr val="accent3"/>
                </a:solidFill>
              </a:rPr>
              <a:t>Capital value of term deposits</a:t>
            </a:r>
          </a:p>
        </p:txBody>
      </p:sp>
      <p:sp>
        <p:nvSpPr>
          <p:cNvPr id="16" name="TextBox 15">
            <a:extLst>
              <a:ext uri="{FF2B5EF4-FFF2-40B4-BE49-F238E27FC236}">
                <a16:creationId xmlns:a16="http://schemas.microsoft.com/office/drawing/2014/main" id="{7846DBD1-0C1F-4A80-9B23-864C8B8DD895}"/>
              </a:ext>
            </a:extLst>
          </p:cNvPr>
          <p:cNvSpPr txBox="1"/>
          <p:nvPr/>
        </p:nvSpPr>
        <p:spPr>
          <a:xfrm>
            <a:off x="1833489" y="5475732"/>
            <a:ext cx="2522023" cy="230832"/>
          </a:xfrm>
          <a:prstGeom prst="rect">
            <a:avLst/>
          </a:prstGeom>
          <a:solidFill>
            <a:schemeClr val="bg1"/>
          </a:solidFill>
        </p:spPr>
        <p:txBody>
          <a:bodyPr wrap="square" rtlCol="0">
            <a:spAutoFit/>
          </a:bodyPr>
          <a:lstStyle/>
          <a:p>
            <a:r>
              <a:rPr lang="en-AU" sz="900" dirty="0">
                <a:solidFill>
                  <a:schemeClr val="accent3"/>
                </a:solidFill>
              </a:rPr>
              <a:t>Annual income from 1 year term deposits</a:t>
            </a:r>
          </a:p>
        </p:txBody>
      </p:sp>
      <p:sp>
        <p:nvSpPr>
          <p:cNvPr id="18" name="TextBox 17">
            <a:extLst>
              <a:ext uri="{FF2B5EF4-FFF2-40B4-BE49-F238E27FC236}">
                <a16:creationId xmlns:a16="http://schemas.microsoft.com/office/drawing/2014/main" id="{4272372B-CF7F-41B7-B97B-C9EFF2BC667E}"/>
              </a:ext>
            </a:extLst>
          </p:cNvPr>
          <p:cNvSpPr txBox="1"/>
          <p:nvPr/>
        </p:nvSpPr>
        <p:spPr>
          <a:xfrm>
            <a:off x="3771789" y="5235626"/>
            <a:ext cx="1766870" cy="246221"/>
          </a:xfrm>
          <a:prstGeom prst="rect">
            <a:avLst/>
          </a:prstGeom>
          <a:solidFill>
            <a:schemeClr val="bg1"/>
          </a:solidFill>
        </p:spPr>
        <p:txBody>
          <a:bodyPr wrap="square" rtlCol="0">
            <a:spAutoFit/>
          </a:bodyPr>
          <a:lstStyle/>
          <a:p>
            <a:pPr algn="ctr"/>
            <a:r>
              <a:rPr lang="en-AU" sz="1000" b="1" dirty="0"/>
              <a:t>Year ended 31 December</a:t>
            </a:r>
          </a:p>
        </p:txBody>
      </p:sp>
      <p:sp>
        <p:nvSpPr>
          <p:cNvPr id="21" name="TextBox 20">
            <a:extLst>
              <a:ext uri="{FF2B5EF4-FFF2-40B4-BE49-F238E27FC236}">
                <a16:creationId xmlns:a16="http://schemas.microsoft.com/office/drawing/2014/main" id="{8FC22A2D-30F2-27FF-8BF3-44B39F6CDD58}"/>
              </a:ext>
            </a:extLst>
          </p:cNvPr>
          <p:cNvSpPr txBox="1"/>
          <p:nvPr/>
        </p:nvSpPr>
        <p:spPr>
          <a:xfrm>
            <a:off x="1331640" y="3179865"/>
            <a:ext cx="1728192" cy="784830"/>
          </a:xfrm>
          <a:prstGeom prst="rect">
            <a:avLst/>
          </a:prstGeom>
          <a:solidFill>
            <a:srgbClr val="F0EEEA"/>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00" b="1" i="0" u="none" strike="noStrike" kern="0" cap="none" spc="0" normalizeH="0" baseline="0" noProof="0" dirty="0">
                <a:ln>
                  <a:noFill/>
                </a:ln>
                <a:solidFill>
                  <a:schemeClr val="accent3"/>
                </a:solidFill>
                <a:effectLst/>
                <a:uLnTx/>
                <a:uFillTx/>
              </a:rPr>
              <a:t>Interest from a term deposit</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900" i="0" u="none" strike="noStrike" kern="0" cap="none" spc="0" normalizeH="0" baseline="0" noProof="0" dirty="0">
                <a:ln>
                  <a:noFill/>
                </a:ln>
                <a:solidFill>
                  <a:schemeClr val="accent3"/>
                </a:solidFill>
                <a:effectLst/>
                <a:uLnTx/>
                <a:uFillTx/>
              </a:rPr>
              <a:t>In the first few years, the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900" i="0" u="none" strike="noStrike" kern="0" cap="none" spc="0" normalizeH="0" baseline="0" noProof="0" dirty="0">
                <a:ln>
                  <a:noFill/>
                </a:ln>
                <a:solidFill>
                  <a:schemeClr val="accent3"/>
                </a:solidFill>
                <a:effectLst/>
                <a:uLnTx/>
                <a:uFillTx/>
              </a:rPr>
              <a:t>annual income from term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900" i="0" u="none" strike="noStrike" kern="0" cap="none" spc="0" normalizeH="0" baseline="0" noProof="0" dirty="0">
                <a:ln>
                  <a:noFill/>
                </a:ln>
                <a:solidFill>
                  <a:schemeClr val="accent3"/>
                </a:solidFill>
                <a:effectLst/>
                <a:uLnTx/>
                <a:uFillTx/>
              </a:rPr>
              <a:t>deposits was higher than  </a:t>
            </a:r>
          </a:p>
          <a:p>
            <a:pPr marL="0" marR="0" lvl="0" indent="0" defTabSz="914400" eaLnBrk="1" fontAlgn="auto" latinLnBrk="0" hangingPunct="1">
              <a:lnSpc>
                <a:spcPct val="100000"/>
              </a:lnSpc>
              <a:spcBef>
                <a:spcPts val="0"/>
              </a:spcBef>
              <a:spcAft>
                <a:spcPts val="0"/>
              </a:spcAft>
              <a:buClrTx/>
              <a:buSzTx/>
              <a:buFontTx/>
              <a:buNone/>
              <a:tabLst/>
              <a:defRPr/>
            </a:pPr>
            <a:r>
              <a:rPr kumimoji="0" lang="en-AU" sz="900" i="0" u="none" strike="noStrike" kern="0" cap="none" spc="0" normalizeH="0" baseline="0" noProof="0" dirty="0">
                <a:ln>
                  <a:noFill/>
                </a:ln>
                <a:solidFill>
                  <a:schemeClr val="accent3"/>
                </a:solidFill>
                <a:effectLst/>
                <a:uLnTx/>
                <a:uFillTx/>
              </a:rPr>
              <a:t>income from a share portfolio</a:t>
            </a:r>
          </a:p>
        </p:txBody>
      </p:sp>
      <p:cxnSp>
        <p:nvCxnSpPr>
          <p:cNvPr id="22" name="Straight Arrow Connector 21">
            <a:extLst>
              <a:ext uri="{FF2B5EF4-FFF2-40B4-BE49-F238E27FC236}">
                <a16:creationId xmlns:a16="http://schemas.microsoft.com/office/drawing/2014/main" id="{42898EE5-AFDA-847F-79B8-BC88C5CF3B1E}"/>
              </a:ext>
            </a:extLst>
          </p:cNvPr>
          <p:cNvCxnSpPr>
            <a:cxnSpLocks/>
          </p:cNvCxnSpPr>
          <p:nvPr/>
        </p:nvCxnSpPr>
        <p:spPr>
          <a:xfrm>
            <a:off x="1691680" y="3964695"/>
            <a:ext cx="0" cy="544425"/>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CEED19D-AC33-49F8-D63B-958C89471E81}"/>
              </a:ext>
            </a:extLst>
          </p:cNvPr>
          <p:cNvSpPr txBox="1"/>
          <p:nvPr/>
        </p:nvSpPr>
        <p:spPr>
          <a:xfrm>
            <a:off x="5448500" y="2001534"/>
            <a:ext cx="2067340" cy="230832"/>
          </a:xfrm>
          <a:prstGeom prst="rect">
            <a:avLst/>
          </a:prstGeom>
          <a:solidFill>
            <a:srgbClr val="F0EEEA"/>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900" b="1" i="0" u="none" strike="noStrike" kern="0" cap="none" spc="0" normalizeH="0" baseline="0" noProof="0" dirty="0">
                <a:ln>
                  <a:noFill/>
                </a:ln>
                <a:solidFill>
                  <a:schemeClr val="accent3"/>
                </a:solidFill>
                <a:effectLst/>
                <a:uLnTx/>
                <a:uFillTx/>
              </a:rPr>
              <a:t>Capital growth of share portfolio</a:t>
            </a:r>
            <a:endParaRPr kumimoji="0" lang="en-AU" sz="900" i="0" u="none" strike="noStrike" kern="0" cap="none" spc="0" normalizeH="0" baseline="0" noProof="0" dirty="0">
              <a:ln>
                <a:noFill/>
              </a:ln>
              <a:solidFill>
                <a:schemeClr val="accent3"/>
              </a:solidFill>
              <a:effectLst/>
              <a:uLnTx/>
              <a:uFillTx/>
            </a:endParaRPr>
          </a:p>
        </p:txBody>
      </p:sp>
      <p:cxnSp>
        <p:nvCxnSpPr>
          <p:cNvPr id="25" name="Straight Arrow Connector 24">
            <a:extLst>
              <a:ext uri="{FF2B5EF4-FFF2-40B4-BE49-F238E27FC236}">
                <a16:creationId xmlns:a16="http://schemas.microsoft.com/office/drawing/2014/main" id="{590F05F9-3DDA-A850-AE2F-EB03768DF5E8}"/>
              </a:ext>
            </a:extLst>
          </p:cNvPr>
          <p:cNvCxnSpPr>
            <a:cxnSpLocks/>
          </p:cNvCxnSpPr>
          <p:nvPr/>
        </p:nvCxnSpPr>
        <p:spPr>
          <a:xfrm>
            <a:off x="7020272" y="2245656"/>
            <a:ext cx="0" cy="535272"/>
          </a:xfrm>
          <a:prstGeom prst="straightConnector1">
            <a:avLst/>
          </a:prstGeom>
          <a:ln w="2857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715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7</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569251" y="404664"/>
            <a:ext cx="6883069" cy="516637"/>
          </a:xfrm>
        </p:spPr>
        <p:txBody>
          <a:bodyPr/>
          <a:lstStyle/>
          <a:p>
            <a:r>
              <a:rPr lang="en-AU" sz="2400" dirty="0">
                <a:solidFill>
                  <a:schemeClr val="accent3"/>
                </a:solidFill>
              </a:rPr>
              <a:t>Growth of an investment in the Australian share market over 20 years</a:t>
            </a:r>
            <a:br>
              <a:rPr lang="en-AU" dirty="0"/>
            </a:br>
            <a:r>
              <a:rPr lang="en-AU" sz="1400" dirty="0">
                <a:solidFill>
                  <a:schemeClr val="accent1"/>
                </a:solidFill>
              </a:rPr>
              <a:t> </a:t>
            </a:r>
            <a:br>
              <a:rPr lang="en-AU" sz="1800" dirty="0">
                <a:solidFill>
                  <a:schemeClr val="accent1"/>
                </a:solidFill>
              </a:rPr>
            </a:br>
            <a:r>
              <a:rPr lang="en-AU" dirty="0"/>
              <a:t> </a:t>
            </a:r>
            <a:br>
              <a:rPr lang="en-AU" sz="1800" dirty="0">
                <a:solidFill>
                  <a:schemeClr val="accent1"/>
                </a:solidFill>
              </a:rPr>
            </a:br>
            <a:endParaRPr lang="en-AU" sz="1800" dirty="0">
              <a:solidFill>
                <a:schemeClr val="accent1"/>
              </a:solidFill>
            </a:endParaRPr>
          </a:p>
        </p:txBody>
      </p:sp>
      <p:sp>
        <p:nvSpPr>
          <p:cNvPr id="8" name="TextBox 7">
            <a:extLst>
              <a:ext uri="{FF2B5EF4-FFF2-40B4-BE49-F238E27FC236}">
                <a16:creationId xmlns:a16="http://schemas.microsoft.com/office/drawing/2014/main" id="{331432CA-90FC-441D-9283-6ADA028D5299}"/>
              </a:ext>
            </a:extLst>
          </p:cNvPr>
          <p:cNvSpPr txBox="1"/>
          <p:nvPr/>
        </p:nvSpPr>
        <p:spPr>
          <a:xfrm>
            <a:off x="451754" y="6339515"/>
            <a:ext cx="82081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Past performance is not a reliable indicator of future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Source: MLC Asset Management Services Limited, data updated to 31 December 2024. Australian Shares: ASX All Ordinaries Total Return Index.  </a:t>
            </a:r>
          </a:p>
        </p:txBody>
      </p:sp>
      <p:sp>
        <p:nvSpPr>
          <p:cNvPr id="10" name="Text Placeholder 7">
            <a:extLst>
              <a:ext uri="{FF2B5EF4-FFF2-40B4-BE49-F238E27FC236}">
                <a16:creationId xmlns:a16="http://schemas.microsoft.com/office/drawing/2014/main" id="{56085AF0-CE47-44D0-B615-36D9434E28D0}"/>
              </a:ext>
            </a:extLst>
          </p:cNvPr>
          <p:cNvSpPr txBox="1">
            <a:spLocks/>
          </p:cNvSpPr>
          <p:nvPr/>
        </p:nvSpPr>
        <p:spPr>
          <a:xfrm>
            <a:off x="-660" y="1412776"/>
            <a:ext cx="9144000" cy="401637"/>
          </a:xfrm>
          <a:prstGeom prst="rect">
            <a:avLst/>
          </a:prstGeom>
          <a:solidFill>
            <a:srgbClr val="D86018"/>
          </a:solidFill>
          <a:ln>
            <a:noFill/>
          </a:ln>
        </p:spPr>
        <p:txBody>
          <a:bodyPr anchor="ctr"/>
          <a:lst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444500" marR="0" lvl="0" indent="0" algn="l" defTabSz="685732" rtl="0" eaLnBrk="1" fontAlgn="auto" latinLnBrk="0" hangingPunct="1">
              <a:lnSpc>
                <a:spcPct val="100000"/>
              </a:lnSpc>
              <a:spcBef>
                <a:spcPts val="300"/>
              </a:spcBef>
              <a:spcAft>
                <a:spcPts val="0"/>
              </a:spcAft>
              <a:buClr>
                <a:srgbClr val="D86018"/>
              </a:buClr>
              <a:buSzTx/>
              <a:buFont typeface="Arial" panose="020B0604020202020204" pitchFamily="34" charset="0"/>
              <a:buNone/>
              <a:tabLst/>
              <a:defRPr/>
            </a:pPr>
            <a:r>
              <a:rPr kumimoji="0" lang="en-AU" sz="1200" b="1" i="0" u="none" strike="noStrike" kern="1200" cap="none" spc="0" normalizeH="0" baseline="0" noProof="0" dirty="0">
                <a:ln>
                  <a:noFill/>
                </a:ln>
                <a:solidFill>
                  <a:prstClr val="white"/>
                </a:solidFill>
                <a:effectLst/>
                <a:uLnTx/>
                <a:uFillTx/>
                <a:latin typeface="Arial" panose="020B0604020202020204"/>
                <a:ea typeface="+mn-ea"/>
                <a:cs typeface="+mn-cs"/>
              </a:rPr>
              <a:t>Value of $100,000 invested over 20 years (income reinvested)</a:t>
            </a:r>
          </a:p>
        </p:txBody>
      </p:sp>
      <p:pic>
        <p:nvPicPr>
          <p:cNvPr id="9" name="Picture 8">
            <a:extLst>
              <a:ext uri="{FF2B5EF4-FFF2-40B4-BE49-F238E27FC236}">
                <a16:creationId xmlns:a16="http://schemas.microsoft.com/office/drawing/2014/main" id="{9E5DD828-E5D4-3C3C-3A77-CC467FFC93B9}"/>
              </a:ext>
            </a:extLst>
          </p:cNvPr>
          <p:cNvPicPr>
            <a:picLocks noChangeAspect="1"/>
          </p:cNvPicPr>
          <p:nvPr/>
        </p:nvPicPr>
        <p:blipFill>
          <a:blip r:embed="rId2"/>
          <a:stretch>
            <a:fillRect/>
          </a:stretch>
        </p:blipFill>
        <p:spPr>
          <a:xfrm>
            <a:off x="675013" y="1916832"/>
            <a:ext cx="7792654" cy="4438685"/>
          </a:xfrm>
          <a:prstGeom prst="rect">
            <a:avLst/>
          </a:prstGeom>
        </p:spPr>
      </p:pic>
    </p:spTree>
    <p:extLst>
      <p:ext uri="{BB962C8B-B14F-4D97-AF65-F5344CB8AC3E}">
        <p14:creationId xmlns:p14="http://schemas.microsoft.com/office/powerpoint/2010/main" val="2836896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8</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569251" y="382390"/>
            <a:ext cx="7020000" cy="516637"/>
          </a:xfrm>
        </p:spPr>
        <p:txBody>
          <a:bodyPr/>
          <a:lstStyle/>
          <a:p>
            <a:r>
              <a:rPr lang="en-AU" sz="2400" dirty="0">
                <a:solidFill>
                  <a:schemeClr val="accent3"/>
                </a:solidFill>
              </a:rPr>
              <a:t>Own or loan?</a:t>
            </a:r>
            <a:br>
              <a:rPr lang="en-AU" sz="2400" dirty="0">
                <a:solidFill>
                  <a:schemeClr val="accent3"/>
                </a:solidFill>
              </a:rPr>
            </a:br>
            <a:r>
              <a:rPr lang="en-AU" sz="1400" dirty="0">
                <a:solidFill>
                  <a:schemeClr val="accent1"/>
                </a:solidFill>
              </a:rPr>
              <a:t>Income and growth of a term deposit with CBA vs owning CBA shares</a:t>
            </a:r>
            <a:br>
              <a:rPr lang="en-AU" sz="1800" dirty="0">
                <a:solidFill>
                  <a:schemeClr val="accent1"/>
                </a:solidFill>
              </a:rPr>
            </a:br>
            <a:r>
              <a:rPr lang="en-AU" dirty="0"/>
              <a:t> </a:t>
            </a:r>
            <a:br>
              <a:rPr lang="en-AU" sz="1800" dirty="0">
                <a:solidFill>
                  <a:schemeClr val="accent1"/>
                </a:solidFill>
              </a:rPr>
            </a:br>
            <a:endParaRPr lang="en-AU" sz="1800" dirty="0">
              <a:solidFill>
                <a:schemeClr val="accent1"/>
              </a:solidFill>
            </a:endParaRPr>
          </a:p>
        </p:txBody>
      </p:sp>
      <p:sp>
        <p:nvSpPr>
          <p:cNvPr id="8" name="TextBox 7">
            <a:extLst>
              <a:ext uri="{FF2B5EF4-FFF2-40B4-BE49-F238E27FC236}">
                <a16:creationId xmlns:a16="http://schemas.microsoft.com/office/drawing/2014/main" id="{331432CA-90FC-441D-9283-6ADA028D5299}"/>
              </a:ext>
            </a:extLst>
          </p:cNvPr>
          <p:cNvSpPr txBox="1"/>
          <p:nvPr/>
        </p:nvSpPr>
        <p:spPr>
          <a:xfrm>
            <a:off x="451754" y="6339515"/>
            <a:ext cx="820814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Past performance is not a reliable indicator of future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Source: Calculations by MLC Asset Management Services Limited. Based on data from FactSet and Reserve Bank of Australia.   </a:t>
            </a:r>
          </a:p>
        </p:txBody>
      </p:sp>
      <p:sp>
        <p:nvSpPr>
          <p:cNvPr id="11" name="Text Placeholder 7">
            <a:extLst>
              <a:ext uri="{FF2B5EF4-FFF2-40B4-BE49-F238E27FC236}">
                <a16:creationId xmlns:a16="http://schemas.microsoft.com/office/drawing/2014/main" id="{72C25349-8F0A-42A2-9681-D16A7842C088}"/>
              </a:ext>
            </a:extLst>
          </p:cNvPr>
          <p:cNvSpPr txBox="1">
            <a:spLocks/>
          </p:cNvSpPr>
          <p:nvPr/>
        </p:nvSpPr>
        <p:spPr>
          <a:xfrm>
            <a:off x="-660" y="1412776"/>
            <a:ext cx="9144000" cy="401637"/>
          </a:xfrm>
          <a:prstGeom prst="rect">
            <a:avLst/>
          </a:prstGeom>
          <a:solidFill>
            <a:srgbClr val="D86018"/>
          </a:solidFill>
          <a:ln>
            <a:noFill/>
          </a:ln>
        </p:spPr>
        <p:txBody>
          <a:bodyPr anchor="ctr"/>
          <a:lst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447675" marR="0" lvl="0" indent="-3175" algn="l" defTabSz="685732" rtl="0" eaLnBrk="1" fontAlgn="auto" latinLnBrk="0" hangingPunct="1">
              <a:lnSpc>
                <a:spcPct val="100000"/>
              </a:lnSpc>
              <a:spcBef>
                <a:spcPts val="300"/>
              </a:spcBef>
              <a:spcAft>
                <a:spcPts val="0"/>
              </a:spcAft>
              <a:buClr>
                <a:srgbClr val="D86018"/>
              </a:buClr>
              <a:buSzTx/>
              <a:buFont typeface="Arial" panose="020B0604020202020204" pitchFamily="34" charset="0"/>
              <a:buNone/>
              <a:tabLst/>
              <a:defRPr/>
            </a:pPr>
            <a:r>
              <a:rPr kumimoji="0" lang="en-AU" sz="1200" b="1" i="0" u="none" strike="noStrike" kern="1200" cap="none" spc="0" normalizeH="0" baseline="0" noProof="0" dirty="0">
                <a:ln>
                  <a:noFill/>
                </a:ln>
                <a:solidFill>
                  <a:prstClr val="white"/>
                </a:solidFill>
                <a:effectLst/>
                <a:uLnTx/>
                <a:uFillTx/>
                <a:latin typeface="Arial" panose="020B0604020202020204"/>
                <a:ea typeface="+mn-ea"/>
                <a:cs typeface="+mn-cs"/>
              </a:rPr>
              <a:t>Investment of $100,000 in December 1991 – December 2024</a:t>
            </a:r>
          </a:p>
        </p:txBody>
      </p:sp>
      <p:pic>
        <p:nvPicPr>
          <p:cNvPr id="9" name="Picture 8">
            <a:extLst>
              <a:ext uri="{FF2B5EF4-FFF2-40B4-BE49-F238E27FC236}">
                <a16:creationId xmlns:a16="http://schemas.microsoft.com/office/drawing/2014/main" id="{30BABA05-D7B0-B986-535E-F8ED29E04092}"/>
              </a:ext>
            </a:extLst>
          </p:cNvPr>
          <p:cNvPicPr>
            <a:picLocks noChangeAspect="1"/>
          </p:cNvPicPr>
          <p:nvPr/>
        </p:nvPicPr>
        <p:blipFill>
          <a:blip r:embed="rId2"/>
          <a:stretch>
            <a:fillRect/>
          </a:stretch>
        </p:blipFill>
        <p:spPr>
          <a:xfrm>
            <a:off x="739402" y="1852810"/>
            <a:ext cx="7632848" cy="4448308"/>
          </a:xfrm>
          <a:prstGeom prst="rect">
            <a:avLst/>
          </a:prstGeom>
        </p:spPr>
      </p:pic>
    </p:spTree>
    <p:extLst>
      <p:ext uri="{BB962C8B-B14F-4D97-AF65-F5344CB8AC3E}">
        <p14:creationId xmlns:p14="http://schemas.microsoft.com/office/powerpoint/2010/main" val="812310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CC94EB-B7C4-4C1F-AE24-A48FFA51B081}"/>
              </a:ext>
            </a:extLst>
          </p:cNvPr>
          <p:cNvSpPr>
            <a:spLocks noGrp="1"/>
          </p:cNvSpPr>
          <p:nvPr>
            <p:ph type="sldNum" sz="quarter" idx="12"/>
          </p:nvPr>
        </p:nvSpPr>
        <p:spPr/>
        <p:txBody>
          <a:bodyPr/>
          <a:lstStyle/>
          <a:p>
            <a:pPr marL="0" marR="0" lvl="0" indent="0" algn="r" defTabSz="685749" rtl="0" eaLnBrk="1" fontAlgn="auto" latinLnBrk="0" hangingPunct="1">
              <a:lnSpc>
                <a:spcPct val="100000"/>
              </a:lnSpc>
              <a:spcBef>
                <a:spcPts val="0"/>
              </a:spcBef>
              <a:spcAft>
                <a:spcPts val="0"/>
              </a:spcAft>
              <a:buClrTx/>
              <a:buSzTx/>
              <a:buFontTx/>
              <a:buNone/>
              <a:tabLst/>
              <a:defRPr/>
            </a:pPr>
            <a:fld id="{E6316B6A-336A-44FF-82DA-A4D1594FA055}" type="slidenum">
              <a:rPr kumimoji="0" lang="en-AU" sz="800" b="0" i="0" u="none" strike="noStrike" kern="1200" cap="none" spc="0" normalizeH="0" baseline="0" noProof="0">
                <a:ln>
                  <a:noFill/>
                </a:ln>
                <a:solidFill>
                  <a:prstClr val="black"/>
                </a:solidFill>
                <a:effectLst/>
                <a:uLnTx/>
                <a:uFillTx/>
                <a:latin typeface="Arial" panose="020B0604020202020204"/>
                <a:ea typeface="+mn-ea"/>
                <a:cs typeface="+mn-cs"/>
              </a:rPr>
              <a:pPr marL="0" marR="0" lvl="0" indent="0" algn="r" defTabSz="685749" rtl="0" eaLnBrk="1" fontAlgn="auto" latinLnBrk="0" hangingPunct="1">
                <a:lnSpc>
                  <a:spcPct val="100000"/>
                </a:lnSpc>
                <a:spcBef>
                  <a:spcPts val="0"/>
                </a:spcBef>
                <a:spcAft>
                  <a:spcPts val="0"/>
                </a:spcAft>
                <a:buClrTx/>
                <a:buSzTx/>
                <a:buFontTx/>
                <a:buNone/>
                <a:tabLst/>
                <a:defRPr/>
              </a:pPr>
              <a:t>9</a:t>
            </a:fld>
            <a:endParaRPr kumimoji="0" lang="en-AU" sz="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Title 3">
            <a:extLst>
              <a:ext uri="{FF2B5EF4-FFF2-40B4-BE49-F238E27FC236}">
                <a16:creationId xmlns:a16="http://schemas.microsoft.com/office/drawing/2014/main" id="{EDC36628-0A1F-41A2-81F9-36A942C7D696}"/>
              </a:ext>
            </a:extLst>
          </p:cNvPr>
          <p:cNvSpPr>
            <a:spLocks noGrp="1"/>
          </p:cNvSpPr>
          <p:nvPr>
            <p:ph type="title"/>
          </p:nvPr>
        </p:nvSpPr>
        <p:spPr>
          <a:xfrm>
            <a:off x="569251" y="382390"/>
            <a:ext cx="7020000" cy="516637"/>
          </a:xfrm>
        </p:spPr>
        <p:txBody>
          <a:bodyPr/>
          <a:lstStyle/>
          <a:p>
            <a:r>
              <a:rPr lang="en-AU" sz="2400" dirty="0">
                <a:solidFill>
                  <a:schemeClr val="accent3"/>
                </a:solidFill>
              </a:rPr>
              <a:t>Shares have outperformed cash</a:t>
            </a:r>
            <a:br>
              <a:rPr lang="en-AU" dirty="0"/>
            </a:br>
            <a:r>
              <a:rPr lang="en-AU" sz="1400" dirty="0">
                <a:solidFill>
                  <a:schemeClr val="accent1"/>
                </a:solidFill>
              </a:rPr>
              <a:t>Over the past 20 years, an investment in shares provided significantly </a:t>
            </a:r>
            <a:br>
              <a:rPr lang="en-AU" sz="1400" dirty="0">
                <a:solidFill>
                  <a:schemeClr val="accent1"/>
                </a:solidFill>
              </a:rPr>
            </a:br>
            <a:r>
              <a:rPr lang="en-AU" sz="1400" dirty="0">
                <a:solidFill>
                  <a:schemeClr val="accent1"/>
                </a:solidFill>
              </a:rPr>
              <a:t>more growth than an investment in cash</a:t>
            </a:r>
            <a:br>
              <a:rPr lang="en-AU" sz="1800" dirty="0">
                <a:solidFill>
                  <a:schemeClr val="accent1"/>
                </a:solidFill>
              </a:rPr>
            </a:br>
            <a:br>
              <a:rPr lang="en-AU" sz="1800" dirty="0">
                <a:solidFill>
                  <a:schemeClr val="accent1"/>
                </a:solidFill>
              </a:rPr>
            </a:br>
            <a:r>
              <a:rPr lang="en-AU" dirty="0"/>
              <a:t> </a:t>
            </a:r>
            <a:br>
              <a:rPr lang="en-AU" sz="1800" dirty="0">
                <a:solidFill>
                  <a:schemeClr val="accent1"/>
                </a:solidFill>
              </a:rPr>
            </a:br>
            <a:endParaRPr lang="en-AU" sz="1800" dirty="0">
              <a:solidFill>
                <a:schemeClr val="accent1"/>
              </a:solidFill>
            </a:endParaRPr>
          </a:p>
        </p:txBody>
      </p:sp>
      <p:sp>
        <p:nvSpPr>
          <p:cNvPr id="8" name="TextBox 7">
            <a:extLst>
              <a:ext uri="{FF2B5EF4-FFF2-40B4-BE49-F238E27FC236}">
                <a16:creationId xmlns:a16="http://schemas.microsoft.com/office/drawing/2014/main" id="{331432CA-90FC-441D-9283-6ADA028D5299}"/>
              </a:ext>
            </a:extLst>
          </p:cNvPr>
          <p:cNvSpPr txBox="1"/>
          <p:nvPr/>
        </p:nvSpPr>
        <p:spPr>
          <a:xfrm>
            <a:off x="460162" y="6207695"/>
            <a:ext cx="840548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Past performance is not a reliable indicator of future performance.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Source: FactSet, based on market index data updated to 31 December 2024. Australian shares: ASX All Ordinaries Accumulation Index.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schemeClr val="accent3"/>
                </a:solidFill>
                <a:effectLst/>
                <a:uLnTx/>
                <a:uFillTx/>
                <a:latin typeface="Arial" panose="020B0604020202020204"/>
                <a:ea typeface="ＭＳ Ｐゴシック"/>
                <a:cs typeface="+mn-cs"/>
              </a:rPr>
              <a:t>Cash: Bloomberg AusBond Bank Bill Index. </a:t>
            </a:r>
          </a:p>
        </p:txBody>
      </p:sp>
      <p:sp>
        <p:nvSpPr>
          <p:cNvPr id="11" name="Text Placeholder 7">
            <a:extLst>
              <a:ext uri="{FF2B5EF4-FFF2-40B4-BE49-F238E27FC236}">
                <a16:creationId xmlns:a16="http://schemas.microsoft.com/office/drawing/2014/main" id="{72C25349-8F0A-42A2-9681-D16A7842C088}"/>
              </a:ext>
            </a:extLst>
          </p:cNvPr>
          <p:cNvSpPr txBox="1">
            <a:spLocks/>
          </p:cNvSpPr>
          <p:nvPr/>
        </p:nvSpPr>
        <p:spPr>
          <a:xfrm>
            <a:off x="-660" y="1412776"/>
            <a:ext cx="9144000" cy="401637"/>
          </a:xfrm>
          <a:prstGeom prst="rect">
            <a:avLst/>
          </a:prstGeom>
          <a:solidFill>
            <a:srgbClr val="D86018"/>
          </a:solidFill>
          <a:ln>
            <a:noFill/>
          </a:ln>
        </p:spPr>
        <p:txBody>
          <a:bodyPr anchor="ctr"/>
          <a:lstStyle>
            <a:lvl1pPr marL="9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1pPr>
            <a:lvl2pPr marL="180000" indent="-90000" algn="l" defTabSz="685732" rtl="0" eaLnBrk="1" latinLnBrk="0" hangingPunct="1">
              <a:lnSpc>
                <a:spcPct val="100000"/>
              </a:lnSpc>
              <a:spcBef>
                <a:spcPts val="300"/>
              </a:spcBef>
              <a:buClr>
                <a:schemeClr val="accent1"/>
              </a:buClr>
              <a:buFont typeface="Arial" panose="020B0604020202020204" pitchFamily="34" charset="0"/>
              <a:buChar char="-"/>
              <a:defRPr sz="1200" kern="1200">
                <a:solidFill>
                  <a:schemeClr val="tx1"/>
                </a:solidFill>
                <a:latin typeface="+mn-lt"/>
                <a:ea typeface="+mn-ea"/>
                <a:cs typeface="+mn-cs"/>
              </a:defRPr>
            </a:lvl2pPr>
            <a:lvl3pPr marL="269975"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3pPr>
            <a:lvl4pPr marL="36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4pPr>
            <a:lvl5pPr marL="45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5pPr>
            <a:lvl6pPr marL="54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6pPr>
            <a:lvl7pPr marL="63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7pPr>
            <a:lvl8pPr marL="72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8pPr>
            <a:lvl9pPr marL="810000" indent="-90000" algn="l" defTabSz="685732" rtl="0" eaLnBrk="1" latinLnBrk="0" hangingPunct="1">
              <a:lnSpc>
                <a:spcPct val="100000"/>
              </a:lnSpc>
              <a:spcBef>
                <a:spcPts val="300"/>
              </a:spcBef>
              <a:buFont typeface="Arial" panose="020B0604020202020204" pitchFamily="34" charset="0"/>
              <a:buChar char="-"/>
              <a:defRPr sz="1200" kern="1200">
                <a:solidFill>
                  <a:schemeClr val="tx1"/>
                </a:solidFill>
                <a:latin typeface="+mn-lt"/>
                <a:ea typeface="+mn-ea"/>
                <a:cs typeface="+mn-cs"/>
              </a:defRPr>
            </a:lvl9pPr>
          </a:lstStyle>
          <a:p>
            <a:pPr marL="447675" marR="0" lvl="0" indent="-3175" algn="l" defTabSz="685732" rtl="0" eaLnBrk="1" fontAlgn="auto" latinLnBrk="0" hangingPunct="1">
              <a:lnSpc>
                <a:spcPct val="100000"/>
              </a:lnSpc>
              <a:spcBef>
                <a:spcPts val="300"/>
              </a:spcBef>
              <a:spcAft>
                <a:spcPts val="0"/>
              </a:spcAft>
              <a:buClr>
                <a:srgbClr val="D86018"/>
              </a:buClr>
              <a:buSzTx/>
              <a:buFont typeface="Arial" panose="020B0604020202020204" pitchFamily="34" charset="0"/>
              <a:buNone/>
              <a:tabLst/>
              <a:defRPr/>
            </a:pPr>
            <a:r>
              <a:rPr kumimoji="0" lang="en-AU" sz="1200" b="1" i="0" u="none" strike="noStrike" kern="1200" cap="none" spc="0" normalizeH="0" baseline="0" noProof="0" dirty="0">
                <a:ln>
                  <a:noFill/>
                </a:ln>
                <a:solidFill>
                  <a:prstClr val="white"/>
                </a:solidFill>
                <a:effectLst/>
                <a:uLnTx/>
                <a:uFillTx/>
                <a:latin typeface="Arial" panose="020B0604020202020204"/>
                <a:ea typeface="+mn-ea"/>
                <a:cs typeface="+mn-cs"/>
              </a:rPr>
              <a:t> Value of $100,000 invested over 20 years (income reinvested)</a:t>
            </a:r>
          </a:p>
        </p:txBody>
      </p:sp>
      <p:pic>
        <p:nvPicPr>
          <p:cNvPr id="6" name="Picture 5">
            <a:extLst>
              <a:ext uri="{FF2B5EF4-FFF2-40B4-BE49-F238E27FC236}">
                <a16:creationId xmlns:a16="http://schemas.microsoft.com/office/drawing/2014/main" id="{927FEB41-DF5E-E5C0-D855-212CE638F9C6}"/>
              </a:ext>
            </a:extLst>
          </p:cNvPr>
          <p:cNvPicPr>
            <a:picLocks noChangeAspect="1"/>
          </p:cNvPicPr>
          <p:nvPr/>
        </p:nvPicPr>
        <p:blipFill>
          <a:blip r:embed="rId2"/>
          <a:stretch>
            <a:fillRect/>
          </a:stretch>
        </p:blipFill>
        <p:spPr>
          <a:xfrm>
            <a:off x="971600" y="1878748"/>
            <a:ext cx="7200800" cy="4264611"/>
          </a:xfrm>
          <a:prstGeom prst="rect">
            <a:avLst/>
          </a:prstGeom>
        </p:spPr>
      </p:pic>
    </p:spTree>
    <p:extLst>
      <p:ext uri="{BB962C8B-B14F-4D97-AF65-F5344CB8AC3E}">
        <p14:creationId xmlns:p14="http://schemas.microsoft.com/office/powerpoint/2010/main" val="1968115072"/>
      </p:ext>
    </p:extLst>
  </p:cSld>
  <p:clrMapOvr>
    <a:masterClrMapping/>
  </p:clrMapOvr>
</p:sld>
</file>

<file path=ppt/theme/theme1.xml><?xml version="1.0" encoding="utf-8"?>
<a:theme xmlns:a="http://schemas.openxmlformats.org/drawingml/2006/main" name="Master_Core_MLC">
  <a:themeElements>
    <a:clrScheme name="MLC">
      <a:dk1>
        <a:sysClr val="windowText" lastClr="000000"/>
      </a:dk1>
      <a:lt1>
        <a:sysClr val="window" lastClr="FFFFFF"/>
      </a:lt1>
      <a:dk2>
        <a:srgbClr val="D7D2CB"/>
      </a:dk2>
      <a:lt2>
        <a:srgbClr val="4D4542"/>
      </a:lt2>
      <a:accent1>
        <a:srgbClr val="CE0058"/>
      </a:accent1>
      <a:accent2>
        <a:srgbClr val="672146"/>
      </a:accent2>
      <a:accent3>
        <a:srgbClr val="D86018"/>
      </a:accent3>
      <a:accent4>
        <a:srgbClr val="81312F"/>
      </a:accent4>
      <a:accent5>
        <a:srgbClr val="00B0B9"/>
      </a:accent5>
      <a:accent6>
        <a:srgbClr val="004F59"/>
      </a:accent6>
      <a:hlink>
        <a:srgbClr val="D86018"/>
      </a:hlink>
      <a:folHlink>
        <a:srgbClr val="4D4542"/>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right Rubine Red">
      <a:srgbClr val="CE0058"/>
    </a:custClr>
    <a:custClr name="Deep Rubine Red">
      <a:srgbClr val="672146"/>
    </a:custClr>
    <a:custClr name="Bright Orange">
      <a:srgbClr val="D86018"/>
    </a:custClr>
    <a:custClr name="Deep Orange">
      <a:srgbClr val="81312F"/>
    </a:custClr>
    <a:custClr name="Bright Aqua">
      <a:srgbClr val="00B0B9"/>
    </a:custClr>
    <a:custClr name="Deep Aqua">
      <a:srgbClr val="004F59"/>
    </a:custClr>
    <a:custClr name="Process Black">
      <a:srgbClr val="2C2A29"/>
    </a:custClr>
    <a:custClr name="Dark Grey">
      <a:srgbClr val="4D4542"/>
    </a:custClr>
    <a:custClr name="Warm Grey">
      <a:srgbClr val="D7D2CB"/>
    </a:custClr>
  </a:custClrLst>
</a:theme>
</file>

<file path=ppt/theme/theme2.xml><?xml version="1.0" encoding="utf-8"?>
<a:theme xmlns:a="http://schemas.openxmlformats.org/drawingml/2006/main" name="Title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4x3" id="{078FB2AE-750F-2649-AC99-937E78A36D05}" vid="{7BFBDC1F-9B81-E240-BC2C-C33459AEDC7B}"/>
    </a:ext>
  </a:extLst>
</a:theme>
</file>

<file path=ppt/theme/theme3.xml><?xml version="1.0" encoding="utf-8"?>
<a:theme xmlns:a="http://schemas.openxmlformats.org/drawingml/2006/main" name="Slide Layout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200" dirty="0" err="1" smtClean="0"/>
        </a:defPPr>
      </a:lstStyle>
    </a:txDef>
  </a:objectDefaults>
  <a:extraClrSchemeLst/>
  <a:extLst>
    <a:ext uri="{05A4C25C-085E-4340-85A3-A5531E510DB2}">
      <thm15:themeFamily xmlns:thm15="http://schemas.microsoft.com/office/thememl/2012/main" name="MLC_AM_PPT_4x3" id="{078FB2AE-750F-2649-AC99-937E78A36D05}" vid="{2F139439-9254-E64C-911E-48BF5052C499}"/>
    </a:ext>
  </a:extLst>
</a:theme>
</file>

<file path=ppt/theme/theme4.xml><?xml version="1.0" encoding="utf-8"?>
<a:theme xmlns:a="http://schemas.openxmlformats.org/drawingml/2006/main" name="Contents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4x3" id="{078FB2AE-750F-2649-AC99-937E78A36D05}" vid="{EBCB326F-FB38-1443-8888-24025D8DF54E}"/>
    </a:ext>
  </a:extLst>
</a:theme>
</file>

<file path=ppt/theme/theme5.xml><?xml version="1.0" encoding="utf-8"?>
<a:theme xmlns:a="http://schemas.openxmlformats.org/drawingml/2006/main" name="Divider or End Slides">
  <a:themeElements>
    <a:clrScheme name="MLC PPT">
      <a:dk1>
        <a:sysClr val="windowText" lastClr="000000"/>
      </a:dk1>
      <a:lt1>
        <a:sysClr val="window" lastClr="FFFFFF"/>
      </a:lt1>
      <a:dk2>
        <a:srgbClr val="60003A"/>
      </a:dk2>
      <a:lt2>
        <a:srgbClr val="E40571"/>
      </a:lt2>
      <a:accent1>
        <a:srgbClr val="D86018"/>
      </a:accent1>
      <a:accent2>
        <a:srgbClr val="81312F"/>
      </a:accent2>
      <a:accent3>
        <a:srgbClr val="473F3A"/>
      </a:accent3>
      <a:accent4>
        <a:srgbClr val="161818"/>
      </a:accent4>
      <a:accent5>
        <a:srgbClr val="01838C"/>
      </a:accent5>
      <a:accent6>
        <a:srgbClr val="004651"/>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LC_AM_PPT_4x3" id="{078FB2AE-750F-2649-AC99-937E78A36D05}" vid="{1B6EDE52-0910-D743-851D-96C61971135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UI/customUI.xml><?xml version="1.0" encoding="utf-8"?>
<customUI xmlns="http://schemas.microsoft.com/office/2006/01/customui">
  <ribbon startFromScratch="false">
    <tabs>
      <tab id="CustomTab" label="MLC"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separator id="sep2"/>
          <splitButton id="sendbacksplitbutton" size="large">
            <button idMso="ObjectSendToBack" label="Send to Back"/>
            <menu id="sendbacksplitmenu" itemSize="large">
              <button idMso="ObjectBringToFront" label="Bring to Front"/>
            </menu>
          </splitButton>
          <separator id="sep3"/>
          <toggleButton idMso="SelectionPane" label="Selection Pane" size="large"/>
        </group>
        <group id="group3" label=" ">
          <button idMso="HeaderFooterInsert" size="large"/>
          <button idMso="PasteTextOnly" size="large" imageMso="Paste" label="Paste Unformatted"/>
        </group>
        <group idMso="GroupTableStyleOptionsPowerPoint"/>
        <group idMso="GroupTableStylesPowerPoint"/>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F333ADFA2E0B4E9BB5D765D7BC3D03" ma:contentTypeVersion="13" ma:contentTypeDescription="Create a new document." ma:contentTypeScope="" ma:versionID="dabe6d2178f680fcf7b4be39c3fca986">
  <xsd:schema xmlns:xsd="http://www.w3.org/2001/XMLSchema" xmlns:xs="http://www.w3.org/2001/XMLSchema" xmlns:p="http://schemas.microsoft.com/office/2006/metadata/properties" xmlns:ns3="be7ea9e9-23aa-4ce8-a875-08d8718d8a14" xmlns:ns4="a1c530c7-4989-4a54-9936-f6ba425afb3b" targetNamespace="http://schemas.microsoft.com/office/2006/metadata/properties" ma:root="true" ma:fieldsID="e01090e13e5741c5641ba2c80998ccf9" ns3:_="" ns4:_="">
    <xsd:import namespace="be7ea9e9-23aa-4ce8-a875-08d8718d8a14"/>
    <xsd:import namespace="a1c530c7-4989-4a54-9936-f6ba425afb3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7ea9e9-23aa-4ce8-a875-08d8718d8a1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1c530c7-4989-4a54-9936-f6ba425afb3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BE85CE-A4A1-4DEA-BD75-FDBCDE33709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C22FFC1-3388-4488-B642-852164BD77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7ea9e9-23aa-4ce8-a875-08d8718d8a14"/>
    <ds:schemaRef ds:uri="a1c530c7-4989-4a54-9936-f6ba425afb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C9ACA7-1D22-44EF-9B56-BAF056E88B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Master_Core_MLC</Template>
  <TotalTime>9593</TotalTime>
  <Words>2620</Words>
  <Application>Microsoft Office PowerPoint</Application>
  <PresentationFormat>On-screen Show (4:3)</PresentationFormat>
  <Paragraphs>220</Paragraphs>
  <Slides>17</Slides>
  <Notes>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17</vt:i4>
      </vt:variant>
    </vt:vector>
  </HeadingPairs>
  <TitlesOfParts>
    <vt:vector size="25" baseType="lpstr">
      <vt:lpstr>ＭＳ Ｐゴシック</vt:lpstr>
      <vt:lpstr>Arial</vt:lpstr>
      <vt:lpstr>Calibri</vt:lpstr>
      <vt:lpstr>Master_Core_MLC</vt:lpstr>
      <vt:lpstr>Title Slides</vt:lpstr>
      <vt:lpstr>Slide Layouts</vt:lpstr>
      <vt:lpstr>Contents Slides</vt:lpstr>
      <vt:lpstr>Divider or End Slides</vt:lpstr>
      <vt:lpstr>MLC  Popular chart pack</vt:lpstr>
      <vt:lpstr>Important information</vt:lpstr>
      <vt:lpstr>Index</vt:lpstr>
      <vt:lpstr>Cash and term deposit rates rise as  often as they fall</vt:lpstr>
      <vt:lpstr>Consistency of dividend returns Income from term deposits was higher initially, but income from  shares grew significantly </vt:lpstr>
      <vt:lpstr>The story of income growth Shares vs term deposits</vt:lpstr>
      <vt:lpstr>Growth of an investment in the Australian share market over 20 years     </vt:lpstr>
      <vt:lpstr>Own or loan? Income and growth of a term deposit with CBA vs owning CBA shares   </vt:lpstr>
      <vt:lpstr>Shares have outperformed cash Over the past 20 years, an investment in shares provided significantly  more growth than an investment in cash    </vt:lpstr>
      <vt:lpstr>The impact of inflation Cash vs Australian shares    </vt:lpstr>
      <vt:lpstr>Days out of the market will erode your wealth  Missing the best days in the market. Australian shares and performance return    </vt:lpstr>
      <vt:lpstr>Growing your wealth through a regular investment strategy    </vt:lpstr>
      <vt:lpstr>Staying invested would have kept you ahead Over the long term, staying invested would have given you better returns compared to ‘the chaser’ who is clouded by hype and reacts to the latest news     </vt:lpstr>
      <vt:lpstr>Comparison of returns from global shares     and term deposits since the GFC     </vt:lpstr>
      <vt:lpstr>Impact of world events on  investment markets     </vt:lpstr>
      <vt:lpstr>History of returns for global shares     </vt:lpstr>
      <vt:lpstr>Thank you</vt:lpstr>
    </vt:vector>
  </TitlesOfParts>
  <Company>National Australia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p687934</dc:creator>
  <cp:lastModifiedBy>Johnny Cheng</cp:lastModifiedBy>
  <cp:revision>323</cp:revision>
  <dcterms:created xsi:type="dcterms:W3CDTF">2014-03-26T03:48:58Z</dcterms:created>
  <dcterms:modified xsi:type="dcterms:W3CDTF">2025-04-29T05:35:04Z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7d54b24-58eb-4753-9a33-0b20dcae6e5f_Enabled">
    <vt:lpwstr>true</vt:lpwstr>
  </property>
  <property fmtid="{D5CDD505-2E9C-101B-9397-08002B2CF9AE}" pid="3" name="MSIP_Label_c7d54b24-58eb-4753-9a33-0b20dcae6e5f_SetDate">
    <vt:lpwstr>2021-02-19T01:49:05Z</vt:lpwstr>
  </property>
  <property fmtid="{D5CDD505-2E9C-101B-9397-08002B2CF9AE}" pid="4" name="MSIP_Label_c7d54b24-58eb-4753-9a33-0b20dcae6e5f_Method">
    <vt:lpwstr>Privileged</vt:lpwstr>
  </property>
  <property fmtid="{D5CDD505-2E9C-101B-9397-08002B2CF9AE}" pid="5" name="MSIP_Label_c7d54b24-58eb-4753-9a33-0b20dcae6e5f_Name">
    <vt:lpwstr>c7d54b24-58eb-4753-9a33-0b20dcae6e5f</vt:lpwstr>
  </property>
  <property fmtid="{D5CDD505-2E9C-101B-9397-08002B2CF9AE}" pid="6" name="MSIP_Label_c7d54b24-58eb-4753-9a33-0b20dcae6e5f_SiteId">
    <vt:lpwstr>48d6943f-580e-40b1-a0e1-c07fa3707873</vt:lpwstr>
  </property>
  <property fmtid="{D5CDD505-2E9C-101B-9397-08002B2CF9AE}" pid="7" name="MSIP_Label_c7d54b24-58eb-4753-9a33-0b20dcae6e5f_ActionId">
    <vt:lpwstr>8dbfd497-d2a4-440e-9414-0000a3ad0833</vt:lpwstr>
  </property>
  <property fmtid="{D5CDD505-2E9C-101B-9397-08002B2CF9AE}" pid="8" name="MSIP_Label_c7d54b24-58eb-4753-9a33-0b20dcae6e5f_ContentBits">
    <vt:lpwstr>0</vt:lpwstr>
  </property>
  <property fmtid="{D5CDD505-2E9C-101B-9397-08002B2CF9AE}" pid="9" name="ContentTypeId">
    <vt:lpwstr>0x01010011F333ADFA2E0B4E9BB5D765D7BC3D03</vt:lpwstr>
  </property>
</Properties>
</file>