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Slides/notesSlide3.xml" ContentType="application/vnd.openxmlformats-officedocument.presentationml.notesSlide+xml"/>
  <Override PartName="/ppt/slideLayouts/slideLayout1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8.xml" ContentType="application/vnd.openxmlformats-officedocument.presentationml.slideLayout+xml"/>
  <Override PartName="/ppt/slideLayouts/slideLayout16.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9"/>
  </p:notesMasterIdLst>
  <p:handoutMasterIdLst>
    <p:handoutMasterId r:id="rId10"/>
  </p:handoutMasterIdLst>
  <p:sldIdLst>
    <p:sldId id="309" r:id="rId2"/>
    <p:sldId id="311" r:id="rId3"/>
    <p:sldId id="312" r:id="rId4"/>
    <p:sldId id="313" r:id="rId5"/>
    <p:sldId id="315" r:id="rId6"/>
    <p:sldId id="317" r:id="rId7"/>
    <p:sldId id="318" r:id="rId8"/>
  </p:sldIdLst>
  <p:sldSz cx="12192000" cy="6858000"/>
  <p:notesSz cx="6797675" cy="98567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7151" userDrawn="1">
          <p15:clr>
            <a:srgbClr val="A4A3A4"/>
          </p15:clr>
        </p15:guide>
        <p15:guide id="2" orient="horz" pos="1989" userDrawn="1">
          <p15:clr>
            <a:srgbClr val="A4A3A4"/>
          </p15:clr>
        </p15:guide>
        <p15:guide id="3" orient="horz" pos="804" userDrawn="1">
          <p15:clr>
            <a:srgbClr val="A4A3A4"/>
          </p15:clr>
        </p15:guide>
        <p15:guide id="4" pos="7514" userDrawn="1">
          <p15:clr>
            <a:srgbClr val="A4A3A4"/>
          </p15:clr>
        </p15:guide>
        <p15:guide id="5" pos="4248" userDrawn="1">
          <p15:clr>
            <a:srgbClr val="A4A3A4"/>
          </p15:clr>
        </p15:guide>
        <p15:guide id="6" orient="horz" pos="3510" userDrawn="1">
          <p15:clr>
            <a:srgbClr val="A4A3A4"/>
          </p15:clr>
        </p15:guide>
        <p15:guide id="8" orient="horz" pos="1434" userDrawn="1">
          <p15:clr>
            <a:srgbClr val="A4A3A4"/>
          </p15:clr>
        </p15:guide>
        <p15:guide id="9" pos="3704" userDrawn="1">
          <p15:clr>
            <a:srgbClr val="A4A3A4"/>
          </p15:clr>
        </p15:guide>
        <p15:guide id="10" pos="3432" userDrawn="1">
          <p15:clr>
            <a:srgbClr val="A4A3A4"/>
          </p15:clr>
        </p15:guide>
        <p15:guide id="11" pos="790" userDrawn="1">
          <p15:clr>
            <a:srgbClr val="A4A3A4"/>
          </p15:clr>
        </p15:guide>
        <p15:guide id="12" pos="3840" userDrawn="1">
          <p15:clr>
            <a:srgbClr val="A4A3A4"/>
          </p15:clr>
        </p15:guide>
      </p15:sldGuideLst>
    </p:ext>
    <p:ext uri="{2D200454-40CA-4A62-9FC3-DE9A4176ACB9}">
      <p15:notesGuideLst xmlns:p15="http://schemas.microsoft.com/office/powerpoint/2012/main" xmlns="">
        <p15:guide id="1" orient="horz" pos="3105">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elle T Jess" initials="MTJ"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8D8D"/>
    <a:srgbClr val="51C4D3"/>
    <a:srgbClr val="F2F2F2"/>
    <a:srgbClr val="FFD1E5"/>
    <a:srgbClr val="5851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358" autoAdjust="0"/>
    <p:restoredTop sz="92341" autoAdjust="0"/>
  </p:normalViewPr>
  <p:slideViewPr>
    <p:cSldViewPr snapToGrid="0" showGuides="1">
      <p:cViewPr>
        <p:scale>
          <a:sx n="71" d="100"/>
          <a:sy n="71" d="100"/>
        </p:scale>
        <p:origin x="-2976" y="-1002"/>
      </p:cViewPr>
      <p:guideLst>
        <p:guide orient="horz" pos="1989"/>
        <p:guide orient="horz" pos="804"/>
        <p:guide orient="horz" pos="3510"/>
        <p:guide orient="horz" pos="1434"/>
        <p:guide pos="7151"/>
        <p:guide pos="7514"/>
        <p:guide pos="4248"/>
        <p:guide pos="3704"/>
        <p:guide pos="3432"/>
        <p:guide pos="790"/>
        <p:guide pos="3840"/>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92" d="100"/>
          <a:sy n="92" d="100"/>
        </p:scale>
        <p:origin x="-3780" y="-120"/>
      </p:cViewPr>
      <p:guideLst>
        <p:guide orient="horz" pos="3105"/>
        <p:guide pos="2141"/>
      </p:guideLst>
    </p:cSldViewPr>
  </p:notes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2839"/>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3850443" y="0"/>
            <a:ext cx="2945659" cy="492839"/>
          </a:xfrm>
          <a:prstGeom prst="rect">
            <a:avLst/>
          </a:prstGeom>
        </p:spPr>
        <p:txBody>
          <a:bodyPr vert="horz" lIns="91440" tIns="45720" rIns="91440" bIns="45720" rtlCol="0"/>
          <a:lstStyle>
            <a:lvl1pPr algn="r">
              <a:defRPr sz="1200"/>
            </a:lvl1pPr>
          </a:lstStyle>
          <a:p>
            <a:fld id="{7F6643F5-9A8D-4F12-94BF-380C7C795904}" type="datetimeFigureOut">
              <a:rPr lang="en-AU" smtClean="0"/>
              <a:t>22/08/2018</a:t>
            </a:fld>
            <a:endParaRPr lang="en-AU" dirty="0"/>
          </a:p>
        </p:txBody>
      </p:sp>
      <p:sp>
        <p:nvSpPr>
          <p:cNvPr id="4" name="Footer Placeholder 3"/>
          <p:cNvSpPr>
            <a:spLocks noGrp="1"/>
          </p:cNvSpPr>
          <p:nvPr>
            <p:ph type="ftr" sz="quarter" idx="2"/>
          </p:nvPr>
        </p:nvSpPr>
        <p:spPr>
          <a:xfrm>
            <a:off x="0" y="9362238"/>
            <a:ext cx="2945659" cy="492839"/>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50443" y="9362238"/>
            <a:ext cx="2945659" cy="492839"/>
          </a:xfrm>
          <a:prstGeom prst="rect">
            <a:avLst/>
          </a:prstGeom>
        </p:spPr>
        <p:txBody>
          <a:bodyPr vert="horz" lIns="91440" tIns="45720" rIns="91440" bIns="45720" rtlCol="0" anchor="b"/>
          <a:lstStyle>
            <a:lvl1pPr algn="r">
              <a:defRPr sz="1200"/>
            </a:lvl1pPr>
          </a:lstStyle>
          <a:p>
            <a:fld id="{89147D55-07F0-4F24-984B-FA9113A05C94}" type="slidenum">
              <a:rPr lang="en-AU" smtClean="0"/>
              <a:t>‹#›</a:t>
            </a:fld>
            <a:endParaRPr lang="en-AU" dirty="0"/>
          </a:p>
        </p:txBody>
      </p:sp>
    </p:spTree>
    <p:extLst>
      <p:ext uri="{BB962C8B-B14F-4D97-AF65-F5344CB8AC3E}">
        <p14:creationId xmlns:p14="http://schemas.microsoft.com/office/powerpoint/2010/main" val="3017631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455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4551"/>
          </a:xfrm>
          <a:prstGeom prst="rect">
            <a:avLst/>
          </a:prstGeom>
        </p:spPr>
        <p:txBody>
          <a:bodyPr vert="horz" lIns="91440" tIns="45720" rIns="91440" bIns="45720" rtlCol="0"/>
          <a:lstStyle>
            <a:lvl1pPr algn="r">
              <a:defRPr sz="1200"/>
            </a:lvl1pPr>
          </a:lstStyle>
          <a:p>
            <a:fld id="{902D3FFB-7075-4B95-8EC7-D28336359C73}" type="datetimeFigureOut">
              <a:rPr lang="en-US" smtClean="0"/>
              <a:t>8/22/2018</a:t>
            </a:fld>
            <a:endParaRPr lang="en-US" dirty="0"/>
          </a:p>
        </p:txBody>
      </p:sp>
      <p:sp>
        <p:nvSpPr>
          <p:cNvPr id="4" name="Slide Image Placeholder 3"/>
          <p:cNvSpPr>
            <a:spLocks noGrp="1" noRot="1" noChangeAspect="1"/>
          </p:cNvSpPr>
          <p:nvPr>
            <p:ph type="sldImg" idx="2"/>
          </p:nvPr>
        </p:nvSpPr>
        <p:spPr>
          <a:xfrm>
            <a:off x="441325" y="1231900"/>
            <a:ext cx="5915025" cy="33274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43579"/>
            <a:ext cx="5438140" cy="388111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62238"/>
            <a:ext cx="2945659" cy="494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362238"/>
            <a:ext cx="2945659" cy="494550"/>
          </a:xfrm>
          <a:prstGeom prst="rect">
            <a:avLst/>
          </a:prstGeom>
        </p:spPr>
        <p:txBody>
          <a:bodyPr vert="horz" lIns="91440" tIns="45720" rIns="91440" bIns="45720" rtlCol="0" anchor="b"/>
          <a:lstStyle>
            <a:lvl1pPr algn="r">
              <a:defRPr sz="1200"/>
            </a:lvl1pPr>
          </a:lstStyle>
          <a:p>
            <a:fld id="{547C5E8C-7B66-42C6-A154-2FD3F4D6312F}" type="slidenum">
              <a:rPr lang="en-US" smtClean="0"/>
              <a:t>‹#›</a:t>
            </a:fld>
            <a:endParaRPr lang="en-US" dirty="0"/>
          </a:p>
        </p:txBody>
      </p:sp>
    </p:spTree>
    <p:extLst>
      <p:ext uri="{BB962C8B-B14F-4D97-AF65-F5344CB8AC3E}">
        <p14:creationId xmlns:p14="http://schemas.microsoft.com/office/powerpoint/2010/main" val="1959052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47C5E8C-7B66-42C6-A154-2FD3F4D6312F}" type="slidenum">
              <a:rPr lang="en-US" smtClean="0"/>
              <a:t>1</a:t>
            </a:fld>
            <a:endParaRPr lang="en-US" dirty="0"/>
          </a:p>
        </p:txBody>
      </p:sp>
    </p:spTree>
    <p:extLst>
      <p:ext uri="{BB962C8B-B14F-4D97-AF65-F5344CB8AC3E}">
        <p14:creationId xmlns:p14="http://schemas.microsoft.com/office/powerpoint/2010/main" val="3231194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dirty="0">
              <a:latin typeface="Arial" charset="0"/>
              <a:cs typeface="Arial"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C80C3718-1ECF-4422-84B3-B40DFB01F46C}" type="slidenum">
              <a:rPr lang="en-AU" smtClean="0"/>
              <a:pPr eaLnBrk="1" fontAlgn="base" hangingPunct="1">
                <a:spcBef>
                  <a:spcPct val="0"/>
                </a:spcBef>
                <a:spcAft>
                  <a:spcPct val="0"/>
                </a:spcAft>
              </a:pPr>
              <a:t>3</a:t>
            </a:fld>
            <a:endParaRPr lang="en-A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dirty="0">
              <a:latin typeface="Arial" charset="0"/>
              <a:cs typeface="Arial" charset="0"/>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F86389D6-A4C4-43C5-9294-87A96D965F93}" type="slidenum">
              <a:rPr lang="en-AU" smtClean="0"/>
              <a:pPr eaLnBrk="1" fontAlgn="base" hangingPunct="1">
                <a:spcBef>
                  <a:spcPct val="0"/>
                </a:spcBef>
                <a:spcAft>
                  <a:spcPct val="0"/>
                </a:spcAft>
              </a:pPr>
              <a:t>4</a:t>
            </a:fld>
            <a:endParaRPr lang="en-A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dirty="0">
              <a:latin typeface="Arial" charset="0"/>
              <a:cs typeface="Arial" charset="0"/>
            </a:endParaRP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35F3F5D3-2A03-402F-B467-D1974DA6B9AD}" type="slidenum">
              <a:rPr lang="en-AU" smtClean="0"/>
              <a:pPr eaLnBrk="1" fontAlgn="base" hangingPunct="1">
                <a:spcBef>
                  <a:spcPct val="0"/>
                </a:spcBef>
                <a:spcAft>
                  <a:spcPct val="0"/>
                </a:spcAft>
              </a:pPr>
              <a:t>5</a:t>
            </a:fld>
            <a:endParaRPr lang="en-A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dirty="0">
              <a:latin typeface="Arial" charset="0"/>
              <a:cs typeface="Arial" charset="0"/>
            </a:endParaRP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E467C290-7116-496E-ACA5-D96CFC173972}" type="slidenum">
              <a:rPr lang="en-AU" smtClean="0"/>
              <a:pPr eaLnBrk="1" fontAlgn="base" hangingPunct="1">
                <a:spcBef>
                  <a:spcPct val="0"/>
                </a:spcBef>
                <a:spcAft>
                  <a:spcPct val="0"/>
                </a:spcAft>
              </a:pPr>
              <a:t>7</a:t>
            </a:fld>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88F961DB-785E-494B-B03E-39F02DC4D310}"/>
              </a:ext>
            </a:extLst>
          </p:cNvPr>
          <p:cNvSpPr/>
          <p:nvPr userDrawn="1"/>
        </p:nvSpPr>
        <p:spPr>
          <a:xfrm>
            <a:off x="0" y="3429000"/>
            <a:ext cx="12192000" cy="34292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dirty="0"/>
          </a:p>
        </p:txBody>
      </p:sp>
      <p:sp>
        <p:nvSpPr>
          <p:cNvPr id="8" name="Text Placeholder 10">
            <a:extLst>
              <a:ext uri="{FF2B5EF4-FFF2-40B4-BE49-F238E27FC236}">
                <a16:creationId xmlns:a16="http://schemas.microsoft.com/office/drawing/2014/main" xmlns="" id="{A50B3803-DD54-4FAF-98AD-9F09923E8E11}"/>
              </a:ext>
            </a:extLst>
          </p:cNvPr>
          <p:cNvSpPr>
            <a:spLocks noGrp="1"/>
          </p:cNvSpPr>
          <p:nvPr>
            <p:ph type="body" sz="quarter" idx="12" hasCustomPrompt="1"/>
          </p:nvPr>
        </p:nvSpPr>
        <p:spPr>
          <a:xfrm>
            <a:off x="9143215" y="3743775"/>
            <a:ext cx="2015067" cy="900360"/>
          </a:xfrm>
          <a:prstGeom prst="rect">
            <a:avLst/>
          </a:prstGeom>
        </p:spPr>
        <p:txBody>
          <a:bodyPr lIns="0" tIns="0" rIns="0" bIns="0"/>
          <a:lstStyle>
            <a:lvl1pPr marL="0" indent="0">
              <a:spcAft>
                <a:spcPts val="0"/>
              </a:spcAft>
              <a:buFontTx/>
              <a:buNone/>
              <a:defRPr sz="1400" b="1">
                <a:solidFill>
                  <a:schemeClr val="bg1"/>
                </a:solidFill>
              </a:defRPr>
            </a:lvl1pPr>
            <a:lvl2pPr marL="457200" indent="0">
              <a:buFontTx/>
              <a:buNone/>
              <a:defRPr sz="1200"/>
            </a:lvl2pPr>
            <a:lvl3pPr marL="914400" indent="0">
              <a:buFontTx/>
              <a:buNone/>
              <a:defRPr sz="1200"/>
            </a:lvl3pPr>
            <a:lvl4pPr marL="1371600" indent="0">
              <a:buFontTx/>
              <a:buNone/>
              <a:defRPr sz="1200"/>
            </a:lvl4pPr>
            <a:lvl5pPr marL="1828800" indent="0">
              <a:buFontTx/>
              <a:buNone/>
              <a:defRPr sz="1200"/>
            </a:lvl5pPr>
          </a:lstStyle>
          <a:p>
            <a:pPr lvl="0"/>
            <a:r>
              <a:rPr lang="en-AU" dirty="0"/>
              <a:t>Presented by</a:t>
            </a:r>
          </a:p>
        </p:txBody>
      </p:sp>
      <p:sp>
        <p:nvSpPr>
          <p:cNvPr id="9" name="Text Placeholder 10">
            <a:extLst>
              <a:ext uri="{FF2B5EF4-FFF2-40B4-BE49-F238E27FC236}">
                <a16:creationId xmlns:a16="http://schemas.microsoft.com/office/drawing/2014/main" xmlns="" id="{4E4DA767-3D08-4E02-BC2D-6F3AA964561C}"/>
              </a:ext>
            </a:extLst>
          </p:cNvPr>
          <p:cNvSpPr>
            <a:spLocks noGrp="1"/>
          </p:cNvSpPr>
          <p:nvPr>
            <p:ph type="body" sz="quarter" idx="15" hasCustomPrompt="1"/>
          </p:nvPr>
        </p:nvSpPr>
        <p:spPr>
          <a:xfrm>
            <a:off x="6336000" y="3743775"/>
            <a:ext cx="2015067" cy="900360"/>
          </a:xfrm>
          <a:prstGeom prst="rect">
            <a:avLst/>
          </a:prstGeom>
        </p:spPr>
        <p:txBody>
          <a:bodyPr lIns="0" tIns="0" rIns="0" bIns="0"/>
          <a:lstStyle>
            <a:lvl1pPr marL="0" indent="0">
              <a:spcAft>
                <a:spcPts val="0"/>
              </a:spcAft>
              <a:buFontTx/>
              <a:buNone/>
              <a:defRPr sz="1400" b="1">
                <a:solidFill>
                  <a:schemeClr val="bg1"/>
                </a:solidFill>
              </a:defRPr>
            </a:lvl1pPr>
            <a:lvl2pPr marL="457200" indent="0">
              <a:buFontTx/>
              <a:buNone/>
              <a:defRPr sz="1200"/>
            </a:lvl2pPr>
            <a:lvl3pPr marL="914400" indent="0">
              <a:buFontTx/>
              <a:buNone/>
              <a:defRPr sz="1200"/>
            </a:lvl3pPr>
            <a:lvl4pPr marL="1371600" indent="0">
              <a:buFontTx/>
              <a:buNone/>
              <a:defRPr sz="1200"/>
            </a:lvl4pPr>
            <a:lvl5pPr marL="1828800" indent="0">
              <a:buFontTx/>
              <a:buNone/>
              <a:defRPr sz="1200"/>
            </a:lvl5pPr>
          </a:lstStyle>
          <a:p>
            <a:pPr lvl="0"/>
            <a:r>
              <a:rPr lang="en-AU" dirty="0"/>
              <a:t>A presentation to</a:t>
            </a:r>
          </a:p>
        </p:txBody>
      </p:sp>
      <p:sp>
        <p:nvSpPr>
          <p:cNvPr id="10" name="Text Placeholder 7">
            <a:extLst>
              <a:ext uri="{FF2B5EF4-FFF2-40B4-BE49-F238E27FC236}">
                <a16:creationId xmlns:a16="http://schemas.microsoft.com/office/drawing/2014/main" xmlns="" id="{F7CED47A-23E9-4B0E-8F35-C5651AA8126E}"/>
              </a:ext>
            </a:extLst>
          </p:cNvPr>
          <p:cNvSpPr>
            <a:spLocks noGrp="1"/>
          </p:cNvSpPr>
          <p:nvPr>
            <p:ph type="body" sz="quarter" idx="10" hasCustomPrompt="1"/>
          </p:nvPr>
        </p:nvSpPr>
        <p:spPr>
          <a:xfrm>
            <a:off x="6336000" y="1692000"/>
            <a:ext cx="5088000" cy="1440000"/>
          </a:xfrm>
          <a:prstGeom prst="rect">
            <a:avLst/>
          </a:prstGeom>
        </p:spPr>
        <p:txBody>
          <a:bodyPr lIns="0" bIns="0" anchor="b" anchorCtr="0"/>
          <a:lstStyle>
            <a:lvl1pPr marL="0" indent="0">
              <a:lnSpc>
                <a:spcPct val="90000"/>
              </a:lnSpc>
              <a:spcAft>
                <a:spcPts val="300"/>
              </a:spcAft>
              <a:buFontTx/>
              <a:buNone/>
              <a:defRPr sz="2800" b="1" baseline="0">
                <a:solidFill>
                  <a:schemeClr val="bg1"/>
                </a:solidFill>
              </a:defRPr>
            </a:lvl1pPr>
            <a:lvl2pPr marL="0" indent="0">
              <a:buNone/>
              <a:defRPr lang="en-US" sz="2000" kern="1200" baseline="0" dirty="0" smtClean="0">
                <a:solidFill>
                  <a:schemeClr val="tx2"/>
                </a:solidFill>
                <a:latin typeface="+mn-lt"/>
                <a:ea typeface="+mn-ea"/>
                <a:cs typeface="+mn-cs"/>
              </a:defRPr>
            </a:lvl2pPr>
          </a:lstStyle>
          <a:p>
            <a:pPr lvl="0"/>
            <a:r>
              <a:rPr lang="en-US" dirty="0"/>
              <a:t>Presentation title</a:t>
            </a:r>
          </a:p>
          <a:p>
            <a:pPr lvl="1"/>
            <a:r>
              <a:rPr lang="en-US" dirty="0"/>
              <a:t>Subtitle</a:t>
            </a:r>
          </a:p>
        </p:txBody>
      </p:sp>
      <p:grpSp>
        <p:nvGrpSpPr>
          <p:cNvPr id="30" name="Group 42">
            <a:extLst>
              <a:ext uri="{FF2B5EF4-FFF2-40B4-BE49-F238E27FC236}">
                <a16:creationId xmlns:a16="http://schemas.microsoft.com/office/drawing/2014/main" xmlns="" id="{189F3805-02B6-4A83-B4EC-165A28B01136}"/>
              </a:ext>
            </a:extLst>
          </p:cNvPr>
          <p:cNvGrpSpPr>
            <a:grpSpLocks noChangeAspect="1"/>
          </p:cNvGrpSpPr>
          <p:nvPr userDrawn="1"/>
        </p:nvGrpSpPr>
        <p:grpSpPr bwMode="auto">
          <a:xfrm>
            <a:off x="10704513" y="5995988"/>
            <a:ext cx="863600" cy="541337"/>
            <a:chOff x="4870" y="3777"/>
            <a:chExt cx="544" cy="341"/>
          </a:xfrm>
        </p:grpSpPr>
        <p:sp>
          <p:nvSpPr>
            <p:cNvPr id="31" name="AutoShape 41">
              <a:extLst>
                <a:ext uri="{FF2B5EF4-FFF2-40B4-BE49-F238E27FC236}">
                  <a16:creationId xmlns:a16="http://schemas.microsoft.com/office/drawing/2014/main" xmlns="" id="{69EB54A6-7C5D-4C02-8065-2F3D11748893}"/>
                </a:ext>
              </a:extLst>
            </p:cNvPr>
            <p:cNvSpPr>
              <a:spLocks noChangeAspect="1" noChangeArrowheads="1" noTextEdit="1"/>
            </p:cNvSpPr>
            <p:nvPr/>
          </p:nvSpPr>
          <p:spPr bwMode="auto">
            <a:xfrm>
              <a:off x="4870" y="3777"/>
              <a:ext cx="54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2" name="Rectangle 31">
              <a:extLst>
                <a:ext uri="{FF2B5EF4-FFF2-40B4-BE49-F238E27FC236}">
                  <a16:creationId xmlns:a16="http://schemas.microsoft.com/office/drawing/2014/main" xmlns="" id="{F7752DA9-D645-4694-A0AF-9C23612CC27F}"/>
                </a:ext>
              </a:extLst>
            </p:cNvPr>
            <p:cNvSpPr>
              <a:spLocks noChangeArrowheads="1"/>
            </p:cNvSpPr>
            <p:nvPr/>
          </p:nvSpPr>
          <p:spPr bwMode="auto">
            <a:xfrm>
              <a:off x="4870" y="3893"/>
              <a:ext cx="545" cy="2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3" name="Freeform 44">
              <a:extLst>
                <a:ext uri="{FF2B5EF4-FFF2-40B4-BE49-F238E27FC236}">
                  <a16:creationId xmlns:a16="http://schemas.microsoft.com/office/drawing/2014/main" xmlns="" id="{F31BE489-491A-4920-B4A5-466400BE16A1}"/>
                </a:ext>
              </a:extLst>
            </p:cNvPr>
            <p:cNvSpPr>
              <a:spLocks/>
            </p:cNvSpPr>
            <p:nvPr/>
          </p:nvSpPr>
          <p:spPr bwMode="auto">
            <a:xfrm>
              <a:off x="5100" y="3963"/>
              <a:ext cx="84" cy="86"/>
            </a:xfrm>
            <a:custGeom>
              <a:avLst/>
              <a:gdLst>
                <a:gd name="T0" fmla="*/ 34 w 106"/>
                <a:gd name="T1" fmla="*/ 14 h 108"/>
                <a:gd name="T2" fmla="*/ 32 w 106"/>
                <a:gd name="T3" fmla="*/ 3 h 108"/>
                <a:gd name="T4" fmla="*/ 0 w 106"/>
                <a:gd name="T5" fmla="*/ 4 h 108"/>
                <a:gd name="T6" fmla="*/ 0 w 106"/>
                <a:gd name="T7" fmla="*/ 21 h 108"/>
                <a:gd name="T8" fmla="*/ 9 w 106"/>
                <a:gd name="T9" fmla="*/ 22 h 108"/>
                <a:gd name="T10" fmla="*/ 9 w 106"/>
                <a:gd name="T11" fmla="*/ 108 h 108"/>
                <a:gd name="T12" fmla="*/ 38 w 106"/>
                <a:gd name="T13" fmla="*/ 108 h 108"/>
                <a:gd name="T14" fmla="*/ 38 w 106"/>
                <a:gd name="T15" fmla="*/ 38 h 108"/>
                <a:gd name="T16" fmla="*/ 62 w 106"/>
                <a:gd name="T17" fmla="*/ 25 h 108"/>
                <a:gd name="T18" fmla="*/ 76 w 106"/>
                <a:gd name="T19" fmla="*/ 47 h 108"/>
                <a:gd name="T20" fmla="*/ 76 w 106"/>
                <a:gd name="T21" fmla="*/ 108 h 108"/>
                <a:gd name="T22" fmla="*/ 106 w 106"/>
                <a:gd name="T23" fmla="*/ 108 h 108"/>
                <a:gd name="T24" fmla="*/ 106 w 106"/>
                <a:gd name="T25" fmla="*/ 42 h 108"/>
                <a:gd name="T26" fmla="*/ 67 w 106"/>
                <a:gd name="T27" fmla="*/ 0 h 108"/>
                <a:gd name="T28" fmla="*/ 34 w 106"/>
                <a:gd name="T29" fmla="*/ 1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08">
                  <a:moveTo>
                    <a:pt x="34" y="14"/>
                  </a:moveTo>
                  <a:cubicBezTo>
                    <a:pt x="33" y="10"/>
                    <a:pt x="32" y="3"/>
                    <a:pt x="32" y="3"/>
                  </a:cubicBezTo>
                  <a:cubicBezTo>
                    <a:pt x="0" y="4"/>
                    <a:pt x="0" y="4"/>
                    <a:pt x="0" y="4"/>
                  </a:cubicBezTo>
                  <a:cubicBezTo>
                    <a:pt x="0" y="21"/>
                    <a:pt x="0" y="21"/>
                    <a:pt x="0" y="21"/>
                  </a:cubicBezTo>
                  <a:cubicBezTo>
                    <a:pt x="0" y="21"/>
                    <a:pt x="8" y="22"/>
                    <a:pt x="9" y="22"/>
                  </a:cubicBezTo>
                  <a:cubicBezTo>
                    <a:pt x="9" y="108"/>
                    <a:pt x="9" y="108"/>
                    <a:pt x="9" y="108"/>
                  </a:cubicBezTo>
                  <a:cubicBezTo>
                    <a:pt x="38" y="108"/>
                    <a:pt x="38" y="108"/>
                    <a:pt x="38" y="108"/>
                  </a:cubicBezTo>
                  <a:cubicBezTo>
                    <a:pt x="38" y="38"/>
                    <a:pt x="38" y="38"/>
                    <a:pt x="38" y="38"/>
                  </a:cubicBezTo>
                  <a:cubicBezTo>
                    <a:pt x="47" y="28"/>
                    <a:pt x="52" y="25"/>
                    <a:pt x="62" y="25"/>
                  </a:cubicBezTo>
                  <a:cubicBezTo>
                    <a:pt x="72" y="25"/>
                    <a:pt x="76" y="32"/>
                    <a:pt x="76" y="47"/>
                  </a:cubicBezTo>
                  <a:cubicBezTo>
                    <a:pt x="76" y="108"/>
                    <a:pt x="76" y="108"/>
                    <a:pt x="76" y="108"/>
                  </a:cubicBezTo>
                  <a:cubicBezTo>
                    <a:pt x="106" y="108"/>
                    <a:pt x="106" y="108"/>
                    <a:pt x="106" y="108"/>
                  </a:cubicBezTo>
                  <a:cubicBezTo>
                    <a:pt x="106" y="42"/>
                    <a:pt x="106" y="42"/>
                    <a:pt x="106" y="42"/>
                  </a:cubicBezTo>
                  <a:cubicBezTo>
                    <a:pt x="106" y="15"/>
                    <a:pt x="92" y="0"/>
                    <a:pt x="67" y="0"/>
                  </a:cubicBezTo>
                  <a:cubicBezTo>
                    <a:pt x="54" y="0"/>
                    <a:pt x="45" y="4"/>
                    <a:pt x="34" y="1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4" name="Freeform 45">
              <a:extLst>
                <a:ext uri="{FF2B5EF4-FFF2-40B4-BE49-F238E27FC236}">
                  <a16:creationId xmlns:a16="http://schemas.microsoft.com/office/drawing/2014/main" xmlns="" id="{8A414ACE-C13C-4788-B5F2-DBA0245C507D}"/>
                </a:ext>
              </a:extLst>
            </p:cNvPr>
            <p:cNvSpPr>
              <a:spLocks noEditPoints="1"/>
            </p:cNvSpPr>
            <p:nvPr/>
          </p:nvSpPr>
          <p:spPr bwMode="auto">
            <a:xfrm>
              <a:off x="5280" y="3933"/>
              <a:ext cx="89" cy="118"/>
            </a:xfrm>
            <a:custGeom>
              <a:avLst/>
              <a:gdLst>
                <a:gd name="T0" fmla="*/ 0 w 112"/>
                <a:gd name="T1" fmla="*/ 1 h 149"/>
                <a:gd name="T2" fmla="*/ 0 w 112"/>
                <a:gd name="T3" fmla="*/ 18 h 149"/>
                <a:gd name="T4" fmla="*/ 11 w 112"/>
                <a:gd name="T5" fmla="*/ 19 h 149"/>
                <a:gd name="T6" fmla="*/ 11 w 112"/>
                <a:gd name="T7" fmla="*/ 142 h 149"/>
                <a:gd name="T8" fmla="*/ 55 w 112"/>
                <a:gd name="T9" fmla="*/ 149 h 149"/>
                <a:gd name="T10" fmla="*/ 112 w 112"/>
                <a:gd name="T11" fmla="*/ 90 h 149"/>
                <a:gd name="T12" fmla="*/ 69 w 112"/>
                <a:gd name="T13" fmla="*/ 38 h 149"/>
                <a:gd name="T14" fmla="*/ 39 w 112"/>
                <a:gd name="T15" fmla="*/ 49 h 149"/>
                <a:gd name="T16" fmla="*/ 39 w 112"/>
                <a:gd name="T17" fmla="*/ 0 h 149"/>
                <a:gd name="T18" fmla="*/ 0 w 112"/>
                <a:gd name="T19" fmla="*/ 1 h 149"/>
                <a:gd name="T20" fmla="*/ 63 w 112"/>
                <a:gd name="T21" fmla="*/ 63 h 149"/>
                <a:gd name="T22" fmla="*/ 81 w 112"/>
                <a:gd name="T23" fmla="*/ 93 h 149"/>
                <a:gd name="T24" fmla="*/ 56 w 112"/>
                <a:gd name="T25" fmla="*/ 125 h 149"/>
                <a:gd name="T26" fmla="*/ 39 w 112"/>
                <a:gd name="T27" fmla="*/ 121 h 149"/>
                <a:gd name="T28" fmla="*/ 39 w 112"/>
                <a:gd name="T29" fmla="*/ 77 h 149"/>
                <a:gd name="T30" fmla="*/ 63 w 112"/>
                <a:gd name="T31" fmla="*/ 63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2" h="149">
                  <a:moveTo>
                    <a:pt x="0" y="1"/>
                  </a:moveTo>
                  <a:cubicBezTo>
                    <a:pt x="0" y="18"/>
                    <a:pt x="0" y="18"/>
                    <a:pt x="0" y="18"/>
                  </a:cubicBezTo>
                  <a:cubicBezTo>
                    <a:pt x="0" y="18"/>
                    <a:pt x="10" y="19"/>
                    <a:pt x="11" y="19"/>
                  </a:cubicBezTo>
                  <a:cubicBezTo>
                    <a:pt x="11" y="23"/>
                    <a:pt x="11" y="142"/>
                    <a:pt x="11" y="142"/>
                  </a:cubicBezTo>
                  <a:cubicBezTo>
                    <a:pt x="26" y="146"/>
                    <a:pt x="41" y="149"/>
                    <a:pt x="55" y="149"/>
                  </a:cubicBezTo>
                  <a:cubicBezTo>
                    <a:pt x="91" y="149"/>
                    <a:pt x="112" y="127"/>
                    <a:pt x="112" y="90"/>
                  </a:cubicBezTo>
                  <a:cubicBezTo>
                    <a:pt x="112" y="58"/>
                    <a:pt x="95" y="38"/>
                    <a:pt x="69" y="38"/>
                  </a:cubicBezTo>
                  <a:cubicBezTo>
                    <a:pt x="58" y="38"/>
                    <a:pt x="48" y="42"/>
                    <a:pt x="39" y="49"/>
                  </a:cubicBezTo>
                  <a:cubicBezTo>
                    <a:pt x="39" y="0"/>
                    <a:pt x="39" y="0"/>
                    <a:pt x="39" y="0"/>
                  </a:cubicBezTo>
                  <a:lnTo>
                    <a:pt x="0" y="1"/>
                  </a:lnTo>
                  <a:close/>
                  <a:moveTo>
                    <a:pt x="63" y="63"/>
                  </a:moveTo>
                  <a:cubicBezTo>
                    <a:pt x="75" y="63"/>
                    <a:pt x="81" y="73"/>
                    <a:pt x="81" y="93"/>
                  </a:cubicBezTo>
                  <a:cubicBezTo>
                    <a:pt x="81" y="107"/>
                    <a:pt x="77" y="125"/>
                    <a:pt x="56" y="125"/>
                  </a:cubicBezTo>
                  <a:cubicBezTo>
                    <a:pt x="49" y="125"/>
                    <a:pt x="44" y="123"/>
                    <a:pt x="39" y="121"/>
                  </a:cubicBezTo>
                  <a:cubicBezTo>
                    <a:pt x="39" y="77"/>
                    <a:pt x="39" y="77"/>
                    <a:pt x="39" y="77"/>
                  </a:cubicBezTo>
                  <a:cubicBezTo>
                    <a:pt x="48" y="67"/>
                    <a:pt x="55" y="63"/>
                    <a:pt x="63" y="6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5" name="Freeform 46">
              <a:extLst>
                <a:ext uri="{FF2B5EF4-FFF2-40B4-BE49-F238E27FC236}">
                  <a16:creationId xmlns:a16="http://schemas.microsoft.com/office/drawing/2014/main" xmlns="" id="{1A39F894-831E-4C56-AE66-53CC8D3D2241}"/>
                </a:ext>
              </a:extLst>
            </p:cNvPr>
            <p:cNvSpPr>
              <a:spLocks noEditPoints="1"/>
            </p:cNvSpPr>
            <p:nvPr/>
          </p:nvSpPr>
          <p:spPr bwMode="auto">
            <a:xfrm>
              <a:off x="5195" y="3963"/>
              <a:ext cx="81" cy="88"/>
            </a:xfrm>
            <a:custGeom>
              <a:avLst/>
              <a:gdLst>
                <a:gd name="T0" fmla="*/ 30 w 102"/>
                <a:gd name="T1" fmla="*/ 77 h 111"/>
                <a:gd name="T2" fmla="*/ 53 w 102"/>
                <a:gd name="T3" fmla="*/ 63 h 111"/>
                <a:gd name="T4" fmla="*/ 64 w 102"/>
                <a:gd name="T5" fmla="*/ 63 h 111"/>
                <a:gd name="T6" fmla="*/ 64 w 102"/>
                <a:gd name="T7" fmla="*/ 80 h 111"/>
                <a:gd name="T8" fmla="*/ 43 w 102"/>
                <a:gd name="T9" fmla="*/ 89 h 111"/>
                <a:gd name="T10" fmla="*/ 30 w 102"/>
                <a:gd name="T11" fmla="*/ 77 h 111"/>
                <a:gd name="T12" fmla="*/ 9 w 102"/>
                <a:gd name="T13" fmla="*/ 7 h 111"/>
                <a:gd name="T14" fmla="*/ 8 w 102"/>
                <a:gd name="T15" fmla="*/ 7 h 111"/>
                <a:gd name="T16" fmla="*/ 13 w 102"/>
                <a:gd name="T17" fmla="*/ 29 h 111"/>
                <a:gd name="T18" fmla="*/ 15 w 102"/>
                <a:gd name="T19" fmla="*/ 29 h 111"/>
                <a:gd name="T20" fmla="*/ 44 w 102"/>
                <a:gd name="T21" fmla="*/ 23 h 111"/>
                <a:gd name="T22" fmla="*/ 64 w 102"/>
                <a:gd name="T23" fmla="*/ 40 h 111"/>
                <a:gd name="T24" fmla="*/ 64 w 102"/>
                <a:gd name="T25" fmla="*/ 43 h 111"/>
                <a:gd name="T26" fmla="*/ 53 w 102"/>
                <a:gd name="T27" fmla="*/ 43 h 111"/>
                <a:gd name="T28" fmla="*/ 0 w 102"/>
                <a:gd name="T29" fmla="*/ 78 h 111"/>
                <a:gd name="T30" fmla="*/ 37 w 102"/>
                <a:gd name="T31" fmla="*/ 111 h 111"/>
                <a:gd name="T32" fmla="*/ 68 w 102"/>
                <a:gd name="T33" fmla="*/ 100 h 111"/>
                <a:gd name="T34" fmla="*/ 70 w 102"/>
                <a:gd name="T35" fmla="*/ 108 h 111"/>
                <a:gd name="T36" fmla="*/ 102 w 102"/>
                <a:gd name="T37" fmla="*/ 107 h 111"/>
                <a:gd name="T38" fmla="*/ 102 w 102"/>
                <a:gd name="T39" fmla="*/ 91 h 111"/>
                <a:gd name="T40" fmla="*/ 92 w 102"/>
                <a:gd name="T41" fmla="*/ 90 h 111"/>
                <a:gd name="T42" fmla="*/ 92 w 102"/>
                <a:gd name="T43" fmla="*/ 37 h 111"/>
                <a:gd name="T44" fmla="*/ 48 w 102"/>
                <a:gd name="T45" fmla="*/ 0 h 111"/>
                <a:gd name="T46" fmla="*/ 9 w 102"/>
                <a:gd name="T47" fmla="*/ 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2" h="111">
                  <a:moveTo>
                    <a:pt x="30" y="77"/>
                  </a:moveTo>
                  <a:cubicBezTo>
                    <a:pt x="30" y="71"/>
                    <a:pt x="32" y="63"/>
                    <a:pt x="53" y="63"/>
                  </a:cubicBezTo>
                  <a:cubicBezTo>
                    <a:pt x="64" y="63"/>
                    <a:pt x="64" y="63"/>
                    <a:pt x="64" y="63"/>
                  </a:cubicBezTo>
                  <a:cubicBezTo>
                    <a:pt x="64" y="80"/>
                    <a:pt x="64" y="80"/>
                    <a:pt x="64" y="80"/>
                  </a:cubicBezTo>
                  <a:cubicBezTo>
                    <a:pt x="57" y="86"/>
                    <a:pt x="50" y="89"/>
                    <a:pt x="43" y="89"/>
                  </a:cubicBezTo>
                  <a:cubicBezTo>
                    <a:pt x="34" y="89"/>
                    <a:pt x="30" y="85"/>
                    <a:pt x="30" y="77"/>
                  </a:cubicBezTo>
                  <a:moveTo>
                    <a:pt x="9" y="7"/>
                  </a:moveTo>
                  <a:cubicBezTo>
                    <a:pt x="8" y="7"/>
                    <a:pt x="8" y="7"/>
                    <a:pt x="8" y="7"/>
                  </a:cubicBezTo>
                  <a:cubicBezTo>
                    <a:pt x="13" y="29"/>
                    <a:pt x="13" y="29"/>
                    <a:pt x="13" y="29"/>
                  </a:cubicBezTo>
                  <a:cubicBezTo>
                    <a:pt x="15" y="29"/>
                    <a:pt x="15" y="29"/>
                    <a:pt x="15" y="29"/>
                  </a:cubicBezTo>
                  <a:cubicBezTo>
                    <a:pt x="24" y="25"/>
                    <a:pt x="35" y="23"/>
                    <a:pt x="44" y="23"/>
                  </a:cubicBezTo>
                  <a:cubicBezTo>
                    <a:pt x="61" y="23"/>
                    <a:pt x="64" y="29"/>
                    <a:pt x="64" y="40"/>
                  </a:cubicBezTo>
                  <a:cubicBezTo>
                    <a:pt x="64" y="43"/>
                    <a:pt x="64" y="43"/>
                    <a:pt x="64" y="43"/>
                  </a:cubicBezTo>
                  <a:cubicBezTo>
                    <a:pt x="53" y="43"/>
                    <a:pt x="53" y="43"/>
                    <a:pt x="53" y="43"/>
                  </a:cubicBezTo>
                  <a:cubicBezTo>
                    <a:pt x="18" y="43"/>
                    <a:pt x="0" y="55"/>
                    <a:pt x="0" y="78"/>
                  </a:cubicBezTo>
                  <a:cubicBezTo>
                    <a:pt x="0" y="99"/>
                    <a:pt x="14" y="111"/>
                    <a:pt x="37" y="111"/>
                  </a:cubicBezTo>
                  <a:cubicBezTo>
                    <a:pt x="49" y="111"/>
                    <a:pt x="59" y="108"/>
                    <a:pt x="68" y="100"/>
                  </a:cubicBezTo>
                  <a:cubicBezTo>
                    <a:pt x="69" y="103"/>
                    <a:pt x="70" y="108"/>
                    <a:pt x="70" y="108"/>
                  </a:cubicBezTo>
                  <a:cubicBezTo>
                    <a:pt x="102" y="107"/>
                    <a:pt x="102" y="107"/>
                    <a:pt x="102" y="107"/>
                  </a:cubicBezTo>
                  <a:cubicBezTo>
                    <a:pt x="102" y="91"/>
                    <a:pt x="102" y="91"/>
                    <a:pt x="102" y="91"/>
                  </a:cubicBezTo>
                  <a:cubicBezTo>
                    <a:pt x="102" y="91"/>
                    <a:pt x="95" y="90"/>
                    <a:pt x="92" y="90"/>
                  </a:cubicBezTo>
                  <a:cubicBezTo>
                    <a:pt x="92" y="37"/>
                    <a:pt x="92" y="37"/>
                    <a:pt x="92" y="37"/>
                  </a:cubicBezTo>
                  <a:cubicBezTo>
                    <a:pt x="92" y="12"/>
                    <a:pt x="78" y="0"/>
                    <a:pt x="48" y="0"/>
                  </a:cubicBezTo>
                  <a:cubicBezTo>
                    <a:pt x="35" y="0"/>
                    <a:pt x="21" y="2"/>
                    <a:pt x="9" y="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6" name="Freeform 47">
              <a:extLst>
                <a:ext uri="{FF2B5EF4-FFF2-40B4-BE49-F238E27FC236}">
                  <a16:creationId xmlns:a16="http://schemas.microsoft.com/office/drawing/2014/main" xmlns="" id="{BB166A0F-12FE-4D57-9D36-21B59F4365AC}"/>
                </a:ext>
              </a:extLst>
            </p:cNvPr>
            <p:cNvSpPr>
              <a:spLocks/>
            </p:cNvSpPr>
            <p:nvPr/>
          </p:nvSpPr>
          <p:spPr bwMode="auto">
            <a:xfrm>
              <a:off x="4900" y="3917"/>
              <a:ext cx="177" cy="182"/>
            </a:xfrm>
            <a:custGeom>
              <a:avLst/>
              <a:gdLst>
                <a:gd name="T0" fmla="*/ 141 w 224"/>
                <a:gd name="T1" fmla="*/ 2 h 229"/>
                <a:gd name="T2" fmla="*/ 103 w 224"/>
                <a:gd name="T3" fmla="*/ 48 h 229"/>
                <a:gd name="T4" fmla="*/ 49 w 224"/>
                <a:gd name="T5" fmla="*/ 22 h 229"/>
                <a:gd name="T6" fmla="*/ 45 w 224"/>
                <a:gd name="T7" fmla="*/ 22 h 229"/>
                <a:gd name="T8" fmla="*/ 44 w 224"/>
                <a:gd name="T9" fmla="*/ 26 h 229"/>
                <a:gd name="T10" fmla="*/ 57 w 224"/>
                <a:gd name="T11" fmla="*/ 84 h 229"/>
                <a:gd name="T12" fmla="*/ 3 w 224"/>
                <a:gd name="T13" fmla="*/ 111 h 229"/>
                <a:gd name="T14" fmla="*/ 0 w 224"/>
                <a:gd name="T15" fmla="*/ 113 h 229"/>
                <a:gd name="T16" fmla="*/ 3 w 224"/>
                <a:gd name="T17" fmla="*/ 116 h 229"/>
                <a:gd name="T18" fmla="*/ 56 w 224"/>
                <a:gd name="T19" fmla="*/ 143 h 229"/>
                <a:gd name="T20" fmla="*/ 43 w 224"/>
                <a:gd name="T21" fmla="*/ 202 h 229"/>
                <a:gd name="T22" fmla="*/ 44 w 224"/>
                <a:gd name="T23" fmla="*/ 205 h 229"/>
                <a:gd name="T24" fmla="*/ 48 w 224"/>
                <a:gd name="T25" fmla="*/ 205 h 229"/>
                <a:gd name="T26" fmla="*/ 102 w 224"/>
                <a:gd name="T27" fmla="*/ 180 h 229"/>
                <a:gd name="T28" fmla="*/ 140 w 224"/>
                <a:gd name="T29" fmla="*/ 227 h 229"/>
                <a:gd name="T30" fmla="*/ 143 w 224"/>
                <a:gd name="T31" fmla="*/ 229 h 229"/>
                <a:gd name="T32" fmla="*/ 145 w 224"/>
                <a:gd name="T33" fmla="*/ 226 h 229"/>
                <a:gd name="T34" fmla="*/ 159 w 224"/>
                <a:gd name="T35" fmla="*/ 167 h 229"/>
                <a:gd name="T36" fmla="*/ 219 w 224"/>
                <a:gd name="T37" fmla="*/ 167 h 229"/>
                <a:gd name="T38" fmla="*/ 223 w 224"/>
                <a:gd name="T39" fmla="*/ 166 h 229"/>
                <a:gd name="T40" fmla="*/ 222 w 224"/>
                <a:gd name="T41" fmla="*/ 162 h 229"/>
                <a:gd name="T42" fmla="*/ 185 w 224"/>
                <a:gd name="T43" fmla="*/ 115 h 229"/>
                <a:gd name="T44" fmla="*/ 223 w 224"/>
                <a:gd name="T45" fmla="*/ 67 h 229"/>
                <a:gd name="T46" fmla="*/ 224 w 224"/>
                <a:gd name="T47" fmla="*/ 64 h 229"/>
                <a:gd name="T48" fmla="*/ 220 w 224"/>
                <a:gd name="T49" fmla="*/ 62 h 229"/>
                <a:gd name="T50" fmla="*/ 205 w 224"/>
                <a:gd name="T51" fmla="*/ 62 h 229"/>
                <a:gd name="T52" fmla="*/ 202 w 224"/>
                <a:gd name="T53" fmla="*/ 63 h 229"/>
                <a:gd name="T54" fmla="*/ 145 w 224"/>
                <a:gd name="T55" fmla="*/ 124 h 229"/>
                <a:gd name="T56" fmla="*/ 144 w 224"/>
                <a:gd name="T57" fmla="*/ 124 h 229"/>
                <a:gd name="T58" fmla="*/ 144 w 224"/>
                <a:gd name="T59" fmla="*/ 123 h 229"/>
                <a:gd name="T60" fmla="*/ 193 w 224"/>
                <a:gd name="T61" fmla="*/ 64 h 229"/>
                <a:gd name="T62" fmla="*/ 193 w 224"/>
                <a:gd name="T63" fmla="*/ 63 h 229"/>
                <a:gd name="T64" fmla="*/ 191 w 224"/>
                <a:gd name="T65" fmla="*/ 62 h 229"/>
                <a:gd name="T66" fmla="*/ 172 w 224"/>
                <a:gd name="T67" fmla="*/ 62 h 229"/>
                <a:gd name="T68" fmla="*/ 167 w 224"/>
                <a:gd name="T69" fmla="*/ 64 h 229"/>
                <a:gd name="T70" fmla="*/ 111 w 224"/>
                <a:gd name="T71" fmla="*/ 124 h 229"/>
                <a:gd name="T72" fmla="*/ 110 w 224"/>
                <a:gd name="T73" fmla="*/ 124 h 229"/>
                <a:gd name="T74" fmla="*/ 110 w 224"/>
                <a:gd name="T75" fmla="*/ 123 h 229"/>
                <a:gd name="T76" fmla="*/ 158 w 224"/>
                <a:gd name="T77" fmla="*/ 65 h 229"/>
                <a:gd name="T78" fmla="*/ 159 w 224"/>
                <a:gd name="T79" fmla="*/ 62 h 229"/>
                <a:gd name="T80" fmla="*/ 146 w 224"/>
                <a:gd name="T81" fmla="*/ 3 h 229"/>
                <a:gd name="T82" fmla="*/ 144 w 224"/>
                <a:gd name="T83" fmla="*/ 0 h 229"/>
                <a:gd name="T84" fmla="*/ 141 w 224"/>
                <a:gd name="T85" fmla="*/ 2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4" h="229">
                  <a:moveTo>
                    <a:pt x="141" y="2"/>
                  </a:moveTo>
                  <a:cubicBezTo>
                    <a:pt x="103" y="48"/>
                    <a:pt x="103" y="48"/>
                    <a:pt x="103" y="48"/>
                  </a:cubicBezTo>
                  <a:cubicBezTo>
                    <a:pt x="103" y="49"/>
                    <a:pt x="49" y="22"/>
                    <a:pt x="49" y="22"/>
                  </a:cubicBezTo>
                  <a:cubicBezTo>
                    <a:pt x="47" y="21"/>
                    <a:pt x="46" y="21"/>
                    <a:pt x="45" y="22"/>
                  </a:cubicBezTo>
                  <a:cubicBezTo>
                    <a:pt x="44" y="23"/>
                    <a:pt x="44" y="24"/>
                    <a:pt x="44" y="26"/>
                  </a:cubicBezTo>
                  <a:cubicBezTo>
                    <a:pt x="57" y="84"/>
                    <a:pt x="57" y="84"/>
                    <a:pt x="57" y="84"/>
                  </a:cubicBezTo>
                  <a:cubicBezTo>
                    <a:pt x="57" y="85"/>
                    <a:pt x="3" y="111"/>
                    <a:pt x="3" y="111"/>
                  </a:cubicBezTo>
                  <a:cubicBezTo>
                    <a:pt x="1" y="111"/>
                    <a:pt x="0" y="112"/>
                    <a:pt x="0" y="113"/>
                  </a:cubicBezTo>
                  <a:cubicBezTo>
                    <a:pt x="0" y="115"/>
                    <a:pt x="1" y="116"/>
                    <a:pt x="3" y="116"/>
                  </a:cubicBezTo>
                  <a:cubicBezTo>
                    <a:pt x="56" y="143"/>
                    <a:pt x="56" y="143"/>
                    <a:pt x="56" y="143"/>
                  </a:cubicBezTo>
                  <a:cubicBezTo>
                    <a:pt x="57" y="143"/>
                    <a:pt x="43" y="202"/>
                    <a:pt x="43" y="202"/>
                  </a:cubicBezTo>
                  <a:cubicBezTo>
                    <a:pt x="43" y="203"/>
                    <a:pt x="43" y="205"/>
                    <a:pt x="44" y="205"/>
                  </a:cubicBezTo>
                  <a:cubicBezTo>
                    <a:pt x="45" y="206"/>
                    <a:pt x="46" y="206"/>
                    <a:pt x="48" y="205"/>
                  </a:cubicBezTo>
                  <a:cubicBezTo>
                    <a:pt x="102" y="180"/>
                    <a:pt x="102" y="180"/>
                    <a:pt x="102" y="180"/>
                  </a:cubicBezTo>
                  <a:cubicBezTo>
                    <a:pt x="102" y="180"/>
                    <a:pt x="140" y="227"/>
                    <a:pt x="140" y="227"/>
                  </a:cubicBezTo>
                  <a:cubicBezTo>
                    <a:pt x="141" y="228"/>
                    <a:pt x="142" y="229"/>
                    <a:pt x="143" y="229"/>
                  </a:cubicBezTo>
                  <a:cubicBezTo>
                    <a:pt x="144" y="228"/>
                    <a:pt x="145" y="227"/>
                    <a:pt x="145" y="226"/>
                  </a:cubicBezTo>
                  <a:cubicBezTo>
                    <a:pt x="159" y="167"/>
                    <a:pt x="159" y="167"/>
                    <a:pt x="159" y="167"/>
                  </a:cubicBezTo>
                  <a:cubicBezTo>
                    <a:pt x="159" y="167"/>
                    <a:pt x="219" y="167"/>
                    <a:pt x="219" y="167"/>
                  </a:cubicBezTo>
                  <a:cubicBezTo>
                    <a:pt x="221" y="167"/>
                    <a:pt x="222" y="167"/>
                    <a:pt x="223" y="166"/>
                  </a:cubicBezTo>
                  <a:cubicBezTo>
                    <a:pt x="223" y="165"/>
                    <a:pt x="223" y="163"/>
                    <a:pt x="222" y="162"/>
                  </a:cubicBezTo>
                  <a:cubicBezTo>
                    <a:pt x="222" y="162"/>
                    <a:pt x="185" y="115"/>
                    <a:pt x="185" y="115"/>
                  </a:cubicBezTo>
                  <a:cubicBezTo>
                    <a:pt x="185" y="114"/>
                    <a:pt x="223" y="67"/>
                    <a:pt x="223" y="67"/>
                  </a:cubicBezTo>
                  <a:cubicBezTo>
                    <a:pt x="224" y="66"/>
                    <a:pt x="224" y="65"/>
                    <a:pt x="224" y="64"/>
                  </a:cubicBezTo>
                  <a:cubicBezTo>
                    <a:pt x="223" y="63"/>
                    <a:pt x="222" y="62"/>
                    <a:pt x="220" y="62"/>
                  </a:cubicBezTo>
                  <a:cubicBezTo>
                    <a:pt x="205" y="62"/>
                    <a:pt x="205" y="62"/>
                    <a:pt x="205" y="62"/>
                  </a:cubicBezTo>
                  <a:cubicBezTo>
                    <a:pt x="204" y="62"/>
                    <a:pt x="203" y="63"/>
                    <a:pt x="202" y="63"/>
                  </a:cubicBezTo>
                  <a:cubicBezTo>
                    <a:pt x="145" y="124"/>
                    <a:pt x="145" y="124"/>
                    <a:pt x="145" y="124"/>
                  </a:cubicBezTo>
                  <a:cubicBezTo>
                    <a:pt x="145" y="124"/>
                    <a:pt x="144" y="125"/>
                    <a:pt x="144" y="124"/>
                  </a:cubicBezTo>
                  <a:cubicBezTo>
                    <a:pt x="144" y="124"/>
                    <a:pt x="144" y="124"/>
                    <a:pt x="144" y="123"/>
                  </a:cubicBezTo>
                  <a:cubicBezTo>
                    <a:pt x="145" y="122"/>
                    <a:pt x="177" y="83"/>
                    <a:pt x="193" y="64"/>
                  </a:cubicBezTo>
                  <a:cubicBezTo>
                    <a:pt x="193" y="64"/>
                    <a:pt x="193" y="63"/>
                    <a:pt x="193" y="63"/>
                  </a:cubicBezTo>
                  <a:cubicBezTo>
                    <a:pt x="193" y="62"/>
                    <a:pt x="192" y="62"/>
                    <a:pt x="191" y="62"/>
                  </a:cubicBezTo>
                  <a:cubicBezTo>
                    <a:pt x="172" y="62"/>
                    <a:pt x="172" y="62"/>
                    <a:pt x="172" y="62"/>
                  </a:cubicBezTo>
                  <a:cubicBezTo>
                    <a:pt x="170" y="62"/>
                    <a:pt x="168" y="63"/>
                    <a:pt x="167" y="64"/>
                  </a:cubicBezTo>
                  <a:cubicBezTo>
                    <a:pt x="158" y="74"/>
                    <a:pt x="112" y="123"/>
                    <a:pt x="111" y="124"/>
                  </a:cubicBezTo>
                  <a:cubicBezTo>
                    <a:pt x="111" y="124"/>
                    <a:pt x="110" y="125"/>
                    <a:pt x="110" y="124"/>
                  </a:cubicBezTo>
                  <a:cubicBezTo>
                    <a:pt x="110" y="124"/>
                    <a:pt x="110" y="124"/>
                    <a:pt x="110" y="123"/>
                  </a:cubicBezTo>
                  <a:cubicBezTo>
                    <a:pt x="158" y="65"/>
                    <a:pt x="158" y="65"/>
                    <a:pt x="158" y="65"/>
                  </a:cubicBezTo>
                  <a:cubicBezTo>
                    <a:pt x="159" y="64"/>
                    <a:pt x="160" y="63"/>
                    <a:pt x="159" y="62"/>
                  </a:cubicBezTo>
                  <a:cubicBezTo>
                    <a:pt x="159" y="61"/>
                    <a:pt x="147" y="4"/>
                    <a:pt x="146" y="3"/>
                  </a:cubicBezTo>
                  <a:cubicBezTo>
                    <a:pt x="146" y="1"/>
                    <a:pt x="145" y="0"/>
                    <a:pt x="144" y="0"/>
                  </a:cubicBezTo>
                  <a:cubicBezTo>
                    <a:pt x="143" y="0"/>
                    <a:pt x="142" y="0"/>
                    <a:pt x="141" y="2"/>
                  </a:cubicBezTo>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7" name="Freeform 48">
              <a:extLst>
                <a:ext uri="{FF2B5EF4-FFF2-40B4-BE49-F238E27FC236}">
                  <a16:creationId xmlns:a16="http://schemas.microsoft.com/office/drawing/2014/main" xmlns="" id="{C1ADE5B8-37DF-4ECA-9E56-7869BBA9B8C2}"/>
                </a:ext>
              </a:extLst>
            </p:cNvPr>
            <p:cNvSpPr>
              <a:spLocks noEditPoints="1"/>
            </p:cNvSpPr>
            <p:nvPr/>
          </p:nvSpPr>
          <p:spPr bwMode="auto">
            <a:xfrm>
              <a:off x="4871" y="3790"/>
              <a:ext cx="37" cy="43"/>
            </a:xfrm>
            <a:custGeom>
              <a:avLst/>
              <a:gdLst>
                <a:gd name="T0" fmla="*/ 35 w 47"/>
                <a:gd name="T1" fmla="*/ 52 h 54"/>
                <a:gd name="T2" fmla="*/ 34 w 47"/>
                <a:gd name="T3" fmla="*/ 48 h 54"/>
                <a:gd name="T4" fmla="*/ 18 w 47"/>
                <a:gd name="T5" fmla="*/ 54 h 54"/>
                <a:gd name="T6" fmla="*/ 0 w 47"/>
                <a:gd name="T7" fmla="*/ 38 h 54"/>
                <a:gd name="T8" fmla="*/ 28 w 47"/>
                <a:gd name="T9" fmla="*/ 21 h 54"/>
                <a:gd name="T10" fmla="*/ 31 w 47"/>
                <a:gd name="T11" fmla="*/ 21 h 54"/>
                <a:gd name="T12" fmla="*/ 31 w 47"/>
                <a:gd name="T13" fmla="*/ 18 h 54"/>
                <a:gd name="T14" fmla="*/ 22 w 47"/>
                <a:gd name="T15" fmla="*/ 12 h 54"/>
                <a:gd name="T16" fmla="*/ 7 w 47"/>
                <a:gd name="T17" fmla="*/ 15 h 54"/>
                <a:gd name="T18" fmla="*/ 4 w 47"/>
                <a:gd name="T19" fmla="*/ 3 h 54"/>
                <a:gd name="T20" fmla="*/ 24 w 47"/>
                <a:gd name="T21" fmla="*/ 0 h 54"/>
                <a:gd name="T22" fmla="*/ 47 w 47"/>
                <a:gd name="T23" fmla="*/ 18 h 54"/>
                <a:gd name="T24" fmla="*/ 47 w 47"/>
                <a:gd name="T25" fmla="*/ 52 h 54"/>
                <a:gd name="T26" fmla="*/ 35 w 47"/>
                <a:gd name="T27" fmla="*/ 52 h 54"/>
                <a:gd name="T28" fmla="*/ 31 w 47"/>
                <a:gd name="T29" fmla="*/ 31 h 54"/>
                <a:gd name="T30" fmla="*/ 27 w 47"/>
                <a:gd name="T31" fmla="*/ 31 h 54"/>
                <a:gd name="T32" fmla="*/ 16 w 47"/>
                <a:gd name="T33" fmla="*/ 37 h 54"/>
                <a:gd name="T34" fmla="*/ 22 w 47"/>
                <a:gd name="T35" fmla="*/ 42 h 54"/>
                <a:gd name="T36" fmla="*/ 31 w 47"/>
                <a:gd name="T37" fmla="*/ 38 h 54"/>
                <a:gd name="T38" fmla="*/ 31 w 47"/>
                <a:gd name="T39"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7" h="54">
                  <a:moveTo>
                    <a:pt x="35" y="52"/>
                  </a:moveTo>
                  <a:cubicBezTo>
                    <a:pt x="34" y="48"/>
                    <a:pt x="34" y="48"/>
                    <a:pt x="34" y="48"/>
                  </a:cubicBezTo>
                  <a:cubicBezTo>
                    <a:pt x="30" y="52"/>
                    <a:pt x="25" y="54"/>
                    <a:pt x="18" y="54"/>
                  </a:cubicBezTo>
                  <a:cubicBezTo>
                    <a:pt x="8" y="54"/>
                    <a:pt x="0" y="49"/>
                    <a:pt x="0" y="38"/>
                  </a:cubicBezTo>
                  <a:cubicBezTo>
                    <a:pt x="0" y="25"/>
                    <a:pt x="9" y="21"/>
                    <a:pt x="28" y="21"/>
                  </a:cubicBezTo>
                  <a:cubicBezTo>
                    <a:pt x="31" y="21"/>
                    <a:pt x="31" y="21"/>
                    <a:pt x="31" y="21"/>
                  </a:cubicBezTo>
                  <a:cubicBezTo>
                    <a:pt x="31" y="18"/>
                    <a:pt x="31" y="18"/>
                    <a:pt x="31" y="18"/>
                  </a:cubicBezTo>
                  <a:cubicBezTo>
                    <a:pt x="31" y="14"/>
                    <a:pt x="29" y="12"/>
                    <a:pt x="22" y="12"/>
                  </a:cubicBezTo>
                  <a:cubicBezTo>
                    <a:pt x="17" y="12"/>
                    <a:pt x="11" y="13"/>
                    <a:pt x="7" y="15"/>
                  </a:cubicBezTo>
                  <a:cubicBezTo>
                    <a:pt x="4" y="3"/>
                    <a:pt x="4" y="3"/>
                    <a:pt x="4" y="3"/>
                  </a:cubicBezTo>
                  <a:cubicBezTo>
                    <a:pt x="10" y="1"/>
                    <a:pt x="17" y="0"/>
                    <a:pt x="24" y="0"/>
                  </a:cubicBezTo>
                  <a:cubicBezTo>
                    <a:pt x="40" y="0"/>
                    <a:pt x="47" y="5"/>
                    <a:pt x="47" y="18"/>
                  </a:cubicBezTo>
                  <a:cubicBezTo>
                    <a:pt x="47" y="52"/>
                    <a:pt x="47" y="52"/>
                    <a:pt x="47" y="52"/>
                  </a:cubicBezTo>
                  <a:lnTo>
                    <a:pt x="35" y="52"/>
                  </a:lnTo>
                  <a:close/>
                  <a:moveTo>
                    <a:pt x="31" y="31"/>
                  </a:moveTo>
                  <a:cubicBezTo>
                    <a:pt x="27" y="31"/>
                    <a:pt x="27" y="31"/>
                    <a:pt x="27" y="31"/>
                  </a:cubicBezTo>
                  <a:cubicBezTo>
                    <a:pt x="19" y="31"/>
                    <a:pt x="16" y="32"/>
                    <a:pt x="16" y="37"/>
                  </a:cubicBezTo>
                  <a:cubicBezTo>
                    <a:pt x="16" y="40"/>
                    <a:pt x="18" y="42"/>
                    <a:pt x="22" y="42"/>
                  </a:cubicBezTo>
                  <a:cubicBezTo>
                    <a:pt x="26" y="42"/>
                    <a:pt x="29" y="40"/>
                    <a:pt x="31" y="38"/>
                  </a:cubicBezTo>
                  <a:lnTo>
                    <a:pt x="31" y="3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8" name="Freeform 49">
              <a:extLst>
                <a:ext uri="{FF2B5EF4-FFF2-40B4-BE49-F238E27FC236}">
                  <a16:creationId xmlns:a16="http://schemas.microsoft.com/office/drawing/2014/main" xmlns="" id="{D2F72ED3-5223-43C4-AE7A-71E8EBF6F9CD}"/>
                </a:ext>
              </a:extLst>
            </p:cNvPr>
            <p:cNvSpPr>
              <a:spLocks/>
            </p:cNvSpPr>
            <p:nvPr/>
          </p:nvSpPr>
          <p:spPr bwMode="auto">
            <a:xfrm>
              <a:off x="4931" y="3777"/>
              <a:ext cx="47" cy="54"/>
            </a:xfrm>
            <a:custGeom>
              <a:avLst/>
              <a:gdLst>
                <a:gd name="T0" fmla="*/ 29 w 47"/>
                <a:gd name="T1" fmla="*/ 54 h 54"/>
                <a:gd name="T2" fmla="*/ 12 w 47"/>
                <a:gd name="T3" fmla="*/ 18 h 54"/>
                <a:gd name="T4" fmla="*/ 12 w 47"/>
                <a:gd name="T5" fmla="*/ 18 h 54"/>
                <a:gd name="T6" fmla="*/ 12 w 47"/>
                <a:gd name="T7" fmla="*/ 54 h 54"/>
                <a:gd name="T8" fmla="*/ 0 w 47"/>
                <a:gd name="T9" fmla="*/ 54 h 54"/>
                <a:gd name="T10" fmla="*/ 0 w 47"/>
                <a:gd name="T11" fmla="*/ 0 h 54"/>
                <a:gd name="T12" fmla="*/ 17 w 47"/>
                <a:gd name="T13" fmla="*/ 0 h 54"/>
                <a:gd name="T14" fmla="*/ 35 w 47"/>
                <a:gd name="T15" fmla="*/ 35 h 54"/>
                <a:gd name="T16" fmla="*/ 35 w 47"/>
                <a:gd name="T17" fmla="*/ 35 h 54"/>
                <a:gd name="T18" fmla="*/ 35 w 47"/>
                <a:gd name="T19" fmla="*/ 0 h 54"/>
                <a:gd name="T20" fmla="*/ 47 w 47"/>
                <a:gd name="T21" fmla="*/ 0 h 54"/>
                <a:gd name="T22" fmla="*/ 47 w 47"/>
                <a:gd name="T23" fmla="*/ 54 h 54"/>
                <a:gd name="T24" fmla="*/ 29 w 47"/>
                <a:gd name="T2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 h="54">
                  <a:moveTo>
                    <a:pt x="29" y="54"/>
                  </a:moveTo>
                  <a:lnTo>
                    <a:pt x="12" y="18"/>
                  </a:lnTo>
                  <a:lnTo>
                    <a:pt x="12" y="18"/>
                  </a:lnTo>
                  <a:lnTo>
                    <a:pt x="12" y="54"/>
                  </a:lnTo>
                  <a:lnTo>
                    <a:pt x="0" y="54"/>
                  </a:lnTo>
                  <a:lnTo>
                    <a:pt x="0" y="0"/>
                  </a:lnTo>
                  <a:lnTo>
                    <a:pt x="17" y="0"/>
                  </a:lnTo>
                  <a:lnTo>
                    <a:pt x="35" y="35"/>
                  </a:lnTo>
                  <a:lnTo>
                    <a:pt x="35" y="35"/>
                  </a:lnTo>
                  <a:lnTo>
                    <a:pt x="35" y="0"/>
                  </a:lnTo>
                  <a:lnTo>
                    <a:pt x="47" y="0"/>
                  </a:lnTo>
                  <a:lnTo>
                    <a:pt x="47" y="54"/>
                  </a:lnTo>
                  <a:lnTo>
                    <a:pt x="29" y="5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9" name="Freeform 50">
              <a:extLst>
                <a:ext uri="{FF2B5EF4-FFF2-40B4-BE49-F238E27FC236}">
                  <a16:creationId xmlns:a16="http://schemas.microsoft.com/office/drawing/2014/main" xmlns="" id="{B228658E-0A0A-44A2-87EE-9DA738714BBC}"/>
                </a:ext>
              </a:extLst>
            </p:cNvPr>
            <p:cNvSpPr>
              <a:spLocks noEditPoints="1"/>
            </p:cNvSpPr>
            <p:nvPr/>
          </p:nvSpPr>
          <p:spPr bwMode="auto">
            <a:xfrm>
              <a:off x="4982" y="3777"/>
              <a:ext cx="53" cy="54"/>
            </a:xfrm>
            <a:custGeom>
              <a:avLst/>
              <a:gdLst>
                <a:gd name="T0" fmla="*/ 48 w 67"/>
                <a:gd name="T1" fmla="*/ 68 h 68"/>
                <a:gd name="T2" fmla="*/ 44 w 67"/>
                <a:gd name="T3" fmla="*/ 54 h 68"/>
                <a:gd name="T4" fmla="*/ 20 w 67"/>
                <a:gd name="T5" fmla="*/ 54 h 68"/>
                <a:gd name="T6" fmla="*/ 17 w 67"/>
                <a:gd name="T7" fmla="*/ 68 h 68"/>
                <a:gd name="T8" fmla="*/ 0 w 67"/>
                <a:gd name="T9" fmla="*/ 68 h 68"/>
                <a:gd name="T10" fmla="*/ 23 w 67"/>
                <a:gd name="T11" fmla="*/ 0 h 68"/>
                <a:gd name="T12" fmla="*/ 44 w 67"/>
                <a:gd name="T13" fmla="*/ 0 h 68"/>
                <a:gd name="T14" fmla="*/ 67 w 67"/>
                <a:gd name="T15" fmla="*/ 68 h 68"/>
                <a:gd name="T16" fmla="*/ 48 w 67"/>
                <a:gd name="T17" fmla="*/ 68 h 68"/>
                <a:gd name="T18" fmla="*/ 32 w 67"/>
                <a:gd name="T19" fmla="*/ 16 h 68"/>
                <a:gd name="T20" fmla="*/ 32 w 67"/>
                <a:gd name="T21" fmla="*/ 16 h 68"/>
                <a:gd name="T22" fmla="*/ 24 w 67"/>
                <a:gd name="T23" fmla="*/ 41 h 68"/>
                <a:gd name="T24" fmla="*/ 41 w 67"/>
                <a:gd name="T25" fmla="*/ 41 h 68"/>
                <a:gd name="T26" fmla="*/ 32 w 67"/>
                <a:gd name="T27" fmla="*/ 16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 h="68">
                  <a:moveTo>
                    <a:pt x="48" y="68"/>
                  </a:moveTo>
                  <a:cubicBezTo>
                    <a:pt x="47" y="64"/>
                    <a:pt x="45" y="59"/>
                    <a:pt x="44" y="54"/>
                  </a:cubicBezTo>
                  <a:cubicBezTo>
                    <a:pt x="20" y="54"/>
                    <a:pt x="20" y="54"/>
                    <a:pt x="20" y="54"/>
                  </a:cubicBezTo>
                  <a:cubicBezTo>
                    <a:pt x="19" y="59"/>
                    <a:pt x="18" y="64"/>
                    <a:pt x="17" y="68"/>
                  </a:cubicBezTo>
                  <a:cubicBezTo>
                    <a:pt x="0" y="68"/>
                    <a:pt x="0" y="68"/>
                    <a:pt x="0" y="68"/>
                  </a:cubicBezTo>
                  <a:cubicBezTo>
                    <a:pt x="6" y="45"/>
                    <a:pt x="14" y="24"/>
                    <a:pt x="23" y="0"/>
                  </a:cubicBezTo>
                  <a:cubicBezTo>
                    <a:pt x="44" y="0"/>
                    <a:pt x="44" y="0"/>
                    <a:pt x="44" y="0"/>
                  </a:cubicBezTo>
                  <a:cubicBezTo>
                    <a:pt x="53" y="23"/>
                    <a:pt x="61" y="46"/>
                    <a:pt x="67" y="68"/>
                  </a:cubicBezTo>
                  <a:lnTo>
                    <a:pt x="48" y="68"/>
                  </a:lnTo>
                  <a:close/>
                  <a:moveTo>
                    <a:pt x="32" y="16"/>
                  </a:moveTo>
                  <a:cubicBezTo>
                    <a:pt x="32" y="16"/>
                    <a:pt x="32" y="16"/>
                    <a:pt x="32" y="16"/>
                  </a:cubicBezTo>
                  <a:cubicBezTo>
                    <a:pt x="29" y="25"/>
                    <a:pt x="27" y="33"/>
                    <a:pt x="24" y="41"/>
                  </a:cubicBezTo>
                  <a:cubicBezTo>
                    <a:pt x="41" y="41"/>
                    <a:pt x="41" y="41"/>
                    <a:pt x="41" y="41"/>
                  </a:cubicBezTo>
                  <a:cubicBezTo>
                    <a:pt x="38" y="33"/>
                    <a:pt x="35" y="25"/>
                    <a:pt x="3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0" name="Freeform 51">
              <a:extLst>
                <a:ext uri="{FF2B5EF4-FFF2-40B4-BE49-F238E27FC236}">
                  <a16:creationId xmlns:a16="http://schemas.microsoft.com/office/drawing/2014/main" xmlns="" id="{131758E1-AD03-4CD8-A950-11C0FE3F81C5}"/>
                </a:ext>
              </a:extLst>
            </p:cNvPr>
            <p:cNvSpPr>
              <a:spLocks noEditPoints="1"/>
            </p:cNvSpPr>
            <p:nvPr/>
          </p:nvSpPr>
          <p:spPr bwMode="auto">
            <a:xfrm>
              <a:off x="5039" y="3777"/>
              <a:ext cx="41" cy="54"/>
            </a:xfrm>
            <a:custGeom>
              <a:avLst/>
              <a:gdLst>
                <a:gd name="T0" fmla="*/ 23 w 52"/>
                <a:gd name="T1" fmla="*/ 68 h 68"/>
                <a:gd name="T2" fmla="*/ 0 w 52"/>
                <a:gd name="T3" fmla="*/ 68 h 68"/>
                <a:gd name="T4" fmla="*/ 0 w 52"/>
                <a:gd name="T5" fmla="*/ 0 h 68"/>
                <a:gd name="T6" fmla="*/ 23 w 52"/>
                <a:gd name="T7" fmla="*/ 0 h 68"/>
                <a:gd name="T8" fmla="*/ 48 w 52"/>
                <a:gd name="T9" fmla="*/ 17 h 68"/>
                <a:gd name="T10" fmla="*/ 38 w 52"/>
                <a:gd name="T11" fmla="*/ 31 h 68"/>
                <a:gd name="T12" fmla="*/ 52 w 52"/>
                <a:gd name="T13" fmla="*/ 47 h 68"/>
                <a:gd name="T14" fmla="*/ 23 w 52"/>
                <a:gd name="T15" fmla="*/ 68 h 68"/>
                <a:gd name="T16" fmla="*/ 22 w 52"/>
                <a:gd name="T17" fmla="*/ 12 h 68"/>
                <a:gd name="T18" fmla="*/ 16 w 52"/>
                <a:gd name="T19" fmla="*/ 12 h 68"/>
                <a:gd name="T20" fmla="*/ 16 w 52"/>
                <a:gd name="T21" fmla="*/ 27 h 68"/>
                <a:gd name="T22" fmla="*/ 23 w 52"/>
                <a:gd name="T23" fmla="*/ 27 h 68"/>
                <a:gd name="T24" fmla="*/ 31 w 52"/>
                <a:gd name="T25" fmla="*/ 20 h 68"/>
                <a:gd name="T26" fmla="*/ 22 w 52"/>
                <a:gd name="T27" fmla="*/ 12 h 68"/>
                <a:gd name="T28" fmla="*/ 23 w 52"/>
                <a:gd name="T29" fmla="*/ 39 h 68"/>
                <a:gd name="T30" fmla="*/ 16 w 52"/>
                <a:gd name="T31" fmla="*/ 39 h 68"/>
                <a:gd name="T32" fmla="*/ 16 w 52"/>
                <a:gd name="T33" fmla="*/ 55 h 68"/>
                <a:gd name="T34" fmla="*/ 24 w 52"/>
                <a:gd name="T35" fmla="*/ 55 h 68"/>
                <a:gd name="T36" fmla="*/ 34 w 52"/>
                <a:gd name="T37" fmla="*/ 48 h 68"/>
                <a:gd name="T38" fmla="*/ 23 w 52"/>
                <a:gd name="T39" fmla="*/ 3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2" h="68">
                  <a:moveTo>
                    <a:pt x="23" y="68"/>
                  </a:moveTo>
                  <a:cubicBezTo>
                    <a:pt x="0" y="68"/>
                    <a:pt x="0" y="68"/>
                    <a:pt x="0" y="68"/>
                  </a:cubicBezTo>
                  <a:cubicBezTo>
                    <a:pt x="0" y="0"/>
                    <a:pt x="0" y="0"/>
                    <a:pt x="0" y="0"/>
                  </a:cubicBezTo>
                  <a:cubicBezTo>
                    <a:pt x="23" y="0"/>
                    <a:pt x="23" y="0"/>
                    <a:pt x="23" y="0"/>
                  </a:cubicBezTo>
                  <a:cubicBezTo>
                    <a:pt x="38" y="0"/>
                    <a:pt x="48" y="5"/>
                    <a:pt x="48" y="17"/>
                  </a:cubicBezTo>
                  <a:cubicBezTo>
                    <a:pt x="48" y="24"/>
                    <a:pt x="44" y="29"/>
                    <a:pt x="38" y="31"/>
                  </a:cubicBezTo>
                  <a:cubicBezTo>
                    <a:pt x="46" y="32"/>
                    <a:pt x="52" y="38"/>
                    <a:pt x="52" y="47"/>
                  </a:cubicBezTo>
                  <a:cubicBezTo>
                    <a:pt x="52" y="63"/>
                    <a:pt x="38" y="68"/>
                    <a:pt x="23" y="68"/>
                  </a:cubicBezTo>
                  <a:close/>
                  <a:moveTo>
                    <a:pt x="22" y="12"/>
                  </a:moveTo>
                  <a:cubicBezTo>
                    <a:pt x="16" y="12"/>
                    <a:pt x="16" y="12"/>
                    <a:pt x="16" y="12"/>
                  </a:cubicBezTo>
                  <a:cubicBezTo>
                    <a:pt x="16" y="27"/>
                    <a:pt x="16" y="27"/>
                    <a:pt x="16" y="27"/>
                  </a:cubicBezTo>
                  <a:cubicBezTo>
                    <a:pt x="23" y="27"/>
                    <a:pt x="23" y="27"/>
                    <a:pt x="23" y="27"/>
                  </a:cubicBezTo>
                  <a:cubicBezTo>
                    <a:pt x="28" y="27"/>
                    <a:pt x="31" y="24"/>
                    <a:pt x="31" y="20"/>
                  </a:cubicBezTo>
                  <a:cubicBezTo>
                    <a:pt x="31" y="15"/>
                    <a:pt x="28" y="12"/>
                    <a:pt x="22" y="12"/>
                  </a:cubicBezTo>
                  <a:close/>
                  <a:moveTo>
                    <a:pt x="23" y="39"/>
                  </a:moveTo>
                  <a:cubicBezTo>
                    <a:pt x="16" y="39"/>
                    <a:pt x="16" y="39"/>
                    <a:pt x="16" y="39"/>
                  </a:cubicBezTo>
                  <a:cubicBezTo>
                    <a:pt x="16" y="55"/>
                    <a:pt x="16" y="55"/>
                    <a:pt x="16" y="55"/>
                  </a:cubicBezTo>
                  <a:cubicBezTo>
                    <a:pt x="24" y="55"/>
                    <a:pt x="24" y="55"/>
                    <a:pt x="24" y="55"/>
                  </a:cubicBezTo>
                  <a:cubicBezTo>
                    <a:pt x="30" y="55"/>
                    <a:pt x="34" y="53"/>
                    <a:pt x="34" y="48"/>
                  </a:cubicBezTo>
                  <a:cubicBezTo>
                    <a:pt x="34" y="42"/>
                    <a:pt x="31" y="39"/>
                    <a:pt x="23" y="3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1" name="Freeform 52">
              <a:extLst>
                <a:ext uri="{FF2B5EF4-FFF2-40B4-BE49-F238E27FC236}">
                  <a16:creationId xmlns:a16="http://schemas.microsoft.com/office/drawing/2014/main" xmlns="" id="{02924C5E-925B-4599-868D-E32897541604}"/>
                </a:ext>
              </a:extLst>
            </p:cNvPr>
            <p:cNvSpPr>
              <a:spLocks/>
            </p:cNvSpPr>
            <p:nvPr/>
          </p:nvSpPr>
          <p:spPr bwMode="auto">
            <a:xfrm>
              <a:off x="5097" y="3790"/>
              <a:ext cx="32" cy="43"/>
            </a:xfrm>
            <a:custGeom>
              <a:avLst/>
              <a:gdLst>
                <a:gd name="T0" fmla="*/ 24 w 40"/>
                <a:gd name="T1" fmla="*/ 54 h 54"/>
                <a:gd name="T2" fmla="*/ 0 w 40"/>
                <a:gd name="T3" fmla="*/ 28 h 54"/>
                <a:gd name="T4" fmla="*/ 26 w 40"/>
                <a:gd name="T5" fmla="*/ 0 h 54"/>
                <a:gd name="T6" fmla="*/ 39 w 40"/>
                <a:gd name="T7" fmla="*/ 3 h 54"/>
                <a:gd name="T8" fmla="*/ 36 w 40"/>
                <a:gd name="T9" fmla="*/ 15 h 54"/>
                <a:gd name="T10" fmla="*/ 28 w 40"/>
                <a:gd name="T11" fmla="*/ 13 h 54"/>
                <a:gd name="T12" fmla="*/ 17 w 40"/>
                <a:gd name="T13" fmla="*/ 27 h 54"/>
                <a:gd name="T14" fmla="*/ 28 w 40"/>
                <a:gd name="T15" fmla="*/ 40 h 54"/>
                <a:gd name="T16" fmla="*/ 37 w 40"/>
                <a:gd name="T17" fmla="*/ 38 h 54"/>
                <a:gd name="T18" fmla="*/ 40 w 40"/>
                <a:gd name="T19" fmla="*/ 50 h 54"/>
                <a:gd name="T20" fmla="*/ 24 w 40"/>
                <a:gd name="T21"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54">
                  <a:moveTo>
                    <a:pt x="24" y="54"/>
                  </a:moveTo>
                  <a:cubicBezTo>
                    <a:pt x="8" y="54"/>
                    <a:pt x="0" y="44"/>
                    <a:pt x="0" y="28"/>
                  </a:cubicBezTo>
                  <a:cubicBezTo>
                    <a:pt x="0" y="10"/>
                    <a:pt x="10" y="0"/>
                    <a:pt x="26" y="0"/>
                  </a:cubicBezTo>
                  <a:cubicBezTo>
                    <a:pt x="30" y="0"/>
                    <a:pt x="35" y="1"/>
                    <a:pt x="39" y="3"/>
                  </a:cubicBezTo>
                  <a:cubicBezTo>
                    <a:pt x="36" y="15"/>
                    <a:pt x="36" y="15"/>
                    <a:pt x="36" y="15"/>
                  </a:cubicBezTo>
                  <a:cubicBezTo>
                    <a:pt x="33" y="14"/>
                    <a:pt x="30" y="13"/>
                    <a:pt x="28" y="13"/>
                  </a:cubicBezTo>
                  <a:cubicBezTo>
                    <a:pt x="20" y="13"/>
                    <a:pt x="17" y="18"/>
                    <a:pt x="17" y="27"/>
                  </a:cubicBezTo>
                  <a:cubicBezTo>
                    <a:pt x="17" y="35"/>
                    <a:pt x="20" y="40"/>
                    <a:pt x="28" y="40"/>
                  </a:cubicBezTo>
                  <a:cubicBezTo>
                    <a:pt x="31" y="40"/>
                    <a:pt x="34" y="39"/>
                    <a:pt x="37" y="38"/>
                  </a:cubicBezTo>
                  <a:cubicBezTo>
                    <a:pt x="40" y="50"/>
                    <a:pt x="40" y="50"/>
                    <a:pt x="40" y="50"/>
                  </a:cubicBezTo>
                  <a:cubicBezTo>
                    <a:pt x="35" y="52"/>
                    <a:pt x="30" y="54"/>
                    <a:pt x="24" y="5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2" name="Freeform 53">
              <a:extLst>
                <a:ext uri="{FF2B5EF4-FFF2-40B4-BE49-F238E27FC236}">
                  <a16:creationId xmlns:a16="http://schemas.microsoft.com/office/drawing/2014/main" xmlns="" id="{9C880103-F52D-479A-8DA1-FA933C9D3511}"/>
                </a:ext>
              </a:extLst>
            </p:cNvPr>
            <p:cNvSpPr>
              <a:spLocks noEditPoints="1"/>
            </p:cNvSpPr>
            <p:nvPr/>
          </p:nvSpPr>
          <p:spPr bwMode="auto">
            <a:xfrm>
              <a:off x="5130" y="3790"/>
              <a:ext cx="43" cy="43"/>
            </a:xfrm>
            <a:custGeom>
              <a:avLst/>
              <a:gdLst>
                <a:gd name="T0" fmla="*/ 26 w 54"/>
                <a:gd name="T1" fmla="*/ 54 h 54"/>
                <a:gd name="T2" fmla="*/ 0 w 54"/>
                <a:gd name="T3" fmla="*/ 28 h 54"/>
                <a:gd name="T4" fmla="*/ 27 w 54"/>
                <a:gd name="T5" fmla="*/ 0 h 54"/>
                <a:gd name="T6" fmla="*/ 54 w 54"/>
                <a:gd name="T7" fmla="*/ 26 h 54"/>
                <a:gd name="T8" fmla="*/ 26 w 54"/>
                <a:gd name="T9" fmla="*/ 54 h 54"/>
                <a:gd name="T10" fmla="*/ 27 w 54"/>
                <a:gd name="T11" fmla="*/ 13 h 54"/>
                <a:gd name="T12" fmla="*/ 17 w 54"/>
                <a:gd name="T13" fmla="*/ 26 h 54"/>
                <a:gd name="T14" fmla="*/ 27 w 54"/>
                <a:gd name="T15" fmla="*/ 41 h 54"/>
                <a:gd name="T16" fmla="*/ 37 w 54"/>
                <a:gd name="T17" fmla="*/ 27 h 54"/>
                <a:gd name="T18" fmla="*/ 27 w 54"/>
                <a:gd name="T19" fmla="*/ 13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54">
                  <a:moveTo>
                    <a:pt x="26" y="54"/>
                  </a:moveTo>
                  <a:cubicBezTo>
                    <a:pt x="8" y="54"/>
                    <a:pt x="0" y="44"/>
                    <a:pt x="0" y="28"/>
                  </a:cubicBezTo>
                  <a:cubicBezTo>
                    <a:pt x="0" y="10"/>
                    <a:pt x="9" y="0"/>
                    <a:pt x="27" y="0"/>
                  </a:cubicBezTo>
                  <a:cubicBezTo>
                    <a:pt x="45" y="0"/>
                    <a:pt x="54" y="10"/>
                    <a:pt x="54" y="26"/>
                  </a:cubicBezTo>
                  <a:cubicBezTo>
                    <a:pt x="54" y="43"/>
                    <a:pt x="44" y="54"/>
                    <a:pt x="26" y="54"/>
                  </a:cubicBezTo>
                  <a:close/>
                  <a:moveTo>
                    <a:pt x="27" y="13"/>
                  </a:moveTo>
                  <a:cubicBezTo>
                    <a:pt x="20" y="13"/>
                    <a:pt x="17" y="18"/>
                    <a:pt x="17" y="26"/>
                  </a:cubicBezTo>
                  <a:cubicBezTo>
                    <a:pt x="17" y="37"/>
                    <a:pt x="20" y="41"/>
                    <a:pt x="27" y="41"/>
                  </a:cubicBezTo>
                  <a:cubicBezTo>
                    <a:pt x="34" y="41"/>
                    <a:pt x="37" y="35"/>
                    <a:pt x="37" y="27"/>
                  </a:cubicBezTo>
                  <a:cubicBezTo>
                    <a:pt x="37" y="17"/>
                    <a:pt x="34" y="13"/>
                    <a:pt x="27"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3" name="Freeform 59">
              <a:extLst>
                <a:ext uri="{FF2B5EF4-FFF2-40B4-BE49-F238E27FC236}">
                  <a16:creationId xmlns:a16="http://schemas.microsoft.com/office/drawing/2014/main" xmlns="" id="{90A218DD-4AF2-4B91-930F-939C81DB5E39}"/>
                </a:ext>
              </a:extLst>
            </p:cNvPr>
            <p:cNvSpPr>
              <a:spLocks/>
            </p:cNvSpPr>
            <p:nvPr/>
          </p:nvSpPr>
          <p:spPr bwMode="auto">
            <a:xfrm>
              <a:off x="5177" y="3790"/>
              <a:ext cx="64" cy="41"/>
            </a:xfrm>
            <a:custGeom>
              <a:avLst/>
              <a:gdLst>
                <a:gd name="T0" fmla="*/ 63 w 80"/>
                <a:gd name="T1" fmla="*/ 52 h 52"/>
                <a:gd name="T2" fmla="*/ 63 w 80"/>
                <a:gd name="T3" fmla="*/ 23 h 52"/>
                <a:gd name="T4" fmla="*/ 57 w 80"/>
                <a:gd name="T5" fmla="*/ 13 h 52"/>
                <a:gd name="T6" fmla="*/ 48 w 80"/>
                <a:gd name="T7" fmla="*/ 19 h 52"/>
                <a:gd name="T8" fmla="*/ 48 w 80"/>
                <a:gd name="T9" fmla="*/ 52 h 52"/>
                <a:gd name="T10" fmla="*/ 32 w 80"/>
                <a:gd name="T11" fmla="*/ 52 h 52"/>
                <a:gd name="T12" fmla="*/ 32 w 80"/>
                <a:gd name="T13" fmla="*/ 23 h 52"/>
                <a:gd name="T14" fmla="*/ 26 w 80"/>
                <a:gd name="T15" fmla="*/ 13 h 52"/>
                <a:gd name="T16" fmla="*/ 17 w 80"/>
                <a:gd name="T17" fmla="*/ 19 h 52"/>
                <a:gd name="T18" fmla="*/ 17 w 80"/>
                <a:gd name="T19" fmla="*/ 52 h 52"/>
                <a:gd name="T20" fmla="*/ 0 w 80"/>
                <a:gd name="T21" fmla="*/ 52 h 52"/>
                <a:gd name="T22" fmla="*/ 0 w 80"/>
                <a:gd name="T23" fmla="*/ 1 h 52"/>
                <a:gd name="T24" fmla="*/ 12 w 80"/>
                <a:gd name="T25" fmla="*/ 1 h 52"/>
                <a:gd name="T26" fmla="*/ 14 w 80"/>
                <a:gd name="T27" fmla="*/ 7 h 52"/>
                <a:gd name="T28" fmla="*/ 30 w 80"/>
                <a:gd name="T29" fmla="*/ 0 h 52"/>
                <a:gd name="T30" fmla="*/ 45 w 80"/>
                <a:gd name="T31" fmla="*/ 7 h 52"/>
                <a:gd name="T32" fmla="*/ 61 w 80"/>
                <a:gd name="T33" fmla="*/ 0 h 52"/>
                <a:gd name="T34" fmla="*/ 80 w 80"/>
                <a:gd name="T35" fmla="*/ 20 h 52"/>
                <a:gd name="T36" fmla="*/ 80 w 80"/>
                <a:gd name="T37" fmla="*/ 52 h 52"/>
                <a:gd name="T38" fmla="*/ 63 w 80"/>
                <a:gd name="T39"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0" h="52">
                  <a:moveTo>
                    <a:pt x="63" y="52"/>
                  </a:moveTo>
                  <a:cubicBezTo>
                    <a:pt x="63" y="23"/>
                    <a:pt x="63" y="23"/>
                    <a:pt x="63" y="23"/>
                  </a:cubicBezTo>
                  <a:cubicBezTo>
                    <a:pt x="63" y="17"/>
                    <a:pt x="62" y="13"/>
                    <a:pt x="57" y="13"/>
                  </a:cubicBezTo>
                  <a:cubicBezTo>
                    <a:pt x="53" y="13"/>
                    <a:pt x="51" y="15"/>
                    <a:pt x="48" y="19"/>
                  </a:cubicBezTo>
                  <a:cubicBezTo>
                    <a:pt x="48" y="52"/>
                    <a:pt x="48" y="52"/>
                    <a:pt x="48" y="52"/>
                  </a:cubicBezTo>
                  <a:cubicBezTo>
                    <a:pt x="32" y="52"/>
                    <a:pt x="32" y="52"/>
                    <a:pt x="32" y="52"/>
                  </a:cubicBezTo>
                  <a:cubicBezTo>
                    <a:pt x="32" y="23"/>
                    <a:pt x="32" y="23"/>
                    <a:pt x="32" y="23"/>
                  </a:cubicBezTo>
                  <a:cubicBezTo>
                    <a:pt x="32" y="17"/>
                    <a:pt x="30" y="13"/>
                    <a:pt x="26" y="13"/>
                  </a:cubicBezTo>
                  <a:cubicBezTo>
                    <a:pt x="22" y="13"/>
                    <a:pt x="20" y="15"/>
                    <a:pt x="17" y="19"/>
                  </a:cubicBezTo>
                  <a:cubicBezTo>
                    <a:pt x="17" y="52"/>
                    <a:pt x="17" y="52"/>
                    <a:pt x="17" y="52"/>
                  </a:cubicBezTo>
                  <a:cubicBezTo>
                    <a:pt x="0" y="52"/>
                    <a:pt x="0" y="52"/>
                    <a:pt x="0" y="52"/>
                  </a:cubicBezTo>
                  <a:cubicBezTo>
                    <a:pt x="0" y="1"/>
                    <a:pt x="0" y="1"/>
                    <a:pt x="0" y="1"/>
                  </a:cubicBezTo>
                  <a:cubicBezTo>
                    <a:pt x="12" y="1"/>
                    <a:pt x="12" y="1"/>
                    <a:pt x="12" y="1"/>
                  </a:cubicBezTo>
                  <a:cubicBezTo>
                    <a:pt x="14" y="7"/>
                    <a:pt x="14" y="7"/>
                    <a:pt x="14" y="7"/>
                  </a:cubicBezTo>
                  <a:cubicBezTo>
                    <a:pt x="18" y="2"/>
                    <a:pt x="23" y="0"/>
                    <a:pt x="30" y="0"/>
                  </a:cubicBezTo>
                  <a:cubicBezTo>
                    <a:pt x="37" y="0"/>
                    <a:pt x="42" y="2"/>
                    <a:pt x="45" y="7"/>
                  </a:cubicBezTo>
                  <a:cubicBezTo>
                    <a:pt x="50" y="2"/>
                    <a:pt x="54" y="0"/>
                    <a:pt x="61" y="0"/>
                  </a:cubicBezTo>
                  <a:cubicBezTo>
                    <a:pt x="74" y="0"/>
                    <a:pt x="80" y="7"/>
                    <a:pt x="80" y="20"/>
                  </a:cubicBezTo>
                  <a:cubicBezTo>
                    <a:pt x="80" y="52"/>
                    <a:pt x="80" y="52"/>
                    <a:pt x="80" y="52"/>
                  </a:cubicBezTo>
                  <a:lnTo>
                    <a:pt x="63" y="5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4" name="Freeform 60">
              <a:extLst>
                <a:ext uri="{FF2B5EF4-FFF2-40B4-BE49-F238E27FC236}">
                  <a16:creationId xmlns:a16="http://schemas.microsoft.com/office/drawing/2014/main" xmlns="" id="{5515417F-03C0-4B25-A2B8-939857CDADD5}"/>
                </a:ext>
              </a:extLst>
            </p:cNvPr>
            <p:cNvSpPr>
              <a:spLocks noEditPoints="1"/>
            </p:cNvSpPr>
            <p:nvPr/>
          </p:nvSpPr>
          <p:spPr bwMode="auto">
            <a:xfrm>
              <a:off x="5247" y="3790"/>
              <a:ext cx="40" cy="57"/>
            </a:xfrm>
            <a:custGeom>
              <a:avLst/>
              <a:gdLst>
                <a:gd name="T0" fmla="*/ 24 w 51"/>
                <a:gd name="T1" fmla="*/ 53 h 72"/>
                <a:gd name="T2" fmla="*/ 16 w 51"/>
                <a:gd name="T3" fmla="*/ 53 h 72"/>
                <a:gd name="T4" fmla="*/ 16 w 51"/>
                <a:gd name="T5" fmla="*/ 72 h 72"/>
                <a:gd name="T6" fmla="*/ 0 w 51"/>
                <a:gd name="T7" fmla="*/ 72 h 72"/>
                <a:gd name="T8" fmla="*/ 0 w 51"/>
                <a:gd name="T9" fmla="*/ 1 h 72"/>
                <a:gd name="T10" fmla="*/ 12 w 51"/>
                <a:gd name="T11" fmla="*/ 1 h 72"/>
                <a:gd name="T12" fmla="*/ 13 w 51"/>
                <a:gd name="T13" fmla="*/ 7 h 72"/>
                <a:gd name="T14" fmla="*/ 29 w 51"/>
                <a:gd name="T15" fmla="*/ 0 h 72"/>
                <a:gd name="T16" fmla="*/ 51 w 51"/>
                <a:gd name="T17" fmla="*/ 25 h 72"/>
                <a:gd name="T18" fmla="*/ 24 w 51"/>
                <a:gd name="T19" fmla="*/ 53 h 72"/>
                <a:gd name="T20" fmla="*/ 26 w 51"/>
                <a:gd name="T21" fmla="*/ 13 h 72"/>
                <a:gd name="T22" fmla="*/ 16 w 51"/>
                <a:gd name="T23" fmla="*/ 19 h 72"/>
                <a:gd name="T24" fmla="*/ 16 w 51"/>
                <a:gd name="T25" fmla="*/ 38 h 72"/>
                <a:gd name="T26" fmla="*/ 24 w 51"/>
                <a:gd name="T27" fmla="*/ 40 h 72"/>
                <a:gd name="T28" fmla="*/ 34 w 51"/>
                <a:gd name="T29" fmla="*/ 27 h 72"/>
                <a:gd name="T30" fmla="*/ 26 w 51"/>
                <a:gd name="T31" fmla="*/ 13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 h="72">
                  <a:moveTo>
                    <a:pt x="24" y="53"/>
                  </a:moveTo>
                  <a:cubicBezTo>
                    <a:pt x="22" y="53"/>
                    <a:pt x="19" y="53"/>
                    <a:pt x="16" y="53"/>
                  </a:cubicBezTo>
                  <a:cubicBezTo>
                    <a:pt x="16" y="72"/>
                    <a:pt x="16" y="72"/>
                    <a:pt x="16" y="72"/>
                  </a:cubicBezTo>
                  <a:cubicBezTo>
                    <a:pt x="0" y="72"/>
                    <a:pt x="0" y="72"/>
                    <a:pt x="0" y="72"/>
                  </a:cubicBezTo>
                  <a:cubicBezTo>
                    <a:pt x="0" y="1"/>
                    <a:pt x="0" y="1"/>
                    <a:pt x="0" y="1"/>
                  </a:cubicBezTo>
                  <a:cubicBezTo>
                    <a:pt x="12" y="1"/>
                    <a:pt x="12" y="1"/>
                    <a:pt x="12" y="1"/>
                  </a:cubicBezTo>
                  <a:cubicBezTo>
                    <a:pt x="13" y="7"/>
                    <a:pt x="13" y="7"/>
                    <a:pt x="13" y="7"/>
                  </a:cubicBezTo>
                  <a:cubicBezTo>
                    <a:pt x="18" y="2"/>
                    <a:pt x="23" y="0"/>
                    <a:pt x="29" y="0"/>
                  </a:cubicBezTo>
                  <a:cubicBezTo>
                    <a:pt x="44" y="0"/>
                    <a:pt x="51" y="10"/>
                    <a:pt x="51" y="25"/>
                  </a:cubicBezTo>
                  <a:cubicBezTo>
                    <a:pt x="51" y="41"/>
                    <a:pt x="43" y="53"/>
                    <a:pt x="24" y="53"/>
                  </a:cubicBezTo>
                  <a:close/>
                  <a:moveTo>
                    <a:pt x="26" y="13"/>
                  </a:moveTo>
                  <a:cubicBezTo>
                    <a:pt x="22" y="13"/>
                    <a:pt x="20" y="15"/>
                    <a:pt x="16" y="19"/>
                  </a:cubicBezTo>
                  <a:cubicBezTo>
                    <a:pt x="16" y="38"/>
                    <a:pt x="16" y="38"/>
                    <a:pt x="16" y="38"/>
                  </a:cubicBezTo>
                  <a:cubicBezTo>
                    <a:pt x="18" y="40"/>
                    <a:pt x="20" y="40"/>
                    <a:pt x="24" y="40"/>
                  </a:cubicBezTo>
                  <a:cubicBezTo>
                    <a:pt x="30" y="40"/>
                    <a:pt x="34" y="36"/>
                    <a:pt x="34" y="27"/>
                  </a:cubicBezTo>
                  <a:cubicBezTo>
                    <a:pt x="34" y="18"/>
                    <a:pt x="32" y="13"/>
                    <a:pt x="26"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5" name="Freeform 61">
              <a:extLst>
                <a:ext uri="{FF2B5EF4-FFF2-40B4-BE49-F238E27FC236}">
                  <a16:creationId xmlns:a16="http://schemas.microsoft.com/office/drawing/2014/main" xmlns="" id="{31F6E8CC-7FE9-423F-9FAD-7F48370ECC07}"/>
                </a:ext>
              </a:extLst>
            </p:cNvPr>
            <p:cNvSpPr>
              <a:spLocks noEditPoints="1"/>
            </p:cNvSpPr>
            <p:nvPr/>
          </p:nvSpPr>
          <p:spPr bwMode="auto">
            <a:xfrm>
              <a:off x="5290" y="3790"/>
              <a:ext cx="37" cy="43"/>
            </a:xfrm>
            <a:custGeom>
              <a:avLst/>
              <a:gdLst>
                <a:gd name="T0" fmla="*/ 35 w 47"/>
                <a:gd name="T1" fmla="*/ 52 h 54"/>
                <a:gd name="T2" fmla="*/ 34 w 47"/>
                <a:gd name="T3" fmla="*/ 48 h 54"/>
                <a:gd name="T4" fmla="*/ 18 w 47"/>
                <a:gd name="T5" fmla="*/ 54 h 54"/>
                <a:gd name="T6" fmla="*/ 0 w 47"/>
                <a:gd name="T7" fmla="*/ 38 h 54"/>
                <a:gd name="T8" fmla="*/ 28 w 47"/>
                <a:gd name="T9" fmla="*/ 21 h 54"/>
                <a:gd name="T10" fmla="*/ 31 w 47"/>
                <a:gd name="T11" fmla="*/ 21 h 54"/>
                <a:gd name="T12" fmla="*/ 31 w 47"/>
                <a:gd name="T13" fmla="*/ 18 h 54"/>
                <a:gd name="T14" fmla="*/ 22 w 47"/>
                <a:gd name="T15" fmla="*/ 12 h 54"/>
                <a:gd name="T16" fmla="*/ 7 w 47"/>
                <a:gd name="T17" fmla="*/ 15 h 54"/>
                <a:gd name="T18" fmla="*/ 4 w 47"/>
                <a:gd name="T19" fmla="*/ 3 h 54"/>
                <a:gd name="T20" fmla="*/ 24 w 47"/>
                <a:gd name="T21" fmla="*/ 0 h 54"/>
                <a:gd name="T22" fmla="*/ 47 w 47"/>
                <a:gd name="T23" fmla="*/ 18 h 54"/>
                <a:gd name="T24" fmla="*/ 47 w 47"/>
                <a:gd name="T25" fmla="*/ 52 h 54"/>
                <a:gd name="T26" fmla="*/ 35 w 47"/>
                <a:gd name="T27" fmla="*/ 52 h 54"/>
                <a:gd name="T28" fmla="*/ 31 w 47"/>
                <a:gd name="T29" fmla="*/ 31 h 54"/>
                <a:gd name="T30" fmla="*/ 27 w 47"/>
                <a:gd name="T31" fmla="*/ 31 h 54"/>
                <a:gd name="T32" fmla="*/ 16 w 47"/>
                <a:gd name="T33" fmla="*/ 37 h 54"/>
                <a:gd name="T34" fmla="*/ 22 w 47"/>
                <a:gd name="T35" fmla="*/ 42 h 54"/>
                <a:gd name="T36" fmla="*/ 31 w 47"/>
                <a:gd name="T37" fmla="*/ 38 h 54"/>
                <a:gd name="T38" fmla="*/ 31 w 47"/>
                <a:gd name="T39"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7" h="54">
                  <a:moveTo>
                    <a:pt x="35" y="52"/>
                  </a:moveTo>
                  <a:cubicBezTo>
                    <a:pt x="34" y="48"/>
                    <a:pt x="34" y="48"/>
                    <a:pt x="34" y="48"/>
                  </a:cubicBezTo>
                  <a:cubicBezTo>
                    <a:pt x="30" y="52"/>
                    <a:pt x="25" y="54"/>
                    <a:pt x="18" y="54"/>
                  </a:cubicBezTo>
                  <a:cubicBezTo>
                    <a:pt x="8" y="54"/>
                    <a:pt x="0" y="49"/>
                    <a:pt x="0" y="38"/>
                  </a:cubicBezTo>
                  <a:cubicBezTo>
                    <a:pt x="0" y="25"/>
                    <a:pt x="9" y="21"/>
                    <a:pt x="28" y="21"/>
                  </a:cubicBezTo>
                  <a:cubicBezTo>
                    <a:pt x="31" y="21"/>
                    <a:pt x="31" y="21"/>
                    <a:pt x="31" y="21"/>
                  </a:cubicBezTo>
                  <a:cubicBezTo>
                    <a:pt x="31" y="18"/>
                    <a:pt x="31" y="18"/>
                    <a:pt x="31" y="18"/>
                  </a:cubicBezTo>
                  <a:cubicBezTo>
                    <a:pt x="31" y="14"/>
                    <a:pt x="29" y="12"/>
                    <a:pt x="22" y="12"/>
                  </a:cubicBezTo>
                  <a:cubicBezTo>
                    <a:pt x="17" y="12"/>
                    <a:pt x="11" y="13"/>
                    <a:pt x="7" y="15"/>
                  </a:cubicBezTo>
                  <a:cubicBezTo>
                    <a:pt x="4" y="3"/>
                    <a:pt x="4" y="3"/>
                    <a:pt x="4" y="3"/>
                  </a:cubicBezTo>
                  <a:cubicBezTo>
                    <a:pt x="9" y="1"/>
                    <a:pt x="17" y="0"/>
                    <a:pt x="24" y="0"/>
                  </a:cubicBezTo>
                  <a:cubicBezTo>
                    <a:pt x="40" y="0"/>
                    <a:pt x="47" y="5"/>
                    <a:pt x="47" y="18"/>
                  </a:cubicBezTo>
                  <a:cubicBezTo>
                    <a:pt x="47" y="52"/>
                    <a:pt x="47" y="52"/>
                    <a:pt x="47" y="52"/>
                  </a:cubicBezTo>
                  <a:lnTo>
                    <a:pt x="35" y="52"/>
                  </a:lnTo>
                  <a:close/>
                  <a:moveTo>
                    <a:pt x="31" y="31"/>
                  </a:moveTo>
                  <a:cubicBezTo>
                    <a:pt x="27" y="31"/>
                    <a:pt x="27" y="31"/>
                    <a:pt x="27" y="31"/>
                  </a:cubicBezTo>
                  <a:cubicBezTo>
                    <a:pt x="19" y="31"/>
                    <a:pt x="16" y="32"/>
                    <a:pt x="16" y="37"/>
                  </a:cubicBezTo>
                  <a:cubicBezTo>
                    <a:pt x="16" y="40"/>
                    <a:pt x="18" y="42"/>
                    <a:pt x="22" y="42"/>
                  </a:cubicBezTo>
                  <a:cubicBezTo>
                    <a:pt x="26" y="42"/>
                    <a:pt x="29" y="40"/>
                    <a:pt x="31" y="38"/>
                  </a:cubicBezTo>
                  <a:lnTo>
                    <a:pt x="31" y="3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6" name="Freeform 62">
              <a:extLst>
                <a:ext uri="{FF2B5EF4-FFF2-40B4-BE49-F238E27FC236}">
                  <a16:creationId xmlns:a16="http://schemas.microsoft.com/office/drawing/2014/main" xmlns="" id="{58DE7AA7-3174-4570-A760-E38BCF274176}"/>
                </a:ext>
              </a:extLst>
            </p:cNvPr>
            <p:cNvSpPr>
              <a:spLocks/>
            </p:cNvSpPr>
            <p:nvPr/>
          </p:nvSpPr>
          <p:spPr bwMode="auto">
            <a:xfrm>
              <a:off x="5334" y="3790"/>
              <a:ext cx="39" cy="41"/>
            </a:xfrm>
            <a:custGeom>
              <a:avLst/>
              <a:gdLst>
                <a:gd name="T0" fmla="*/ 32 w 49"/>
                <a:gd name="T1" fmla="*/ 52 h 52"/>
                <a:gd name="T2" fmla="*/ 32 w 49"/>
                <a:gd name="T3" fmla="*/ 23 h 52"/>
                <a:gd name="T4" fmla="*/ 26 w 49"/>
                <a:gd name="T5" fmla="*/ 13 h 52"/>
                <a:gd name="T6" fmla="*/ 16 w 49"/>
                <a:gd name="T7" fmla="*/ 19 h 52"/>
                <a:gd name="T8" fmla="*/ 16 w 49"/>
                <a:gd name="T9" fmla="*/ 52 h 52"/>
                <a:gd name="T10" fmla="*/ 0 w 49"/>
                <a:gd name="T11" fmla="*/ 52 h 52"/>
                <a:gd name="T12" fmla="*/ 0 w 49"/>
                <a:gd name="T13" fmla="*/ 1 h 52"/>
                <a:gd name="T14" fmla="*/ 12 w 49"/>
                <a:gd name="T15" fmla="*/ 1 h 52"/>
                <a:gd name="T16" fmla="*/ 13 w 49"/>
                <a:gd name="T17" fmla="*/ 7 h 52"/>
                <a:gd name="T18" fmla="*/ 30 w 49"/>
                <a:gd name="T19" fmla="*/ 0 h 52"/>
                <a:gd name="T20" fmla="*/ 49 w 49"/>
                <a:gd name="T21" fmla="*/ 20 h 52"/>
                <a:gd name="T22" fmla="*/ 49 w 49"/>
                <a:gd name="T23" fmla="*/ 52 h 52"/>
                <a:gd name="T24" fmla="*/ 32 w 49"/>
                <a:gd name="T25"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 h="52">
                  <a:moveTo>
                    <a:pt x="32" y="52"/>
                  </a:moveTo>
                  <a:cubicBezTo>
                    <a:pt x="32" y="23"/>
                    <a:pt x="32" y="23"/>
                    <a:pt x="32" y="23"/>
                  </a:cubicBezTo>
                  <a:cubicBezTo>
                    <a:pt x="32" y="17"/>
                    <a:pt x="30" y="13"/>
                    <a:pt x="26" y="13"/>
                  </a:cubicBezTo>
                  <a:cubicBezTo>
                    <a:pt x="22" y="13"/>
                    <a:pt x="19" y="15"/>
                    <a:pt x="16" y="19"/>
                  </a:cubicBezTo>
                  <a:cubicBezTo>
                    <a:pt x="16" y="52"/>
                    <a:pt x="16" y="52"/>
                    <a:pt x="16" y="52"/>
                  </a:cubicBezTo>
                  <a:cubicBezTo>
                    <a:pt x="0" y="52"/>
                    <a:pt x="0" y="52"/>
                    <a:pt x="0" y="52"/>
                  </a:cubicBezTo>
                  <a:cubicBezTo>
                    <a:pt x="0" y="1"/>
                    <a:pt x="0" y="1"/>
                    <a:pt x="0" y="1"/>
                  </a:cubicBezTo>
                  <a:cubicBezTo>
                    <a:pt x="12" y="1"/>
                    <a:pt x="12" y="1"/>
                    <a:pt x="12" y="1"/>
                  </a:cubicBezTo>
                  <a:cubicBezTo>
                    <a:pt x="13" y="7"/>
                    <a:pt x="13" y="7"/>
                    <a:pt x="13" y="7"/>
                  </a:cubicBezTo>
                  <a:cubicBezTo>
                    <a:pt x="18" y="2"/>
                    <a:pt x="23" y="0"/>
                    <a:pt x="30" y="0"/>
                  </a:cubicBezTo>
                  <a:cubicBezTo>
                    <a:pt x="43" y="0"/>
                    <a:pt x="49" y="7"/>
                    <a:pt x="49" y="20"/>
                  </a:cubicBezTo>
                  <a:cubicBezTo>
                    <a:pt x="49" y="52"/>
                    <a:pt x="49" y="52"/>
                    <a:pt x="49" y="52"/>
                  </a:cubicBezTo>
                  <a:lnTo>
                    <a:pt x="32" y="5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7" name="Freeform 63">
              <a:extLst>
                <a:ext uri="{FF2B5EF4-FFF2-40B4-BE49-F238E27FC236}">
                  <a16:creationId xmlns:a16="http://schemas.microsoft.com/office/drawing/2014/main" xmlns="" id="{1599907B-8932-44B2-ACE2-14F3B184B437}"/>
                </a:ext>
              </a:extLst>
            </p:cNvPr>
            <p:cNvSpPr>
              <a:spLocks/>
            </p:cNvSpPr>
            <p:nvPr/>
          </p:nvSpPr>
          <p:spPr bwMode="auto">
            <a:xfrm>
              <a:off x="5374" y="3791"/>
              <a:ext cx="40" cy="57"/>
            </a:xfrm>
            <a:custGeom>
              <a:avLst/>
              <a:gdLst>
                <a:gd name="T0" fmla="*/ 35 w 50"/>
                <a:gd name="T1" fmla="*/ 51 h 72"/>
                <a:gd name="T2" fmla="*/ 9 w 50"/>
                <a:gd name="T3" fmla="*/ 72 h 72"/>
                <a:gd name="T4" fmla="*/ 1 w 50"/>
                <a:gd name="T5" fmla="*/ 71 h 72"/>
                <a:gd name="T6" fmla="*/ 2 w 50"/>
                <a:gd name="T7" fmla="*/ 59 h 72"/>
                <a:gd name="T8" fmla="*/ 8 w 50"/>
                <a:gd name="T9" fmla="*/ 59 h 72"/>
                <a:gd name="T10" fmla="*/ 17 w 50"/>
                <a:gd name="T11" fmla="*/ 51 h 72"/>
                <a:gd name="T12" fmla="*/ 0 w 50"/>
                <a:gd name="T13" fmla="*/ 0 h 72"/>
                <a:gd name="T14" fmla="*/ 17 w 50"/>
                <a:gd name="T15" fmla="*/ 0 h 72"/>
                <a:gd name="T16" fmla="*/ 26 w 50"/>
                <a:gd name="T17" fmla="*/ 35 h 72"/>
                <a:gd name="T18" fmla="*/ 26 w 50"/>
                <a:gd name="T19" fmla="*/ 35 h 72"/>
                <a:gd name="T20" fmla="*/ 34 w 50"/>
                <a:gd name="T21" fmla="*/ 0 h 72"/>
                <a:gd name="T22" fmla="*/ 50 w 50"/>
                <a:gd name="T23" fmla="*/ 0 h 72"/>
                <a:gd name="T24" fmla="*/ 35 w 50"/>
                <a:gd name="T25" fmla="*/ 51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 h="72">
                  <a:moveTo>
                    <a:pt x="35" y="51"/>
                  </a:moveTo>
                  <a:cubicBezTo>
                    <a:pt x="26" y="68"/>
                    <a:pt x="18" y="72"/>
                    <a:pt x="9" y="72"/>
                  </a:cubicBezTo>
                  <a:cubicBezTo>
                    <a:pt x="6" y="72"/>
                    <a:pt x="3" y="72"/>
                    <a:pt x="1" y="71"/>
                  </a:cubicBezTo>
                  <a:cubicBezTo>
                    <a:pt x="2" y="59"/>
                    <a:pt x="2" y="59"/>
                    <a:pt x="2" y="59"/>
                  </a:cubicBezTo>
                  <a:cubicBezTo>
                    <a:pt x="8" y="59"/>
                    <a:pt x="8" y="59"/>
                    <a:pt x="8" y="59"/>
                  </a:cubicBezTo>
                  <a:cubicBezTo>
                    <a:pt x="12" y="59"/>
                    <a:pt x="13" y="57"/>
                    <a:pt x="17" y="51"/>
                  </a:cubicBezTo>
                  <a:cubicBezTo>
                    <a:pt x="10" y="37"/>
                    <a:pt x="4" y="18"/>
                    <a:pt x="0" y="0"/>
                  </a:cubicBezTo>
                  <a:cubicBezTo>
                    <a:pt x="17" y="0"/>
                    <a:pt x="17" y="0"/>
                    <a:pt x="17" y="0"/>
                  </a:cubicBezTo>
                  <a:cubicBezTo>
                    <a:pt x="19" y="12"/>
                    <a:pt x="23" y="24"/>
                    <a:pt x="26" y="35"/>
                  </a:cubicBezTo>
                  <a:cubicBezTo>
                    <a:pt x="26" y="35"/>
                    <a:pt x="26" y="35"/>
                    <a:pt x="26" y="35"/>
                  </a:cubicBezTo>
                  <a:cubicBezTo>
                    <a:pt x="30" y="24"/>
                    <a:pt x="33" y="11"/>
                    <a:pt x="34" y="0"/>
                  </a:cubicBezTo>
                  <a:cubicBezTo>
                    <a:pt x="50" y="0"/>
                    <a:pt x="50" y="0"/>
                    <a:pt x="50" y="0"/>
                  </a:cubicBezTo>
                  <a:cubicBezTo>
                    <a:pt x="45" y="23"/>
                    <a:pt x="40" y="40"/>
                    <a:pt x="35" y="5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grpSp>
      <p:sp>
        <p:nvSpPr>
          <p:cNvPr id="25" name="Freeform 31">
            <a:extLst>
              <a:ext uri="{FF2B5EF4-FFF2-40B4-BE49-F238E27FC236}">
                <a16:creationId xmlns:a16="http://schemas.microsoft.com/office/drawing/2014/main" xmlns="" id="{AC7ED7F6-EF84-4EE4-814A-9371D16D16D6}"/>
              </a:ext>
            </a:extLst>
          </p:cNvPr>
          <p:cNvSpPr>
            <a:spLocks noEditPoints="1"/>
          </p:cNvSpPr>
          <p:nvPr userDrawn="1"/>
        </p:nvSpPr>
        <p:spPr bwMode="auto">
          <a:xfrm>
            <a:off x="1374700" y="1141014"/>
            <a:ext cx="3387422" cy="4548986"/>
          </a:xfrm>
          <a:custGeom>
            <a:avLst/>
            <a:gdLst>
              <a:gd name="T0" fmla="*/ 442 w 885"/>
              <a:gd name="T1" fmla="*/ 1190 h 1190"/>
              <a:gd name="T2" fmla="*/ 0 w 885"/>
              <a:gd name="T3" fmla="*/ 666 h 1190"/>
              <a:gd name="T4" fmla="*/ 442 w 885"/>
              <a:gd name="T5" fmla="*/ 0 h 1190"/>
              <a:gd name="T6" fmla="*/ 885 w 885"/>
              <a:gd name="T7" fmla="*/ 670 h 1190"/>
              <a:gd name="T8" fmla="*/ 738 w 885"/>
              <a:gd name="T9" fmla="*/ 1074 h 1190"/>
              <a:gd name="T10" fmla="*/ 442 w 885"/>
              <a:gd name="T11" fmla="*/ 1190 h 1190"/>
              <a:gd name="T12" fmla="*/ 442 w 885"/>
              <a:gd name="T13" fmla="*/ 84 h 1190"/>
              <a:gd name="T14" fmla="*/ 85 w 885"/>
              <a:gd name="T15" fmla="*/ 666 h 1190"/>
              <a:gd name="T16" fmla="*/ 204 w 885"/>
              <a:gd name="T17" fmla="*/ 1016 h 1190"/>
              <a:gd name="T18" fmla="*/ 442 w 885"/>
              <a:gd name="T19" fmla="*/ 1105 h 1190"/>
              <a:gd name="T20" fmla="*/ 680 w 885"/>
              <a:gd name="T21" fmla="*/ 1013 h 1190"/>
              <a:gd name="T22" fmla="*/ 800 w 885"/>
              <a:gd name="T23" fmla="*/ 670 h 1190"/>
              <a:gd name="T24" fmla="*/ 674 w 885"/>
              <a:gd name="T25" fmla="*/ 265 h 1190"/>
              <a:gd name="T26" fmla="*/ 442 w 885"/>
              <a:gd name="T27" fmla="*/ 84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5" h="1190">
                <a:moveTo>
                  <a:pt x="442" y="1190"/>
                </a:moveTo>
                <a:cubicBezTo>
                  <a:pt x="228" y="1190"/>
                  <a:pt x="0" y="1052"/>
                  <a:pt x="0" y="666"/>
                </a:cubicBezTo>
                <a:cubicBezTo>
                  <a:pt x="0" y="348"/>
                  <a:pt x="231" y="0"/>
                  <a:pt x="442" y="0"/>
                </a:cubicBezTo>
                <a:cubicBezTo>
                  <a:pt x="653" y="0"/>
                  <a:pt x="885" y="351"/>
                  <a:pt x="885" y="670"/>
                </a:cubicBezTo>
                <a:cubicBezTo>
                  <a:pt x="885" y="843"/>
                  <a:pt x="834" y="982"/>
                  <a:pt x="738" y="1074"/>
                </a:cubicBezTo>
                <a:cubicBezTo>
                  <a:pt x="660" y="1149"/>
                  <a:pt x="555" y="1190"/>
                  <a:pt x="442" y="1190"/>
                </a:cubicBezTo>
                <a:moveTo>
                  <a:pt x="442" y="84"/>
                </a:moveTo>
                <a:cubicBezTo>
                  <a:pt x="293" y="84"/>
                  <a:pt x="85" y="377"/>
                  <a:pt x="85" y="666"/>
                </a:cubicBezTo>
                <a:cubicBezTo>
                  <a:pt x="85" y="823"/>
                  <a:pt x="125" y="941"/>
                  <a:pt x="204" y="1016"/>
                </a:cubicBezTo>
                <a:cubicBezTo>
                  <a:pt x="286" y="1094"/>
                  <a:pt x="388" y="1105"/>
                  <a:pt x="442" y="1105"/>
                </a:cubicBezTo>
                <a:cubicBezTo>
                  <a:pt x="495" y="1105"/>
                  <a:pt x="596" y="1093"/>
                  <a:pt x="680" y="1013"/>
                </a:cubicBezTo>
                <a:cubicBezTo>
                  <a:pt x="760" y="936"/>
                  <a:pt x="800" y="821"/>
                  <a:pt x="800" y="670"/>
                </a:cubicBezTo>
                <a:cubicBezTo>
                  <a:pt x="800" y="535"/>
                  <a:pt x="754" y="387"/>
                  <a:pt x="674" y="265"/>
                </a:cubicBezTo>
                <a:cubicBezTo>
                  <a:pt x="601" y="153"/>
                  <a:pt x="512" y="84"/>
                  <a:pt x="442" y="84"/>
                </a:cubicBezTo>
              </a:path>
            </a:pathLst>
          </a:custGeom>
          <a:solidFill>
            <a:schemeClr val="accent1">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en-AU" dirty="0"/>
          </a:p>
        </p:txBody>
      </p:sp>
    </p:spTree>
    <p:extLst>
      <p:ext uri="{BB962C8B-B14F-4D97-AF65-F5344CB8AC3E}">
        <p14:creationId xmlns:p14="http://schemas.microsoft.com/office/powerpoint/2010/main" val="3389869717"/>
      </p:ext>
    </p:extLst>
  </p:cSld>
  <p:clrMapOvr>
    <a:masterClrMapping/>
  </p:clrMapOvr>
  <p:extLst mod="1">
    <p:ext uri="{DCECCB84-F9BA-43D5-87BE-67443E8EF086}">
      <p15:sldGuideLst xmlns:p15="http://schemas.microsoft.com/office/powerpoint/2012/main" xmlns="">
        <p15:guide id="1" orient="horz"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with Chart/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12BEFF-526C-42F4-8807-6AA7129066FC}"/>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xmlns="" id="{518F3481-FF83-4190-B9CF-6B280927A677}"/>
              </a:ext>
            </a:extLst>
          </p:cNvPr>
          <p:cNvSpPr>
            <a:spLocks noGrp="1"/>
          </p:cNvSpPr>
          <p:nvPr>
            <p:ph type="ftr" sz="quarter" idx="10"/>
          </p:nvPr>
        </p:nvSpPr>
        <p:spPr/>
        <p:txBody>
          <a:bodyPr/>
          <a:lstStyle/>
          <a:p>
            <a:r>
              <a:rPr lang="en-AU" dirty="0"/>
              <a:t>INTERNAL USE ONLY</a:t>
            </a:r>
          </a:p>
        </p:txBody>
      </p:sp>
      <p:sp>
        <p:nvSpPr>
          <p:cNvPr id="4" name="Slide Number Placeholder 3">
            <a:extLst>
              <a:ext uri="{FF2B5EF4-FFF2-40B4-BE49-F238E27FC236}">
                <a16:creationId xmlns:a16="http://schemas.microsoft.com/office/drawing/2014/main" xmlns="" id="{B27CBFE7-2737-43A6-91DE-6CEE3353A156}"/>
              </a:ext>
            </a:extLst>
          </p:cNvPr>
          <p:cNvSpPr>
            <a:spLocks noGrp="1"/>
          </p:cNvSpPr>
          <p:nvPr>
            <p:ph type="sldNum" sz="quarter" idx="11"/>
          </p:nvPr>
        </p:nvSpPr>
        <p:spPr/>
        <p:txBody>
          <a:bodyPr/>
          <a:lstStyle/>
          <a:p>
            <a:fld id="{CE1B70CE-F4BC-4B6F-A663-B479B5E51611}" type="slidenum">
              <a:rPr lang="en-US" smtClean="0"/>
              <a:pPr/>
              <a:t>‹#›</a:t>
            </a:fld>
            <a:endParaRPr lang="en-US" dirty="0"/>
          </a:p>
        </p:txBody>
      </p:sp>
      <p:sp>
        <p:nvSpPr>
          <p:cNvPr id="7" name="Text Placeholder 4">
            <a:extLst>
              <a:ext uri="{FF2B5EF4-FFF2-40B4-BE49-F238E27FC236}">
                <a16:creationId xmlns:a16="http://schemas.microsoft.com/office/drawing/2014/main" xmlns="" id="{9BC436DC-AF84-4D76-BF0C-16E937BDF5BF}"/>
              </a:ext>
            </a:extLst>
          </p:cNvPr>
          <p:cNvSpPr>
            <a:spLocks noGrp="1"/>
          </p:cNvSpPr>
          <p:nvPr>
            <p:ph type="body" sz="quarter" idx="18"/>
          </p:nvPr>
        </p:nvSpPr>
        <p:spPr>
          <a:xfrm>
            <a:off x="624417" y="1520826"/>
            <a:ext cx="5217584" cy="46450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8" name="Content Placeholder 7">
            <a:extLst>
              <a:ext uri="{FF2B5EF4-FFF2-40B4-BE49-F238E27FC236}">
                <a16:creationId xmlns:a16="http://schemas.microsoft.com/office/drawing/2014/main" xmlns="" id="{7EF00FD1-8E5F-463B-934C-AD550D192D75}"/>
              </a:ext>
            </a:extLst>
          </p:cNvPr>
          <p:cNvSpPr>
            <a:spLocks noGrp="1"/>
          </p:cNvSpPr>
          <p:nvPr>
            <p:ph sz="quarter" idx="19" hasCustomPrompt="1"/>
          </p:nvPr>
        </p:nvSpPr>
        <p:spPr>
          <a:xfrm>
            <a:off x="6214533" y="1520826"/>
            <a:ext cx="5353051" cy="4645025"/>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icon to insert content</a:t>
            </a:r>
          </a:p>
        </p:txBody>
      </p:sp>
    </p:spTree>
    <p:extLst>
      <p:ext uri="{BB962C8B-B14F-4D97-AF65-F5344CB8AC3E}">
        <p14:creationId xmlns:p14="http://schemas.microsoft.com/office/powerpoint/2010/main" val="978989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with full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12BEFF-526C-42F4-8807-6AA7129066FC}"/>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xmlns="" id="{518F3481-FF83-4190-B9CF-6B280927A677}"/>
              </a:ext>
            </a:extLst>
          </p:cNvPr>
          <p:cNvSpPr>
            <a:spLocks noGrp="1"/>
          </p:cNvSpPr>
          <p:nvPr>
            <p:ph type="ftr" sz="quarter" idx="10"/>
          </p:nvPr>
        </p:nvSpPr>
        <p:spPr/>
        <p:txBody>
          <a:bodyPr/>
          <a:lstStyle/>
          <a:p>
            <a:r>
              <a:rPr lang="en-AU" dirty="0"/>
              <a:t>INTERNAL USE ONLY</a:t>
            </a:r>
          </a:p>
        </p:txBody>
      </p:sp>
      <p:sp>
        <p:nvSpPr>
          <p:cNvPr id="4" name="Slide Number Placeholder 3">
            <a:extLst>
              <a:ext uri="{FF2B5EF4-FFF2-40B4-BE49-F238E27FC236}">
                <a16:creationId xmlns:a16="http://schemas.microsoft.com/office/drawing/2014/main" xmlns="" id="{B27CBFE7-2737-43A6-91DE-6CEE3353A156}"/>
              </a:ext>
            </a:extLst>
          </p:cNvPr>
          <p:cNvSpPr>
            <a:spLocks noGrp="1"/>
          </p:cNvSpPr>
          <p:nvPr>
            <p:ph type="sldNum" sz="quarter" idx="11"/>
          </p:nvPr>
        </p:nvSpPr>
        <p:spPr/>
        <p:txBody>
          <a:bodyPr/>
          <a:lstStyle/>
          <a:p>
            <a:fld id="{CE1B70CE-F4BC-4B6F-A663-B479B5E51611}" type="slidenum">
              <a:rPr lang="en-US" smtClean="0"/>
              <a:pPr/>
              <a:t>‹#›</a:t>
            </a:fld>
            <a:endParaRPr lang="en-US" dirty="0"/>
          </a:p>
        </p:txBody>
      </p:sp>
      <p:sp>
        <p:nvSpPr>
          <p:cNvPr id="6" name="Table Placeholder 5">
            <a:extLst>
              <a:ext uri="{FF2B5EF4-FFF2-40B4-BE49-F238E27FC236}">
                <a16:creationId xmlns:a16="http://schemas.microsoft.com/office/drawing/2014/main" xmlns="" id="{74228F7E-6241-4D84-A89D-A4C1FD741037}"/>
              </a:ext>
            </a:extLst>
          </p:cNvPr>
          <p:cNvSpPr>
            <a:spLocks noGrp="1"/>
          </p:cNvSpPr>
          <p:nvPr>
            <p:ph type="tbl" sz="quarter" idx="12" hasCustomPrompt="1"/>
          </p:nvPr>
        </p:nvSpPr>
        <p:spPr>
          <a:xfrm>
            <a:off x="636371" y="1520826"/>
            <a:ext cx="10931213" cy="4645026"/>
          </a:xfrm>
        </p:spPr>
        <p:txBody>
          <a:bodyPr/>
          <a:lstStyle>
            <a:lvl1pPr>
              <a:defRPr/>
            </a:lvl1pPr>
          </a:lstStyle>
          <a:p>
            <a:r>
              <a:rPr lang="en-US" dirty="0"/>
              <a:t>Click icon to insert table</a:t>
            </a:r>
          </a:p>
        </p:txBody>
      </p:sp>
    </p:spTree>
    <p:extLst>
      <p:ext uri="{BB962C8B-B14F-4D97-AF65-F5344CB8AC3E}">
        <p14:creationId xmlns:p14="http://schemas.microsoft.com/office/powerpoint/2010/main" val="4141713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with full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12BEFF-526C-42F4-8807-6AA7129066FC}"/>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xmlns="" id="{518F3481-FF83-4190-B9CF-6B280927A677}"/>
              </a:ext>
            </a:extLst>
          </p:cNvPr>
          <p:cNvSpPr>
            <a:spLocks noGrp="1"/>
          </p:cNvSpPr>
          <p:nvPr>
            <p:ph type="ftr" sz="quarter" idx="10"/>
          </p:nvPr>
        </p:nvSpPr>
        <p:spPr/>
        <p:txBody>
          <a:bodyPr/>
          <a:lstStyle/>
          <a:p>
            <a:r>
              <a:rPr lang="en-AU" dirty="0"/>
              <a:t>INTERNAL USE ONLY</a:t>
            </a:r>
          </a:p>
        </p:txBody>
      </p:sp>
      <p:sp>
        <p:nvSpPr>
          <p:cNvPr id="4" name="Slide Number Placeholder 3">
            <a:extLst>
              <a:ext uri="{FF2B5EF4-FFF2-40B4-BE49-F238E27FC236}">
                <a16:creationId xmlns:a16="http://schemas.microsoft.com/office/drawing/2014/main" xmlns="" id="{B27CBFE7-2737-43A6-91DE-6CEE3353A156}"/>
              </a:ext>
            </a:extLst>
          </p:cNvPr>
          <p:cNvSpPr>
            <a:spLocks noGrp="1"/>
          </p:cNvSpPr>
          <p:nvPr>
            <p:ph type="sldNum" sz="quarter" idx="11"/>
          </p:nvPr>
        </p:nvSpPr>
        <p:spPr/>
        <p:txBody>
          <a:bodyPr/>
          <a:lstStyle/>
          <a:p>
            <a:fld id="{CE1B70CE-F4BC-4B6F-A663-B479B5E51611}" type="slidenum">
              <a:rPr lang="en-US" smtClean="0"/>
              <a:pPr/>
              <a:t>‹#›</a:t>
            </a:fld>
            <a:endParaRPr lang="en-US" dirty="0"/>
          </a:p>
        </p:txBody>
      </p:sp>
      <p:sp>
        <p:nvSpPr>
          <p:cNvPr id="7" name="Chart Placeholder 6">
            <a:extLst>
              <a:ext uri="{FF2B5EF4-FFF2-40B4-BE49-F238E27FC236}">
                <a16:creationId xmlns:a16="http://schemas.microsoft.com/office/drawing/2014/main" xmlns="" id="{6ADDDD69-7CE9-45F3-93B1-C0DCA0350B32}"/>
              </a:ext>
            </a:extLst>
          </p:cNvPr>
          <p:cNvSpPr>
            <a:spLocks noGrp="1"/>
          </p:cNvSpPr>
          <p:nvPr>
            <p:ph type="chart" sz="quarter" idx="12" hasCustomPrompt="1"/>
          </p:nvPr>
        </p:nvSpPr>
        <p:spPr/>
        <p:txBody>
          <a:bodyPr/>
          <a:lstStyle>
            <a:lvl1pPr>
              <a:defRPr/>
            </a:lvl1pPr>
          </a:lstStyle>
          <a:p>
            <a:r>
              <a:rPr lang="en-US" dirty="0"/>
              <a:t>Click icon to insert chart</a:t>
            </a:r>
          </a:p>
        </p:txBody>
      </p:sp>
    </p:spTree>
    <p:extLst>
      <p:ext uri="{BB962C8B-B14F-4D97-AF65-F5344CB8AC3E}">
        <p14:creationId xmlns:p14="http://schemas.microsoft.com/office/powerpoint/2010/main" val="2481659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xmlns="" id="{518F3481-FF83-4190-B9CF-6B280927A677}"/>
              </a:ext>
            </a:extLst>
          </p:cNvPr>
          <p:cNvSpPr>
            <a:spLocks noGrp="1"/>
          </p:cNvSpPr>
          <p:nvPr>
            <p:ph type="ftr" sz="quarter" idx="10"/>
          </p:nvPr>
        </p:nvSpPr>
        <p:spPr/>
        <p:txBody>
          <a:bodyPr/>
          <a:lstStyle/>
          <a:p>
            <a:r>
              <a:rPr lang="en-AU" dirty="0"/>
              <a:t>INTERNAL USE ONLY</a:t>
            </a:r>
          </a:p>
        </p:txBody>
      </p:sp>
      <p:sp>
        <p:nvSpPr>
          <p:cNvPr id="4" name="Slide Number Placeholder 3">
            <a:extLst>
              <a:ext uri="{FF2B5EF4-FFF2-40B4-BE49-F238E27FC236}">
                <a16:creationId xmlns:a16="http://schemas.microsoft.com/office/drawing/2014/main" xmlns="" id="{B27CBFE7-2737-43A6-91DE-6CEE3353A156}"/>
              </a:ext>
            </a:extLst>
          </p:cNvPr>
          <p:cNvSpPr>
            <a:spLocks noGrp="1"/>
          </p:cNvSpPr>
          <p:nvPr>
            <p:ph type="sldNum" sz="quarter" idx="11"/>
          </p:nvPr>
        </p:nvSpPr>
        <p:spPr/>
        <p:txBody>
          <a:bodyPr/>
          <a:lstStyle/>
          <a:p>
            <a:fld id="{CE1B70CE-F4BC-4B6F-A663-B479B5E51611}" type="slidenum">
              <a:rPr lang="en-US" smtClean="0"/>
              <a:pPr/>
              <a:t>‹#›</a:t>
            </a:fld>
            <a:endParaRPr lang="en-US" dirty="0"/>
          </a:p>
        </p:txBody>
      </p:sp>
    </p:spTree>
    <p:extLst>
      <p:ext uri="{BB962C8B-B14F-4D97-AF65-F5344CB8AC3E}">
        <p14:creationId xmlns:p14="http://schemas.microsoft.com/office/powerpoint/2010/main" val="101269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10" name="Content Placeholder 9"/>
          <p:cNvSpPr>
            <a:spLocks noGrp="1"/>
          </p:cNvSpPr>
          <p:nvPr>
            <p:ph sz="quarter" idx="12"/>
          </p:nvPr>
        </p:nvSpPr>
        <p:spPr>
          <a:xfrm>
            <a:off x="742951" y="1620001"/>
            <a:ext cx="10752667" cy="4321175"/>
          </a:xfrm>
        </p:spPr>
        <p:txBody>
          <a:bodyPr/>
          <a:lstStyle>
            <a:lvl1pPr>
              <a:defRPr cap="none"/>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2" name="Title 1"/>
          <p:cNvSpPr>
            <a:spLocks noGrp="1"/>
          </p:cNvSpPr>
          <p:nvPr>
            <p:ph type="body" sz="quarter" idx="13"/>
          </p:nvPr>
        </p:nvSpPr>
        <p:spPr>
          <a:xfrm>
            <a:off x="742951" y="506117"/>
            <a:ext cx="8773429" cy="852653"/>
          </a:xfrm>
        </p:spPr>
        <p:txBody>
          <a:bodyPr anchor="t">
            <a:noAutofit/>
          </a:bodyPr>
          <a:lstStyle>
            <a:lvl1pPr>
              <a:lnSpc>
                <a:spcPct val="90000"/>
              </a:lnSpc>
              <a:spcAft>
                <a:spcPts val="0"/>
              </a:spcAft>
              <a:defRPr lang="en-US" sz="2200" cap="none" smtClean="0">
                <a:solidFill>
                  <a:schemeClr val="bg2"/>
                </a:solidFill>
                <a:latin typeface="+mj-lt"/>
                <a:ea typeface="+mj-ea"/>
                <a:cs typeface="Arial" pitchFamily="34" charset="0"/>
              </a:defRPr>
            </a:lvl1pPr>
            <a:lvl2pPr>
              <a:lnSpc>
                <a:spcPct val="90000"/>
              </a:lnSpc>
              <a:spcAft>
                <a:spcPts val="0"/>
              </a:spcAft>
              <a:defRPr lang="en-US" sz="2200" cap="none" baseline="0" smtClean="0">
                <a:solidFill>
                  <a:schemeClr val="bg2"/>
                </a:solidFill>
              </a:defRPr>
            </a:lvl2pPr>
            <a:lvl3pPr marL="1588" indent="0">
              <a:lnSpc>
                <a:spcPct val="90000"/>
              </a:lnSpc>
              <a:buNone/>
              <a:defRPr lang="en-US" smtClean="0"/>
            </a:lvl3pPr>
            <a:lvl4pPr marL="1588" indent="0">
              <a:lnSpc>
                <a:spcPct val="90000"/>
              </a:lnSpc>
              <a:buNone/>
              <a:defRPr lang="en-US" smtClean="0"/>
            </a:lvl4pPr>
            <a:lvl5pPr marL="1588" indent="0">
              <a:lnSpc>
                <a:spcPct val="90000"/>
              </a:lnSpc>
              <a:buNone/>
              <a:defRPr lang="en-AU"/>
            </a:lvl5pPr>
          </a:lstStyle>
          <a:p>
            <a:pPr lvl="0"/>
            <a:r>
              <a:rPr lang="en-US"/>
              <a:t>Click to edit Master text styles</a:t>
            </a:r>
          </a:p>
          <a:p>
            <a:pPr lvl="1"/>
            <a:r>
              <a:rPr lang="en-US"/>
              <a:t>Second level</a:t>
            </a:r>
          </a:p>
        </p:txBody>
      </p:sp>
      <p:sp>
        <p:nvSpPr>
          <p:cNvPr id="4" name="Footer Placeholder 4"/>
          <p:cNvSpPr>
            <a:spLocks noGrp="1"/>
          </p:cNvSpPr>
          <p:nvPr>
            <p:ph type="ftr" sz="quarter" idx="14"/>
          </p:nvPr>
        </p:nvSpPr>
        <p:spPr/>
        <p:txBody>
          <a:bodyPr/>
          <a:lstStyle>
            <a:lvl1pPr>
              <a:defRPr/>
            </a:lvl1pPr>
          </a:lstStyle>
          <a:p>
            <a:pPr>
              <a:defRPr/>
            </a:pPr>
            <a:r>
              <a:rPr lang="en-US" dirty="0"/>
              <a:t>PRESENTATION TITLE  |  00 MONTH YEAR</a:t>
            </a:r>
            <a:endParaRPr dirty="0"/>
          </a:p>
        </p:txBody>
      </p:sp>
      <p:sp>
        <p:nvSpPr>
          <p:cNvPr id="5" name="Slide Number Placeholder 5"/>
          <p:cNvSpPr>
            <a:spLocks noGrp="1"/>
          </p:cNvSpPr>
          <p:nvPr>
            <p:ph type="sldNum" sz="quarter" idx="15"/>
          </p:nvPr>
        </p:nvSpPr>
        <p:spPr/>
        <p:txBody>
          <a:bodyPr/>
          <a:lstStyle>
            <a:lvl1pPr>
              <a:defRPr/>
            </a:lvl1pPr>
          </a:lstStyle>
          <a:p>
            <a:pPr>
              <a:defRPr/>
            </a:pPr>
            <a:fld id="{3BD2F857-6F08-458B-A25D-42FCF1386F0F}" type="slidenum">
              <a:rPr/>
              <a:pPr>
                <a:defRPr/>
              </a:pPr>
              <a:t>‹#›</a:t>
            </a:fld>
            <a:endParaRPr dirty="0"/>
          </a:p>
        </p:txBody>
      </p:sp>
    </p:spTree>
    <p:extLst>
      <p:ext uri="{BB962C8B-B14F-4D97-AF65-F5344CB8AC3E}">
        <p14:creationId xmlns:p14="http://schemas.microsoft.com/office/powerpoint/2010/main" val="2644916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10" name="Content Placeholder 9"/>
          <p:cNvSpPr>
            <a:spLocks noGrp="1"/>
          </p:cNvSpPr>
          <p:nvPr>
            <p:ph sz="quarter" idx="12"/>
          </p:nvPr>
        </p:nvSpPr>
        <p:spPr>
          <a:xfrm>
            <a:off x="742951" y="1620001"/>
            <a:ext cx="10752667" cy="4321175"/>
          </a:xfrm>
        </p:spPr>
        <p:txBody>
          <a:bodyPr/>
          <a:lstStyle>
            <a:lvl1pPr>
              <a:defRPr cap="none"/>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2" name="Title 1"/>
          <p:cNvSpPr>
            <a:spLocks noGrp="1"/>
          </p:cNvSpPr>
          <p:nvPr>
            <p:ph type="body" sz="quarter" idx="13"/>
          </p:nvPr>
        </p:nvSpPr>
        <p:spPr>
          <a:xfrm>
            <a:off x="742951" y="506117"/>
            <a:ext cx="8773429" cy="852653"/>
          </a:xfrm>
        </p:spPr>
        <p:txBody>
          <a:bodyPr anchor="t">
            <a:noAutofit/>
          </a:bodyPr>
          <a:lstStyle>
            <a:lvl1pPr>
              <a:lnSpc>
                <a:spcPct val="90000"/>
              </a:lnSpc>
              <a:spcAft>
                <a:spcPts val="0"/>
              </a:spcAft>
              <a:defRPr lang="en-US" sz="2200" cap="none" smtClean="0">
                <a:solidFill>
                  <a:schemeClr val="bg2"/>
                </a:solidFill>
                <a:latin typeface="+mj-lt"/>
                <a:ea typeface="+mj-ea"/>
                <a:cs typeface="Arial" pitchFamily="34" charset="0"/>
              </a:defRPr>
            </a:lvl1pPr>
            <a:lvl2pPr>
              <a:lnSpc>
                <a:spcPct val="90000"/>
              </a:lnSpc>
              <a:spcAft>
                <a:spcPts val="0"/>
              </a:spcAft>
              <a:defRPr lang="en-US" sz="2200" cap="none" baseline="0" smtClean="0">
                <a:solidFill>
                  <a:schemeClr val="bg2"/>
                </a:solidFill>
              </a:defRPr>
            </a:lvl2pPr>
            <a:lvl3pPr marL="1588" indent="0">
              <a:lnSpc>
                <a:spcPct val="90000"/>
              </a:lnSpc>
              <a:buNone/>
              <a:defRPr lang="en-US" smtClean="0"/>
            </a:lvl3pPr>
            <a:lvl4pPr marL="1588" indent="0">
              <a:lnSpc>
                <a:spcPct val="90000"/>
              </a:lnSpc>
              <a:buNone/>
              <a:defRPr lang="en-US" smtClean="0"/>
            </a:lvl4pPr>
            <a:lvl5pPr marL="1588" indent="0">
              <a:lnSpc>
                <a:spcPct val="90000"/>
              </a:lnSpc>
              <a:buNone/>
              <a:defRPr lang="en-AU"/>
            </a:lvl5pPr>
          </a:lstStyle>
          <a:p>
            <a:pPr lvl="0"/>
            <a:r>
              <a:rPr lang="en-US"/>
              <a:t>Click to edit Master text styles</a:t>
            </a:r>
          </a:p>
          <a:p>
            <a:pPr lvl="1"/>
            <a:r>
              <a:rPr lang="en-US"/>
              <a:t>Second level</a:t>
            </a:r>
          </a:p>
        </p:txBody>
      </p:sp>
      <p:sp>
        <p:nvSpPr>
          <p:cNvPr id="4" name="Footer Placeholder 4"/>
          <p:cNvSpPr>
            <a:spLocks noGrp="1"/>
          </p:cNvSpPr>
          <p:nvPr>
            <p:ph type="ftr" sz="quarter" idx="14"/>
          </p:nvPr>
        </p:nvSpPr>
        <p:spPr/>
        <p:txBody>
          <a:bodyPr/>
          <a:lstStyle>
            <a:lvl1pPr>
              <a:defRPr/>
            </a:lvl1pPr>
          </a:lstStyle>
          <a:p>
            <a:pPr>
              <a:defRPr/>
            </a:pPr>
            <a:r>
              <a:rPr lang="en-US" dirty="0"/>
              <a:t>PRESENTATION TITLE  |  00 MONTH YEAR</a:t>
            </a:r>
            <a:endParaRPr dirty="0"/>
          </a:p>
        </p:txBody>
      </p:sp>
      <p:sp>
        <p:nvSpPr>
          <p:cNvPr id="5" name="Slide Number Placeholder 5"/>
          <p:cNvSpPr>
            <a:spLocks noGrp="1"/>
          </p:cNvSpPr>
          <p:nvPr>
            <p:ph type="sldNum" sz="quarter" idx="15"/>
          </p:nvPr>
        </p:nvSpPr>
        <p:spPr/>
        <p:txBody>
          <a:bodyPr/>
          <a:lstStyle>
            <a:lvl1pPr>
              <a:defRPr/>
            </a:lvl1pPr>
          </a:lstStyle>
          <a:p>
            <a:pPr>
              <a:defRPr/>
            </a:pPr>
            <a:fld id="{3BD2F857-6F08-458B-A25D-42FCF1386F0F}" type="slidenum">
              <a:rPr/>
              <a:pPr>
                <a:defRPr/>
              </a:pPr>
              <a:t>‹#›</a:t>
            </a:fld>
            <a:endParaRPr dirty="0"/>
          </a:p>
        </p:txBody>
      </p:sp>
    </p:spTree>
    <p:extLst>
      <p:ext uri="{BB962C8B-B14F-4D97-AF65-F5344CB8AC3E}">
        <p14:creationId xmlns:p14="http://schemas.microsoft.com/office/powerpoint/2010/main" val="2644916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3_Title and Content">
    <p:spTree>
      <p:nvGrpSpPr>
        <p:cNvPr id="1" name=""/>
        <p:cNvGrpSpPr/>
        <p:nvPr/>
      </p:nvGrpSpPr>
      <p:grpSpPr>
        <a:xfrm>
          <a:off x="0" y="0"/>
          <a:ext cx="0" cy="0"/>
          <a:chOff x="0" y="0"/>
          <a:chExt cx="0" cy="0"/>
        </a:xfrm>
      </p:grpSpPr>
      <p:sp>
        <p:nvSpPr>
          <p:cNvPr id="10" name="Content Placeholder 9"/>
          <p:cNvSpPr>
            <a:spLocks noGrp="1"/>
          </p:cNvSpPr>
          <p:nvPr>
            <p:ph sz="quarter" idx="12"/>
          </p:nvPr>
        </p:nvSpPr>
        <p:spPr>
          <a:xfrm>
            <a:off x="742951" y="1620001"/>
            <a:ext cx="10752667" cy="4321175"/>
          </a:xfrm>
        </p:spPr>
        <p:txBody>
          <a:bodyPr/>
          <a:lstStyle>
            <a:lvl1pPr>
              <a:defRPr cap="none"/>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2" name="Title 1"/>
          <p:cNvSpPr>
            <a:spLocks noGrp="1"/>
          </p:cNvSpPr>
          <p:nvPr>
            <p:ph type="body" sz="quarter" idx="13"/>
          </p:nvPr>
        </p:nvSpPr>
        <p:spPr>
          <a:xfrm>
            <a:off x="742951" y="506117"/>
            <a:ext cx="8773429" cy="852653"/>
          </a:xfrm>
        </p:spPr>
        <p:txBody>
          <a:bodyPr anchor="t">
            <a:noAutofit/>
          </a:bodyPr>
          <a:lstStyle>
            <a:lvl1pPr>
              <a:lnSpc>
                <a:spcPct val="90000"/>
              </a:lnSpc>
              <a:spcAft>
                <a:spcPts val="0"/>
              </a:spcAft>
              <a:defRPr lang="en-US" sz="2200" cap="none" smtClean="0">
                <a:solidFill>
                  <a:schemeClr val="bg2"/>
                </a:solidFill>
                <a:latin typeface="+mj-lt"/>
                <a:ea typeface="+mj-ea"/>
                <a:cs typeface="Arial" pitchFamily="34" charset="0"/>
              </a:defRPr>
            </a:lvl1pPr>
            <a:lvl2pPr>
              <a:lnSpc>
                <a:spcPct val="90000"/>
              </a:lnSpc>
              <a:spcAft>
                <a:spcPts val="0"/>
              </a:spcAft>
              <a:defRPr lang="en-US" sz="2200" cap="none" baseline="0" smtClean="0">
                <a:solidFill>
                  <a:schemeClr val="bg2"/>
                </a:solidFill>
              </a:defRPr>
            </a:lvl2pPr>
            <a:lvl3pPr marL="1588" indent="0">
              <a:lnSpc>
                <a:spcPct val="90000"/>
              </a:lnSpc>
              <a:buNone/>
              <a:defRPr lang="en-US" smtClean="0"/>
            </a:lvl3pPr>
            <a:lvl4pPr marL="1588" indent="0">
              <a:lnSpc>
                <a:spcPct val="90000"/>
              </a:lnSpc>
              <a:buNone/>
              <a:defRPr lang="en-US" smtClean="0"/>
            </a:lvl4pPr>
            <a:lvl5pPr marL="1588" indent="0">
              <a:lnSpc>
                <a:spcPct val="90000"/>
              </a:lnSpc>
              <a:buNone/>
              <a:defRPr lang="en-AU"/>
            </a:lvl5pPr>
          </a:lstStyle>
          <a:p>
            <a:pPr lvl="0"/>
            <a:r>
              <a:rPr lang="en-US"/>
              <a:t>Click to edit Master text styles</a:t>
            </a:r>
          </a:p>
          <a:p>
            <a:pPr lvl="1"/>
            <a:r>
              <a:rPr lang="en-US"/>
              <a:t>Second level</a:t>
            </a:r>
          </a:p>
        </p:txBody>
      </p:sp>
      <p:sp>
        <p:nvSpPr>
          <p:cNvPr id="4" name="Footer Placeholder 4"/>
          <p:cNvSpPr>
            <a:spLocks noGrp="1"/>
          </p:cNvSpPr>
          <p:nvPr>
            <p:ph type="ftr" sz="quarter" idx="14"/>
          </p:nvPr>
        </p:nvSpPr>
        <p:spPr/>
        <p:txBody>
          <a:bodyPr/>
          <a:lstStyle>
            <a:lvl1pPr>
              <a:defRPr/>
            </a:lvl1pPr>
          </a:lstStyle>
          <a:p>
            <a:pPr>
              <a:defRPr/>
            </a:pPr>
            <a:r>
              <a:rPr lang="en-US" dirty="0"/>
              <a:t>PRESENTATION TITLE  |  00 MONTH YEAR</a:t>
            </a:r>
            <a:endParaRPr dirty="0"/>
          </a:p>
        </p:txBody>
      </p:sp>
      <p:sp>
        <p:nvSpPr>
          <p:cNvPr id="5" name="Slide Number Placeholder 5"/>
          <p:cNvSpPr>
            <a:spLocks noGrp="1"/>
          </p:cNvSpPr>
          <p:nvPr>
            <p:ph type="sldNum" sz="quarter" idx="15"/>
          </p:nvPr>
        </p:nvSpPr>
        <p:spPr/>
        <p:txBody>
          <a:bodyPr/>
          <a:lstStyle>
            <a:lvl1pPr>
              <a:defRPr/>
            </a:lvl1pPr>
          </a:lstStyle>
          <a:p>
            <a:pPr>
              <a:defRPr/>
            </a:pPr>
            <a:fld id="{3BD2F857-6F08-458B-A25D-42FCF1386F0F}" type="slidenum">
              <a:rPr/>
              <a:pPr>
                <a:defRPr/>
              </a:pPr>
              <a:t>‹#›</a:t>
            </a:fld>
            <a:endParaRPr dirty="0"/>
          </a:p>
        </p:txBody>
      </p:sp>
    </p:spTree>
    <p:extLst>
      <p:ext uri="{BB962C8B-B14F-4D97-AF65-F5344CB8AC3E}">
        <p14:creationId xmlns:p14="http://schemas.microsoft.com/office/powerpoint/2010/main" val="26449163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4_Title and Content">
    <p:spTree>
      <p:nvGrpSpPr>
        <p:cNvPr id="1" name=""/>
        <p:cNvGrpSpPr/>
        <p:nvPr/>
      </p:nvGrpSpPr>
      <p:grpSpPr>
        <a:xfrm>
          <a:off x="0" y="0"/>
          <a:ext cx="0" cy="0"/>
          <a:chOff x="0" y="0"/>
          <a:chExt cx="0" cy="0"/>
        </a:xfrm>
      </p:grpSpPr>
      <p:sp>
        <p:nvSpPr>
          <p:cNvPr id="10" name="Content Placeholder 9"/>
          <p:cNvSpPr>
            <a:spLocks noGrp="1"/>
          </p:cNvSpPr>
          <p:nvPr>
            <p:ph sz="quarter" idx="12"/>
          </p:nvPr>
        </p:nvSpPr>
        <p:spPr>
          <a:xfrm>
            <a:off x="742951" y="1620001"/>
            <a:ext cx="10752667" cy="4321175"/>
          </a:xfrm>
        </p:spPr>
        <p:txBody>
          <a:bodyPr/>
          <a:lstStyle>
            <a:lvl1pPr>
              <a:defRPr cap="none"/>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2" name="Title 1"/>
          <p:cNvSpPr>
            <a:spLocks noGrp="1"/>
          </p:cNvSpPr>
          <p:nvPr>
            <p:ph type="body" sz="quarter" idx="13"/>
          </p:nvPr>
        </p:nvSpPr>
        <p:spPr>
          <a:xfrm>
            <a:off x="742951" y="506117"/>
            <a:ext cx="8773429" cy="852653"/>
          </a:xfrm>
        </p:spPr>
        <p:txBody>
          <a:bodyPr anchor="t">
            <a:noAutofit/>
          </a:bodyPr>
          <a:lstStyle>
            <a:lvl1pPr>
              <a:lnSpc>
                <a:spcPct val="90000"/>
              </a:lnSpc>
              <a:spcAft>
                <a:spcPts val="0"/>
              </a:spcAft>
              <a:defRPr lang="en-US" sz="2200" cap="none" smtClean="0">
                <a:solidFill>
                  <a:schemeClr val="bg2"/>
                </a:solidFill>
                <a:latin typeface="+mj-lt"/>
                <a:ea typeface="+mj-ea"/>
                <a:cs typeface="Arial" pitchFamily="34" charset="0"/>
              </a:defRPr>
            </a:lvl1pPr>
            <a:lvl2pPr>
              <a:lnSpc>
                <a:spcPct val="90000"/>
              </a:lnSpc>
              <a:spcAft>
                <a:spcPts val="0"/>
              </a:spcAft>
              <a:defRPr lang="en-US" sz="2200" cap="none" baseline="0" smtClean="0">
                <a:solidFill>
                  <a:schemeClr val="bg2"/>
                </a:solidFill>
              </a:defRPr>
            </a:lvl2pPr>
            <a:lvl3pPr marL="1588" indent="0">
              <a:lnSpc>
                <a:spcPct val="90000"/>
              </a:lnSpc>
              <a:buNone/>
              <a:defRPr lang="en-US" smtClean="0"/>
            </a:lvl3pPr>
            <a:lvl4pPr marL="1588" indent="0">
              <a:lnSpc>
                <a:spcPct val="90000"/>
              </a:lnSpc>
              <a:buNone/>
              <a:defRPr lang="en-US" smtClean="0"/>
            </a:lvl4pPr>
            <a:lvl5pPr marL="1588" indent="0">
              <a:lnSpc>
                <a:spcPct val="90000"/>
              </a:lnSpc>
              <a:buNone/>
              <a:defRPr lang="en-AU"/>
            </a:lvl5pPr>
          </a:lstStyle>
          <a:p>
            <a:pPr lvl="0"/>
            <a:r>
              <a:rPr lang="en-US"/>
              <a:t>Click to edit Master text styles</a:t>
            </a:r>
          </a:p>
          <a:p>
            <a:pPr lvl="1"/>
            <a:r>
              <a:rPr lang="en-US"/>
              <a:t>Second level</a:t>
            </a:r>
          </a:p>
        </p:txBody>
      </p:sp>
      <p:sp>
        <p:nvSpPr>
          <p:cNvPr id="4" name="Footer Placeholder 4"/>
          <p:cNvSpPr>
            <a:spLocks noGrp="1"/>
          </p:cNvSpPr>
          <p:nvPr>
            <p:ph type="ftr" sz="quarter" idx="14"/>
          </p:nvPr>
        </p:nvSpPr>
        <p:spPr/>
        <p:txBody>
          <a:bodyPr/>
          <a:lstStyle>
            <a:lvl1pPr>
              <a:defRPr/>
            </a:lvl1pPr>
          </a:lstStyle>
          <a:p>
            <a:pPr>
              <a:defRPr/>
            </a:pPr>
            <a:r>
              <a:rPr lang="en-US" dirty="0"/>
              <a:t>PRESENTATION TITLE  |  00 MONTH YEAR</a:t>
            </a:r>
            <a:endParaRPr dirty="0"/>
          </a:p>
        </p:txBody>
      </p:sp>
      <p:sp>
        <p:nvSpPr>
          <p:cNvPr id="5" name="Slide Number Placeholder 5"/>
          <p:cNvSpPr>
            <a:spLocks noGrp="1"/>
          </p:cNvSpPr>
          <p:nvPr>
            <p:ph type="sldNum" sz="quarter" idx="15"/>
          </p:nvPr>
        </p:nvSpPr>
        <p:spPr/>
        <p:txBody>
          <a:bodyPr/>
          <a:lstStyle>
            <a:lvl1pPr>
              <a:defRPr/>
            </a:lvl1pPr>
          </a:lstStyle>
          <a:p>
            <a:pPr>
              <a:defRPr/>
            </a:pPr>
            <a:fld id="{3BD2F857-6F08-458B-A25D-42FCF1386F0F}" type="slidenum">
              <a:rPr/>
              <a:pPr>
                <a:defRPr/>
              </a:pPr>
              <a:t>‹#›</a:t>
            </a:fld>
            <a:endParaRPr dirty="0"/>
          </a:p>
        </p:txBody>
      </p:sp>
    </p:spTree>
    <p:extLst>
      <p:ext uri="{BB962C8B-B14F-4D97-AF65-F5344CB8AC3E}">
        <p14:creationId xmlns:p14="http://schemas.microsoft.com/office/powerpoint/2010/main" val="2644916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6_Title and Content">
    <p:spTree>
      <p:nvGrpSpPr>
        <p:cNvPr id="1" name=""/>
        <p:cNvGrpSpPr/>
        <p:nvPr/>
      </p:nvGrpSpPr>
      <p:grpSpPr>
        <a:xfrm>
          <a:off x="0" y="0"/>
          <a:ext cx="0" cy="0"/>
          <a:chOff x="0" y="0"/>
          <a:chExt cx="0" cy="0"/>
        </a:xfrm>
      </p:grpSpPr>
      <p:sp>
        <p:nvSpPr>
          <p:cNvPr id="10" name="Content Placeholder 9"/>
          <p:cNvSpPr>
            <a:spLocks noGrp="1"/>
          </p:cNvSpPr>
          <p:nvPr>
            <p:ph sz="quarter" idx="12"/>
          </p:nvPr>
        </p:nvSpPr>
        <p:spPr>
          <a:xfrm>
            <a:off x="742951" y="1620001"/>
            <a:ext cx="10752667" cy="4321175"/>
          </a:xfrm>
        </p:spPr>
        <p:txBody>
          <a:bodyPr/>
          <a:lstStyle>
            <a:lvl1pPr>
              <a:defRPr cap="none"/>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2" name="Title 1"/>
          <p:cNvSpPr>
            <a:spLocks noGrp="1"/>
          </p:cNvSpPr>
          <p:nvPr>
            <p:ph type="body" sz="quarter" idx="13"/>
          </p:nvPr>
        </p:nvSpPr>
        <p:spPr>
          <a:xfrm>
            <a:off x="742951" y="506117"/>
            <a:ext cx="8773429" cy="852653"/>
          </a:xfrm>
        </p:spPr>
        <p:txBody>
          <a:bodyPr anchor="t">
            <a:noAutofit/>
          </a:bodyPr>
          <a:lstStyle>
            <a:lvl1pPr>
              <a:lnSpc>
                <a:spcPct val="90000"/>
              </a:lnSpc>
              <a:spcAft>
                <a:spcPts val="0"/>
              </a:spcAft>
              <a:defRPr lang="en-US" sz="2200" cap="none" smtClean="0">
                <a:solidFill>
                  <a:schemeClr val="bg2"/>
                </a:solidFill>
                <a:latin typeface="+mj-lt"/>
                <a:ea typeface="+mj-ea"/>
                <a:cs typeface="Arial" pitchFamily="34" charset="0"/>
              </a:defRPr>
            </a:lvl1pPr>
            <a:lvl2pPr>
              <a:lnSpc>
                <a:spcPct val="90000"/>
              </a:lnSpc>
              <a:spcAft>
                <a:spcPts val="0"/>
              </a:spcAft>
              <a:defRPr lang="en-US" sz="2200" cap="none" baseline="0" smtClean="0">
                <a:solidFill>
                  <a:schemeClr val="bg2"/>
                </a:solidFill>
              </a:defRPr>
            </a:lvl2pPr>
            <a:lvl3pPr marL="1588" indent="0">
              <a:lnSpc>
                <a:spcPct val="90000"/>
              </a:lnSpc>
              <a:buNone/>
              <a:defRPr lang="en-US" smtClean="0"/>
            </a:lvl3pPr>
            <a:lvl4pPr marL="1588" indent="0">
              <a:lnSpc>
                <a:spcPct val="90000"/>
              </a:lnSpc>
              <a:buNone/>
              <a:defRPr lang="en-US" smtClean="0"/>
            </a:lvl4pPr>
            <a:lvl5pPr marL="1588" indent="0">
              <a:lnSpc>
                <a:spcPct val="90000"/>
              </a:lnSpc>
              <a:buNone/>
              <a:defRPr lang="en-AU"/>
            </a:lvl5pPr>
          </a:lstStyle>
          <a:p>
            <a:pPr lvl="0"/>
            <a:r>
              <a:rPr lang="en-US"/>
              <a:t>Click to edit Master text styles</a:t>
            </a:r>
          </a:p>
          <a:p>
            <a:pPr lvl="1"/>
            <a:r>
              <a:rPr lang="en-US"/>
              <a:t>Second level</a:t>
            </a:r>
          </a:p>
        </p:txBody>
      </p:sp>
      <p:sp>
        <p:nvSpPr>
          <p:cNvPr id="4" name="Footer Placeholder 4"/>
          <p:cNvSpPr>
            <a:spLocks noGrp="1"/>
          </p:cNvSpPr>
          <p:nvPr>
            <p:ph type="ftr" sz="quarter" idx="14"/>
          </p:nvPr>
        </p:nvSpPr>
        <p:spPr/>
        <p:txBody>
          <a:bodyPr/>
          <a:lstStyle>
            <a:lvl1pPr>
              <a:defRPr/>
            </a:lvl1pPr>
          </a:lstStyle>
          <a:p>
            <a:pPr>
              <a:defRPr/>
            </a:pPr>
            <a:r>
              <a:rPr lang="en-US" dirty="0"/>
              <a:t>PRESENTATION TITLE  |  00 MONTH YEAR</a:t>
            </a:r>
            <a:endParaRPr dirty="0"/>
          </a:p>
        </p:txBody>
      </p:sp>
      <p:sp>
        <p:nvSpPr>
          <p:cNvPr id="5" name="Slide Number Placeholder 5"/>
          <p:cNvSpPr>
            <a:spLocks noGrp="1"/>
          </p:cNvSpPr>
          <p:nvPr>
            <p:ph type="sldNum" sz="quarter" idx="15"/>
          </p:nvPr>
        </p:nvSpPr>
        <p:spPr/>
        <p:txBody>
          <a:bodyPr/>
          <a:lstStyle>
            <a:lvl1pPr>
              <a:defRPr/>
            </a:lvl1pPr>
          </a:lstStyle>
          <a:p>
            <a:pPr>
              <a:defRPr/>
            </a:pPr>
            <a:fld id="{3BD2F857-6F08-458B-A25D-42FCF1386F0F}" type="slidenum">
              <a:rPr/>
              <a:pPr>
                <a:defRPr/>
              </a:pPr>
              <a:t>‹#›</a:t>
            </a:fld>
            <a:endParaRPr dirty="0"/>
          </a:p>
        </p:txBody>
      </p:sp>
    </p:spTree>
    <p:extLst>
      <p:ext uri="{BB962C8B-B14F-4D97-AF65-F5344CB8AC3E}">
        <p14:creationId xmlns:p14="http://schemas.microsoft.com/office/powerpoint/2010/main" val="26449163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7_Title and Content">
    <p:spTree>
      <p:nvGrpSpPr>
        <p:cNvPr id="1" name=""/>
        <p:cNvGrpSpPr/>
        <p:nvPr/>
      </p:nvGrpSpPr>
      <p:grpSpPr>
        <a:xfrm>
          <a:off x="0" y="0"/>
          <a:ext cx="0" cy="0"/>
          <a:chOff x="0" y="0"/>
          <a:chExt cx="0" cy="0"/>
        </a:xfrm>
      </p:grpSpPr>
      <p:sp>
        <p:nvSpPr>
          <p:cNvPr id="10" name="Content Placeholder 9"/>
          <p:cNvSpPr>
            <a:spLocks noGrp="1"/>
          </p:cNvSpPr>
          <p:nvPr>
            <p:ph sz="quarter" idx="12"/>
          </p:nvPr>
        </p:nvSpPr>
        <p:spPr>
          <a:xfrm>
            <a:off x="742951" y="1620001"/>
            <a:ext cx="10752667" cy="4321175"/>
          </a:xfrm>
        </p:spPr>
        <p:txBody>
          <a:bodyPr/>
          <a:lstStyle>
            <a:lvl1pPr>
              <a:defRPr cap="none"/>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2" name="Title 1"/>
          <p:cNvSpPr>
            <a:spLocks noGrp="1"/>
          </p:cNvSpPr>
          <p:nvPr>
            <p:ph type="body" sz="quarter" idx="13"/>
          </p:nvPr>
        </p:nvSpPr>
        <p:spPr>
          <a:xfrm>
            <a:off x="742951" y="506117"/>
            <a:ext cx="8773429" cy="852653"/>
          </a:xfrm>
        </p:spPr>
        <p:txBody>
          <a:bodyPr anchor="t">
            <a:noAutofit/>
          </a:bodyPr>
          <a:lstStyle>
            <a:lvl1pPr>
              <a:lnSpc>
                <a:spcPct val="90000"/>
              </a:lnSpc>
              <a:spcAft>
                <a:spcPts val="0"/>
              </a:spcAft>
              <a:defRPr lang="en-US" sz="2200" cap="none" smtClean="0">
                <a:solidFill>
                  <a:schemeClr val="bg2"/>
                </a:solidFill>
                <a:latin typeface="+mj-lt"/>
                <a:ea typeface="+mj-ea"/>
                <a:cs typeface="Arial" pitchFamily="34" charset="0"/>
              </a:defRPr>
            </a:lvl1pPr>
            <a:lvl2pPr>
              <a:lnSpc>
                <a:spcPct val="90000"/>
              </a:lnSpc>
              <a:spcAft>
                <a:spcPts val="0"/>
              </a:spcAft>
              <a:defRPr lang="en-US" sz="2200" cap="none" baseline="0" smtClean="0">
                <a:solidFill>
                  <a:schemeClr val="bg2"/>
                </a:solidFill>
              </a:defRPr>
            </a:lvl2pPr>
            <a:lvl3pPr marL="1588" indent="0">
              <a:lnSpc>
                <a:spcPct val="90000"/>
              </a:lnSpc>
              <a:buNone/>
              <a:defRPr lang="en-US" smtClean="0"/>
            </a:lvl3pPr>
            <a:lvl4pPr marL="1588" indent="0">
              <a:lnSpc>
                <a:spcPct val="90000"/>
              </a:lnSpc>
              <a:buNone/>
              <a:defRPr lang="en-US" smtClean="0"/>
            </a:lvl4pPr>
            <a:lvl5pPr marL="1588" indent="0">
              <a:lnSpc>
                <a:spcPct val="90000"/>
              </a:lnSpc>
              <a:buNone/>
              <a:defRPr lang="en-AU"/>
            </a:lvl5pPr>
          </a:lstStyle>
          <a:p>
            <a:pPr lvl="0"/>
            <a:r>
              <a:rPr lang="en-US"/>
              <a:t>Click to edit Master text styles</a:t>
            </a:r>
          </a:p>
          <a:p>
            <a:pPr lvl="1"/>
            <a:r>
              <a:rPr lang="en-US"/>
              <a:t>Second level</a:t>
            </a:r>
          </a:p>
        </p:txBody>
      </p:sp>
      <p:sp>
        <p:nvSpPr>
          <p:cNvPr id="4" name="Footer Placeholder 4"/>
          <p:cNvSpPr>
            <a:spLocks noGrp="1"/>
          </p:cNvSpPr>
          <p:nvPr>
            <p:ph type="ftr" sz="quarter" idx="14"/>
          </p:nvPr>
        </p:nvSpPr>
        <p:spPr/>
        <p:txBody>
          <a:bodyPr/>
          <a:lstStyle>
            <a:lvl1pPr>
              <a:defRPr/>
            </a:lvl1pPr>
          </a:lstStyle>
          <a:p>
            <a:pPr>
              <a:defRPr/>
            </a:pPr>
            <a:r>
              <a:rPr lang="en-US" dirty="0"/>
              <a:t>PRESENTATION TITLE  |  00 MONTH YEAR</a:t>
            </a:r>
            <a:endParaRPr dirty="0"/>
          </a:p>
        </p:txBody>
      </p:sp>
      <p:sp>
        <p:nvSpPr>
          <p:cNvPr id="5" name="Slide Number Placeholder 5"/>
          <p:cNvSpPr>
            <a:spLocks noGrp="1"/>
          </p:cNvSpPr>
          <p:nvPr>
            <p:ph type="sldNum" sz="quarter" idx="15"/>
          </p:nvPr>
        </p:nvSpPr>
        <p:spPr/>
        <p:txBody>
          <a:bodyPr/>
          <a:lstStyle>
            <a:lvl1pPr>
              <a:defRPr/>
            </a:lvl1pPr>
          </a:lstStyle>
          <a:p>
            <a:pPr>
              <a:defRPr/>
            </a:pPr>
            <a:fld id="{3BD2F857-6F08-458B-A25D-42FCF1386F0F}" type="slidenum">
              <a:rPr/>
              <a:pPr>
                <a:defRPr/>
              </a:pPr>
              <a:t>‹#›</a:t>
            </a:fld>
            <a:endParaRPr dirty="0"/>
          </a:p>
        </p:txBody>
      </p:sp>
    </p:spTree>
    <p:extLst>
      <p:ext uri="{BB962C8B-B14F-4D97-AF65-F5344CB8AC3E}">
        <p14:creationId xmlns:p14="http://schemas.microsoft.com/office/powerpoint/2010/main" val="2644916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ine Divider">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88F961DB-785E-494B-B03E-39F02DC4D310}"/>
              </a:ext>
            </a:extLst>
          </p:cNvPr>
          <p:cNvSpPr/>
          <p:nvPr userDrawn="1"/>
        </p:nvSpPr>
        <p:spPr>
          <a:xfrm>
            <a:off x="0" y="3429000"/>
            <a:ext cx="12192000" cy="34292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dirty="0"/>
          </a:p>
        </p:txBody>
      </p:sp>
      <p:sp>
        <p:nvSpPr>
          <p:cNvPr id="31" name="Text Placeholder 10">
            <a:extLst>
              <a:ext uri="{FF2B5EF4-FFF2-40B4-BE49-F238E27FC236}">
                <a16:creationId xmlns:a16="http://schemas.microsoft.com/office/drawing/2014/main" xmlns="" id="{7927C4E2-D77C-4DB0-95A7-10E0CF7CB69C}"/>
              </a:ext>
            </a:extLst>
          </p:cNvPr>
          <p:cNvSpPr>
            <a:spLocks noGrp="1"/>
          </p:cNvSpPr>
          <p:nvPr>
            <p:ph type="body" sz="quarter" idx="15" hasCustomPrompt="1"/>
          </p:nvPr>
        </p:nvSpPr>
        <p:spPr>
          <a:xfrm>
            <a:off x="6336000" y="3744000"/>
            <a:ext cx="5113867" cy="1179016"/>
          </a:xfrm>
          <a:prstGeom prst="rect">
            <a:avLst/>
          </a:prstGeom>
        </p:spPr>
        <p:txBody>
          <a:bodyPr lIns="0" tIns="0" rIns="0" bIns="0">
            <a:normAutofit/>
          </a:bodyPr>
          <a:lstStyle>
            <a:lvl1pPr marL="0" indent="0">
              <a:spcAft>
                <a:spcPts val="0"/>
              </a:spcAft>
              <a:buFontTx/>
              <a:buNone/>
              <a:defRPr sz="2400" b="0" baseline="0">
                <a:solidFill>
                  <a:schemeClr val="bg1"/>
                </a:solidFill>
                <a:latin typeface="+mn-lt"/>
              </a:defRPr>
            </a:lvl1pPr>
            <a:lvl2pPr marL="457200" indent="0">
              <a:buFontTx/>
              <a:buNone/>
              <a:defRPr sz="1200"/>
            </a:lvl2pPr>
            <a:lvl3pPr marL="914400" indent="0">
              <a:buFontTx/>
              <a:buNone/>
              <a:defRPr sz="1200"/>
            </a:lvl3pPr>
            <a:lvl4pPr marL="1371600" indent="0">
              <a:buFontTx/>
              <a:buNone/>
              <a:defRPr sz="1200"/>
            </a:lvl4pPr>
            <a:lvl5pPr marL="1828800" indent="0">
              <a:buFontTx/>
              <a:buNone/>
              <a:defRPr sz="1200"/>
            </a:lvl5pPr>
          </a:lstStyle>
          <a:p>
            <a:pPr lvl="0"/>
            <a:r>
              <a:rPr lang="en-AU" dirty="0"/>
              <a:t>Divider slide subheading</a:t>
            </a:r>
          </a:p>
        </p:txBody>
      </p:sp>
      <p:sp>
        <p:nvSpPr>
          <p:cNvPr id="32" name="Text Placeholder 7">
            <a:extLst>
              <a:ext uri="{FF2B5EF4-FFF2-40B4-BE49-F238E27FC236}">
                <a16:creationId xmlns:a16="http://schemas.microsoft.com/office/drawing/2014/main" xmlns="" id="{3DF19E17-3305-4AB9-A67E-383180C06ABB}"/>
              </a:ext>
            </a:extLst>
          </p:cNvPr>
          <p:cNvSpPr>
            <a:spLocks noGrp="1"/>
          </p:cNvSpPr>
          <p:nvPr>
            <p:ph type="body" sz="quarter" idx="10" hasCustomPrompt="1"/>
          </p:nvPr>
        </p:nvSpPr>
        <p:spPr>
          <a:xfrm>
            <a:off x="6336000" y="1692000"/>
            <a:ext cx="5088000" cy="1440000"/>
          </a:xfrm>
          <a:prstGeom prst="rect">
            <a:avLst/>
          </a:prstGeom>
        </p:spPr>
        <p:txBody>
          <a:bodyPr lIns="0" bIns="0" anchor="b" anchorCtr="0"/>
          <a:lstStyle>
            <a:lvl1pPr marL="0" indent="0">
              <a:lnSpc>
                <a:spcPct val="90000"/>
              </a:lnSpc>
              <a:buFontTx/>
              <a:buNone/>
              <a:defRPr sz="2800" b="1" baseline="0">
                <a:solidFill>
                  <a:schemeClr val="bg1"/>
                </a:solidFill>
              </a:defRPr>
            </a:lvl1pPr>
            <a:lvl2pPr marL="0" indent="0">
              <a:buNone/>
              <a:defRPr sz="2000" baseline="0">
                <a:solidFill>
                  <a:schemeClr val="accent2"/>
                </a:solidFill>
              </a:defRPr>
            </a:lvl2pPr>
          </a:lstStyle>
          <a:p>
            <a:pPr lvl="0"/>
            <a:r>
              <a:rPr lang="en-US" dirty="0"/>
              <a:t>Divider slide title</a:t>
            </a:r>
          </a:p>
        </p:txBody>
      </p:sp>
      <p:sp>
        <p:nvSpPr>
          <p:cNvPr id="8" name="Freeform 5">
            <a:extLst>
              <a:ext uri="{FF2B5EF4-FFF2-40B4-BE49-F238E27FC236}">
                <a16:creationId xmlns:a16="http://schemas.microsoft.com/office/drawing/2014/main" xmlns="" id="{A21C8840-9C36-4837-8271-633C851F7F8E}"/>
              </a:ext>
            </a:extLst>
          </p:cNvPr>
          <p:cNvSpPr>
            <a:spLocks noEditPoints="1"/>
          </p:cNvSpPr>
          <p:nvPr userDrawn="1"/>
        </p:nvSpPr>
        <p:spPr bwMode="auto">
          <a:xfrm>
            <a:off x="1376606" y="1154507"/>
            <a:ext cx="3383610" cy="4548986"/>
          </a:xfrm>
          <a:custGeom>
            <a:avLst/>
            <a:gdLst>
              <a:gd name="T0" fmla="*/ 442 w 884"/>
              <a:gd name="T1" fmla="*/ 1190 h 1190"/>
              <a:gd name="T2" fmla="*/ 0 w 884"/>
              <a:gd name="T3" fmla="*/ 666 h 1190"/>
              <a:gd name="T4" fmla="*/ 442 w 884"/>
              <a:gd name="T5" fmla="*/ 0 h 1190"/>
              <a:gd name="T6" fmla="*/ 884 w 884"/>
              <a:gd name="T7" fmla="*/ 666 h 1190"/>
              <a:gd name="T8" fmla="*/ 442 w 884"/>
              <a:gd name="T9" fmla="*/ 1190 h 1190"/>
              <a:gd name="T10" fmla="*/ 733 w 884"/>
              <a:gd name="T11" fmla="*/ 1064 h 1190"/>
              <a:gd name="T12" fmla="*/ 870 w 884"/>
              <a:gd name="T13" fmla="*/ 666 h 1190"/>
              <a:gd name="T14" fmla="*/ 731 w 884"/>
              <a:gd name="T15" fmla="*/ 221 h 1190"/>
              <a:gd name="T16" fmla="*/ 442 w 884"/>
              <a:gd name="T17" fmla="*/ 13 h 1190"/>
              <a:gd name="T18" fmla="*/ 153 w 884"/>
              <a:gd name="T19" fmla="*/ 221 h 1190"/>
              <a:gd name="T20" fmla="*/ 14 w 884"/>
              <a:gd name="T21" fmla="*/ 666 h 1190"/>
              <a:gd name="T22" fmla="*/ 150 w 884"/>
              <a:gd name="T23" fmla="*/ 1064 h 1190"/>
              <a:gd name="T24" fmla="*/ 442 w 884"/>
              <a:gd name="T25" fmla="*/ 1177 h 1190"/>
              <a:gd name="T26" fmla="*/ 733 w 884"/>
              <a:gd name="T27" fmla="*/ 1064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4" h="1190">
                <a:moveTo>
                  <a:pt x="442" y="1190"/>
                </a:moveTo>
                <a:cubicBezTo>
                  <a:pt x="228" y="1190"/>
                  <a:pt x="0" y="1053"/>
                  <a:pt x="0" y="666"/>
                </a:cubicBezTo>
                <a:cubicBezTo>
                  <a:pt x="0" y="349"/>
                  <a:pt x="231" y="0"/>
                  <a:pt x="442" y="0"/>
                </a:cubicBezTo>
                <a:cubicBezTo>
                  <a:pt x="652" y="0"/>
                  <a:pt x="884" y="349"/>
                  <a:pt x="884" y="666"/>
                </a:cubicBezTo>
                <a:cubicBezTo>
                  <a:pt x="884" y="1053"/>
                  <a:pt x="655" y="1190"/>
                  <a:pt x="442" y="1190"/>
                </a:cubicBezTo>
                <a:close/>
                <a:moveTo>
                  <a:pt x="733" y="1064"/>
                </a:moveTo>
                <a:cubicBezTo>
                  <a:pt x="824" y="974"/>
                  <a:pt x="870" y="840"/>
                  <a:pt x="870" y="666"/>
                </a:cubicBezTo>
                <a:cubicBezTo>
                  <a:pt x="870" y="520"/>
                  <a:pt x="818" y="353"/>
                  <a:pt x="731" y="221"/>
                </a:cubicBezTo>
                <a:cubicBezTo>
                  <a:pt x="644" y="91"/>
                  <a:pt x="536" y="13"/>
                  <a:pt x="442" y="13"/>
                </a:cubicBezTo>
                <a:cubicBezTo>
                  <a:pt x="348" y="13"/>
                  <a:pt x="240" y="91"/>
                  <a:pt x="153" y="221"/>
                </a:cubicBezTo>
                <a:cubicBezTo>
                  <a:pt x="66" y="353"/>
                  <a:pt x="14" y="520"/>
                  <a:pt x="14" y="666"/>
                </a:cubicBezTo>
                <a:cubicBezTo>
                  <a:pt x="14" y="840"/>
                  <a:pt x="60" y="974"/>
                  <a:pt x="150" y="1064"/>
                </a:cubicBezTo>
                <a:cubicBezTo>
                  <a:pt x="224" y="1137"/>
                  <a:pt x="328" y="1177"/>
                  <a:pt x="442" y="1177"/>
                </a:cubicBezTo>
                <a:cubicBezTo>
                  <a:pt x="556" y="1177"/>
                  <a:pt x="659" y="1137"/>
                  <a:pt x="733" y="1064"/>
                </a:cubicBez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AU" dirty="0"/>
          </a:p>
        </p:txBody>
      </p:sp>
    </p:spTree>
    <p:extLst>
      <p:ext uri="{BB962C8B-B14F-4D97-AF65-F5344CB8AC3E}">
        <p14:creationId xmlns:p14="http://schemas.microsoft.com/office/powerpoint/2010/main" val="4017839385"/>
      </p:ext>
    </p:extLst>
  </p:cSld>
  <p:clrMapOvr>
    <a:masterClrMapping/>
  </p:clrMapOvr>
  <p:extLst mod="1">
    <p:ext uri="{DCECCB84-F9BA-43D5-87BE-67443E8EF086}">
      <p15:sldGuideLst xmlns:p15="http://schemas.microsoft.com/office/powerpoint/2012/main" xmlns="">
        <p15:guide id="1"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Title Slide">
    <p:bg>
      <p:bgPr>
        <a:solidFill>
          <a:schemeClr val="bg2"/>
        </a:solidFill>
        <a:effectLst/>
      </p:bgPr>
    </p:bg>
    <p:spTree>
      <p:nvGrpSpPr>
        <p:cNvPr id="1" name=""/>
        <p:cNvGrpSpPr/>
        <p:nvPr/>
      </p:nvGrpSpPr>
      <p:grpSpPr>
        <a:xfrm>
          <a:off x="0" y="0"/>
          <a:ext cx="0" cy="0"/>
          <a:chOff x="0" y="0"/>
          <a:chExt cx="0" cy="0"/>
        </a:xfrm>
      </p:grpSpPr>
      <p:sp>
        <p:nvSpPr>
          <p:cNvPr id="8" name="Text Placeholder 10">
            <a:extLst>
              <a:ext uri="{FF2B5EF4-FFF2-40B4-BE49-F238E27FC236}">
                <a16:creationId xmlns:a16="http://schemas.microsoft.com/office/drawing/2014/main" xmlns="" id="{A50B3803-DD54-4FAF-98AD-9F09923E8E11}"/>
              </a:ext>
            </a:extLst>
          </p:cNvPr>
          <p:cNvSpPr>
            <a:spLocks noGrp="1"/>
          </p:cNvSpPr>
          <p:nvPr>
            <p:ph type="body" sz="quarter" idx="12" hasCustomPrompt="1"/>
          </p:nvPr>
        </p:nvSpPr>
        <p:spPr>
          <a:xfrm>
            <a:off x="9143215" y="3743775"/>
            <a:ext cx="2015067" cy="900360"/>
          </a:xfrm>
          <a:prstGeom prst="rect">
            <a:avLst/>
          </a:prstGeom>
        </p:spPr>
        <p:txBody>
          <a:bodyPr vert="horz" lIns="0" tIns="0" rIns="0" bIns="0" rtlCol="0">
            <a:noAutofit/>
          </a:bodyPr>
          <a:lstStyle>
            <a:lvl1pPr>
              <a:defRPr lang="en-AU" sz="1400" dirty="0">
                <a:solidFill>
                  <a:schemeClr val="bg1"/>
                </a:solidFill>
              </a:defRPr>
            </a:lvl1pPr>
          </a:lstStyle>
          <a:p>
            <a:pPr lvl="0">
              <a:spcAft>
                <a:spcPts val="0"/>
              </a:spcAft>
              <a:buFontTx/>
            </a:pPr>
            <a:r>
              <a:rPr lang="en-AU" dirty="0"/>
              <a:t>Presented by</a:t>
            </a:r>
          </a:p>
        </p:txBody>
      </p:sp>
      <p:sp>
        <p:nvSpPr>
          <p:cNvPr id="9" name="Text Placeholder 10">
            <a:extLst>
              <a:ext uri="{FF2B5EF4-FFF2-40B4-BE49-F238E27FC236}">
                <a16:creationId xmlns:a16="http://schemas.microsoft.com/office/drawing/2014/main" xmlns="" id="{4E4DA767-3D08-4E02-BC2D-6F3AA964561C}"/>
              </a:ext>
            </a:extLst>
          </p:cNvPr>
          <p:cNvSpPr>
            <a:spLocks noGrp="1"/>
          </p:cNvSpPr>
          <p:nvPr>
            <p:ph type="body" sz="quarter" idx="15" hasCustomPrompt="1"/>
          </p:nvPr>
        </p:nvSpPr>
        <p:spPr>
          <a:xfrm>
            <a:off x="6336000" y="3743775"/>
            <a:ext cx="2015067" cy="900360"/>
          </a:xfrm>
          <a:prstGeom prst="rect">
            <a:avLst/>
          </a:prstGeom>
        </p:spPr>
        <p:txBody>
          <a:bodyPr vert="horz" lIns="0" tIns="0" rIns="0" bIns="0" rtlCol="0">
            <a:noAutofit/>
          </a:bodyPr>
          <a:lstStyle>
            <a:lvl1pPr>
              <a:defRPr lang="en-AU" sz="1400" dirty="0">
                <a:solidFill>
                  <a:schemeClr val="bg1"/>
                </a:solidFill>
              </a:defRPr>
            </a:lvl1pPr>
          </a:lstStyle>
          <a:p>
            <a:pPr lvl="0">
              <a:spcAft>
                <a:spcPts val="0"/>
              </a:spcAft>
              <a:buFontTx/>
            </a:pPr>
            <a:r>
              <a:rPr lang="en-AU" dirty="0"/>
              <a:t>A presentation to</a:t>
            </a:r>
          </a:p>
        </p:txBody>
      </p:sp>
      <p:sp>
        <p:nvSpPr>
          <p:cNvPr id="10" name="Text Placeholder 7">
            <a:extLst>
              <a:ext uri="{FF2B5EF4-FFF2-40B4-BE49-F238E27FC236}">
                <a16:creationId xmlns:a16="http://schemas.microsoft.com/office/drawing/2014/main" xmlns="" id="{F7CED47A-23E9-4B0E-8F35-C5651AA8126E}"/>
              </a:ext>
            </a:extLst>
          </p:cNvPr>
          <p:cNvSpPr>
            <a:spLocks noGrp="1"/>
          </p:cNvSpPr>
          <p:nvPr>
            <p:ph type="body" sz="quarter" idx="10" hasCustomPrompt="1"/>
          </p:nvPr>
        </p:nvSpPr>
        <p:spPr>
          <a:xfrm>
            <a:off x="6336000" y="1692000"/>
            <a:ext cx="5088000" cy="1440000"/>
          </a:xfrm>
          <a:prstGeom prst="rect">
            <a:avLst/>
          </a:prstGeom>
        </p:spPr>
        <p:txBody>
          <a:bodyPr vert="horz" lIns="0" tIns="0" rIns="0" bIns="0" rtlCol="0" anchor="b" anchorCtr="0">
            <a:noAutofit/>
          </a:bodyPr>
          <a:lstStyle>
            <a:lvl1pPr>
              <a:defRPr lang="en-US" sz="2800" baseline="0" dirty="0">
                <a:solidFill>
                  <a:schemeClr val="bg1"/>
                </a:solidFill>
              </a:defRPr>
            </a:lvl1pPr>
            <a:lvl2pPr>
              <a:defRPr lang="en-US" sz="2000" baseline="0" dirty="0">
                <a:solidFill>
                  <a:schemeClr val="tx2"/>
                </a:solidFill>
              </a:defRPr>
            </a:lvl2pPr>
          </a:lstStyle>
          <a:p>
            <a:pPr lvl="0">
              <a:lnSpc>
                <a:spcPct val="90000"/>
              </a:lnSpc>
              <a:spcAft>
                <a:spcPts val="300"/>
              </a:spcAft>
              <a:buFontTx/>
            </a:pPr>
            <a:r>
              <a:rPr lang="en-US" dirty="0"/>
              <a:t>Presentation title</a:t>
            </a:r>
          </a:p>
          <a:p>
            <a:pPr lvl="1"/>
            <a:r>
              <a:rPr lang="en-US" dirty="0"/>
              <a:t>Subtitle</a:t>
            </a:r>
          </a:p>
        </p:txBody>
      </p:sp>
      <p:sp>
        <p:nvSpPr>
          <p:cNvPr id="26" name="Text Placeholder 4">
            <a:extLst>
              <a:ext uri="{FF2B5EF4-FFF2-40B4-BE49-F238E27FC236}">
                <a16:creationId xmlns:a16="http://schemas.microsoft.com/office/drawing/2014/main" xmlns="" id="{CE42550D-6FAD-496E-B76E-C4D3E42DDC8C}"/>
              </a:ext>
            </a:extLst>
          </p:cNvPr>
          <p:cNvSpPr>
            <a:spLocks noGrp="1"/>
          </p:cNvSpPr>
          <p:nvPr>
            <p:ph type="body" sz="quarter" idx="18"/>
          </p:nvPr>
        </p:nvSpPr>
        <p:spPr>
          <a:xfrm>
            <a:off x="1339719" y="1465746"/>
            <a:ext cx="2911734" cy="3924511"/>
          </a:xfrm>
          <a:blipFill>
            <a:blip r:embed="rId2"/>
            <a:stretch>
              <a:fillRect/>
            </a:stretch>
          </a:blipFill>
        </p:spPr>
        <p:txBody>
          <a:bodyPr/>
          <a:lstStyle>
            <a:lvl1pPr>
              <a:defRPr>
                <a:noFill/>
              </a:defRPr>
            </a:lvl1pPr>
            <a:lvl2pPr>
              <a:defRPr>
                <a:noFill/>
              </a:defRPr>
            </a:lvl2pPr>
            <a:lvl3pPr>
              <a:defRPr>
                <a:noFill/>
              </a:defRPr>
            </a:lvl3pPr>
            <a:lvl4pPr>
              <a:defRPr>
                <a:noFill/>
              </a:defRPr>
            </a:lvl4pPr>
            <a:lvl5pPr>
              <a:defRPr>
                <a:noFill/>
              </a:defRPr>
            </a:lvl5pPr>
          </a:lstStyle>
          <a:p>
            <a:pPr lvl="0"/>
            <a:r>
              <a:rPr lang="en-US"/>
              <a:t>Edit Master text styles</a:t>
            </a:r>
          </a:p>
        </p:txBody>
      </p:sp>
      <p:sp>
        <p:nvSpPr>
          <p:cNvPr id="27" name="Picture Placeholder 2">
            <a:extLst>
              <a:ext uri="{FF2B5EF4-FFF2-40B4-BE49-F238E27FC236}">
                <a16:creationId xmlns:a16="http://schemas.microsoft.com/office/drawing/2014/main" xmlns="" id="{7F21339B-9297-465F-AA6D-0FCB10080E54}"/>
              </a:ext>
            </a:extLst>
          </p:cNvPr>
          <p:cNvSpPr>
            <a:spLocks noGrp="1"/>
          </p:cNvSpPr>
          <p:nvPr>
            <p:ph type="pic" sz="quarter" idx="16" hasCustomPrompt="1"/>
          </p:nvPr>
        </p:nvSpPr>
        <p:spPr>
          <a:xfrm>
            <a:off x="-1" y="-120"/>
            <a:ext cx="2795587" cy="3429121"/>
          </a:xfrm>
          <a:solidFill>
            <a:schemeClr val="tx2"/>
          </a:solidFill>
        </p:spPr>
        <p:txBody>
          <a:bodyPr bIns="936000" anchor="ctr" anchorCtr="1"/>
          <a:lstStyle>
            <a:lvl1pPr algn="ctr">
              <a:defRPr sz="1600"/>
            </a:lvl1pPr>
          </a:lstStyle>
          <a:p>
            <a:r>
              <a:rPr lang="en-US" dirty="0"/>
              <a:t>Click icon to insert image, </a:t>
            </a:r>
            <a:br>
              <a:rPr lang="en-US" dirty="0"/>
            </a:br>
            <a:r>
              <a:rPr lang="en-US" dirty="0"/>
              <a:t>then send to back</a:t>
            </a:r>
          </a:p>
        </p:txBody>
      </p:sp>
      <p:sp>
        <p:nvSpPr>
          <p:cNvPr id="28" name="Picture Placeholder 2">
            <a:extLst>
              <a:ext uri="{FF2B5EF4-FFF2-40B4-BE49-F238E27FC236}">
                <a16:creationId xmlns:a16="http://schemas.microsoft.com/office/drawing/2014/main" xmlns="" id="{DBFC0AB5-954D-4D23-BE37-1B84B718194D}"/>
              </a:ext>
            </a:extLst>
          </p:cNvPr>
          <p:cNvSpPr>
            <a:spLocks noGrp="1"/>
          </p:cNvSpPr>
          <p:nvPr>
            <p:ph type="pic" sz="quarter" idx="17" hasCustomPrompt="1"/>
          </p:nvPr>
        </p:nvSpPr>
        <p:spPr>
          <a:xfrm>
            <a:off x="-1" y="3429000"/>
            <a:ext cx="2795587" cy="3429121"/>
          </a:xfrm>
          <a:solidFill>
            <a:schemeClr val="tx2"/>
          </a:solidFill>
        </p:spPr>
        <p:txBody>
          <a:bodyPr bIns="936000" anchor="ctr" anchorCtr="1"/>
          <a:lstStyle>
            <a:lvl1pPr marL="0" marR="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lang="en-US" sz="1600" b="1" kern="1200" dirty="0">
                <a:solidFill>
                  <a:schemeClr val="tx1"/>
                </a:solidFill>
                <a:latin typeface="+mj-lt"/>
                <a:ea typeface="+mn-ea"/>
                <a:cs typeface="+mn-cs"/>
              </a:defRPr>
            </a:lvl1pPr>
          </a:lstStyle>
          <a:p>
            <a:r>
              <a:rPr lang="en-US" dirty="0"/>
              <a:t>Click icon to insert image, </a:t>
            </a:r>
            <a:br>
              <a:rPr lang="en-US" dirty="0"/>
            </a:br>
            <a:r>
              <a:rPr lang="en-US" dirty="0"/>
              <a:t>then send to back</a:t>
            </a:r>
          </a:p>
        </p:txBody>
      </p:sp>
      <p:sp>
        <p:nvSpPr>
          <p:cNvPr id="29" name="Picture Placeholder 2">
            <a:extLst>
              <a:ext uri="{FF2B5EF4-FFF2-40B4-BE49-F238E27FC236}">
                <a16:creationId xmlns:a16="http://schemas.microsoft.com/office/drawing/2014/main" xmlns="" id="{0244EF42-9939-44EA-B60A-4A57640018CF}"/>
              </a:ext>
            </a:extLst>
          </p:cNvPr>
          <p:cNvSpPr>
            <a:spLocks noGrp="1"/>
          </p:cNvSpPr>
          <p:nvPr>
            <p:ph type="pic" sz="quarter" idx="19" hasCustomPrompt="1"/>
          </p:nvPr>
        </p:nvSpPr>
        <p:spPr>
          <a:xfrm>
            <a:off x="2797174" y="0"/>
            <a:ext cx="2795587" cy="3429121"/>
          </a:xfrm>
          <a:solidFill>
            <a:schemeClr val="tx2"/>
          </a:solidFill>
        </p:spPr>
        <p:txBody>
          <a:bodyPr bIns="936000" anchor="ctr" anchorCtr="1"/>
          <a:lstStyle>
            <a:lvl1pPr marL="0" indent="0" algn="ctr" defTabSz="914400" rtl="0" eaLnBrk="1" latinLnBrk="0" hangingPunct="1">
              <a:lnSpc>
                <a:spcPct val="100000"/>
              </a:lnSpc>
              <a:spcBef>
                <a:spcPts val="1000"/>
              </a:spcBef>
              <a:buFont typeface="Arial" panose="020B0604020202020204" pitchFamily="34" charset="0"/>
              <a:buNone/>
              <a:defRPr lang="en-US" sz="1600" b="1" kern="1200" dirty="0">
                <a:solidFill>
                  <a:schemeClr val="tx1"/>
                </a:solidFill>
                <a:latin typeface="+mj-lt"/>
                <a:ea typeface="+mn-ea"/>
                <a:cs typeface="+mn-cs"/>
              </a:defRPr>
            </a:lvl1pPr>
          </a:lstStyle>
          <a:p>
            <a:r>
              <a:rPr lang="en-US" dirty="0"/>
              <a:t>Click icon to insert image, </a:t>
            </a:r>
            <a:br>
              <a:rPr lang="en-US" dirty="0"/>
            </a:br>
            <a:r>
              <a:rPr lang="en-US" dirty="0"/>
              <a:t>then send to back</a:t>
            </a:r>
          </a:p>
        </p:txBody>
      </p:sp>
      <p:sp>
        <p:nvSpPr>
          <p:cNvPr id="30" name="Picture Placeholder 2">
            <a:extLst>
              <a:ext uri="{FF2B5EF4-FFF2-40B4-BE49-F238E27FC236}">
                <a16:creationId xmlns:a16="http://schemas.microsoft.com/office/drawing/2014/main" xmlns="" id="{656C4940-05F2-4A9D-A094-42BC2258073F}"/>
              </a:ext>
            </a:extLst>
          </p:cNvPr>
          <p:cNvSpPr>
            <a:spLocks noGrp="1"/>
          </p:cNvSpPr>
          <p:nvPr>
            <p:ph type="pic" sz="quarter" idx="20" hasCustomPrompt="1"/>
          </p:nvPr>
        </p:nvSpPr>
        <p:spPr>
          <a:xfrm>
            <a:off x="2797174" y="3429120"/>
            <a:ext cx="2795587" cy="3429121"/>
          </a:xfrm>
          <a:solidFill>
            <a:schemeClr val="tx2"/>
          </a:solidFill>
        </p:spPr>
        <p:txBody>
          <a:bodyPr bIns="936000" anchor="ctr" anchorCtr="1"/>
          <a:lstStyle>
            <a:lvl1pPr marL="0" marR="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lang="en-US" sz="1600" b="1" kern="1200" dirty="0">
                <a:solidFill>
                  <a:schemeClr val="tx1"/>
                </a:solidFill>
                <a:latin typeface="+mj-lt"/>
                <a:ea typeface="+mn-ea"/>
                <a:cs typeface="+mn-cs"/>
              </a:defRPr>
            </a:lvl1pPr>
          </a:lstStyle>
          <a:p>
            <a:r>
              <a:rPr lang="en-US" dirty="0"/>
              <a:t>Click icon to insert image, </a:t>
            </a:r>
            <a:br>
              <a:rPr lang="en-US" dirty="0"/>
            </a:br>
            <a:r>
              <a:rPr lang="en-US" dirty="0"/>
              <a:t>then send to back</a:t>
            </a:r>
          </a:p>
        </p:txBody>
      </p:sp>
    </p:spTree>
    <p:extLst>
      <p:ext uri="{BB962C8B-B14F-4D97-AF65-F5344CB8AC3E}">
        <p14:creationId xmlns:p14="http://schemas.microsoft.com/office/powerpoint/2010/main" val="238010422"/>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52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88F961DB-785E-494B-B03E-39F02DC4D310}"/>
              </a:ext>
            </a:extLst>
          </p:cNvPr>
          <p:cNvSpPr/>
          <p:nvPr userDrawn="1"/>
        </p:nvSpPr>
        <p:spPr>
          <a:xfrm>
            <a:off x="0" y="3429000"/>
            <a:ext cx="12192000" cy="34292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dirty="0"/>
          </a:p>
        </p:txBody>
      </p:sp>
      <p:sp>
        <p:nvSpPr>
          <p:cNvPr id="8" name="Text Placeholder 10">
            <a:extLst>
              <a:ext uri="{FF2B5EF4-FFF2-40B4-BE49-F238E27FC236}">
                <a16:creationId xmlns:a16="http://schemas.microsoft.com/office/drawing/2014/main" xmlns="" id="{A50B3803-DD54-4FAF-98AD-9F09923E8E11}"/>
              </a:ext>
            </a:extLst>
          </p:cNvPr>
          <p:cNvSpPr>
            <a:spLocks noGrp="1"/>
          </p:cNvSpPr>
          <p:nvPr>
            <p:ph type="body" sz="quarter" idx="12" hasCustomPrompt="1"/>
          </p:nvPr>
        </p:nvSpPr>
        <p:spPr>
          <a:xfrm>
            <a:off x="9143215" y="3743775"/>
            <a:ext cx="2015067" cy="900360"/>
          </a:xfrm>
          <a:prstGeom prst="rect">
            <a:avLst/>
          </a:prstGeom>
        </p:spPr>
        <p:txBody>
          <a:bodyPr vert="horz" lIns="0" tIns="0" rIns="0" bIns="0" rtlCol="0">
            <a:noAutofit/>
          </a:bodyPr>
          <a:lstStyle>
            <a:lvl1pPr>
              <a:defRPr lang="en-AU" sz="1400" dirty="0">
                <a:solidFill>
                  <a:schemeClr val="bg1"/>
                </a:solidFill>
              </a:defRPr>
            </a:lvl1pPr>
          </a:lstStyle>
          <a:p>
            <a:pPr lvl="0">
              <a:spcAft>
                <a:spcPts val="0"/>
              </a:spcAft>
              <a:buFontTx/>
            </a:pPr>
            <a:r>
              <a:rPr lang="en-AU" dirty="0"/>
              <a:t>Presented by</a:t>
            </a:r>
          </a:p>
        </p:txBody>
      </p:sp>
      <p:sp>
        <p:nvSpPr>
          <p:cNvPr id="9" name="Text Placeholder 10">
            <a:extLst>
              <a:ext uri="{FF2B5EF4-FFF2-40B4-BE49-F238E27FC236}">
                <a16:creationId xmlns:a16="http://schemas.microsoft.com/office/drawing/2014/main" xmlns="" id="{4E4DA767-3D08-4E02-BC2D-6F3AA964561C}"/>
              </a:ext>
            </a:extLst>
          </p:cNvPr>
          <p:cNvSpPr>
            <a:spLocks noGrp="1"/>
          </p:cNvSpPr>
          <p:nvPr>
            <p:ph type="body" sz="quarter" idx="15" hasCustomPrompt="1"/>
          </p:nvPr>
        </p:nvSpPr>
        <p:spPr>
          <a:xfrm>
            <a:off x="6336000" y="3743775"/>
            <a:ext cx="2015067" cy="900360"/>
          </a:xfrm>
          <a:prstGeom prst="rect">
            <a:avLst/>
          </a:prstGeom>
        </p:spPr>
        <p:txBody>
          <a:bodyPr vert="horz" lIns="0" tIns="0" rIns="0" bIns="0" rtlCol="0">
            <a:noAutofit/>
          </a:bodyPr>
          <a:lstStyle>
            <a:lvl1pPr>
              <a:defRPr lang="en-AU" sz="1400" dirty="0">
                <a:solidFill>
                  <a:schemeClr val="bg1"/>
                </a:solidFill>
              </a:defRPr>
            </a:lvl1pPr>
          </a:lstStyle>
          <a:p>
            <a:pPr lvl="0">
              <a:spcAft>
                <a:spcPts val="0"/>
              </a:spcAft>
              <a:buFontTx/>
            </a:pPr>
            <a:r>
              <a:rPr lang="en-AU" dirty="0"/>
              <a:t>A presentation to</a:t>
            </a:r>
          </a:p>
        </p:txBody>
      </p:sp>
      <p:sp>
        <p:nvSpPr>
          <p:cNvPr id="10" name="Text Placeholder 7">
            <a:extLst>
              <a:ext uri="{FF2B5EF4-FFF2-40B4-BE49-F238E27FC236}">
                <a16:creationId xmlns:a16="http://schemas.microsoft.com/office/drawing/2014/main" xmlns="" id="{F7CED47A-23E9-4B0E-8F35-C5651AA8126E}"/>
              </a:ext>
            </a:extLst>
          </p:cNvPr>
          <p:cNvSpPr>
            <a:spLocks noGrp="1"/>
          </p:cNvSpPr>
          <p:nvPr>
            <p:ph type="body" sz="quarter" idx="10" hasCustomPrompt="1"/>
          </p:nvPr>
        </p:nvSpPr>
        <p:spPr>
          <a:xfrm>
            <a:off x="6336000" y="1692000"/>
            <a:ext cx="5088000" cy="1440000"/>
          </a:xfrm>
          <a:prstGeom prst="rect">
            <a:avLst/>
          </a:prstGeom>
        </p:spPr>
        <p:txBody>
          <a:bodyPr vert="horz" lIns="0" tIns="0" rIns="0" bIns="0" rtlCol="0" anchor="b" anchorCtr="0">
            <a:noAutofit/>
          </a:bodyPr>
          <a:lstStyle>
            <a:lvl1pPr>
              <a:defRPr lang="en-US" sz="2800" baseline="0" dirty="0">
                <a:solidFill>
                  <a:schemeClr val="bg1"/>
                </a:solidFill>
              </a:defRPr>
            </a:lvl1pPr>
            <a:lvl2pPr>
              <a:defRPr lang="en-US" sz="2000" baseline="0" dirty="0">
                <a:solidFill>
                  <a:schemeClr val="tx2"/>
                </a:solidFill>
              </a:defRPr>
            </a:lvl2pPr>
          </a:lstStyle>
          <a:p>
            <a:pPr lvl="0">
              <a:lnSpc>
                <a:spcPct val="90000"/>
              </a:lnSpc>
              <a:spcAft>
                <a:spcPts val="300"/>
              </a:spcAft>
              <a:buFontTx/>
            </a:pPr>
            <a:r>
              <a:rPr lang="en-US" dirty="0"/>
              <a:t>Presentation title</a:t>
            </a:r>
          </a:p>
          <a:p>
            <a:pPr lvl="1"/>
            <a:r>
              <a:rPr lang="en-US" dirty="0"/>
              <a:t>Subtitle</a:t>
            </a:r>
          </a:p>
        </p:txBody>
      </p:sp>
      <p:grpSp>
        <p:nvGrpSpPr>
          <p:cNvPr id="30" name="Group 42">
            <a:extLst>
              <a:ext uri="{FF2B5EF4-FFF2-40B4-BE49-F238E27FC236}">
                <a16:creationId xmlns:a16="http://schemas.microsoft.com/office/drawing/2014/main" xmlns="" id="{ACB2D415-501E-428D-BDBF-BF21E7C9E1F9}"/>
              </a:ext>
            </a:extLst>
          </p:cNvPr>
          <p:cNvGrpSpPr>
            <a:grpSpLocks noChangeAspect="1"/>
          </p:cNvGrpSpPr>
          <p:nvPr userDrawn="1"/>
        </p:nvGrpSpPr>
        <p:grpSpPr bwMode="auto">
          <a:xfrm>
            <a:off x="10704513" y="5995988"/>
            <a:ext cx="863600" cy="541337"/>
            <a:chOff x="4870" y="3777"/>
            <a:chExt cx="544" cy="341"/>
          </a:xfrm>
        </p:grpSpPr>
        <p:sp>
          <p:nvSpPr>
            <p:cNvPr id="31" name="AutoShape 41">
              <a:extLst>
                <a:ext uri="{FF2B5EF4-FFF2-40B4-BE49-F238E27FC236}">
                  <a16:creationId xmlns:a16="http://schemas.microsoft.com/office/drawing/2014/main" xmlns="" id="{BF1FE01F-7AEC-4A6B-8E27-FAB3FB7DB007}"/>
                </a:ext>
              </a:extLst>
            </p:cNvPr>
            <p:cNvSpPr>
              <a:spLocks noChangeAspect="1" noChangeArrowheads="1" noTextEdit="1"/>
            </p:cNvSpPr>
            <p:nvPr/>
          </p:nvSpPr>
          <p:spPr bwMode="auto">
            <a:xfrm>
              <a:off x="4870" y="3777"/>
              <a:ext cx="54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2" name="Rectangle 31">
              <a:extLst>
                <a:ext uri="{FF2B5EF4-FFF2-40B4-BE49-F238E27FC236}">
                  <a16:creationId xmlns:a16="http://schemas.microsoft.com/office/drawing/2014/main" xmlns="" id="{C75F230B-AC0F-442A-968D-7E60899B6F91}"/>
                </a:ext>
              </a:extLst>
            </p:cNvPr>
            <p:cNvSpPr>
              <a:spLocks noChangeArrowheads="1"/>
            </p:cNvSpPr>
            <p:nvPr/>
          </p:nvSpPr>
          <p:spPr bwMode="auto">
            <a:xfrm>
              <a:off x="4870" y="3893"/>
              <a:ext cx="545" cy="2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3" name="Freeform 44">
              <a:extLst>
                <a:ext uri="{FF2B5EF4-FFF2-40B4-BE49-F238E27FC236}">
                  <a16:creationId xmlns:a16="http://schemas.microsoft.com/office/drawing/2014/main" xmlns="" id="{62EFF172-BAA1-44D7-B63D-C7FEF78BAA20}"/>
                </a:ext>
              </a:extLst>
            </p:cNvPr>
            <p:cNvSpPr>
              <a:spLocks/>
            </p:cNvSpPr>
            <p:nvPr/>
          </p:nvSpPr>
          <p:spPr bwMode="auto">
            <a:xfrm>
              <a:off x="5100" y="3963"/>
              <a:ext cx="84" cy="86"/>
            </a:xfrm>
            <a:custGeom>
              <a:avLst/>
              <a:gdLst>
                <a:gd name="T0" fmla="*/ 34 w 106"/>
                <a:gd name="T1" fmla="*/ 14 h 108"/>
                <a:gd name="T2" fmla="*/ 32 w 106"/>
                <a:gd name="T3" fmla="*/ 3 h 108"/>
                <a:gd name="T4" fmla="*/ 0 w 106"/>
                <a:gd name="T5" fmla="*/ 4 h 108"/>
                <a:gd name="T6" fmla="*/ 0 w 106"/>
                <a:gd name="T7" fmla="*/ 21 h 108"/>
                <a:gd name="T8" fmla="*/ 9 w 106"/>
                <a:gd name="T9" fmla="*/ 22 h 108"/>
                <a:gd name="T10" fmla="*/ 9 w 106"/>
                <a:gd name="T11" fmla="*/ 108 h 108"/>
                <a:gd name="T12" fmla="*/ 38 w 106"/>
                <a:gd name="T13" fmla="*/ 108 h 108"/>
                <a:gd name="T14" fmla="*/ 38 w 106"/>
                <a:gd name="T15" fmla="*/ 38 h 108"/>
                <a:gd name="T16" fmla="*/ 62 w 106"/>
                <a:gd name="T17" fmla="*/ 25 h 108"/>
                <a:gd name="T18" fmla="*/ 76 w 106"/>
                <a:gd name="T19" fmla="*/ 47 h 108"/>
                <a:gd name="T20" fmla="*/ 76 w 106"/>
                <a:gd name="T21" fmla="*/ 108 h 108"/>
                <a:gd name="T22" fmla="*/ 106 w 106"/>
                <a:gd name="T23" fmla="*/ 108 h 108"/>
                <a:gd name="T24" fmla="*/ 106 w 106"/>
                <a:gd name="T25" fmla="*/ 42 h 108"/>
                <a:gd name="T26" fmla="*/ 67 w 106"/>
                <a:gd name="T27" fmla="*/ 0 h 108"/>
                <a:gd name="T28" fmla="*/ 34 w 106"/>
                <a:gd name="T29" fmla="*/ 1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08">
                  <a:moveTo>
                    <a:pt x="34" y="14"/>
                  </a:moveTo>
                  <a:cubicBezTo>
                    <a:pt x="33" y="10"/>
                    <a:pt x="32" y="3"/>
                    <a:pt x="32" y="3"/>
                  </a:cubicBezTo>
                  <a:cubicBezTo>
                    <a:pt x="0" y="4"/>
                    <a:pt x="0" y="4"/>
                    <a:pt x="0" y="4"/>
                  </a:cubicBezTo>
                  <a:cubicBezTo>
                    <a:pt x="0" y="21"/>
                    <a:pt x="0" y="21"/>
                    <a:pt x="0" y="21"/>
                  </a:cubicBezTo>
                  <a:cubicBezTo>
                    <a:pt x="0" y="21"/>
                    <a:pt x="8" y="22"/>
                    <a:pt x="9" y="22"/>
                  </a:cubicBezTo>
                  <a:cubicBezTo>
                    <a:pt x="9" y="108"/>
                    <a:pt x="9" y="108"/>
                    <a:pt x="9" y="108"/>
                  </a:cubicBezTo>
                  <a:cubicBezTo>
                    <a:pt x="38" y="108"/>
                    <a:pt x="38" y="108"/>
                    <a:pt x="38" y="108"/>
                  </a:cubicBezTo>
                  <a:cubicBezTo>
                    <a:pt x="38" y="38"/>
                    <a:pt x="38" y="38"/>
                    <a:pt x="38" y="38"/>
                  </a:cubicBezTo>
                  <a:cubicBezTo>
                    <a:pt x="47" y="28"/>
                    <a:pt x="52" y="25"/>
                    <a:pt x="62" y="25"/>
                  </a:cubicBezTo>
                  <a:cubicBezTo>
                    <a:pt x="72" y="25"/>
                    <a:pt x="76" y="32"/>
                    <a:pt x="76" y="47"/>
                  </a:cubicBezTo>
                  <a:cubicBezTo>
                    <a:pt x="76" y="108"/>
                    <a:pt x="76" y="108"/>
                    <a:pt x="76" y="108"/>
                  </a:cubicBezTo>
                  <a:cubicBezTo>
                    <a:pt x="106" y="108"/>
                    <a:pt x="106" y="108"/>
                    <a:pt x="106" y="108"/>
                  </a:cubicBezTo>
                  <a:cubicBezTo>
                    <a:pt x="106" y="42"/>
                    <a:pt x="106" y="42"/>
                    <a:pt x="106" y="42"/>
                  </a:cubicBezTo>
                  <a:cubicBezTo>
                    <a:pt x="106" y="15"/>
                    <a:pt x="92" y="0"/>
                    <a:pt x="67" y="0"/>
                  </a:cubicBezTo>
                  <a:cubicBezTo>
                    <a:pt x="54" y="0"/>
                    <a:pt x="45" y="4"/>
                    <a:pt x="34" y="1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4" name="Freeform 45">
              <a:extLst>
                <a:ext uri="{FF2B5EF4-FFF2-40B4-BE49-F238E27FC236}">
                  <a16:creationId xmlns:a16="http://schemas.microsoft.com/office/drawing/2014/main" xmlns="" id="{5BA3BCFD-DBC5-45A5-A4F6-40B832CF8380}"/>
                </a:ext>
              </a:extLst>
            </p:cNvPr>
            <p:cNvSpPr>
              <a:spLocks noEditPoints="1"/>
            </p:cNvSpPr>
            <p:nvPr/>
          </p:nvSpPr>
          <p:spPr bwMode="auto">
            <a:xfrm>
              <a:off x="5280" y="3933"/>
              <a:ext cx="89" cy="118"/>
            </a:xfrm>
            <a:custGeom>
              <a:avLst/>
              <a:gdLst>
                <a:gd name="T0" fmla="*/ 0 w 112"/>
                <a:gd name="T1" fmla="*/ 1 h 149"/>
                <a:gd name="T2" fmla="*/ 0 w 112"/>
                <a:gd name="T3" fmla="*/ 18 h 149"/>
                <a:gd name="T4" fmla="*/ 11 w 112"/>
                <a:gd name="T5" fmla="*/ 19 h 149"/>
                <a:gd name="T6" fmla="*/ 11 w 112"/>
                <a:gd name="T7" fmla="*/ 142 h 149"/>
                <a:gd name="T8" fmla="*/ 55 w 112"/>
                <a:gd name="T9" fmla="*/ 149 h 149"/>
                <a:gd name="T10" fmla="*/ 112 w 112"/>
                <a:gd name="T11" fmla="*/ 90 h 149"/>
                <a:gd name="T12" fmla="*/ 69 w 112"/>
                <a:gd name="T13" fmla="*/ 38 h 149"/>
                <a:gd name="T14" fmla="*/ 39 w 112"/>
                <a:gd name="T15" fmla="*/ 49 h 149"/>
                <a:gd name="T16" fmla="*/ 39 w 112"/>
                <a:gd name="T17" fmla="*/ 0 h 149"/>
                <a:gd name="T18" fmla="*/ 0 w 112"/>
                <a:gd name="T19" fmla="*/ 1 h 149"/>
                <a:gd name="T20" fmla="*/ 63 w 112"/>
                <a:gd name="T21" fmla="*/ 63 h 149"/>
                <a:gd name="T22" fmla="*/ 81 w 112"/>
                <a:gd name="T23" fmla="*/ 93 h 149"/>
                <a:gd name="T24" fmla="*/ 56 w 112"/>
                <a:gd name="T25" fmla="*/ 125 h 149"/>
                <a:gd name="T26" fmla="*/ 39 w 112"/>
                <a:gd name="T27" fmla="*/ 121 h 149"/>
                <a:gd name="T28" fmla="*/ 39 w 112"/>
                <a:gd name="T29" fmla="*/ 77 h 149"/>
                <a:gd name="T30" fmla="*/ 63 w 112"/>
                <a:gd name="T31" fmla="*/ 63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2" h="149">
                  <a:moveTo>
                    <a:pt x="0" y="1"/>
                  </a:moveTo>
                  <a:cubicBezTo>
                    <a:pt x="0" y="18"/>
                    <a:pt x="0" y="18"/>
                    <a:pt x="0" y="18"/>
                  </a:cubicBezTo>
                  <a:cubicBezTo>
                    <a:pt x="0" y="18"/>
                    <a:pt x="10" y="19"/>
                    <a:pt x="11" y="19"/>
                  </a:cubicBezTo>
                  <a:cubicBezTo>
                    <a:pt x="11" y="23"/>
                    <a:pt x="11" y="142"/>
                    <a:pt x="11" y="142"/>
                  </a:cubicBezTo>
                  <a:cubicBezTo>
                    <a:pt x="26" y="146"/>
                    <a:pt x="41" y="149"/>
                    <a:pt x="55" y="149"/>
                  </a:cubicBezTo>
                  <a:cubicBezTo>
                    <a:pt x="91" y="149"/>
                    <a:pt x="112" y="127"/>
                    <a:pt x="112" y="90"/>
                  </a:cubicBezTo>
                  <a:cubicBezTo>
                    <a:pt x="112" y="58"/>
                    <a:pt x="95" y="38"/>
                    <a:pt x="69" y="38"/>
                  </a:cubicBezTo>
                  <a:cubicBezTo>
                    <a:pt x="58" y="38"/>
                    <a:pt x="48" y="42"/>
                    <a:pt x="39" y="49"/>
                  </a:cubicBezTo>
                  <a:cubicBezTo>
                    <a:pt x="39" y="0"/>
                    <a:pt x="39" y="0"/>
                    <a:pt x="39" y="0"/>
                  </a:cubicBezTo>
                  <a:lnTo>
                    <a:pt x="0" y="1"/>
                  </a:lnTo>
                  <a:close/>
                  <a:moveTo>
                    <a:pt x="63" y="63"/>
                  </a:moveTo>
                  <a:cubicBezTo>
                    <a:pt x="75" y="63"/>
                    <a:pt x="81" y="73"/>
                    <a:pt x="81" y="93"/>
                  </a:cubicBezTo>
                  <a:cubicBezTo>
                    <a:pt x="81" y="107"/>
                    <a:pt x="77" y="125"/>
                    <a:pt x="56" y="125"/>
                  </a:cubicBezTo>
                  <a:cubicBezTo>
                    <a:pt x="49" y="125"/>
                    <a:pt x="44" y="123"/>
                    <a:pt x="39" y="121"/>
                  </a:cubicBezTo>
                  <a:cubicBezTo>
                    <a:pt x="39" y="77"/>
                    <a:pt x="39" y="77"/>
                    <a:pt x="39" y="77"/>
                  </a:cubicBezTo>
                  <a:cubicBezTo>
                    <a:pt x="48" y="67"/>
                    <a:pt x="55" y="63"/>
                    <a:pt x="63" y="6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5" name="Freeform 46">
              <a:extLst>
                <a:ext uri="{FF2B5EF4-FFF2-40B4-BE49-F238E27FC236}">
                  <a16:creationId xmlns:a16="http://schemas.microsoft.com/office/drawing/2014/main" xmlns="" id="{E05A54D9-AC8E-439F-A759-BFAE82F86AFB}"/>
                </a:ext>
              </a:extLst>
            </p:cNvPr>
            <p:cNvSpPr>
              <a:spLocks noEditPoints="1"/>
            </p:cNvSpPr>
            <p:nvPr/>
          </p:nvSpPr>
          <p:spPr bwMode="auto">
            <a:xfrm>
              <a:off x="5195" y="3963"/>
              <a:ext cx="81" cy="88"/>
            </a:xfrm>
            <a:custGeom>
              <a:avLst/>
              <a:gdLst>
                <a:gd name="T0" fmla="*/ 30 w 102"/>
                <a:gd name="T1" fmla="*/ 77 h 111"/>
                <a:gd name="T2" fmla="*/ 53 w 102"/>
                <a:gd name="T3" fmla="*/ 63 h 111"/>
                <a:gd name="T4" fmla="*/ 64 w 102"/>
                <a:gd name="T5" fmla="*/ 63 h 111"/>
                <a:gd name="T6" fmla="*/ 64 w 102"/>
                <a:gd name="T7" fmla="*/ 80 h 111"/>
                <a:gd name="T8" fmla="*/ 43 w 102"/>
                <a:gd name="T9" fmla="*/ 89 h 111"/>
                <a:gd name="T10" fmla="*/ 30 w 102"/>
                <a:gd name="T11" fmla="*/ 77 h 111"/>
                <a:gd name="T12" fmla="*/ 9 w 102"/>
                <a:gd name="T13" fmla="*/ 7 h 111"/>
                <a:gd name="T14" fmla="*/ 8 w 102"/>
                <a:gd name="T15" fmla="*/ 7 h 111"/>
                <a:gd name="T16" fmla="*/ 13 w 102"/>
                <a:gd name="T17" fmla="*/ 29 h 111"/>
                <a:gd name="T18" fmla="*/ 15 w 102"/>
                <a:gd name="T19" fmla="*/ 29 h 111"/>
                <a:gd name="T20" fmla="*/ 44 w 102"/>
                <a:gd name="T21" fmla="*/ 23 h 111"/>
                <a:gd name="T22" fmla="*/ 64 w 102"/>
                <a:gd name="T23" fmla="*/ 40 h 111"/>
                <a:gd name="T24" fmla="*/ 64 w 102"/>
                <a:gd name="T25" fmla="*/ 43 h 111"/>
                <a:gd name="T26" fmla="*/ 53 w 102"/>
                <a:gd name="T27" fmla="*/ 43 h 111"/>
                <a:gd name="T28" fmla="*/ 0 w 102"/>
                <a:gd name="T29" fmla="*/ 78 h 111"/>
                <a:gd name="T30" fmla="*/ 37 w 102"/>
                <a:gd name="T31" fmla="*/ 111 h 111"/>
                <a:gd name="T32" fmla="*/ 68 w 102"/>
                <a:gd name="T33" fmla="*/ 100 h 111"/>
                <a:gd name="T34" fmla="*/ 70 w 102"/>
                <a:gd name="T35" fmla="*/ 108 h 111"/>
                <a:gd name="T36" fmla="*/ 102 w 102"/>
                <a:gd name="T37" fmla="*/ 107 h 111"/>
                <a:gd name="T38" fmla="*/ 102 w 102"/>
                <a:gd name="T39" fmla="*/ 91 h 111"/>
                <a:gd name="T40" fmla="*/ 92 w 102"/>
                <a:gd name="T41" fmla="*/ 90 h 111"/>
                <a:gd name="T42" fmla="*/ 92 w 102"/>
                <a:gd name="T43" fmla="*/ 37 h 111"/>
                <a:gd name="T44" fmla="*/ 48 w 102"/>
                <a:gd name="T45" fmla="*/ 0 h 111"/>
                <a:gd name="T46" fmla="*/ 9 w 102"/>
                <a:gd name="T47" fmla="*/ 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2" h="111">
                  <a:moveTo>
                    <a:pt x="30" y="77"/>
                  </a:moveTo>
                  <a:cubicBezTo>
                    <a:pt x="30" y="71"/>
                    <a:pt x="32" y="63"/>
                    <a:pt x="53" y="63"/>
                  </a:cubicBezTo>
                  <a:cubicBezTo>
                    <a:pt x="64" y="63"/>
                    <a:pt x="64" y="63"/>
                    <a:pt x="64" y="63"/>
                  </a:cubicBezTo>
                  <a:cubicBezTo>
                    <a:pt x="64" y="80"/>
                    <a:pt x="64" y="80"/>
                    <a:pt x="64" y="80"/>
                  </a:cubicBezTo>
                  <a:cubicBezTo>
                    <a:pt x="57" y="86"/>
                    <a:pt x="50" y="89"/>
                    <a:pt x="43" y="89"/>
                  </a:cubicBezTo>
                  <a:cubicBezTo>
                    <a:pt x="34" y="89"/>
                    <a:pt x="30" y="85"/>
                    <a:pt x="30" y="77"/>
                  </a:cubicBezTo>
                  <a:moveTo>
                    <a:pt x="9" y="7"/>
                  </a:moveTo>
                  <a:cubicBezTo>
                    <a:pt x="8" y="7"/>
                    <a:pt x="8" y="7"/>
                    <a:pt x="8" y="7"/>
                  </a:cubicBezTo>
                  <a:cubicBezTo>
                    <a:pt x="13" y="29"/>
                    <a:pt x="13" y="29"/>
                    <a:pt x="13" y="29"/>
                  </a:cubicBezTo>
                  <a:cubicBezTo>
                    <a:pt x="15" y="29"/>
                    <a:pt x="15" y="29"/>
                    <a:pt x="15" y="29"/>
                  </a:cubicBezTo>
                  <a:cubicBezTo>
                    <a:pt x="24" y="25"/>
                    <a:pt x="35" y="23"/>
                    <a:pt x="44" y="23"/>
                  </a:cubicBezTo>
                  <a:cubicBezTo>
                    <a:pt x="61" y="23"/>
                    <a:pt x="64" y="29"/>
                    <a:pt x="64" y="40"/>
                  </a:cubicBezTo>
                  <a:cubicBezTo>
                    <a:pt x="64" y="43"/>
                    <a:pt x="64" y="43"/>
                    <a:pt x="64" y="43"/>
                  </a:cubicBezTo>
                  <a:cubicBezTo>
                    <a:pt x="53" y="43"/>
                    <a:pt x="53" y="43"/>
                    <a:pt x="53" y="43"/>
                  </a:cubicBezTo>
                  <a:cubicBezTo>
                    <a:pt x="18" y="43"/>
                    <a:pt x="0" y="55"/>
                    <a:pt x="0" y="78"/>
                  </a:cubicBezTo>
                  <a:cubicBezTo>
                    <a:pt x="0" y="99"/>
                    <a:pt x="14" y="111"/>
                    <a:pt x="37" y="111"/>
                  </a:cubicBezTo>
                  <a:cubicBezTo>
                    <a:pt x="49" y="111"/>
                    <a:pt x="59" y="108"/>
                    <a:pt x="68" y="100"/>
                  </a:cubicBezTo>
                  <a:cubicBezTo>
                    <a:pt x="69" y="103"/>
                    <a:pt x="70" y="108"/>
                    <a:pt x="70" y="108"/>
                  </a:cubicBezTo>
                  <a:cubicBezTo>
                    <a:pt x="102" y="107"/>
                    <a:pt x="102" y="107"/>
                    <a:pt x="102" y="107"/>
                  </a:cubicBezTo>
                  <a:cubicBezTo>
                    <a:pt x="102" y="91"/>
                    <a:pt x="102" y="91"/>
                    <a:pt x="102" y="91"/>
                  </a:cubicBezTo>
                  <a:cubicBezTo>
                    <a:pt x="102" y="91"/>
                    <a:pt x="95" y="90"/>
                    <a:pt x="92" y="90"/>
                  </a:cubicBezTo>
                  <a:cubicBezTo>
                    <a:pt x="92" y="37"/>
                    <a:pt x="92" y="37"/>
                    <a:pt x="92" y="37"/>
                  </a:cubicBezTo>
                  <a:cubicBezTo>
                    <a:pt x="92" y="12"/>
                    <a:pt x="78" y="0"/>
                    <a:pt x="48" y="0"/>
                  </a:cubicBezTo>
                  <a:cubicBezTo>
                    <a:pt x="35" y="0"/>
                    <a:pt x="21" y="2"/>
                    <a:pt x="9" y="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6" name="Freeform 47">
              <a:extLst>
                <a:ext uri="{FF2B5EF4-FFF2-40B4-BE49-F238E27FC236}">
                  <a16:creationId xmlns:a16="http://schemas.microsoft.com/office/drawing/2014/main" xmlns="" id="{FE417322-EA0A-4639-BD2D-50671842C72E}"/>
                </a:ext>
              </a:extLst>
            </p:cNvPr>
            <p:cNvSpPr>
              <a:spLocks/>
            </p:cNvSpPr>
            <p:nvPr/>
          </p:nvSpPr>
          <p:spPr bwMode="auto">
            <a:xfrm>
              <a:off x="4900" y="3917"/>
              <a:ext cx="177" cy="182"/>
            </a:xfrm>
            <a:custGeom>
              <a:avLst/>
              <a:gdLst>
                <a:gd name="T0" fmla="*/ 141 w 224"/>
                <a:gd name="T1" fmla="*/ 2 h 229"/>
                <a:gd name="T2" fmla="*/ 103 w 224"/>
                <a:gd name="T3" fmla="*/ 48 h 229"/>
                <a:gd name="T4" fmla="*/ 49 w 224"/>
                <a:gd name="T5" fmla="*/ 22 h 229"/>
                <a:gd name="T6" fmla="*/ 45 w 224"/>
                <a:gd name="T7" fmla="*/ 22 h 229"/>
                <a:gd name="T8" fmla="*/ 44 w 224"/>
                <a:gd name="T9" fmla="*/ 26 h 229"/>
                <a:gd name="T10" fmla="*/ 57 w 224"/>
                <a:gd name="T11" fmla="*/ 84 h 229"/>
                <a:gd name="T12" fmla="*/ 3 w 224"/>
                <a:gd name="T13" fmla="*/ 111 h 229"/>
                <a:gd name="T14" fmla="*/ 0 w 224"/>
                <a:gd name="T15" fmla="*/ 113 h 229"/>
                <a:gd name="T16" fmla="*/ 3 w 224"/>
                <a:gd name="T17" fmla="*/ 116 h 229"/>
                <a:gd name="T18" fmla="*/ 56 w 224"/>
                <a:gd name="T19" fmla="*/ 143 h 229"/>
                <a:gd name="T20" fmla="*/ 43 w 224"/>
                <a:gd name="T21" fmla="*/ 202 h 229"/>
                <a:gd name="T22" fmla="*/ 44 w 224"/>
                <a:gd name="T23" fmla="*/ 205 h 229"/>
                <a:gd name="T24" fmla="*/ 48 w 224"/>
                <a:gd name="T25" fmla="*/ 205 h 229"/>
                <a:gd name="T26" fmla="*/ 102 w 224"/>
                <a:gd name="T27" fmla="*/ 180 h 229"/>
                <a:gd name="T28" fmla="*/ 140 w 224"/>
                <a:gd name="T29" fmla="*/ 227 h 229"/>
                <a:gd name="T30" fmla="*/ 143 w 224"/>
                <a:gd name="T31" fmla="*/ 229 h 229"/>
                <a:gd name="T32" fmla="*/ 145 w 224"/>
                <a:gd name="T33" fmla="*/ 226 h 229"/>
                <a:gd name="T34" fmla="*/ 159 w 224"/>
                <a:gd name="T35" fmla="*/ 167 h 229"/>
                <a:gd name="T36" fmla="*/ 219 w 224"/>
                <a:gd name="T37" fmla="*/ 167 h 229"/>
                <a:gd name="T38" fmla="*/ 223 w 224"/>
                <a:gd name="T39" fmla="*/ 166 h 229"/>
                <a:gd name="T40" fmla="*/ 222 w 224"/>
                <a:gd name="T41" fmla="*/ 162 h 229"/>
                <a:gd name="T42" fmla="*/ 185 w 224"/>
                <a:gd name="T43" fmla="*/ 115 h 229"/>
                <a:gd name="T44" fmla="*/ 223 w 224"/>
                <a:gd name="T45" fmla="*/ 67 h 229"/>
                <a:gd name="T46" fmla="*/ 224 w 224"/>
                <a:gd name="T47" fmla="*/ 64 h 229"/>
                <a:gd name="T48" fmla="*/ 220 w 224"/>
                <a:gd name="T49" fmla="*/ 62 h 229"/>
                <a:gd name="T50" fmla="*/ 205 w 224"/>
                <a:gd name="T51" fmla="*/ 62 h 229"/>
                <a:gd name="T52" fmla="*/ 202 w 224"/>
                <a:gd name="T53" fmla="*/ 63 h 229"/>
                <a:gd name="T54" fmla="*/ 145 w 224"/>
                <a:gd name="T55" fmla="*/ 124 h 229"/>
                <a:gd name="T56" fmla="*/ 144 w 224"/>
                <a:gd name="T57" fmla="*/ 124 h 229"/>
                <a:gd name="T58" fmla="*/ 144 w 224"/>
                <a:gd name="T59" fmla="*/ 123 h 229"/>
                <a:gd name="T60" fmla="*/ 193 w 224"/>
                <a:gd name="T61" fmla="*/ 64 h 229"/>
                <a:gd name="T62" fmla="*/ 193 w 224"/>
                <a:gd name="T63" fmla="*/ 63 h 229"/>
                <a:gd name="T64" fmla="*/ 191 w 224"/>
                <a:gd name="T65" fmla="*/ 62 h 229"/>
                <a:gd name="T66" fmla="*/ 172 w 224"/>
                <a:gd name="T67" fmla="*/ 62 h 229"/>
                <a:gd name="T68" fmla="*/ 167 w 224"/>
                <a:gd name="T69" fmla="*/ 64 h 229"/>
                <a:gd name="T70" fmla="*/ 111 w 224"/>
                <a:gd name="T71" fmla="*/ 124 h 229"/>
                <a:gd name="T72" fmla="*/ 110 w 224"/>
                <a:gd name="T73" fmla="*/ 124 h 229"/>
                <a:gd name="T74" fmla="*/ 110 w 224"/>
                <a:gd name="T75" fmla="*/ 123 h 229"/>
                <a:gd name="T76" fmla="*/ 158 w 224"/>
                <a:gd name="T77" fmla="*/ 65 h 229"/>
                <a:gd name="T78" fmla="*/ 159 w 224"/>
                <a:gd name="T79" fmla="*/ 62 h 229"/>
                <a:gd name="T80" fmla="*/ 146 w 224"/>
                <a:gd name="T81" fmla="*/ 3 h 229"/>
                <a:gd name="T82" fmla="*/ 144 w 224"/>
                <a:gd name="T83" fmla="*/ 0 h 229"/>
                <a:gd name="T84" fmla="*/ 141 w 224"/>
                <a:gd name="T85" fmla="*/ 2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4" h="229">
                  <a:moveTo>
                    <a:pt x="141" y="2"/>
                  </a:moveTo>
                  <a:cubicBezTo>
                    <a:pt x="103" y="48"/>
                    <a:pt x="103" y="48"/>
                    <a:pt x="103" y="48"/>
                  </a:cubicBezTo>
                  <a:cubicBezTo>
                    <a:pt x="103" y="49"/>
                    <a:pt x="49" y="22"/>
                    <a:pt x="49" y="22"/>
                  </a:cubicBezTo>
                  <a:cubicBezTo>
                    <a:pt x="47" y="21"/>
                    <a:pt x="46" y="21"/>
                    <a:pt x="45" y="22"/>
                  </a:cubicBezTo>
                  <a:cubicBezTo>
                    <a:pt x="44" y="23"/>
                    <a:pt x="44" y="24"/>
                    <a:pt x="44" y="26"/>
                  </a:cubicBezTo>
                  <a:cubicBezTo>
                    <a:pt x="57" y="84"/>
                    <a:pt x="57" y="84"/>
                    <a:pt x="57" y="84"/>
                  </a:cubicBezTo>
                  <a:cubicBezTo>
                    <a:pt x="57" y="85"/>
                    <a:pt x="3" y="111"/>
                    <a:pt x="3" y="111"/>
                  </a:cubicBezTo>
                  <a:cubicBezTo>
                    <a:pt x="1" y="111"/>
                    <a:pt x="0" y="112"/>
                    <a:pt x="0" y="113"/>
                  </a:cubicBezTo>
                  <a:cubicBezTo>
                    <a:pt x="0" y="115"/>
                    <a:pt x="1" y="116"/>
                    <a:pt x="3" y="116"/>
                  </a:cubicBezTo>
                  <a:cubicBezTo>
                    <a:pt x="56" y="143"/>
                    <a:pt x="56" y="143"/>
                    <a:pt x="56" y="143"/>
                  </a:cubicBezTo>
                  <a:cubicBezTo>
                    <a:pt x="57" y="143"/>
                    <a:pt x="43" y="202"/>
                    <a:pt x="43" y="202"/>
                  </a:cubicBezTo>
                  <a:cubicBezTo>
                    <a:pt x="43" y="203"/>
                    <a:pt x="43" y="205"/>
                    <a:pt x="44" y="205"/>
                  </a:cubicBezTo>
                  <a:cubicBezTo>
                    <a:pt x="45" y="206"/>
                    <a:pt x="46" y="206"/>
                    <a:pt x="48" y="205"/>
                  </a:cubicBezTo>
                  <a:cubicBezTo>
                    <a:pt x="102" y="180"/>
                    <a:pt x="102" y="180"/>
                    <a:pt x="102" y="180"/>
                  </a:cubicBezTo>
                  <a:cubicBezTo>
                    <a:pt x="102" y="180"/>
                    <a:pt x="140" y="227"/>
                    <a:pt x="140" y="227"/>
                  </a:cubicBezTo>
                  <a:cubicBezTo>
                    <a:pt x="141" y="228"/>
                    <a:pt x="142" y="229"/>
                    <a:pt x="143" y="229"/>
                  </a:cubicBezTo>
                  <a:cubicBezTo>
                    <a:pt x="144" y="228"/>
                    <a:pt x="145" y="227"/>
                    <a:pt x="145" y="226"/>
                  </a:cubicBezTo>
                  <a:cubicBezTo>
                    <a:pt x="159" y="167"/>
                    <a:pt x="159" y="167"/>
                    <a:pt x="159" y="167"/>
                  </a:cubicBezTo>
                  <a:cubicBezTo>
                    <a:pt x="159" y="167"/>
                    <a:pt x="219" y="167"/>
                    <a:pt x="219" y="167"/>
                  </a:cubicBezTo>
                  <a:cubicBezTo>
                    <a:pt x="221" y="167"/>
                    <a:pt x="222" y="167"/>
                    <a:pt x="223" y="166"/>
                  </a:cubicBezTo>
                  <a:cubicBezTo>
                    <a:pt x="223" y="165"/>
                    <a:pt x="223" y="163"/>
                    <a:pt x="222" y="162"/>
                  </a:cubicBezTo>
                  <a:cubicBezTo>
                    <a:pt x="222" y="162"/>
                    <a:pt x="185" y="115"/>
                    <a:pt x="185" y="115"/>
                  </a:cubicBezTo>
                  <a:cubicBezTo>
                    <a:pt x="185" y="114"/>
                    <a:pt x="223" y="67"/>
                    <a:pt x="223" y="67"/>
                  </a:cubicBezTo>
                  <a:cubicBezTo>
                    <a:pt x="224" y="66"/>
                    <a:pt x="224" y="65"/>
                    <a:pt x="224" y="64"/>
                  </a:cubicBezTo>
                  <a:cubicBezTo>
                    <a:pt x="223" y="63"/>
                    <a:pt x="222" y="62"/>
                    <a:pt x="220" y="62"/>
                  </a:cubicBezTo>
                  <a:cubicBezTo>
                    <a:pt x="205" y="62"/>
                    <a:pt x="205" y="62"/>
                    <a:pt x="205" y="62"/>
                  </a:cubicBezTo>
                  <a:cubicBezTo>
                    <a:pt x="204" y="62"/>
                    <a:pt x="203" y="63"/>
                    <a:pt x="202" y="63"/>
                  </a:cubicBezTo>
                  <a:cubicBezTo>
                    <a:pt x="145" y="124"/>
                    <a:pt x="145" y="124"/>
                    <a:pt x="145" y="124"/>
                  </a:cubicBezTo>
                  <a:cubicBezTo>
                    <a:pt x="145" y="124"/>
                    <a:pt x="144" y="125"/>
                    <a:pt x="144" y="124"/>
                  </a:cubicBezTo>
                  <a:cubicBezTo>
                    <a:pt x="144" y="124"/>
                    <a:pt x="144" y="124"/>
                    <a:pt x="144" y="123"/>
                  </a:cubicBezTo>
                  <a:cubicBezTo>
                    <a:pt x="145" y="122"/>
                    <a:pt x="177" y="83"/>
                    <a:pt x="193" y="64"/>
                  </a:cubicBezTo>
                  <a:cubicBezTo>
                    <a:pt x="193" y="64"/>
                    <a:pt x="193" y="63"/>
                    <a:pt x="193" y="63"/>
                  </a:cubicBezTo>
                  <a:cubicBezTo>
                    <a:pt x="193" y="62"/>
                    <a:pt x="192" y="62"/>
                    <a:pt x="191" y="62"/>
                  </a:cubicBezTo>
                  <a:cubicBezTo>
                    <a:pt x="172" y="62"/>
                    <a:pt x="172" y="62"/>
                    <a:pt x="172" y="62"/>
                  </a:cubicBezTo>
                  <a:cubicBezTo>
                    <a:pt x="170" y="62"/>
                    <a:pt x="168" y="63"/>
                    <a:pt x="167" y="64"/>
                  </a:cubicBezTo>
                  <a:cubicBezTo>
                    <a:pt x="158" y="74"/>
                    <a:pt x="112" y="123"/>
                    <a:pt x="111" y="124"/>
                  </a:cubicBezTo>
                  <a:cubicBezTo>
                    <a:pt x="111" y="124"/>
                    <a:pt x="110" y="125"/>
                    <a:pt x="110" y="124"/>
                  </a:cubicBezTo>
                  <a:cubicBezTo>
                    <a:pt x="110" y="124"/>
                    <a:pt x="110" y="124"/>
                    <a:pt x="110" y="123"/>
                  </a:cubicBezTo>
                  <a:cubicBezTo>
                    <a:pt x="158" y="65"/>
                    <a:pt x="158" y="65"/>
                    <a:pt x="158" y="65"/>
                  </a:cubicBezTo>
                  <a:cubicBezTo>
                    <a:pt x="159" y="64"/>
                    <a:pt x="160" y="63"/>
                    <a:pt x="159" y="62"/>
                  </a:cubicBezTo>
                  <a:cubicBezTo>
                    <a:pt x="159" y="61"/>
                    <a:pt x="147" y="4"/>
                    <a:pt x="146" y="3"/>
                  </a:cubicBezTo>
                  <a:cubicBezTo>
                    <a:pt x="146" y="1"/>
                    <a:pt x="145" y="0"/>
                    <a:pt x="144" y="0"/>
                  </a:cubicBezTo>
                  <a:cubicBezTo>
                    <a:pt x="143" y="0"/>
                    <a:pt x="142" y="0"/>
                    <a:pt x="141" y="2"/>
                  </a:cubicBezTo>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7" name="Freeform 48">
              <a:extLst>
                <a:ext uri="{FF2B5EF4-FFF2-40B4-BE49-F238E27FC236}">
                  <a16:creationId xmlns:a16="http://schemas.microsoft.com/office/drawing/2014/main" xmlns="" id="{B450108D-C8D0-4BFA-B388-EF669F23447B}"/>
                </a:ext>
              </a:extLst>
            </p:cNvPr>
            <p:cNvSpPr>
              <a:spLocks noEditPoints="1"/>
            </p:cNvSpPr>
            <p:nvPr/>
          </p:nvSpPr>
          <p:spPr bwMode="auto">
            <a:xfrm>
              <a:off x="4871" y="3790"/>
              <a:ext cx="37" cy="43"/>
            </a:xfrm>
            <a:custGeom>
              <a:avLst/>
              <a:gdLst>
                <a:gd name="T0" fmla="*/ 35 w 47"/>
                <a:gd name="T1" fmla="*/ 52 h 54"/>
                <a:gd name="T2" fmla="*/ 34 w 47"/>
                <a:gd name="T3" fmla="*/ 48 h 54"/>
                <a:gd name="T4" fmla="*/ 18 w 47"/>
                <a:gd name="T5" fmla="*/ 54 h 54"/>
                <a:gd name="T6" fmla="*/ 0 w 47"/>
                <a:gd name="T7" fmla="*/ 38 h 54"/>
                <a:gd name="T8" fmla="*/ 28 w 47"/>
                <a:gd name="T9" fmla="*/ 21 h 54"/>
                <a:gd name="T10" fmla="*/ 31 w 47"/>
                <a:gd name="T11" fmla="*/ 21 h 54"/>
                <a:gd name="T12" fmla="*/ 31 w 47"/>
                <a:gd name="T13" fmla="*/ 18 h 54"/>
                <a:gd name="T14" fmla="*/ 22 w 47"/>
                <a:gd name="T15" fmla="*/ 12 h 54"/>
                <a:gd name="T16" fmla="*/ 7 w 47"/>
                <a:gd name="T17" fmla="*/ 15 h 54"/>
                <a:gd name="T18" fmla="*/ 4 w 47"/>
                <a:gd name="T19" fmla="*/ 3 h 54"/>
                <a:gd name="T20" fmla="*/ 24 w 47"/>
                <a:gd name="T21" fmla="*/ 0 h 54"/>
                <a:gd name="T22" fmla="*/ 47 w 47"/>
                <a:gd name="T23" fmla="*/ 18 h 54"/>
                <a:gd name="T24" fmla="*/ 47 w 47"/>
                <a:gd name="T25" fmla="*/ 52 h 54"/>
                <a:gd name="T26" fmla="*/ 35 w 47"/>
                <a:gd name="T27" fmla="*/ 52 h 54"/>
                <a:gd name="T28" fmla="*/ 31 w 47"/>
                <a:gd name="T29" fmla="*/ 31 h 54"/>
                <a:gd name="T30" fmla="*/ 27 w 47"/>
                <a:gd name="T31" fmla="*/ 31 h 54"/>
                <a:gd name="T32" fmla="*/ 16 w 47"/>
                <a:gd name="T33" fmla="*/ 37 h 54"/>
                <a:gd name="T34" fmla="*/ 22 w 47"/>
                <a:gd name="T35" fmla="*/ 42 h 54"/>
                <a:gd name="T36" fmla="*/ 31 w 47"/>
                <a:gd name="T37" fmla="*/ 38 h 54"/>
                <a:gd name="T38" fmla="*/ 31 w 47"/>
                <a:gd name="T39"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7" h="54">
                  <a:moveTo>
                    <a:pt x="35" y="52"/>
                  </a:moveTo>
                  <a:cubicBezTo>
                    <a:pt x="34" y="48"/>
                    <a:pt x="34" y="48"/>
                    <a:pt x="34" y="48"/>
                  </a:cubicBezTo>
                  <a:cubicBezTo>
                    <a:pt x="30" y="52"/>
                    <a:pt x="25" y="54"/>
                    <a:pt x="18" y="54"/>
                  </a:cubicBezTo>
                  <a:cubicBezTo>
                    <a:pt x="8" y="54"/>
                    <a:pt x="0" y="49"/>
                    <a:pt x="0" y="38"/>
                  </a:cubicBezTo>
                  <a:cubicBezTo>
                    <a:pt x="0" y="25"/>
                    <a:pt x="9" y="21"/>
                    <a:pt x="28" y="21"/>
                  </a:cubicBezTo>
                  <a:cubicBezTo>
                    <a:pt x="31" y="21"/>
                    <a:pt x="31" y="21"/>
                    <a:pt x="31" y="21"/>
                  </a:cubicBezTo>
                  <a:cubicBezTo>
                    <a:pt x="31" y="18"/>
                    <a:pt x="31" y="18"/>
                    <a:pt x="31" y="18"/>
                  </a:cubicBezTo>
                  <a:cubicBezTo>
                    <a:pt x="31" y="14"/>
                    <a:pt x="29" y="12"/>
                    <a:pt x="22" y="12"/>
                  </a:cubicBezTo>
                  <a:cubicBezTo>
                    <a:pt x="17" y="12"/>
                    <a:pt x="11" y="13"/>
                    <a:pt x="7" y="15"/>
                  </a:cubicBezTo>
                  <a:cubicBezTo>
                    <a:pt x="4" y="3"/>
                    <a:pt x="4" y="3"/>
                    <a:pt x="4" y="3"/>
                  </a:cubicBezTo>
                  <a:cubicBezTo>
                    <a:pt x="10" y="1"/>
                    <a:pt x="17" y="0"/>
                    <a:pt x="24" y="0"/>
                  </a:cubicBezTo>
                  <a:cubicBezTo>
                    <a:pt x="40" y="0"/>
                    <a:pt x="47" y="5"/>
                    <a:pt x="47" y="18"/>
                  </a:cubicBezTo>
                  <a:cubicBezTo>
                    <a:pt x="47" y="52"/>
                    <a:pt x="47" y="52"/>
                    <a:pt x="47" y="52"/>
                  </a:cubicBezTo>
                  <a:lnTo>
                    <a:pt x="35" y="52"/>
                  </a:lnTo>
                  <a:close/>
                  <a:moveTo>
                    <a:pt x="31" y="31"/>
                  </a:moveTo>
                  <a:cubicBezTo>
                    <a:pt x="27" y="31"/>
                    <a:pt x="27" y="31"/>
                    <a:pt x="27" y="31"/>
                  </a:cubicBezTo>
                  <a:cubicBezTo>
                    <a:pt x="19" y="31"/>
                    <a:pt x="16" y="32"/>
                    <a:pt x="16" y="37"/>
                  </a:cubicBezTo>
                  <a:cubicBezTo>
                    <a:pt x="16" y="40"/>
                    <a:pt x="18" y="42"/>
                    <a:pt x="22" y="42"/>
                  </a:cubicBezTo>
                  <a:cubicBezTo>
                    <a:pt x="26" y="42"/>
                    <a:pt x="29" y="40"/>
                    <a:pt x="31" y="38"/>
                  </a:cubicBezTo>
                  <a:lnTo>
                    <a:pt x="31" y="3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8" name="Freeform 49">
              <a:extLst>
                <a:ext uri="{FF2B5EF4-FFF2-40B4-BE49-F238E27FC236}">
                  <a16:creationId xmlns:a16="http://schemas.microsoft.com/office/drawing/2014/main" xmlns="" id="{EB3AB520-8BFD-4963-B288-5A6C517CF82C}"/>
                </a:ext>
              </a:extLst>
            </p:cNvPr>
            <p:cNvSpPr>
              <a:spLocks/>
            </p:cNvSpPr>
            <p:nvPr/>
          </p:nvSpPr>
          <p:spPr bwMode="auto">
            <a:xfrm>
              <a:off x="4931" y="3777"/>
              <a:ext cx="47" cy="54"/>
            </a:xfrm>
            <a:custGeom>
              <a:avLst/>
              <a:gdLst>
                <a:gd name="T0" fmla="*/ 29 w 47"/>
                <a:gd name="T1" fmla="*/ 54 h 54"/>
                <a:gd name="T2" fmla="*/ 12 w 47"/>
                <a:gd name="T3" fmla="*/ 18 h 54"/>
                <a:gd name="T4" fmla="*/ 12 w 47"/>
                <a:gd name="T5" fmla="*/ 18 h 54"/>
                <a:gd name="T6" fmla="*/ 12 w 47"/>
                <a:gd name="T7" fmla="*/ 54 h 54"/>
                <a:gd name="T8" fmla="*/ 0 w 47"/>
                <a:gd name="T9" fmla="*/ 54 h 54"/>
                <a:gd name="T10" fmla="*/ 0 w 47"/>
                <a:gd name="T11" fmla="*/ 0 h 54"/>
                <a:gd name="T12" fmla="*/ 17 w 47"/>
                <a:gd name="T13" fmla="*/ 0 h 54"/>
                <a:gd name="T14" fmla="*/ 35 w 47"/>
                <a:gd name="T15" fmla="*/ 35 h 54"/>
                <a:gd name="T16" fmla="*/ 35 w 47"/>
                <a:gd name="T17" fmla="*/ 35 h 54"/>
                <a:gd name="T18" fmla="*/ 35 w 47"/>
                <a:gd name="T19" fmla="*/ 0 h 54"/>
                <a:gd name="T20" fmla="*/ 47 w 47"/>
                <a:gd name="T21" fmla="*/ 0 h 54"/>
                <a:gd name="T22" fmla="*/ 47 w 47"/>
                <a:gd name="T23" fmla="*/ 54 h 54"/>
                <a:gd name="T24" fmla="*/ 29 w 47"/>
                <a:gd name="T2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 h="54">
                  <a:moveTo>
                    <a:pt x="29" y="54"/>
                  </a:moveTo>
                  <a:lnTo>
                    <a:pt x="12" y="18"/>
                  </a:lnTo>
                  <a:lnTo>
                    <a:pt x="12" y="18"/>
                  </a:lnTo>
                  <a:lnTo>
                    <a:pt x="12" y="54"/>
                  </a:lnTo>
                  <a:lnTo>
                    <a:pt x="0" y="54"/>
                  </a:lnTo>
                  <a:lnTo>
                    <a:pt x="0" y="0"/>
                  </a:lnTo>
                  <a:lnTo>
                    <a:pt x="17" y="0"/>
                  </a:lnTo>
                  <a:lnTo>
                    <a:pt x="35" y="35"/>
                  </a:lnTo>
                  <a:lnTo>
                    <a:pt x="35" y="35"/>
                  </a:lnTo>
                  <a:lnTo>
                    <a:pt x="35" y="0"/>
                  </a:lnTo>
                  <a:lnTo>
                    <a:pt x="47" y="0"/>
                  </a:lnTo>
                  <a:lnTo>
                    <a:pt x="47" y="54"/>
                  </a:lnTo>
                  <a:lnTo>
                    <a:pt x="29" y="5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9" name="Freeform 50">
              <a:extLst>
                <a:ext uri="{FF2B5EF4-FFF2-40B4-BE49-F238E27FC236}">
                  <a16:creationId xmlns:a16="http://schemas.microsoft.com/office/drawing/2014/main" xmlns="" id="{85407E37-5A74-45BF-A89D-C7893A3765DF}"/>
                </a:ext>
              </a:extLst>
            </p:cNvPr>
            <p:cNvSpPr>
              <a:spLocks noEditPoints="1"/>
            </p:cNvSpPr>
            <p:nvPr/>
          </p:nvSpPr>
          <p:spPr bwMode="auto">
            <a:xfrm>
              <a:off x="4982" y="3777"/>
              <a:ext cx="53" cy="54"/>
            </a:xfrm>
            <a:custGeom>
              <a:avLst/>
              <a:gdLst>
                <a:gd name="T0" fmla="*/ 48 w 67"/>
                <a:gd name="T1" fmla="*/ 68 h 68"/>
                <a:gd name="T2" fmla="*/ 44 w 67"/>
                <a:gd name="T3" fmla="*/ 54 h 68"/>
                <a:gd name="T4" fmla="*/ 20 w 67"/>
                <a:gd name="T5" fmla="*/ 54 h 68"/>
                <a:gd name="T6" fmla="*/ 17 w 67"/>
                <a:gd name="T7" fmla="*/ 68 h 68"/>
                <a:gd name="T8" fmla="*/ 0 w 67"/>
                <a:gd name="T9" fmla="*/ 68 h 68"/>
                <a:gd name="T10" fmla="*/ 23 w 67"/>
                <a:gd name="T11" fmla="*/ 0 h 68"/>
                <a:gd name="T12" fmla="*/ 44 w 67"/>
                <a:gd name="T13" fmla="*/ 0 h 68"/>
                <a:gd name="T14" fmla="*/ 67 w 67"/>
                <a:gd name="T15" fmla="*/ 68 h 68"/>
                <a:gd name="T16" fmla="*/ 48 w 67"/>
                <a:gd name="T17" fmla="*/ 68 h 68"/>
                <a:gd name="T18" fmla="*/ 32 w 67"/>
                <a:gd name="T19" fmla="*/ 16 h 68"/>
                <a:gd name="T20" fmla="*/ 32 w 67"/>
                <a:gd name="T21" fmla="*/ 16 h 68"/>
                <a:gd name="T22" fmla="*/ 24 w 67"/>
                <a:gd name="T23" fmla="*/ 41 h 68"/>
                <a:gd name="T24" fmla="*/ 41 w 67"/>
                <a:gd name="T25" fmla="*/ 41 h 68"/>
                <a:gd name="T26" fmla="*/ 32 w 67"/>
                <a:gd name="T27" fmla="*/ 16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 h="68">
                  <a:moveTo>
                    <a:pt x="48" y="68"/>
                  </a:moveTo>
                  <a:cubicBezTo>
                    <a:pt x="47" y="64"/>
                    <a:pt x="45" y="59"/>
                    <a:pt x="44" y="54"/>
                  </a:cubicBezTo>
                  <a:cubicBezTo>
                    <a:pt x="20" y="54"/>
                    <a:pt x="20" y="54"/>
                    <a:pt x="20" y="54"/>
                  </a:cubicBezTo>
                  <a:cubicBezTo>
                    <a:pt x="19" y="59"/>
                    <a:pt x="18" y="64"/>
                    <a:pt x="17" y="68"/>
                  </a:cubicBezTo>
                  <a:cubicBezTo>
                    <a:pt x="0" y="68"/>
                    <a:pt x="0" y="68"/>
                    <a:pt x="0" y="68"/>
                  </a:cubicBezTo>
                  <a:cubicBezTo>
                    <a:pt x="6" y="45"/>
                    <a:pt x="14" y="24"/>
                    <a:pt x="23" y="0"/>
                  </a:cubicBezTo>
                  <a:cubicBezTo>
                    <a:pt x="44" y="0"/>
                    <a:pt x="44" y="0"/>
                    <a:pt x="44" y="0"/>
                  </a:cubicBezTo>
                  <a:cubicBezTo>
                    <a:pt x="53" y="23"/>
                    <a:pt x="61" y="46"/>
                    <a:pt x="67" y="68"/>
                  </a:cubicBezTo>
                  <a:lnTo>
                    <a:pt x="48" y="68"/>
                  </a:lnTo>
                  <a:close/>
                  <a:moveTo>
                    <a:pt x="32" y="16"/>
                  </a:moveTo>
                  <a:cubicBezTo>
                    <a:pt x="32" y="16"/>
                    <a:pt x="32" y="16"/>
                    <a:pt x="32" y="16"/>
                  </a:cubicBezTo>
                  <a:cubicBezTo>
                    <a:pt x="29" y="25"/>
                    <a:pt x="27" y="33"/>
                    <a:pt x="24" y="41"/>
                  </a:cubicBezTo>
                  <a:cubicBezTo>
                    <a:pt x="41" y="41"/>
                    <a:pt x="41" y="41"/>
                    <a:pt x="41" y="41"/>
                  </a:cubicBezTo>
                  <a:cubicBezTo>
                    <a:pt x="38" y="33"/>
                    <a:pt x="35" y="25"/>
                    <a:pt x="3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0" name="Freeform 51">
              <a:extLst>
                <a:ext uri="{FF2B5EF4-FFF2-40B4-BE49-F238E27FC236}">
                  <a16:creationId xmlns:a16="http://schemas.microsoft.com/office/drawing/2014/main" xmlns="" id="{D2CC4A2F-940B-489E-9FC4-11260713845D}"/>
                </a:ext>
              </a:extLst>
            </p:cNvPr>
            <p:cNvSpPr>
              <a:spLocks noEditPoints="1"/>
            </p:cNvSpPr>
            <p:nvPr/>
          </p:nvSpPr>
          <p:spPr bwMode="auto">
            <a:xfrm>
              <a:off x="5039" y="3777"/>
              <a:ext cx="41" cy="54"/>
            </a:xfrm>
            <a:custGeom>
              <a:avLst/>
              <a:gdLst>
                <a:gd name="T0" fmla="*/ 23 w 52"/>
                <a:gd name="T1" fmla="*/ 68 h 68"/>
                <a:gd name="T2" fmla="*/ 0 w 52"/>
                <a:gd name="T3" fmla="*/ 68 h 68"/>
                <a:gd name="T4" fmla="*/ 0 w 52"/>
                <a:gd name="T5" fmla="*/ 0 h 68"/>
                <a:gd name="T6" fmla="*/ 23 w 52"/>
                <a:gd name="T7" fmla="*/ 0 h 68"/>
                <a:gd name="T8" fmla="*/ 48 w 52"/>
                <a:gd name="T9" fmla="*/ 17 h 68"/>
                <a:gd name="T10" fmla="*/ 38 w 52"/>
                <a:gd name="T11" fmla="*/ 31 h 68"/>
                <a:gd name="T12" fmla="*/ 52 w 52"/>
                <a:gd name="T13" fmla="*/ 47 h 68"/>
                <a:gd name="T14" fmla="*/ 23 w 52"/>
                <a:gd name="T15" fmla="*/ 68 h 68"/>
                <a:gd name="T16" fmla="*/ 22 w 52"/>
                <a:gd name="T17" fmla="*/ 12 h 68"/>
                <a:gd name="T18" fmla="*/ 16 w 52"/>
                <a:gd name="T19" fmla="*/ 12 h 68"/>
                <a:gd name="T20" fmla="*/ 16 w 52"/>
                <a:gd name="T21" fmla="*/ 27 h 68"/>
                <a:gd name="T22" fmla="*/ 23 w 52"/>
                <a:gd name="T23" fmla="*/ 27 h 68"/>
                <a:gd name="T24" fmla="*/ 31 w 52"/>
                <a:gd name="T25" fmla="*/ 20 h 68"/>
                <a:gd name="T26" fmla="*/ 22 w 52"/>
                <a:gd name="T27" fmla="*/ 12 h 68"/>
                <a:gd name="T28" fmla="*/ 23 w 52"/>
                <a:gd name="T29" fmla="*/ 39 h 68"/>
                <a:gd name="T30" fmla="*/ 16 w 52"/>
                <a:gd name="T31" fmla="*/ 39 h 68"/>
                <a:gd name="T32" fmla="*/ 16 w 52"/>
                <a:gd name="T33" fmla="*/ 55 h 68"/>
                <a:gd name="T34" fmla="*/ 24 w 52"/>
                <a:gd name="T35" fmla="*/ 55 h 68"/>
                <a:gd name="T36" fmla="*/ 34 w 52"/>
                <a:gd name="T37" fmla="*/ 48 h 68"/>
                <a:gd name="T38" fmla="*/ 23 w 52"/>
                <a:gd name="T39" fmla="*/ 3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2" h="68">
                  <a:moveTo>
                    <a:pt x="23" y="68"/>
                  </a:moveTo>
                  <a:cubicBezTo>
                    <a:pt x="0" y="68"/>
                    <a:pt x="0" y="68"/>
                    <a:pt x="0" y="68"/>
                  </a:cubicBezTo>
                  <a:cubicBezTo>
                    <a:pt x="0" y="0"/>
                    <a:pt x="0" y="0"/>
                    <a:pt x="0" y="0"/>
                  </a:cubicBezTo>
                  <a:cubicBezTo>
                    <a:pt x="23" y="0"/>
                    <a:pt x="23" y="0"/>
                    <a:pt x="23" y="0"/>
                  </a:cubicBezTo>
                  <a:cubicBezTo>
                    <a:pt x="38" y="0"/>
                    <a:pt x="48" y="5"/>
                    <a:pt x="48" y="17"/>
                  </a:cubicBezTo>
                  <a:cubicBezTo>
                    <a:pt x="48" y="24"/>
                    <a:pt x="44" y="29"/>
                    <a:pt x="38" y="31"/>
                  </a:cubicBezTo>
                  <a:cubicBezTo>
                    <a:pt x="46" y="32"/>
                    <a:pt x="52" y="38"/>
                    <a:pt x="52" y="47"/>
                  </a:cubicBezTo>
                  <a:cubicBezTo>
                    <a:pt x="52" y="63"/>
                    <a:pt x="38" y="68"/>
                    <a:pt x="23" y="68"/>
                  </a:cubicBezTo>
                  <a:close/>
                  <a:moveTo>
                    <a:pt x="22" y="12"/>
                  </a:moveTo>
                  <a:cubicBezTo>
                    <a:pt x="16" y="12"/>
                    <a:pt x="16" y="12"/>
                    <a:pt x="16" y="12"/>
                  </a:cubicBezTo>
                  <a:cubicBezTo>
                    <a:pt x="16" y="27"/>
                    <a:pt x="16" y="27"/>
                    <a:pt x="16" y="27"/>
                  </a:cubicBezTo>
                  <a:cubicBezTo>
                    <a:pt x="23" y="27"/>
                    <a:pt x="23" y="27"/>
                    <a:pt x="23" y="27"/>
                  </a:cubicBezTo>
                  <a:cubicBezTo>
                    <a:pt x="28" y="27"/>
                    <a:pt x="31" y="24"/>
                    <a:pt x="31" y="20"/>
                  </a:cubicBezTo>
                  <a:cubicBezTo>
                    <a:pt x="31" y="15"/>
                    <a:pt x="28" y="12"/>
                    <a:pt x="22" y="12"/>
                  </a:cubicBezTo>
                  <a:close/>
                  <a:moveTo>
                    <a:pt x="23" y="39"/>
                  </a:moveTo>
                  <a:cubicBezTo>
                    <a:pt x="16" y="39"/>
                    <a:pt x="16" y="39"/>
                    <a:pt x="16" y="39"/>
                  </a:cubicBezTo>
                  <a:cubicBezTo>
                    <a:pt x="16" y="55"/>
                    <a:pt x="16" y="55"/>
                    <a:pt x="16" y="55"/>
                  </a:cubicBezTo>
                  <a:cubicBezTo>
                    <a:pt x="24" y="55"/>
                    <a:pt x="24" y="55"/>
                    <a:pt x="24" y="55"/>
                  </a:cubicBezTo>
                  <a:cubicBezTo>
                    <a:pt x="30" y="55"/>
                    <a:pt x="34" y="53"/>
                    <a:pt x="34" y="48"/>
                  </a:cubicBezTo>
                  <a:cubicBezTo>
                    <a:pt x="34" y="42"/>
                    <a:pt x="31" y="39"/>
                    <a:pt x="23" y="3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1" name="Freeform 52">
              <a:extLst>
                <a:ext uri="{FF2B5EF4-FFF2-40B4-BE49-F238E27FC236}">
                  <a16:creationId xmlns:a16="http://schemas.microsoft.com/office/drawing/2014/main" xmlns="" id="{70778EF8-38F3-4E18-83CD-E90CBB638BE0}"/>
                </a:ext>
              </a:extLst>
            </p:cNvPr>
            <p:cNvSpPr>
              <a:spLocks/>
            </p:cNvSpPr>
            <p:nvPr/>
          </p:nvSpPr>
          <p:spPr bwMode="auto">
            <a:xfrm>
              <a:off x="5097" y="3790"/>
              <a:ext cx="32" cy="43"/>
            </a:xfrm>
            <a:custGeom>
              <a:avLst/>
              <a:gdLst>
                <a:gd name="T0" fmla="*/ 24 w 40"/>
                <a:gd name="T1" fmla="*/ 54 h 54"/>
                <a:gd name="T2" fmla="*/ 0 w 40"/>
                <a:gd name="T3" fmla="*/ 28 h 54"/>
                <a:gd name="T4" fmla="*/ 26 w 40"/>
                <a:gd name="T5" fmla="*/ 0 h 54"/>
                <a:gd name="T6" fmla="*/ 39 w 40"/>
                <a:gd name="T7" fmla="*/ 3 h 54"/>
                <a:gd name="T8" fmla="*/ 36 w 40"/>
                <a:gd name="T9" fmla="*/ 15 h 54"/>
                <a:gd name="T10" fmla="*/ 28 w 40"/>
                <a:gd name="T11" fmla="*/ 13 h 54"/>
                <a:gd name="T12" fmla="*/ 17 w 40"/>
                <a:gd name="T13" fmla="*/ 27 h 54"/>
                <a:gd name="T14" fmla="*/ 28 w 40"/>
                <a:gd name="T15" fmla="*/ 40 h 54"/>
                <a:gd name="T16" fmla="*/ 37 w 40"/>
                <a:gd name="T17" fmla="*/ 38 h 54"/>
                <a:gd name="T18" fmla="*/ 40 w 40"/>
                <a:gd name="T19" fmla="*/ 50 h 54"/>
                <a:gd name="T20" fmla="*/ 24 w 40"/>
                <a:gd name="T21"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54">
                  <a:moveTo>
                    <a:pt x="24" y="54"/>
                  </a:moveTo>
                  <a:cubicBezTo>
                    <a:pt x="8" y="54"/>
                    <a:pt x="0" y="44"/>
                    <a:pt x="0" y="28"/>
                  </a:cubicBezTo>
                  <a:cubicBezTo>
                    <a:pt x="0" y="10"/>
                    <a:pt x="10" y="0"/>
                    <a:pt x="26" y="0"/>
                  </a:cubicBezTo>
                  <a:cubicBezTo>
                    <a:pt x="30" y="0"/>
                    <a:pt x="35" y="1"/>
                    <a:pt x="39" y="3"/>
                  </a:cubicBezTo>
                  <a:cubicBezTo>
                    <a:pt x="36" y="15"/>
                    <a:pt x="36" y="15"/>
                    <a:pt x="36" y="15"/>
                  </a:cubicBezTo>
                  <a:cubicBezTo>
                    <a:pt x="33" y="14"/>
                    <a:pt x="30" y="13"/>
                    <a:pt x="28" y="13"/>
                  </a:cubicBezTo>
                  <a:cubicBezTo>
                    <a:pt x="20" y="13"/>
                    <a:pt x="17" y="18"/>
                    <a:pt x="17" y="27"/>
                  </a:cubicBezTo>
                  <a:cubicBezTo>
                    <a:pt x="17" y="35"/>
                    <a:pt x="20" y="40"/>
                    <a:pt x="28" y="40"/>
                  </a:cubicBezTo>
                  <a:cubicBezTo>
                    <a:pt x="31" y="40"/>
                    <a:pt x="34" y="39"/>
                    <a:pt x="37" y="38"/>
                  </a:cubicBezTo>
                  <a:cubicBezTo>
                    <a:pt x="40" y="50"/>
                    <a:pt x="40" y="50"/>
                    <a:pt x="40" y="50"/>
                  </a:cubicBezTo>
                  <a:cubicBezTo>
                    <a:pt x="35" y="52"/>
                    <a:pt x="30" y="54"/>
                    <a:pt x="24" y="5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2" name="Freeform 53">
              <a:extLst>
                <a:ext uri="{FF2B5EF4-FFF2-40B4-BE49-F238E27FC236}">
                  <a16:creationId xmlns:a16="http://schemas.microsoft.com/office/drawing/2014/main" xmlns="" id="{71B40BCA-15A1-4461-B715-443A1555A199}"/>
                </a:ext>
              </a:extLst>
            </p:cNvPr>
            <p:cNvSpPr>
              <a:spLocks noEditPoints="1"/>
            </p:cNvSpPr>
            <p:nvPr/>
          </p:nvSpPr>
          <p:spPr bwMode="auto">
            <a:xfrm>
              <a:off x="5130" y="3790"/>
              <a:ext cx="43" cy="43"/>
            </a:xfrm>
            <a:custGeom>
              <a:avLst/>
              <a:gdLst>
                <a:gd name="T0" fmla="*/ 26 w 54"/>
                <a:gd name="T1" fmla="*/ 54 h 54"/>
                <a:gd name="T2" fmla="*/ 0 w 54"/>
                <a:gd name="T3" fmla="*/ 28 h 54"/>
                <a:gd name="T4" fmla="*/ 27 w 54"/>
                <a:gd name="T5" fmla="*/ 0 h 54"/>
                <a:gd name="T6" fmla="*/ 54 w 54"/>
                <a:gd name="T7" fmla="*/ 26 h 54"/>
                <a:gd name="T8" fmla="*/ 26 w 54"/>
                <a:gd name="T9" fmla="*/ 54 h 54"/>
                <a:gd name="T10" fmla="*/ 27 w 54"/>
                <a:gd name="T11" fmla="*/ 13 h 54"/>
                <a:gd name="T12" fmla="*/ 17 w 54"/>
                <a:gd name="T13" fmla="*/ 26 h 54"/>
                <a:gd name="T14" fmla="*/ 27 w 54"/>
                <a:gd name="T15" fmla="*/ 41 h 54"/>
                <a:gd name="T16" fmla="*/ 37 w 54"/>
                <a:gd name="T17" fmla="*/ 27 h 54"/>
                <a:gd name="T18" fmla="*/ 27 w 54"/>
                <a:gd name="T19" fmla="*/ 13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54">
                  <a:moveTo>
                    <a:pt x="26" y="54"/>
                  </a:moveTo>
                  <a:cubicBezTo>
                    <a:pt x="8" y="54"/>
                    <a:pt x="0" y="44"/>
                    <a:pt x="0" y="28"/>
                  </a:cubicBezTo>
                  <a:cubicBezTo>
                    <a:pt x="0" y="10"/>
                    <a:pt x="9" y="0"/>
                    <a:pt x="27" y="0"/>
                  </a:cubicBezTo>
                  <a:cubicBezTo>
                    <a:pt x="45" y="0"/>
                    <a:pt x="54" y="10"/>
                    <a:pt x="54" y="26"/>
                  </a:cubicBezTo>
                  <a:cubicBezTo>
                    <a:pt x="54" y="43"/>
                    <a:pt x="44" y="54"/>
                    <a:pt x="26" y="54"/>
                  </a:cubicBezTo>
                  <a:close/>
                  <a:moveTo>
                    <a:pt x="27" y="13"/>
                  </a:moveTo>
                  <a:cubicBezTo>
                    <a:pt x="20" y="13"/>
                    <a:pt x="17" y="18"/>
                    <a:pt x="17" y="26"/>
                  </a:cubicBezTo>
                  <a:cubicBezTo>
                    <a:pt x="17" y="37"/>
                    <a:pt x="20" y="41"/>
                    <a:pt x="27" y="41"/>
                  </a:cubicBezTo>
                  <a:cubicBezTo>
                    <a:pt x="34" y="41"/>
                    <a:pt x="37" y="35"/>
                    <a:pt x="37" y="27"/>
                  </a:cubicBezTo>
                  <a:cubicBezTo>
                    <a:pt x="37" y="17"/>
                    <a:pt x="34" y="13"/>
                    <a:pt x="27"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3" name="Freeform 59">
              <a:extLst>
                <a:ext uri="{FF2B5EF4-FFF2-40B4-BE49-F238E27FC236}">
                  <a16:creationId xmlns:a16="http://schemas.microsoft.com/office/drawing/2014/main" xmlns="" id="{7CC5A1D1-BF02-44B0-BE29-CFD78553277E}"/>
                </a:ext>
              </a:extLst>
            </p:cNvPr>
            <p:cNvSpPr>
              <a:spLocks/>
            </p:cNvSpPr>
            <p:nvPr/>
          </p:nvSpPr>
          <p:spPr bwMode="auto">
            <a:xfrm>
              <a:off x="5177" y="3790"/>
              <a:ext cx="64" cy="41"/>
            </a:xfrm>
            <a:custGeom>
              <a:avLst/>
              <a:gdLst>
                <a:gd name="T0" fmla="*/ 63 w 80"/>
                <a:gd name="T1" fmla="*/ 52 h 52"/>
                <a:gd name="T2" fmla="*/ 63 w 80"/>
                <a:gd name="T3" fmla="*/ 23 h 52"/>
                <a:gd name="T4" fmla="*/ 57 w 80"/>
                <a:gd name="T5" fmla="*/ 13 h 52"/>
                <a:gd name="T6" fmla="*/ 48 w 80"/>
                <a:gd name="T7" fmla="*/ 19 h 52"/>
                <a:gd name="T8" fmla="*/ 48 w 80"/>
                <a:gd name="T9" fmla="*/ 52 h 52"/>
                <a:gd name="T10" fmla="*/ 32 w 80"/>
                <a:gd name="T11" fmla="*/ 52 h 52"/>
                <a:gd name="T12" fmla="*/ 32 w 80"/>
                <a:gd name="T13" fmla="*/ 23 h 52"/>
                <a:gd name="T14" fmla="*/ 26 w 80"/>
                <a:gd name="T15" fmla="*/ 13 h 52"/>
                <a:gd name="T16" fmla="*/ 17 w 80"/>
                <a:gd name="T17" fmla="*/ 19 h 52"/>
                <a:gd name="T18" fmla="*/ 17 w 80"/>
                <a:gd name="T19" fmla="*/ 52 h 52"/>
                <a:gd name="T20" fmla="*/ 0 w 80"/>
                <a:gd name="T21" fmla="*/ 52 h 52"/>
                <a:gd name="T22" fmla="*/ 0 w 80"/>
                <a:gd name="T23" fmla="*/ 1 h 52"/>
                <a:gd name="T24" fmla="*/ 12 w 80"/>
                <a:gd name="T25" fmla="*/ 1 h 52"/>
                <a:gd name="T26" fmla="*/ 14 w 80"/>
                <a:gd name="T27" fmla="*/ 7 h 52"/>
                <a:gd name="T28" fmla="*/ 30 w 80"/>
                <a:gd name="T29" fmla="*/ 0 h 52"/>
                <a:gd name="T30" fmla="*/ 45 w 80"/>
                <a:gd name="T31" fmla="*/ 7 h 52"/>
                <a:gd name="T32" fmla="*/ 61 w 80"/>
                <a:gd name="T33" fmla="*/ 0 h 52"/>
                <a:gd name="T34" fmla="*/ 80 w 80"/>
                <a:gd name="T35" fmla="*/ 20 h 52"/>
                <a:gd name="T36" fmla="*/ 80 w 80"/>
                <a:gd name="T37" fmla="*/ 52 h 52"/>
                <a:gd name="T38" fmla="*/ 63 w 80"/>
                <a:gd name="T39"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0" h="52">
                  <a:moveTo>
                    <a:pt x="63" y="52"/>
                  </a:moveTo>
                  <a:cubicBezTo>
                    <a:pt x="63" y="23"/>
                    <a:pt x="63" y="23"/>
                    <a:pt x="63" y="23"/>
                  </a:cubicBezTo>
                  <a:cubicBezTo>
                    <a:pt x="63" y="17"/>
                    <a:pt x="62" y="13"/>
                    <a:pt x="57" y="13"/>
                  </a:cubicBezTo>
                  <a:cubicBezTo>
                    <a:pt x="53" y="13"/>
                    <a:pt x="51" y="15"/>
                    <a:pt x="48" y="19"/>
                  </a:cubicBezTo>
                  <a:cubicBezTo>
                    <a:pt x="48" y="52"/>
                    <a:pt x="48" y="52"/>
                    <a:pt x="48" y="52"/>
                  </a:cubicBezTo>
                  <a:cubicBezTo>
                    <a:pt x="32" y="52"/>
                    <a:pt x="32" y="52"/>
                    <a:pt x="32" y="52"/>
                  </a:cubicBezTo>
                  <a:cubicBezTo>
                    <a:pt x="32" y="23"/>
                    <a:pt x="32" y="23"/>
                    <a:pt x="32" y="23"/>
                  </a:cubicBezTo>
                  <a:cubicBezTo>
                    <a:pt x="32" y="17"/>
                    <a:pt x="30" y="13"/>
                    <a:pt x="26" y="13"/>
                  </a:cubicBezTo>
                  <a:cubicBezTo>
                    <a:pt x="22" y="13"/>
                    <a:pt x="20" y="15"/>
                    <a:pt x="17" y="19"/>
                  </a:cubicBezTo>
                  <a:cubicBezTo>
                    <a:pt x="17" y="52"/>
                    <a:pt x="17" y="52"/>
                    <a:pt x="17" y="52"/>
                  </a:cubicBezTo>
                  <a:cubicBezTo>
                    <a:pt x="0" y="52"/>
                    <a:pt x="0" y="52"/>
                    <a:pt x="0" y="52"/>
                  </a:cubicBezTo>
                  <a:cubicBezTo>
                    <a:pt x="0" y="1"/>
                    <a:pt x="0" y="1"/>
                    <a:pt x="0" y="1"/>
                  </a:cubicBezTo>
                  <a:cubicBezTo>
                    <a:pt x="12" y="1"/>
                    <a:pt x="12" y="1"/>
                    <a:pt x="12" y="1"/>
                  </a:cubicBezTo>
                  <a:cubicBezTo>
                    <a:pt x="14" y="7"/>
                    <a:pt x="14" y="7"/>
                    <a:pt x="14" y="7"/>
                  </a:cubicBezTo>
                  <a:cubicBezTo>
                    <a:pt x="18" y="2"/>
                    <a:pt x="23" y="0"/>
                    <a:pt x="30" y="0"/>
                  </a:cubicBezTo>
                  <a:cubicBezTo>
                    <a:pt x="37" y="0"/>
                    <a:pt x="42" y="2"/>
                    <a:pt x="45" y="7"/>
                  </a:cubicBezTo>
                  <a:cubicBezTo>
                    <a:pt x="50" y="2"/>
                    <a:pt x="54" y="0"/>
                    <a:pt x="61" y="0"/>
                  </a:cubicBezTo>
                  <a:cubicBezTo>
                    <a:pt x="74" y="0"/>
                    <a:pt x="80" y="7"/>
                    <a:pt x="80" y="20"/>
                  </a:cubicBezTo>
                  <a:cubicBezTo>
                    <a:pt x="80" y="52"/>
                    <a:pt x="80" y="52"/>
                    <a:pt x="80" y="52"/>
                  </a:cubicBezTo>
                  <a:lnTo>
                    <a:pt x="63" y="5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4" name="Freeform 60">
              <a:extLst>
                <a:ext uri="{FF2B5EF4-FFF2-40B4-BE49-F238E27FC236}">
                  <a16:creationId xmlns:a16="http://schemas.microsoft.com/office/drawing/2014/main" xmlns="" id="{AB35558D-1201-4F68-A094-5478583A848B}"/>
                </a:ext>
              </a:extLst>
            </p:cNvPr>
            <p:cNvSpPr>
              <a:spLocks noEditPoints="1"/>
            </p:cNvSpPr>
            <p:nvPr/>
          </p:nvSpPr>
          <p:spPr bwMode="auto">
            <a:xfrm>
              <a:off x="5247" y="3790"/>
              <a:ext cx="40" cy="57"/>
            </a:xfrm>
            <a:custGeom>
              <a:avLst/>
              <a:gdLst>
                <a:gd name="T0" fmla="*/ 24 w 51"/>
                <a:gd name="T1" fmla="*/ 53 h 72"/>
                <a:gd name="T2" fmla="*/ 16 w 51"/>
                <a:gd name="T3" fmla="*/ 53 h 72"/>
                <a:gd name="T4" fmla="*/ 16 w 51"/>
                <a:gd name="T5" fmla="*/ 72 h 72"/>
                <a:gd name="T6" fmla="*/ 0 w 51"/>
                <a:gd name="T7" fmla="*/ 72 h 72"/>
                <a:gd name="T8" fmla="*/ 0 w 51"/>
                <a:gd name="T9" fmla="*/ 1 h 72"/>
                <a:gd name="T10" fmla="*/ 12 w 51"/>
                <a:gd name="T11" fmla="*/ 1 h 72"/>
                <a:gd name="T12" fmla="*/ 13 w 51"/>
                <a:gd name="T13" fmla="*/ 7 h 72"/>
                <a:gd name="T14" fmla="*/ 29 w 51"/>
                <a:gd name="T15" fmla="*/ 0 h 72"/>
                <a:gd name="T16" fmla="*/ 51 w 51"/>
                <a:gd name="T17" fmla="*/ 25 h 72"/>
                <a:gd name="T18" fmla="*/ 24 w 51"/>
                <a:gd name="T19" fmla="*/ 53 h 72"/>
                <a:gd name="T20" fmla="*/ 26 w 51"/>
                <a:gd name="T21" fmla="*/ 13 h 72"/>
                <a:gd name="T22" fmla="*/ 16 w 51"/>
                <a:gd name="T23" fmla="*/ 19 h 72"/>
                <a:gd name="T24" fmla="*/ 16 w 51"/>
                <a:gd name="T25" fmla="*/ 38 h 72"/>
                <a:gd name="T26" fmla="*/ 24 w 51"/>
                <a:gd name="T27" fmla="*/ 40 h 72"/>
                <a:gd name="T28" fmla="*/ 34 w 51"/>
                <a:gd name="T29" fmla="*/ 27 h 72"/>
                <a:gd name="T30" fmla="*/ 26 w 51"/>
                <a:gd name="T31" fmla="*/ 13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 h="72">
                  <a:moveTo>
                    <a:pt x="24" y="53"/>
                  </a:moveTo>
                  <a:cubicBezTo>
                    <a:pt x="22" y="53"/>
                    <a:pt x="19" y="53"/>
                    <a:pt x="16" y="53"/>
                  </a:cubicBezTo>
                  <a:cubicBezTo>
                    <a:pt x="16" y="72"/>
                    <a:pt x="16" y="72"/>
                    <a:pt x="16" y="72"/>
                  </a:cubicBezTo>
                  <a:cubicBezTo>
                    <a:pt x="0" y="72"/>
                    <a:pt x="0" y="72"/>
                    <a:pt x="0" y="72"/>
                  </a:cubicBezTo>
                  <a:cubicBezTo>
                    <a:pt x="0" y="1"/>
                    <a:pt x="0" y="1"/>
                    <a:pt x="0" y="1"/>
                  </a:cubicBezTo>
                  <a:cubicBezTo>
                    <a:pt x="12" y="1"/>
                    <a:pt x="12" y="1"/>
                    <a:pt x="12" y="1"/>
                  </a:cubicBezTo>
                  <a:cubicBezTo>
                    <a:pt x="13" y="7"/>
                    <a:pt x="13" y="7"/>
                    <a:pt x="13" y="7"/>
                  </a:cubicBezTo>
                  <a:cubicBezTo>
                    <a:pt x="18" y="2"/>
                    <a:pt x="23" y="0"/>
                    <a:pt x="29" y="0"/>
                  </a:cubicBezTo>
                  <a:cubicBezTo>
                    <a:pt x="44" y="0"/>
                    <a:pt x="51" y="10"/>
                    <a:pt x="51" y="25"/>
                  </a:cubicBezTo>
                  <a:cubicBezTo>
                    <a:pt x="51" y="41"/>
                    <a:pt x="43" y="53"/>
                    <a:pt x="24" y="53"/>
                  </a:cubicBezTo>
                  <a:close/>
                  <a:moveTo>
                    <a:pt x="26" y="13"/>
                  </a:moveTo>
                  <a:cubicBezTo>
                    <a:pt x="22" y="13"/>
                    <a:pt x="20" y="15"/>
                    <a:pt x="16" y="19"/>
                  </a:cubicBezTo>
                  <a:cubicBezTo>
                    <a:pt x="16" y="38"/>
                    <a:pt x="16" y="38"/>
                    <a:pt x="16" y="38"/>
                  </a:cubicBezTo>
                  <a:cubicBezTo>
                    <a:pt x="18" y="40"/>
                    <a:pt x="20" y="40"/>
                    <a:pt x="24" y="40"/>
                  </a:cubicBezTo>
                  <a:cubicBezTo>
                    <a:pt x="30" y="40"/>
                    <a:pt x="34" y="36"/>
                    <a:pt x="34" y="27"/>
                  </a:cubicBezTo>
                  <a:cubicBezTo>
                    <a:pt x="34" y="18"/>
                    <a:pt x="32" y="13"/>
                    <a:pt x="26"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5" name="Freeform 61">
              <a:extLst>
                <a:ext uri="{FF2B5EF4-FFF2-40B4-BE49-F238E27FC236}">
                  <a16:creationId xmlns:a16="http://schemas.microsoft.com/office/drawing/2014/main" xmlns="" id="{CB41FAD1-0231-421D-A330-121481226A27}"/>
                </a:ext>
              </a:extLst>
            </p:cNvPr>
            <p:cNvSpPr>
              <a:spLocks noEditPoints="1"/>
            </p:cNvSpPr>
            <p:nvPr/>
          </p:nvSpPr>
          <p:spPr bwMode="auto">
            <a:xfrm>
              <a:off x="5290" y="3790"/>
              <a:ext cx="37" cy="43"/>
            </a:xfrm>
            <a:custGeom>
              <a:avLst/>
              <a:gdLst>
                <a:gd name="T0" fmla="*/ 35 w 47"/>
                <a:gd name="T1" fmla="*/ 52 h 54"/>
                <a:gd name="T2" fmla="*/ 34 w 47"/>
                <a:gd name="T3" fmla="*/ 48 h 54"/>
                <a:gd name="T4" fmla="*/ 18 w 47"/>
                <a:gd name="T5" fmla="*/ 54 h 54"/>
                <a:gd name="T6" fmla="*/ 0 w 47"/>
                <a:gd name="T7" fmla="*/ 38 h 54"/>
                <a:gd name="T8" fmla="*/ 28 w 47"/>
                <a:gd name="T9" fmla="*/ 21 h 54"/>
                <a:gd name="T10" fmla="*/ 31 w 47"/>
                <a:gd name="T11" fmla="*/ 21 h 54"/>
                <a:gd name="T12" fmla="*/ 31 w 47"/>
                <a:gd name="T13" fmla="*/ 18 h 54"/>
                <a:gd name="T14" fmla="*/ 22 w 47"/>
                <a:gd name="T15" fmla="*/ 12 h 54"/>
                <a:gd name="T16" fmla="*/ 7 w 47"/>
                <a:gd name="T17" fmla="*/ 15 h 54"/>
                <a:gd name="T18" fmla="*/ 4 w 47"/>
                <a:gd name="T19" fmla="*/ 3 h 54"/>
                <a:gd name="T20" fmla="*/ 24 w 47"/>
                <a:gd name="T21" fmla="*/ 0 h 54"/>
                <a:gd name="T22" fmla="*/ 47 w 47"/>
                <a:gd name="T23" fmla="*/ 18 h 54"/>
                <a:gd name="T24" fmla="*/ 47 w 47"/>
                <a:gd name="T25" fmla="*/ 52 h 54"/>
                <a:gd name="T26" fmla="*/ 35 w 47"/>
                <a:gd name="T27" fmla="*/ 52 h 54"/>
                <a:gd name="T28" fmla="*/ 31 w 47"/>
                <a:gd name="T29" fmla="*/ 31 h 54"/>
                <a:gd name="T30" fmla="*/ 27 w 47"/>
                <a:gd name="T31" fmla="*/ 31 h 54"/>
                <a:gd name="T32" fmla="*/ 16 w 47"/>
                <a:gd name="T33" fmla="*/ 37 h 54"/>
                <a:gd name="T34" fmla="*/ 22 w 47"/>
                <a:gd name="T35" fmla="*/ 42 h 54"/>
                <a:gd name="T36" fmla="*/ 31 w 47"/>
                <a:gd name="T37" fmla="*/ 38 h 54"/>
                <a:gd name="T38" fmla="*/ 31 w 47"/>
                <a:gd name="T39"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7" h="54">
                  <a:moveTo>
                    <a:pt x="35" y="52"/>
                  </a:moveTo>
                  <a:cubicBezTo>
                    <a:pt x="34" y="48"/>
                    <a:pt x="34" y="48"/>
                    <a:pt x="34" y="48"/>
                  </a:cubicBezTo>
                  <a:cubicBezTo>
                    <a:pt x="30" y="52"/>
                    <a:pt x="25" y="54"/>
                    <a:pt x="18" y="54"/>
                  </a:cubicBezTo>
                  <a:cubicBezTo>
                    <a:pt x="8" y="54"/>
                    <a:pt x="0" y="49"/>
                    <a:pt x="0" y="38"/>
                  </a:cubicBezTo>
                  <a:cubicBezTo>
                    <a:pt x="0" y="25"/>
                    <a:pt x="9" y="21"/>
                    <a:pt x="28" y="21"/>
                  </a:cubicBezTo>
                  <a:cubicBezTo>
                    <a:pt x="31" y="21"/>
                    <a:pt x="31" y="21"/>
                    <a:pt x="31" y="21"/>
                  </a:cubicBezTo>
                  <a:cubicBezTo>
                    <a:pt x="31" y="18"/>
                    <a:pt x="31" y="18"/>
                    <a:pt x="31" y="18"/>
                  </a:cubicBezTo>
                  <a:cubicBezTo>
                    <a:pt x="31" y="14"/>
                    <a:pt x="29" y="12"/>
                    <a:pt x="22" y="12"/>
                  </a:cubicBezTo>
                  <a:cubicBezTo>
                    <a:pt x="17" y="12"/>
                    <a:pt x="11" y="13"/>
                    <a:pt x="7" y="15"/>
                  </a:cubicBezTo>
                  <a:cubicBezTo>
                    <a:pt x="4" y="3"/>
                    <a:pt x="4" y="3"/>
                    <a:pt x="4" y="3"/>
                  </a:cubicBezTo>
                  <a:cubicBezTo>
                    <a:pt x="9" y="1"/>
                    <a:pt x="17" y="0"/>
                    <a:pt x="24" y="0"/>
                  </a:cubicBezTo>
                  <a:cubicBezTo>
                    <a:pt x="40" y="0"/>
                    <a:pt x="47" y="5"/>
                    <a:pt x="47" y="18"/>
                  </a:cubicBezTo>
                  <a:cubicBezTo>
                    <a:pt x="47" y="52"/>
                    <a:pt x="47" y="52"/>
                    <a:pt x="47" y="52"/>
                  </a:cubicBezTo>
                  <a:lnTo>
                    <a:pt x="35" y="52"/>
                  </a:lnTo>
                  <a:close/>
                  <a:moveTo>
                    <a:pt x="31" y="31"/>
                  </a:moveTo>
                  <a:cubicBezTo>
                    <a:pt x="27" y="31"/>
                    <a:pt x="27" y="31"/>
                    <a:pt x="27" y="31"/>
                  </a:cubicBezTo>
                  <a:cubicBezTo>
                    <a:pt x="19" y="31"/>
                    <a:pt x="16" y="32"/>
                    <a:pt x="16" y="37"/>
                  </a:cubicBezTo>
                  <a:cubicBezTo>
                    <a:pt x="16" y="40"/>
                    <a:pt x="18" y="42"/>
                    <a:pt x="22" y="42"/>
                  </a:cubicBezTo>
                  <a:cubicBezTo>
                    <a:pt x="26" y="42"/>
                    <a:pt x="29" y="40"/>
                    <a:pt x="31" y="38"/>
                  </a:cubicBezTo>
                  <a:lnTo>
                    <a:pt x="31" y="3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6" name="Freeform 62">
              <a:extLst>
                <a:ext uri="{FF2B5EF4-FFF2-40B4-BE49-F238E27FC236}">
                  <a16:creationId xmlns:a16="http://schemas.microsoft.com/office/drawing/2014/main" xmlns="" id="{8115F071-B21E-499F-83E9-8B53F03ED4BE}"/>
                </a:ext>
              </a:extLst>
            </p:cNvPr>
            <p:cNvSpPr>
              <a:spLocks/>
            </p:cNvSpPr>
            <p:nvPr/>
          </p:nvSpPr>
          <p:spPr bwMode="auto">
            <a:xfrm>
              <a:off x="5334" y="3790"/>
              <a:ext cx="39" cy="41"/>
            </a:xfrm>
            <a:custGeom>
              <a:avLst/>
              <a:gdLst>
                <a:gd name="T0" fmla="*/ 32 w 49"/>
                <a:gd name="T1" fmla="*/ 52 h 52"/>
                <a:gd name="T2" fmla="*/ 32 w 49"/>
                <a:gd name="T3" fmla="*/ 23 h 52"/>
                <a:gd name="T4" fmla="*/ 26 w 49"/>
                <a:gd name="T5" fmla="*/ 13 h 52"/>
                <a:gd name="T6" fmla="*/ 16 w 49"/>
                <a:gd name="T7" fmla="*/ 19 h 52"/>
                <a:gd name="T8" fmla="*/ 16 w 49"/>
                <a:gd name="T9" fmla="*/ 52 h 52"/>
                <a:gd name="T10" fmla="*/ 0 w 49"/>
                <a:gd name="T11" fmla="*/ 52 h 52"/>
                <a:gd name="T12" fmla="*/ 0 w 49"/>
                <a:gd name="T13" fmla="*/ 1 h 52"/>
                <a:gd name="T14" fmla="*/ 12 w 49"/>
                <a:gd name="T15" fmla="*/ 1 h 52"/>
                <a:gd name="T16" fmla="*/ 13 w 49"/>
                <a:gd name="T17" fmla="*/ 7 h 52"/>
                <a:gd name="T18" fmla="*/ 30 w 49"/>
                <a:gd name="T19" fmla="*/ 0 h 52"/>
                <a:gd name="T20" fmla="*/ 49 w 49"/>
                <a:gd name="T21" fmla="*/ 20 h 52"/>
                <a:gd name="T22" fmla="*/ 49 w 49"/>
                <a:gd name="T23" fmla="*/ 52 h 52"/>
                <a:gd name="T24" fmla="*/ 32 w 49"/>
                <a:gd name="T25"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 h="52">
                  <a:moveTo>
                    <a:pt x="32" y="52"/>
                  </a:moveTo>
                  <a:cubicBezTo>
                    <a:pt x="32" y="23"/>
                    <a:pt x="32" y="23"/>
                    <a:pt x="32" y="23"/>
                  </a:cubicBezTo>
                  <a:cubicBezTo>
                    <a:pt x="32" y="17"/>
                    <a:pt x="30" y="13"/>
                    <a:pt x="26" y="13"/>
                  </a:cubicBezTo>
                  <a:cubicBezTo>
                    <a:pt x="22" y="13"/>
                    <a:pt x="19" y="15"/>
                    <a:pt x="16" y="19"/>
                  </a:cubicBezTo>
                  <a:cubicBezTo>
                    <a:pt x="16" y="52"/>
                    <a:pt x="16" y="52"/>
                    <a:pt x="16" y="52"/>
                  </a:cubicBezTo>
                  <a:cubicBezTo>
                    <a:pt x="0" y="52"/>
                    <a:pt x="0" y="52"/>
                    <a:pt x="0" y="52"/>
                  </a:cubicBezTo>
                  <a:cubicBezTo>
                    <a:pt x="0" y="1"/>
                    <a:pt x="0" y="1"/>
                    <a:pt x="0" y="1"/>
                  </a:cubicBezTo>
                  <a:cubicBezTo>
                    <a:pt x="12" y="1"/>
                    <a:pt x="12" y="1"/>
                    <a:pt x="12" y="1"/>
                  </a:cubicBezTo>
                  <a:cubicBezTo>
                    <a:pt x="13" y="7"/>
                    <a:pt x="13" y="7"/>
                    <a:pt x="13" y="7"/>
                  </a:cubicBezTo>
                  <a:cubicBezTo>
                    <a:pt x="18" y="2"/>
                    <a:pt x="23" y="0"/>
                    <a:pt x="30" y="0"/>
                  </a:cubicBezTo>
                  <a:cubicBezTo>
                    <a:pt x="43" y="0"/>
                    <a:pt x="49" y="7"/>
                    <a:pt x="49" y="20"/>
                  </a:cubicBezTo>
                  <a:cubicBezTo>
                    <a:pt x="49" y="52"/>
                    <a:pt x="49" y="52"/>
                    <a:pt x="49" y="52"/>
                  </a:cubicBezTo>
                  <a:lnTo>
                    <a:pt x="32" y="5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7" name="Freeform 63">
              <a:extLst>
                <a:ext uri="{FF2B5EF4-FFF2-40B4-BE49-F238E27FC236}">
                  <a16:creationId xmlns:a16="http://schemas.microsoft.com/office/drawing/2014/main" xmlns="" id="{F99331A0-0E99-4C6A-A600-F740B7165C89}"/>
                </a:ext>
              </a:extLst>
            </p:cNvPr>
            <p:cNvSpPr>
              <a:spLocks/>
            </p:cNvSpPr>
            <p:nvPr/>
          </p:nvSpPr>
          <p:spPr bwMode="auto">
            <a:xfrm>
              <a:off x="5374" y="3791"/>
              <a:ext cx="40" cy="57"/>
            </a:xfrm>
            <a:custGeom>
              <a:avLst/>
              <a:gdLst>
                <a:gd name="T0" fmla="*/ 35 w 50"/>
                <a:gd name="T1" fmla="*/ 51 h 72"/>
                <a:gd name="T2" fmla="*/ 9 w 50"/>
                <a:gd name="T3" fmla="*/ 72 h 72"/>
                <a:gd name="T4" fmla="*/ 1 w 50"/>
                <a:gd name="T5" fmla="*/ 71 h 72"/>
                <a:gd name="T6" fmla="*/ 2 w 50"/>
                <a:gd name="T7" fmla="*/ 59 h 72"/>
                <a:gd name="T8" fmla="*/ 8 w 50"/>
                <a:gd name="T9" fmla="*/ 59 h 72"/>
                <a:gd name="T10" fmla="*/ 17 w 50"/>
                <a:gd name="T11" fmla="*/ 51 h 72"/>
                <a:gd name="T12" fmla="*/ 0 w 50"/>
                <a:gd name="T13" fmla="*/ 0 h 72"/>
                <a:gd name="T14" fmla="*/ 17 w 50"/>
                <a:gd name="T15" fmla="*/ 0 h 72"/>
                <a:gd name="T16" fmla="*/ 26 w 50"/>
                <a:gd name="T17" fmla="*/ 35 h 72"/>
                <a:gd name="T18" fmla="*/ 26 w 50"/>
                <a:gd name="T19" fmla="*/ 35 h 72"/>
                <a:gd name="T20" fmla="*/ 34 w 50"/>
                <a:gd name="T21" fmla="*/ 0 h 72"/>
                <a:gd name="T22" fmla="*/ 50 w 50"/>
                <a:gd name="T23" fmla="*/ 0 h 72"/>
                <a:gd name="T24" fmla="*/ 35 w 50"/>
                <a:gd name="T25" fmla="*/ 51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 h="72">
                  <a:moveTo>
                    <a:pt x="35" y="51"/>
                  </a:moveTo>
                  <a:cubicBezTo>
                    <a:pt x="26" y="68"/>
                    <a:pt x="18" y="72"/>
                    <a:pt x="9" y="72"/>
                  </a:cubicBezTo>
                  <a:cubicBezTo>
                    <a:pt x="6" y="72"/>
                    <a:pt x="3" y="72"/>
                    <a:pt x="1" y="71"/>
                  </a:cubicBezTo>
                  <a:cubicBezTo>
                    <a:pt x="2" y="59"/>
                    <a:pt x="2" y="59"/>
                    <a:pt x="2" y="59"/>
                  </a:cubicBezTo>
                  <a:cubicBezTo>
                    <a:pt x="8" y="59"/>
                    <a:pt x="8" y="59"/>
                    <a:pt x="8" y="59"/>
                  </a:cubicBezTo>
                  <a:cubicBezTo>
                    <a:pt x="12" y="59"/>
                    <a:pt x="13" y="57"/>
                    <a:pt x="17" y="51"/>
                  </a:cubicBezTo>
                  <a:cubicBezTo>
                    <a:pt x="10" y="37"/>
                    <a:pt x="4" y="18"/>
                    <a:pt x="0" y="0"/>
                  </a:cubicBezTo>
                  <a:cubicBezTo>
                    <a:pt x="17" y="0"/>
                    <a:pt x="17" y="0"/>
                    <a:pt x="17" y="0"/>
                  </a:cubicBezTo>
                  <a:cubicBezTo>
                    <a:pt x="19" y="12"/>
                    <a:pt x="23" y="24"/>
                    <a:pt x="26" y="35"/>
                  </a:cubicBezTo>
                  <a:cubicBezTo>
                    <a:pt x="26" y="35"/>
                    <a:pt x="26" y="35"/>
                    <a:pt x="26" y="35"/>
                  </a:cubicBezTo>
                  <a:cubicBezTo>
                    <a:pt x="30" y="24"/>
                    <a:pt x="33" y="11"/>
                    <a:pt x="34" y="0"/>
                  </a:cubicBezTo>
                  <a:cubicBezTo>
                    <a:pt x="50" y="0"/>
                    <a:pt x="50" y="0"/>
                    <a:pt x="50" y="0"/>
                  </a:cubicBezTo>
                  <a:cubicBezTo>
                    <a:pt x="45" y="23"/>
                    <a:pt x="40" y="40"/>
                    <a:pt x="35" y="5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grpSp>
      <p:sp>
        <p:nvSpPr>
          <p:cNvPr id="25" name="Freeform 31">
            <a:extLst>
              <a:ext uri="{FF2B5EF4-FFF2-40B4-BE49-F238E27FC236}">
                <a16:creationId xmlns:a16="http://schemas.microsoft.com/office/drawing/2014/main" xmlns="" id="{7F8020C1-6646-4961-B254-51F454231347}"/>
              </a:ext>
            </a:extLst>
          </p:cNvPr>
          <p:cNvSpPr>
            <a:spLocks noEditPoints="1"/>
          </p:cNvSpPr>
          <p:nvPr userDrawn="1"/>
        </p:nvSpPr>
        <p:spPr bwMode="auto">
          <a:xfrm>
            <a:off x="1374700" y="1141014"/>
            <a:ext cx="3387422" cy="4548986"/>
          </a:xfrm>
          <a:custGeom>
            <a:avLst/>
            <a:gdLst>
              <a:gd name="T0" fmla="*/ 442 w 885"/>
              <a:gd name="T1" fmla="*/ 1190 h 1190"/>
              <a:gd name="T2" fmla="*/ 0 w 885"/>
              <a:gd name="T3" fmla="*/ 666 h 1190"/>
              <a:gd name="T4" fmla="*/ 442 w 885"/>
              <a:gd name="T5" fmla="*/ 0 h 1190"/>
              <a:gd name="T6" fmla="*/ 885 w 885"/>
              <a:gd name="T7" fmla="*/ 670 h 1190"/>
              <a:gd name="T8" fmla="*/ 738 w 885"/>
              <a:gd name="T9" fmla="*/ 1074 h 1190"/>
              <a:gd name="T10" fmla="*/ 442 w 885"/>
              <a:gd name="T11" fmla="*/ 1190 h 1190"/>
              <a:gd name="T12" fmla="*/ 442 w 885"/>
              <a:gd name="T13" fmla="*/ 84 h 1190"/>
              <a:gd name="T14" fmla="*/ 85 w 885"/>
              <a:gd name="T15" fmla="*/ 666 h 1190"/>
              <a:gd name="T16" fmla="*/ 204 w 885"/>
              <a:gd name="T17" fmla="*/ 1016 h 1190"/>
              <a:gd name="T18" fmla="*/ 442 w 885"/>
              <a:gd name="T19" fmla="*/ 1105 h 1190"/>
              <a:gd name="T20" fmla="*/ 680 w 885"/>
              <a:gd name="T21" fmla="*/ 1013 h 1190"/>
              <a:gd name="T22" fmla="*/ 800 w 885"/>
              <a:gd name="T23" fmla="*/ 670 h 1190"/>
              <a:gd name="T24" fmla="*/ 674 w 885"/>
              <a:gd name="T25" fmla="*/ 265 h 1190"/>
              <a:gd name="T26" fmla="*/ 442 w 885"/>
              <a:gd name="T27" fmla="*/ 84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5" h="1190">
                <a:moveTo>
                  <a:pt x="442" y="1190"/>
                </a:moveTo>
                <a:cubicBezTo>
                  <a:pt x="228" y="1190"/>
                  <a:pt x="0" y="1052"/>
                  <a:pt x="0" y="666"/>
                </a:cubicBezTo>
                <a:cubicBezTo>
                  <a:pt x="0" y="348"/>
                  <a:pt x="231" y="0"/>
                  <a:pt x="442" y="0"/>
                </a:cubicBezTo>
                <a:cubicBezTo>
                  <a:pt x="653" y="0"/>
                  <a:pt x="885" y="351"/>
                  <a:pt x="885" y="670"/>
                </a:cubicBezTo>
                <a:cubicBezTo>
                  <a:pt x="885" y="843"/>
                  <a:pt x="834" y="982"/>
                  <a:pt x="738" y="1074"/>
                </a:cubicBezTo>
                <a:cubicBezTo>
                  <a:pt x="660" y="1149"/>
                  <a:pt x="555" y="1190"/>
                  <a:pt x="442" y="1190"/>
                </a:cubicBezTo>
                <a:moveTo>
                  <a:pt x="442" y="84"/>
                </a:moveTo>
                <a:cubicBezTo>
                  <a:pt x="293" y="84"/>
                  <a:pt x="85" y="377"/>
                  <a:pt x="85" y="666"/>
                </a:cubicBezTo>
                <a:cubicBezTo>
                  <a:pt x="85" y="823"/>
                  <a:pt x="125" y="941"/>
                  <a:pt x="204" y="1016"/>
                </a:cubicBezTo>
                <a:cubicBezTo>
                  <a:pt x="286" y="1094"/>
                  <a:pt x="388" y="1105"/>
                  <a:pt x="442" y="1105"/>
                </a:cubicBezTo>
                <a:cubicBezTo>
                  <a:pt x="495" y="1105"/>
                  <a:pt x="596" y="1093"/>
                  <a:pt x="680" y="1013"/>
                </a:cubicBezTo>
                <a:cubicBezTo>
                  <a:pt x="760" y="936"/>
                  <a:pt x="800" y="821"/>
                  <a:pt x="800" y="670"/>
                </a:cubicBezTo>
                <a:cubicBezTo>
                  <a:pt x="800" y="535"/>
                  <a:pt x="754" y="387"/>
                  <a:pt x="674" y="265"/>
                </a:cubicBezTo>
                <a:cubicBezTo>
                  <a:pt x="601" y="153"/>
                  <a:pt x="512" y="84"/>
                  <a:pt x="442" y="84"/>
                </a:cubicBezTo>
              </a:path>
            </a:pathLst>
          </a:custGeom>
          <a:solidFill>
            <a:schemeClr val="accent3">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en-AU" dirty="0"/>
          </a:p>
        </p:txBody>
      </p:sp>
    </p:spTree>
    <p:extLst>
      <p:ext uri="{BB962C8B-B14F-4D97-AF65-F5344CB8AC3E}">
        <p14:creationId xmlns:p14="http://schemas.microsoft.com/office/powerpoint/2010/main" val="4136466137"/>
      </p:ext>
    </p:extLst>
  </p:cSld>
  <p:clrMapOvr>
    <a:masterClrMapping/>
  </p:clrMapOvr>
  <p:extLst mod="1">
    <p:ext uri="{DCECCB84-F9BA-43D5-87BE-67443E8EF086}">
      <p15:sldGuideLst xmlns:p15="http://schemas.microsoft.com/office/powerpoint/2012/main" xmlns="">
        <p15:guide id="1" orient="horz" pos="216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range Divider">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88F961DB-785E-494B-B03E-39F02DC4D310}"/>
              </a:ext>
            </a:extLst>
          </p:cNvPr>
          <p:cNvSpPr/>
          <p:nvPr userDrawn="1"/>
        </p:nvSpPr>
        <p:spPr>
          <a:xfrm>
            <a:off x="0" y="3429000"/>
            <a:ext cx="12192000" cy="34292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dirty="0"/>
          </a:p>
        </p:txBody>
      </p:sp>
      <p:sp>
        <p:nvSpPr>
          <p:cNvPr id="31" name="Text Placeholder 10">
            <a:extLst>
              <a:ext uri="{FF2B5EF4-FFF2-40B4-BE49-F238E27FC236}">
                <a16:creationId xmlns:a16="http://schemas.microsoft.com/office/drawing/2014/main" xmlns="" id="{7927C4E2-D77C-4DB0-95A7-10E0CF7CB69C}"/>
              </a:ext>
            </a:extLst>
          </p:cNvPr>
          <p:cNvSpPr>
            <a:spLocks noGrp="1"/>
          </p:cNvSpPr>
          <p:nvPr>
            <p:ph type="body" sz="quarter" idx="15" hasCustomPrompt="1"/>
          </p:nvPr>
        </p:nvSpPr>
        <p:spPr>
          <a:xfrm>
            <a:off x="6336000" y="3744000"/>
            <a:ext cx="5113867" cy="1179016"/>
          </a:xfrm>
          <a:prstGeom prst="rect">
            <a:avLst/>
          </a:prstGeom>
        </p:spPr>
        <p:txBody>
          <a:bodyPr lIns="0" tIns="0" rIns="0" bIns="0">
            <a:normAutofit/>
          </a:bodyPr>
          <a:lstStyle>
            <a:lvl1pPr marL="0" indent="0">
              <a:spcAft>
                <a:spcPts val="0"/>
              </a:spcAft>
              <a:buFontTx/>
              <a:buNone/>
              <a:defRPr sz="2400" b="0" baseline="0">
                <a:solidFill>
                  <a:schemeClr val="bg1"/>
                </a:solidFill>
                <a:latin typeface="+mn-lt"/>
              </a:defRPr>
            </a:lvl1pPr>
            <a:lvl2pPr marL="457200" indent="0">
              <a:buFontTx/>
              <a:buNone/>
              <a:defRPr sz="1200"/>
            </a:lvl2pPr>
            <a:lvl3pPr marL="914400" indent="0">
              <a:buFontTx/>
              <a:buNone/>
              <a:defRPr sz="1200"/>
            </a:lvl3pPr>
            <a:lvl4pPr marL="1371600" indent="0">
              <a:buFontTx/>
              <a:buNone/>
              <a:defRPr sz="1200"/>
            </a:lvl4pPr>
            <a:lvl5pPr marL="1828800" indent="0">
              <a:buFontTx/>
              <a:buNone/>
              <a:defRPr sz="1200"/>
            </a:lvl5pPr>
          </a:lstStyle>
          <a:p>
            <a:pPr lvl="0"/>
            <a:r>
              <a:rPr lang="en-AU" dirty="0"/>
              <a:t>Divider slide subheading</a:t>
            </a:r>
          </a:p>
        </p:txBody>
      </p:sp>
      <p:sp>
        <p:nvSpPr>
          <p:cNvPr id="32" name="Text Placeholder 7">
            <a:extLst>
              <a:ext uri="{FF2B5EF4-FFF2-40B4-BE49-F238E27FC236}">
                <a16:creationId xmlns:a16="http://schemas.microsoft.com/office/drawing/2014/main" xmlns="" id="{3DF19E17-3305-4AB9-A67E-383180C06ABB}"/>
              </a:ext>
            </a:extLst>
          </p:cNvPr>
          <p:cNvSpPr>
            <a:spLocks noGrp="1"/>
          </p:cNvSpPr>
          <p:nvPr>
            <p:ph type="body" sz="quarter" idx="10" hasCustomPrompt="1"/>
          </p:nvPr>
        </p:nvSpPr>
        <p:spPr>
          <a:xfrm>
            <a:off x="6336000" y="1692000"/>
            <a:ext cx="5088000" cy="1440000"/>
          </a:xfrm>
          <a:prstGeom prst="rect">
            <a:avLst/>
          </a:prstGeom>
        </p:spPr>
        <p:txBody>
          <a:bodyPr vert="horz" lIns="0" tIns="0" rIns="0" bIns="0" rtlCol="0" anchor="b" anchorCtr="0">
            <a:noAutofit/>
          </a:bodyPr>
          <a:lstStyle>
            <a:lvl1pPr>
              <a:defRPr lang="en-US" sz="2800" baseline="0" dirty="0">
                <a:solidFill>
                  <a:schemeClr val="bg1"/>
                </a:solidFill>
              </a:defRPr>
            </a:lvl1pPr>
          </a:lstStyle>
          <a:p>
            <a:pPr lvl="0">
              <a:lnSpc>
                <a:spcPct val="90000"/>
              </a:lnSpc>
              <a:spcAft>
                <a:spcPts val="300"/>
              </a:spcAft>
              <a:buFontTx/>
            </a:pPr>
            <a:r>
              <a:rPr lang="en-US" dirty="0"/>
              <a:t>Divider slide title</a:t>
            </a:r>
          </a:p>
        </p:txBody>
      </p:sp>
      <p:sp>
        <p:nvSpPr>
          <p:cNvPr id="8" name="Freeform 5">
            <a:extLst>
              <a:ext uri="{FF2B5EF4-FFF2-40B4-BE49-F238E27FC236}">
                <a16:creationId xmlns:a16="http://schemas.microsoft.com/office/drawing/2014/main" xmlns="" id="{D5D2CAEB-2E31-4729-A39E-FDAFE0CC7076}"/>
              </a:ext>
            </a:extLst>
          </p:cNvPr>
          <p:cNvSpPr>
            <a:spLocks noEditPoints="1"/>
          </p:cNvSpPr>
          <p:nvPr userDrawn="1"/>
        </p:nvSpPr>
        <p:spPr bwMode="auto">
          <a:xfrm>
            <a:off x="1376606" y="1154507"/>
            <a:ext cx="3383610" cy="4548986"/>
          </a:xfrm>
          <a:custGeom>
            <a:avLst/>
            <a:gdLst>
              <a:gd name="T0" fmla="*/ 442 w 884"/>
              <a:gd name="T1" fmla="*/ 1190 h 1190"/>
              <a:gd name="T2" fmla="*/ 0 w 884"/>
              <a:gd name="T3" fmla="*/ 666 h 1190"/>
              <a:gd name="T4" fmla="*/ 442 w 884"/>
              <a:gd name="T5" fmla="*/ 0 h 1190"/>
              <a:gd name="T6" fmla="*/ 884 w 884"/>
              <a:gd name="T7" fmla="*/ 666 h 1190"/>
              <a:gd name="T8" fmla="*/ 442 w 884"/>
              <a:gd name="T9" fmla="*/ 1190 h 1190"/>
              <a:gd name="T10" fmla="*/ 733 w 884"/>
              <a:gd name="T11" fmla="*/ 1064 h 1190"/>
              <a:gd name="T12" fmla="*/ 870 w 884"/>
              <a:gd name="T13" fmla="*/ 666 h 1190"/>
              <a:gd name="T14" fmla="*/ 731 w 884"/>
              <a:gd name="T15" fmla="*/ 221 h 1190"/>
              <a:gd name="T16" fmla="*/ 442 w 884"/>
              <a:gd name="T17" fmla="*/ 13 h 1190"/>
              <a:gd name="T18" fmla="*/ 153 w 884"/>
              <a:gd name="T19" fmla="*/ 221 h 1190"/>
              <a:gd name="T20" fmla="*/ 14 w 884"/>
              <a:gd name="T21" fmla="*/ 666 h 1190"/>
              <a:gd name="T22" fmla="*/ 150 w 884"/>
              <a:gd name="T23" fmla="*/ 1064 h 1190"/>
              <a:gd name="T24" fmla="*/ 442 w 884"/>
              <a:gd name="T25" fmla="*/ 1177 h 1190"/>
              <a:gd name="T26" fmla="*/ 733 w 884"/>
              <a:gd name="T27" fmla="*/ 1064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4" h="1190">
                <a:moveTo>
                  <a:pt x="442" y="1190"/>
                </a:moveTo>
                <a:cubicBezTo>
                  <a:pt x="228" y="1190"/>
                  <a:pt x="0" y="1053"/>
                  <a:pt x="0" y="666"/>
                </a:cubicBezTo>
                <a:cubicBezTo>
                  <a:pt x="0" y="349"/>
                  <a:pt x="231" y="0"/>
                  <a:pt x="442" y="0"/>
                </a:cubicBezTo>
                <a:cubicBezTo>
                  <a:pt x="652" y="0"/>
                  <a:pt x="884" y="349"/>
                  <a:pt x="884" y="666"/>
                </a:cubicBezTo>
                <a:cubicBezTo>
                  <a:pt x="884" y="1053"/>
                  <a:pt x="655" y="1190"/>
                  <a:pt x="442" y="1190"/>
                </a:cubicBezTo>
                <a:close/>
                <a:moveTo>
                  <a:pt x="733" y="1064"/>
                </a:moveTo>
                <a:cubicBezTo>
                  <a:pt x="824" y="974"/>
                  <a:pt x="870" y="840"/>
                  <a:pt x="870" y="666"/>
                </a:cubicBezTo>
                <a:cubicBezTo>
                  <a:pt x="870" y="520"/>
                  <a:pt x="818" y="353"/>
                  <a:pt x="731" y="221"/>
                </a:cubicBezTo>
                <a:cubicBezTo>
                  <a:pt x="644" y="91"/>
                  <a:pt x="536" y="13"/>
                  <a:pt x="442" y="13"/>
                </a:cubicBezTo>
                <a:cubicBezTo>
                  <a:pt x="348" y="13"/>
                  <a:pt x="240" y="91"/>
                  <a:pt x="153" y="221"/>
                </a:cubicBezTo>
                <a:cubicBezTo>
                  <a:pt x="66" y="353"/>
                  <a:pt x="14" y="520"/>
                  <a:pt x="14" y="666"/>
                </a:cubicBezTo>
                <a:cubicBezTo>
                  <a:pt x="14" y="840"/>
                  <a:pt x="60" y="974"/>
                  <a:pt x="150" y="1064"/>
                </a:cubicBezTo>
                <a:cubicBezTo>
                  <a:pt x="224" y="1137"/>
                  <a:pt x="328" y="1177"/>
                  <a:pt x="442" y="1177"/>
                </a:cubicBezTo>
                <a:cubicBezTo>
                  <a:pt x="556" y="1177"/>
                  <a:pt x="659" y="1137"/>
                  <a:pt x="733" y="1064"/>
                </a:cubicBezTo>
                <a:close/>
              </a:path>
            </a:pathLst>
          </a:custGeom>
          <a:solidFill>
            <a:schemeClr val="accent3">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AU" dirty="0"/>
          </a:p>
        </p:txBody>
      </p:sp>
    </p:spTree>
    <p:extLst>
      <p:ext uri="{BB962C8B-B14F-4D97-AF65-F5344CB8AC3E}">
        <p14:creationId xmlns:p14="http://schemas.microsoft.com/office/powerpoint/2010/main" val="850636169"/>
      </p:ext>
    </p:extLst>
  </p:cSld>
  <p:clrMapOvr>
    <a:masterClrMapping/>
  </p:clrMapOvr>
  <p:extLst mod="1">
    <p:ext uri="{DCECCB84-F9BA-43D5-87BE-67443E8EF086}">
      <p15:sldGuideLst xmlns:p15="http://schemas.microsoft.com/office/powerpoint/2012/main" xmlns="">
        <p15:guide id="1" orient="horz" pos="216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88F961DB-785E-494B-B03E-39F02DC4D310}"/>
              </a:ext>
            </a:extLst>
          </p:cNvPr>
          <p:cNvSpPr/>
          <p:nvPr userDrawn="1"/>
        </p:nvSpPr>
        <p:spPr>
          <a:xfrm>
            <a:off x="0" y="3429000"/>
            <a:ext cx="12192000" cy="34292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dirty="0"/>
          </a:p>
        </p:txBody>
      </p:sp>
      <p:sp>
        <p:nvSpPr>
          <p:cNvPr id="8" name="Text Placeholder 10">
            <a:extLst>
              <a:ext uri="{FF2B5EF4-FFF2-40B4-BE49-F238E27FC236}">
                <a16:creationId xmlns:a16="http://schemas.microsoft.com/office/drawing/2014/main" xmlns="" id="{A50B3803-DD54-4FAF-98AD-9F09923E8E11}"/>
              </a:ext>
            </a:extLst>
          </p:cNvPr>
          <p:cNvSpPr>
            <a:spLocks noGrp="1"/>
          </p:cNvSpPr>
          <p:nvPr>
            <p:ph type="body" sz="quarter" idx="12" hasCustomPrompt="1"/>
          </p:nvPr>
        </p:nvSpPr>
        <p:spPr>
          <a:xfrm>
            <a:off x="9143215" y="3743775"/>
            <a:ext cx="2015067" cy="900360"/>
          </a:xfrm>
          <a:prstGeom prst="rect">
            <a:avLst/>
          </a:prstGeom>
        </p:spPr>
        <p:txBody>
          <a:bodyPr lIns="0" tIns="0" rIns="0" bIns="0"/>
          <a:lstStyle>
            <a:lvl1pPr marL="0" indent="0">
              <a:spcAft>
                <a:spcPts val="0"/>
              </a:spcAft>
              <a:buFontTx/>
              <a:buNone/>
              <a:defRPr sz="1400" b="1">
                <a:solidFill>
                  <a:schemeClr val="bg1"/>
                </a:solidFill>
              </a:defRPr>
            </a:lvl1pPr>
            <a:lvl2pPr marL="457200" indent="0">
              <a:buFontTx/>
              <a:buNone/>
              <a:defRPr sz="1200"/>
            </a:lvl2pPr>
            <a:lvl3pPr marL="914400" indent="0">
              <a:buFontTx/>
              <a:buNone/>
              <a:defRPr sz="1200"/>
            </a:lvl3pPr>
            <a:lvl4pPr marL="1371600" indent="0">
              <a:buFontTx/>
              <a:buNone/>
              <a:defRPr sz="1200"/>
            </a:lvl4pPr>
            <a:lvl5pPr marL="1828800" indent="0">
              <a:buFontTx/>
              <a:buNone/>
              <a:defRPr sz="1200"/>
            </a:lvl5pPr>
          </a:lstStyle>
          <a:p>
            <a:pPr lvl="0"/>
            <a:r>
              <a:rPr lang="en-AU" dirty="0"/>
              <a:t>Presented by</a:t>
            </a:r>
          </a:p>
        </p:txBody>
      </p:sp>
      <p:sp>
        <p:nvSpPr>
          <p:cNvPr id="9" name="Text Placeholder 10">
            <a:extLst>
              <a:ext uri="{FF2B5EF4-FFF2-40B4-BE49-F238E27FC236}">
                <a16:creationId xmlns:a16="http://schemas.microsoft.com/office/drawing/2014/main" xmlns="" id="{4E4DA767-3D08-4E02-BC2D-6F3AA964561C}"/>
              </a:ext>
            </a:extLst>
          </p:cNvPr>
          <p:cNvSpPr>
            <a:spLocks noGrp="1"/>
          </p:cNvSpPr>
          <p:nvPr>
            <p:ph type="body" sz="quarter" idx="15" hasCustomPrompt="1"/>
          </p:nvPr>
        </p:nvSpPr>
        <p:spPr>
          <a:xfrm>
            <a:off x="6336000" y="3743775"/>
            <a:ext cx="2015067" cy="900360"/>
          </a:xfrm>
          <a:prstGeom prst="rect">
            <a:avLst/>
          </a:prstGeom>
        </p:spPr>
        <p:txBody>
          <a:bodyPr lIns="0" tIns="0" rIns="0" bIns="0"/>
          <a:lstStyle>
            <a:lvl1pPr marL="0" indent="0">
              <a:spcAft>
                <a:spcPts val="0"/>
              </a:spcAft>
              <a:buFontTx/>
              <a:buNone/>
              <a:defRPr sz="1400" b="1">
                <a:solidFill>
                  <a:schemeClr val="bg1"/>
                </a:solidFill>
              </a:defRPr>
            </a:lvl1pPr>
            <a:lvl2pPr marL="457200" indent="0">
              <a:buFontTx/>
              <a:buNone/>
              <a:defRPr sz="1200"/>
            </a:lvl2pPr>
            <a:lvl3pPr marL="914400" indent="0">
              <a:buFontTx/>
              <a:buNone/>
              <a:defRPr sz="1200"/>
            </a:lvl3pPr>
            <a:lvl4pPr marL="1371600" indent="0">
              <a:buFontTx/>
              <a:buNone/>
              <a:defRPr sz="1200"/>
            </a:lvl4pPr>
            <a:lvl5pPr marL="1828800" indent="0">
              <a:buFontTx/>
              <a:buNone/>
              <a:defRPr sz="1200"/>
            </a:lvl5pPr>
          </a:lstStyle>
          <a:p>
            <a:pPr lvl="0"/>
            <a:r>
              <a:rPr lang="en-AU" dirty="0"/>
              <a:t>A presentation to</a:t>
            </a:r>
          </a:p>
        </p:txBody>
      </p:sp>
      <p:sp>
        <p:nvSpPr>
          <p:cNvPr id="10" name="Text Placeholder 7">
            <a:extLst>
              <a:ext uri="{FF2B5EF4-FFF2-40B4-BE49-F238E27FC236}">
                <a16:creationId xmlns:a16="http://schemas.microsoft.com/office/drawing/2014/main" xmlns="" id="{F7CED47A-23E9-4B0E-8F35-C5651AA8126E}"/>
              </a:ext>
            </a:extLst>
          </p:cNvPr>
          <p:cNvSpPr>
            <a:spLocks noGrp="1"/>
          </p:cNvSpPr>
          <p:nvPr>
            <p:ph type="body" sz="quarter" idx="10" hasCustomPrompt="1"/>
          </p:nvPr>
        </p:nvSpPr>
        <p:spPr>
          <a:xfrm>
            <a:off x="6336000" y="1692000"/>
            <a:ext cx="5088000" cy="1440000"/>
          </a:xfrm>
          <a:prstGeom prst="rect">
            <a:avLst/>
          </a:prstGeom>
        </p:spPr>
        <p:txBody>
          <a:bodyPr vert="horz" lIns="0" tIns="0" rIns="0" bIns="0" rtlCol="0" anchor="b" anchorCtr="0">
            <a:noAutofit/>
          </a:bodyPr>
          <a:lstStyle>
            <a:lvl1pPr>
              <a:defRPr lang="en-US" sz="2800" baseline="0" dirty="0">
                <a:solidFill>
                  <a:schemeClr val="bg1"/>
                </a:solidFill>
              </a:defRPr>
            </a:lvl1pPr>
            <a:lvl2pPr>
              <a:defRPr lang="en-US" sz="2000" baseline="0" dirty="0">
                <a:solidFill>
                  <a:schemeClr val="tx2"/>
                </a:solidFill>
              </a:defRPr>
            </a:lvl2pPr>
          </a:lstStyle>
          <a:p>
            <a:pPr lvl="0">
              <a:lnSpc>
                <a:spcPct val="90000"/>
              </a:lnSpc>
              <a:spcAft>
                <a:spcPts val="300"/>
              </a:spcAft>
              <a:buFontTx/>
            </a:pPr>
            <a:r>
              <a:rPr lang="en-US" dirty="0"/>
              <a:t>Presentation title</a:t>
            </a:r>
          </a:p>
          <a:p>
            <a:pPr lvl="1"/>
            <a:r>
              <a:rPr lang="en-US" dirty="0"/>
              <a:t>Subtitle</a:t>
            </a:r>
          </a:p>
        </p:txBody>
      </p:sp>
      <p:grpSp>
        <p:nvGrpSpPr>
          <p:cNvPr id="30" name="Group 42">
            <a:extLst>
              <a:ext uri="{FF2B5EF4-FFF2-40B4-BE49-F238E27FC236}">
                <a16:creationId xmlns:a16="http://schemas.microsoft.com/office/drawing/2014/main" xmlns="" id="{55E5CA9A-E89C-405F-BE26-D1AEAA69E123}"/>
              </a:ext>
            </a:extLst>
          </p:cNvPr>
          <p:cNvGrpSpPr>
            <a:grpSpLocks noChangeAspect="1"/>
          </p:cNvGrpSpPr>
          <p:nvPr userDrawn="1"/>
        </p:nvGrpSpPr>
        <p:grpSpPr bwMode="auto">
          <a:xfrm>
            <a:off x="10704513" y="5995988"/>
            <a:ext cx="863600" cy="541337"/>
            <a:chOff x="4870" y="3777"/>
            <a:chExt cx="544" cy="341"/>
          </a:xfrm>
        </p:grpSpPr>
        <p:sp>
          <p:nvSpPr>
            <p:cNvPr id="31" name="AutoShape 41">
              <a:extLst>
                <a:ext uri="{FF2B5EF4-FFF2-40B4-BE49-F238E27FC236}">
                  <a16:creationId xmlns:a16="http://schemas.microsoft.com/office/drawing/2014/main" xmlns="" id="{DAFD1BC7-17F0-4EE4-AA64-C03F06EEF0E7}"/>
                </a:ext>
              </a:extLst>
            </p:cNvPr>
            <p:cNvSpPr>
              <a:spLocks noChangeAspect="1" noChangeArrowheads="1" noTextEdit="1"/>
            </p:cNvSpPr>
            <p:nvPr/>
          </p:nvSpPr>
          <p:spPr bwMode="auto">
            <a:xfrm>
              <a:off x="4870" y="3777"/>
              <a:ext cx="54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2" name="Rectangle 31">
              <a:extLst>
                <a:ext uri="{FF2B5EF4-FFF2-40B4-BE49-F238E27FC236}">
                  <a16:creationId xmlns:a16="http://schemas.microsoft.com/office/drawing/2014/main" xmlns="" id="{4A705516-8CB1-4BF3-8201-102187066E4A}"/>
                </a:ext>
              </a:extLst>
            </p:cNvPr>
            <p:cNvSpPr>
              <a:spLocks noChangeArrowheads="1"/>
            </p:cNvSpPr>
            <p:nvPr/>
          </p:nvSpPr>
          <p:spPr bwMode="auto">
            <a:xfrm>
              <a:off x="4870" y="3893"/>
              <a:ext cx="545" cy="2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3" name="Freeform 44">
              <a:extLst>
                <a:ext uri="{FF2B5EF4-FFF2-40B4-BE49-F238E27FC236}">
                  <a16:creationId xmlns:a16="http://schemas.microsoft.com/office/drawing/2014/main" xmlns="" id="{77B8BD96-4610-4DC8-ACBB-8B2333AA812F}"/>
                </a:ext>
              </a:extLst>
            </p:cNvPr>
            <p:cNvSpPr>
              <a:spLocks/>
            </p:cNvSpPr>
            <p:nvPr/>
          </p:nvSpPr>
          <p:spPr bwMode="auto">
            <a:xfrm>
              <a:off x="5100" y="3963"/>
              <a:ext cx="84" cy="86"/>
            </a:xfrm>
            <a:custGeom>
              <a:avLst/>
              <a:gdLst>
                <a:gd name="T0" fmla="*/ 34 w 106"/>
                <a:gd name="T1" fmla="*/ 14 h 108"/>
                <a:gd name="T2" fmla="*/ 32 w 106"/>
                <a:gd name="T3" fmla="*/ 3 h 108"/>
                <a:gd name="T4" fmla="*/ 0 w 106"/>
                <a:gd name="T5" fmla="*/ 4 h 108"/>
                <a:gd name="T6" fmla="*/ 0 w 106"/>
                <a:gd name="T7" fmla="*/ 21 h 108"/>
                <a:gd name="T8" fmla="*/ 9 w 106"/>
                <a:gd name="T9" fmla="*/ 22 h 108"/>
                <a:gd name="T10" fmla="*/ 9 w 106"/>
                <a:gd name="T11" fmla="*/ 108 h 108"/>
                <a:gd name="T12" fmla="*/ 38 w 106"/>
                <a:gd name="T13" fmla="*/ 108 h 108"/>
                <a:gd name="T14" fmla="*/ 38 w 106"/>
                <a:gd name="T15" fmla="*/ 38 h 108"/>
                <a:gd name="T16" fmla="*/ 62 w 106"/>
                <a:gd name="T17" fmla="*/ 25 h 108"/>
                <a:gd name="T18" fmla="*/ 76 w 106"/>
                <a:gd name="T19" fmla="*/ 47 h 108"/>
                <a:gd name="T20" fmla="*/ 76 w 106"/>
                <a:gd name="T21" fmla="*/ 108 h 108"/>
                <a:gd name="T22" fmla="*/ 106 w 106"/>
                <a:gd name="T23" fmla="*/ 108 h 108"/>
                <a:gd name="T24" fmla="*/ 106 w 106"/>
                <a:gd name="T25" fmla="*/ 42 h 108"/>
                <a:gd name="T26" fmla="*/ 67 w 106"/>
                <a:gd name="T27" fmla="*/ 0 h 108"/>
                <a:gd name="T28" fmla="*/ 34 w 106"/>
                <a:gd name="T29" fmla="*/ 1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08">
                  <a:moveTo>
                    <a:pt x="34" y="14"/>
                  </a:moveTo>
                  <a:cubicBezTo>
                    <a:pt x="33" y="10"/>
                    <a:pt x="32" y="3"/>
                    <a:pt x="32" y="3"/>
                  </a:cubicBezTo>
                  <a:cubicBezTo>
                    <a:pt x="0" y="4"/>
                    <a:pt x="0" y="4"/>
                    <a:pt x="0" y="4"/>
                  </a:cubicBezTo>
                  <a:cubicBezTo>
                    <a:pt x="0" y="21"/>
                    <a:pt x="0" y="21"/>
                    <a:pt x="0" y="21"/>
                  </a:cubicBezTo>
                  <a:cubicBezTo>
                    <a:pt x="0" y="21"/>
                    <a:pt x="8" y="22"/>
                    <a:pt x="9" y="22"/>
                  </a:cubicBezTo>
                  <a:cubicBezTo>
                    <a:pt x="9" y="108"/>
                    <a:pt x="9" y="108"/>
                    <a:pt x="9" y="108"/>
                  </a:cubicBezTo>
                  <a:cubicBezTo>
                    <a:pt x="38" y="108"/>
                    <a:pt x="38" y="108"/>
                    <a:pt x="38" y="108"/>
                  </a:cubicBezTo>
                  <a:cubicBezTo>
                    <a:pt x="38" y="38"/>
                    <a:pt x="38" y="38"/>
                    <a:pt x="38" y="38"/>
                  </a:cubicBezTo>
                  <a:cubicBezTo>
                    <a:pt x="47" y="28"/>
                    <a:pt x="52" y="25"/>
                    <a:pt x="62" y="25"/>
                  </a:cubicBezTo>
                  <a:cubicBezTo>
                    <a:pt x="72" y="25"/>
                    <a:pt x="76" y="32"/>
                    <a:pt x="76" y="47"/>
                  </a:cubicBezTo>
                  <a:cubicBezTo>
                    <a:pt x="76" y="108"/>
                    <a:pt x="76" y="108"/>
                    <a:pt x="76" y="108"/>
                  </a:cubicBezTo>
                  <a:cubicBezTo>
                    <a:pt x="106" y="108"/>
                    <a:pt x="106" y="108"/>
                    <a:pt x="106" y="108"/>
                  </a:cubicBezTo>
                  <a:cubicBezTo>
                    <a:pt x="106" y="42"/>
                    <a:pt x="106" y="42"/>
                    <a:pt x="106" y="42"/>
                  </a:cubicBezTo>
                  <a:cubicBezTo>
                    <a:pt x="106" y="15"/>
                    <a:pt x="92" y="0"/>
                    <a:pt x="67" y="0"/>
                  </a:cubicBezTo>
                  <a:cubicBezTo>
                    <a:pt x="54" y="0"/>
                    <a:pt x="45" y="4"/>
                    <a:pt x="34" y="1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4" name="Freeform 45">
              <a:extLst>
                <a:ext uri="{FF2B5EF4-FFF2-40B4-BE49-F238E27FC236}">
                  <a16:creationId xmlns:a16="http://schemas.microsoft.com/office/drawing/2014/main" xmlns="" id="{0DEBBD74-6329-4CFA-A544-81A9CD018BA8}"/>
                </a:ext>
              </a:extLst>
            </p:cNvPr>
            <p:cNvSpPr>
              <a:spLocks noEditPoints="1"/>
            </p:cNvSpPr>
            <p:nvPr/>
          </p:nvSpPr>
          <p:spPr bwMode="auto">
            <a:xfrm>
              <a:off x="5280" y="3933"/>
              <a:ext cx="89" cy="118"/>
            </a:xfrm>
            <a:custGeom>
              <a:avLst/>
              <a:gdLst>
                <a:gd name="T0" fmla="*/ 0 w 112"/>
                <a:gd name="T1" fmla="*/ 1 h 149"/>
                <a:gd name="T2" fmla="*/ 0 w 112"/>
                <a:gd name="T3" fmla="*/ 18 h 149"/>
                <a:gd name="T4" fmla="*/ 11 w 112"/>
                <a:gd name="T5" fmla="*/ 19 h 149"/>
                <a:gd name="T6" fmla="*/ 11 w 112"/>
                <a:gd name="T7" fmla="*/ 142 h 149"/>
                <a:gd name="T8" fmla="*/ 55 w 112"/>
                <a:gd name="T9" fmla="*/ 149 h 149"/>
                <a:gd name="T10" fmla="*/ 112 w 112"/>
                <a:gd name="T11" fmla="*/ 90 h 149"/>
                <a:gd name="T12" fmla="*/ 69 w 112"/>
                <a:gd name="T13" fmla="*/ 38 h 149"/>
                <a:gd name="T14" fmla="*/ 39 w 112"/>
                <a:gd name="T15" fmla="*/ 49 h 149"/>
                <a:gd name="T16" fmla="*/ 39 w 112"/>
                <a:gd name="T17" fmla="*/ 0 h 149"/>
                <a:gd name="T18" fmla="*/ 0 w 112"/>
                <a:gd name="T19" fmla="*/ 1 h 149"/>
                <a:gd name="T20" fmla="*/ 63 w 112"/>
                <a:gd name="T21" fmla="*/ 63 h 149"/>
                <a:gd name="T22" fmla="*/ 81 w 112"/>
                <a:gd name="T23" fmla="*/ 93 h 149"/>
                <a:gd name="T24" fmla="*/ 56 w 112"/>
                <a:gd name="T25" fmla="*/ 125 h 149"/>
                <a:gd name="T26" fmla="*/ 39 w 112"/>
                <a:gd name="T27" fmla="*/ 121 h 149"/>
                <a:gd name="T28" fmla="*/ 39 w 112"/>
                <a:gd name="T29" fmla="*/ 77 h 149"/>
                <a:gd name="T30" fmla="*/ 63 w 112"/>
                <a:gd name="T31" fmla="*/ 63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2" h="149">
                  <a:moveTo>
                    <a:pt x="0" y="1"/>
                  </a:moveTo>
                  <a:cubicBezTo>
                    <a:pt x="0" y="18"/>
                    <a:pt x="0" y="18"/>
                    <a:pt x="0" y="18"/>
                  </a:cubicBezTo>
                  <a:cubicBezTo>
                    <a:pt x="0" y="18"/>
                    <a:pt x="10" y="19"/>
                    <a:pt x="11" y="19"/>
                  </a:cubicBezTo>
                  <a:cubicBezTo>
                    <a:pt x="11" y="23"/>
                    <a:pt x="11" y="142"/>
                    <a:pt x="11" y="142"/>
                  </a:cubicBezTo>
                  <a:cubicBezTo>
                    <a:pt x="26" y="146"/>
                    <a:pt x="41" y="149"/>
                    <a:pt x="55" y="149"/>
                  </a:cubicBezTo>
                  <a:cubicBezTo>
                    <a:pt x="91" y="149"/>
                    <a:pt x="112" y="127"/>
                    <a:pt x="112" y="90"/>
                  </a:cubicBezTo>
                  <a:cubicBezTo>
                    <a:pt x="112" y="58"/>
                    <a:pt x="95" y="38"/>
                    <a:pt x="69" y="38"/>
                  </a:cubicBezTo>
                  <a:cubicBezTo>
                    <a:pt x="58" y="38"/>
                    <a:pt x="48" y="42"/>
                    <a:pt x="39" y="49"/>
                  </a:cubicBezTo>
                  <a:cubicBezTo>
                    <a:pt x="39" y="0"/>
                    <a:pt x="39" y="0"/>
                    <a:pt x="39" y="0"/>
                  </a:cubicBezTo>
                  <a:lnTo>
                    <a:pt x="0" y="1"/>
                  </a:lnTo>
                  <a:close/>
                  <a:moveTo>
                    <a:pt x="63" y="63"/>
                  </a:moveTo>
                  <a:cubicBezTo>
                    <a:pt x="75" y="63"/>
                    <a:pt x="81" y="73"/>
                    <a:pt x="81" y="93"/>
                  </a:cubicBezTo>
                  <a:cubicBezTo>
                    <a:pt x="81" y="107"/>
                    <a:pt x="77" y="125"/>
                    <a:pt x="56" y="125"/>
                  </a:cubicBezTo>
                  <a:cubicBezTo>
                    <a:pt x="49" y="125"/>
                    <a:pt x="44" y="123"/>
                    <a:pt x="39" y="121"/>
                  </a:cubicBezTo>
                  <a:cubicBezTo>
                    <a:pt x="39" y="77"/>
                    <a:pt x="39" y="77"/>
                    <a:pt x="39" y="77"/>
                  </a:cubicBezTo>
                  <a:cubicBezTo>
                    <a:pt x="48" y="67"/>
                    <a:pt x="55" y="63"/>
                    <a:pt x="63" y="6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5" name="Freeform 46">
              <a:extLst>
                <a:ext uri="{FF2B5EF4-FFF2-40B4-BE49-F238E27FC236}">
                  <a16:creationId xmlns:a16="http://schemas.microsoft.com/office/drawing/2014/main" xmlns="" id="{2147772D-D36E-4817-B03A-BC0905C654E8}"/>
                </a:ext>
              </a:extLst>
            </p:cNvPr>
            <p:cNvSpPr>
              <a:spLocks noEditPoints="1"/>
            </p:cNvSpPr>
            <p:nvPr/>
          </p:nvSpPr>
          <p:spPr bwMode="auto">
            <a:xfrm>
              <a:off x="5195" y="3963"/>
              <a:ext cx="81" cy="88"/>
            </a:xfrm>
            <a:custGeom>
              <a:avLst/>
              <a:gdLst>
                <a:gd name="T0" fmla="*/ 30 w 102"/>
                <a:gd name="T1" fmla="*/ 77 h 111"/>
                <a:gd name="T2" fmla="*/ 53 w 102"/>
                <a:gd name="T3" fmla="*/ 63 h 111"/>
                <a:gd name="T4" fmla="*/ 64 w 102"/>
                <a:gd name="T5" fmla="*/ 63 h 111"/>
                <a:gd name="T6" fmla="*/ 64 w 102"/>
                <a:gd name="T7" fmla="*/ 80 h 111"/>
                <a:gd name="T8" fmla="*/ 43 w 102"/>
                <a:gd name="T9" fmla="*/ 89 h 111"/>
                <a:gd name="T10" fmla="*/ 30 w 102"/>
                <a:gd name="T11" fmla="*/ 77 h 111"/>
                <a:gd name="T12" fmla="*/ 9 w 102"/>
                <a:gd name="T13" fmla="*/ 7 h 111"/>
                <a:gd name="T14" fmla="*/ 8 w 102"/>
                <a:gd name="T15" fmla="*/ 7 h 111"/>
                <a:gd name="T16" fmla="*/ 13 w 102"/>
                <a:gd name="T17" fmla="*/ 29 h 111"/>
                <a:gd name="T18" fmla="*/ 15 w 102"/>
                <a:gd name="T19" fmla="*/ 29 h 111"/>
                <a:gd name="T20" fmla="*/ 44 w 102"/>
                <a:gd name="T21" fmla="*/ 23 h 111"/>
                <a:gd name="T22" fmla="*/ 64 w 102"/>
                <a:gd name="T23" fmla="*/ 40 h 111"/>
                <a:gd name="T24" fmla="*/ 64 w 102"/>
                <a:gd name="T25" fmla="*/ 43 h 111"/>
                <a:gd name="T26" fmla="*/ 53 w 102"/>
                <a:gd name="T27" fmla="*/ 43 h 111"/>
                <a:gd name="T28" fmla="*/ 0 w 102"/>
                <a:gd name="T29" fmla="*/ 78 h 111"/>
                <a:gd name="T30" fmla="*/ 37 w 102"/>
                <a:gd name="T31" fmla="*/ 111 h 111"/>
                <a:gd name="T32" fmla="*/ 68 w 102"/>
                <a:gd name="T33" fmla="*/ 100 h 111"/>
                <a:gd name="T34" fmla="*/ 70 w 102"/>
                <a:gd name="T35" fmla="*/ 108 h 111"/>
                <a:gd name="T36" fmla="*/ 102 w 102"/>
                <a:gd name="T37" fmla="*/ 107 h 111"/>
                <a:gd name="T38" fmla="*/ 102 w 102"/>
                <a:gd name="T39" fmla="*/ 91 h 111"/>
                <a:gd name="T40" fmla="*/ 92 w 102"/>
                <a:gd name="T41" fmla="*/ 90 h 111"/>
                <a:gd name="T42" fmla="*/ 92 w 102"/>
                <a:gd name="T43" fmla="*/ 37 h 111"/>
                <a:gd name="T44" fmla="*/ 48 w 102"/>
                <a:gd name="T45" fmla="*/ 0 h 111"/>
                <a:gd name="T46" fmla="*/ 9 w 102"/>
                <a:gd name="T47" fmla="*/ 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2" h="111">
                  <a:moveTo>
                    <a:pt x="30" y="77"/>
                  </a:moveTo>
                  <a:cubicBezTo>
                    <a:pt x="30" y="71"/>
                    <a:pt x="32" y="63"/>
                    <a:pt x="53" y="63"/>
                  </a:cubicBezTo>
                  <a:cubicBezTo>
                    <a:pt x="64" y="63"/>
                    <a:pt x="64" y="63"/>
                    <a:pt x="64" y="63"/>
                  </a:cubicBezTo>
                  <a:cubicBezTo>
                    <a:pt x="64" y="80"/>
                    <a:pt x="64" y="80"/>
                    <a:pt x="64" y="80"/>
                  </a:cubicBezTo>
                  <a:cubicBezTo>
                    <a:pt x="57" y="86"/>
                    <a:pt x="50" y="89"/>
                    <a:pt x="43" y="89"/>
                  </a:cubicBezTo>
                  <a:cubicBezTo>
                    <a:pt x="34" y="89"/>
                    <a:pt x="30" y="85"/>
                    <a:pt x="30" y="77"/>
                  </a:cubicBezTo>
                  <a:moveTo>
                    <a:pt x="9" y="7"/>
                  </a:moveTo>
                  <a:cubicBezTo>
                    <a:pt x="8" y="7"/>
                    <a:pt x="8" y="7"/>
                    <a:pt x="8" y="7"/>
                  </a:cubicBezTo>
                  <a:cubicBezTo>
                    <a:pt x="13" y="29"/>
                    <a:pt x="13" y="29"/>
                    <a:pt x="13" y="29"/>
                  </a:cubicBezTo>
                  <a:cubicBezTo>
                    <a:pt x="15" y="29"/>
                    <a:pt x="15" y="29"/>
                    <a:pt x="15" y="29"/>
                  </a:cubicBezTo>
                  <a:cubicBezTo>
                    <a:pt x="24" y="25"/>
                    <a:pt x="35" y="23"/>
                    <a:pt x="44" y="23"/>
                  </a:cubicBezTo>
                  <a:cubicBezTo>
                    <a:pt x="61" y="23"/>
                    <a:pt x="64" y="29"/>
                    <a:pt x="64" y="40"/>
                  </a:cubicBezTo>
                  <a:cubicBezTo>
                    <a:pt x="64" y="43"/>
                    <a:pt x="64" y="43"/>
                    <a:pt x="64" y="43"/>
                  </a:cubicBezTo>
                  <a:cubicBezTo>
                    <a:pt x="53" y="43"/>
                    <a:pt x="53" y="43"/>
                    <a:pt x="53" y="43"/>
                  </a:cubicBezTo>
                  <a:cubicBezTo>
                    <a:pt x="18" y="43"/>
                    <a:pt x="0" y="55"/>
                    <a:pt x="0" y="78"/>
                  </a:cubicBezTo>
                  <a:cubicBezTo>
                    <a:pt x="0" y="99"/>
                    <a:pt x="14" y="111"/>
                    <a:pt x="37" y="111"/>
                  </a:cubicBezTo>
                  <a:cubicBezTo>
                    <a:pt x="49" y="111"/>
                    <a:pt x="59" y="108"/>
                    <a:pt x="68" y="100"/>
                  </a:cubicBezTo>
                  <a:cubicBezTo>
                    <a:pt x="69" y="103"/>
                    <a:pt x="70" y="108"/>
                    <a:pt x="70" y="108"/>
                  </a:cubicBezTo>
                  <a:cubicBezTo>
                    <a:pt x="102" y="107"/>
                    <a:pt x="102" y="107"/>
                    <a:pt x="102" y="107"/>
                  </a:cubicBezTo>
                  <a:cubicBezTo>
                    <a:pt x="102" y="91"/>
                    <a:pt x="102" y="91"/>
                    <a:pt x="102" y="91"/>
                  </a:cubicBezTo>
                  <a:cubicBezTo>
                    <a:pt x="102" y="91"/>
                    <a:pt x="95" y="90"/>
                    <a:pt x="92" y="90"/>
                  </a:cubicBezTo>
                  <a:cubicBezTo>
                    <a:pt x="92" y="37"/>
                    <a:pt x="92" y="37"/>
                    <a:pt x="92" y="37"/>
                  </a:cubicBezTo>
                  <a:cubicBezTo>
                    <a:pt x="92" y="12"/>
                    <a:pt x="78" y="0"/>
                    <a:pt x="48" y="0"/>
                  </a:cubicBezTo>
                  <a:cubicBezTo>
                    <a:pt x="35" y="0"/>
                    <a:pt x="21" y="2"/>
                    <a:pt x="9" y="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6" name="Freeform 47">
              <a:extLst>
                <a:ext uri="{FF2B5EF4-FFF2-40B4-BE49-F238E27FC236}">
                  <a16:creationId xmlns:a16="http://schemas.microsoft.com/office/drawing/2014/main" xmlns="" id="{D4E225F7-FD2B-42BE-BF22-DEA8626C2B9B}"/>
                </a:ext>
              </a:extLst>
            </p:cNvPr>
            <p:cNvSpPr>
              <a:spLocks/>
            </p:cNvSpPr>
            <p:nvPr/>
          </p:nvSpPr>
          <p:spPr bwMode="auto">
            <a:xfrm>
              <a:off x="4900" y="3917"/>
              <a:ext cx="177" cy="182"/>
            </a:xfrm>
            <a:custGeom>
              <a:avLst/>
              <a:gdLst>
                <a:gd name="T0" fmla="*/ 141 w 224"/>
                <a:gd name="T1" fmla="*/ 2 h 229"/>
                <a:gd name="T2" fmla="*/ 103 w 224"/>
                <a:gd name="T3" fmla="*/ 48 h 229"/>
                <a:gd name="T4" fmla="*/ 49 w 224"/>
                <a:gd name="T5" fmla="*/ 22 h 229"/>
                <a:gd name="T6" fmla="*/ 45 w 224"/>
                <a:gd name="T7" fmla="*/ 22 h 229"/>
                <a:gd name="T8" fmla="*/ 44 w 224"/>
                <a:gd name="T9" fmla="*/ 26 h 229"/>
                <a:gd name="T10" fmla="*/ 57 w 224"/>
                <a:gd name="T11" fmla="*/ 84 h 229"/>
                <a:gd name="T12" fmla="*/ 3 w 224"/>
                <a:gd name="T13" fmla="*/ 111 h 229"/>
                <a:gd name="T14" fmla="*/ 0 w 224"/>
                <a:gd name="T15" fmla="*/ 113 h 229"/>
                <a:gd name="T16" fmla="*/ 3 w 224"/>
                <a:gd name="T17" fmla="*/ 116 h 229"/>
                <a:gd name="T18" fmla="*/ 56 w 224"/>
                <a:gd name="T19" fmla="*/ 143 h 229"/>
                <a:gd name="T20" fmla="*/ 43 w 224"/>
                <a:gd name="T21" fmla="*/ 202 h 229"/>
                <a:gd name="T22" fmla="*/ 44 w 224"/>
                <a:gd name="T23" fmla="*/ 205 h 229"/>
                <a:gd name="T24" fmla="*/ 48 w 224"/>
                <a:gd name="T25" fmla="*/ 205 h 229"/>
                <a:gd name="T26" fmla="*/ 102 w 224"/>
                <a:gd name="T27" fmla="*/ 180 h 229"/>
                <a:gd name="T28" fmla="*/ 140 w 224"/>
                <a:gd name="T29" fmla="*/ 227 h 229"/>
                <a:gd name="T30" fmla="*/ 143 w 224"/>
                <a:gd name="T31" fmla="*/ 229 h 229"/>
                <a:gd name="T32" fmla="*/ 145 w 224"/>
                <a:gd name="T33" fmla="*/ 226 h 229"/>
                <a:gd name="T34" fmla="*/ 159 w 224"/>
                <a:gd name="T35" fmla="*/ 167 h 229"/>
                <a:gd name="T36" fmla="*/ 219 w 224"/>
                <a:gd name="T37" fmla="*/ 167 h 229"/>
                <a:gd name="T38" fmla="*/ 223 w 224"/>
                <a:gd name="T39" fmla="*/ 166 h 229"/>
                <a:gd name="T40" fmla="*/ 222 w 224"/>
                <a:gd name="T41" fmla="*/ 162 h 229"/>
                <a:gd name="T42" fmla="*/ 185 w 224"/>
                <a:gd name="T43" fmla="*/ 115 h 229"/>
                <a:gd name="T44" fmla="*/ 223 w 224"/>
                <a:gd name="T45" fmla="*/ 67 h 229"/>
                <a:gd name="T46" fmla="*/ 224 w 224"/>
                <a:gd name="T47" fmla="*/ 64 h 229"/>
                <a:gd name="T48" fmla="*/ 220 w 224"/>
                <a:gd name="T49" fmla="*/ 62 h 229"/>
                <a:gd name="T50" fmla="*/ 205 w 224"/>
                <a:gd name="T51" fmla="*/ 62 h 229"/>
                <a:gd name="T52" fmla="*/ 202 w 224"/>
                <a:gd name="T53" fmla="*/ 63 h 229"/>
                <a:gd name="T54" fmla="*/ 145 w 224"/>
                <a:gd name="T55" fmla="*/ 124 h 229"/>
                <a:gd name="T56" fmla="*/ 144 w 224"/>
                <a:gd name="T57" fmla="*/ 124 h 229"/>
                <a:gd name="T58" fmla="*/ 144 w 224"/>
                <a:gd name="T59" fmla="*/ 123 h 229"/>
                <a:gd name="T60" fmla="*/ 193 w 224"/>
                <a:gd name="T61" fmla="*/ 64 h 229"/>
                <a:gd name="T62" fmla="*/ 193 w 224"/>
                <a:gd name="T63" fmla="*/ 63 h 229"/>
                <a:gd name="T64" fmla="*/ 191 w 224"/>
                <a:gd name="T65" fmla="*/ 62 h 229"/>
                <a:gd name="T66" fmla="*/ 172 w 224"/>
                <a:gd name="T67" fmla="*/ 62 h 229"/>
                <a:gd name="T68" fmla="*/ 167 w 224"/>
                <a:gd name="T69" fmla="*/ 64 h 229"/>
                <a:gd name="T70" fmla="*/ 111 w 224"/>
                <a:gd name="T71" fmla="*/ 124 h 229"/>
                <a:gd name="T72" fmla="*/ 110 w 224"/>
                <a:gd name="T73" fmla="*/ 124 h 229"/>
                <a:gd name="T74" fmla="*/ 110 w 224"/>
                <a:gd name="T75" fmla="*/ 123 h 229"/>
                <a:gd name="T76" fmla="*/ 158 w 224"/>
                <a:gd name="T77" fmla="*/ 65 h 229"/>
                <a:gd name="T78" fmla="*/ 159 w 224"/>
                <a:gd name="T79" fmla="*/ 62 h 229"/>
                <a:gd name="T80" fmla="*/ 146 w 224"/>
                <a:gd name="T81" fmla="*/ 3 h 229"/>
                <a:gd name="T82" fmla="*/ 144 w 224"/>
                <a:gd name="T83" fmla="*/ 0 h 229"/>
                <a:gd name="T84" fmla="*/ 141 w 224"/>
                <a:gd name="T85" fmla="*/ 2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4" h="229">
                  <a:moveTo>
                    <a:pt x="141" y="2"/>
                  </a:moveTo>
                  <a:cubicBezTo>
                    <a:pt x="103" y="48"/>
                    <a:pt x="103" y="48"/>
                    <a:pt x="103" y="48"/>
                  </a:cubicBezTo>
                  <a:cubicBezTo>
                    <a:pt x="103" y="49"/>
                    <a:pt x="49" y="22"/>
                    <a:pt x="49" y="22"/>
                  </a:cubicBezTo>
                  <a:cubicBezTo>
                    <a:pt x="47" y="21"/>
                    <a:pt x="46" y="21"/>
                    <a:pt x="45" y="22"/>
                  </a:cubicBezTo>
                  <a:cubicBezTo>
                    <a:pt x="44" y="23"/>
                    <a:pt x="44" y="24"/>
                    <a:pt x="44" y="26"/>
                  </a:cubicBezTo>
                  <a:cubicBezTo>
                    <a:pt x="57" y="84"/>
                    <a:pt x="57" y="84"/>
                    <a:pt x="57" y="84"/>
                  </a:cubicBezTo>
                  <a:cubicBezTo>
                    <a:pt x="57" y="85"/>
                    <a:pt x="3" y="111"/>
                    <a:pt x="3" y="111"/>
                  </a:cubicBezTo>
                  <a:cubicBezTo>
                    <a:pt x="1" y="111"/>
                    <a:pt x="0" y="112"/>
                    <a:pt x="0" y="113"/>
                  </a:cubicBezTo>
                  <a:cubicBezTo>
                    <a:pt x="0" y="115"/>
                    <a:pt x="1" y="116"/>
                    <a:pt x="3" y="116"/>
                  </a:cubicBezTo>
                  <a:cubicBezTo>
                    <a:pt x="56" y="143"/>
                    <a:pt x="56" y="143"/>
                    <a:pt x="56" y="143"/>
                  </a:cubicBezTo>
                  <a:cubicBezTo>
                    <a:pt x="57" y="143"/>
                    <a:pt x="43" y="202"/>
                    <a:pt x="43" y="202"/>
                  </a:cubicBezTo>
                  <a:cubicBezTo>
                    <a:pt x="43" y="203"/>
                    <a:pt x="43" y="205"/>
                    <a:pt x="44" y="205"/>
                  </a:cubicBezTo>
                  <a:cubicBezTo>
                    <a:pt x="45" y="206"/>
                    <a:pt x="46" y="206"/>
                    <a:pt x="48" y="205"/>
                  </a:cubicBezTo>
                  <a:cubicBezTo>
                    <a:pt x="102" y="180"/>
                    <a:pt x="102" y="180"/>
                    <a:pt x="102" y="180"/>
                  </a:cubicBezTo>
                  <a:cubicBezTo>
                    <a:pt x="102" y="180"/>
                    <a:pt x="140" y="227"/>
                    <a:pt x="140" y="227"/>
                  </a:cubicBezTo>
                  <a:cubicBezTo>
                    <a:pt x="141" y="228"/>
                    <a:pt x="142" y="229"/>
                    <a:pt x="143" y="229"/>
                  </a:cubicBezTo>
                  <a:cubicBezTo>
                    <a:pt x="144" y="228"/>
                    <a:pt x="145" y="227"/>
                    <a:pt x="145" y="226"/>
                  </a:cubicBezTo>
                  <a:cubicBezTo>
                    <a:pt x="159" y="167"/>
                    <a:pt x="159" y="167"/>
                    <a:pt x="159" y="167"/>
                  </a:cubicBezTo>
                  <a:cubicBezTo>
                    <a:pt x="159" y="167"/>
                    <a:pt x="219" y="167"/>
                    <a:pt x="219" y="167"/>
                  </a:cubicBezTo>
                  <a:cubicBezTo>
                    <a:pt x="221" y="167"/>
                    <a:pt x="222" y="167"/>
                    <a:pt x="223" y="166"/>
                  </a:cubicBezTo>
                  <a:cubicBezTo>
                    <a:pt x="223" y="165"/>
                    <a:pt x="223" y="163"/>
                    <a:pt x="222" y="162"/>
                  </a:cubicBezTo>
                  <a:cubicBezTo>
                    <a:pt x="222" y="162"/>
                    <a:pt x="185" y="115"/>
                    <a:pt x="185" y="115"/>
                  </a:cubicBezTo>
                  <a:cubicBezTo>
                    <a:pt x="185" y="114"/>
                    <a:pt x="223" y="67"/>
                    <a:pt x="223" y="67"/>
                  </a:cubicBezTo>
                  <a:cubicBezTo>
                    <a:pt x="224" y="66"/>
                    <a:pt x="224" y="65"/>
                    <a:pt x="224" y="64"/>
                  </a:cubicBezTo>
                  <a:cubicBezTo>
                    <a:pt x="223" y="63"/>
                    <a:pt x="222" y="62"/>
                    <a:pt x="220" y="62"/>
                  </a:cubicBezTo>
                  <a:cubicBezTo>
                    <a:pt x="205" y="62"/>
                    <a:pt x="205" y="62"/>
                    <a:pt x="205" y="62"/>
                  </a:cubicBezTo>
                  <a:cubicBezTo>
                    <a:pt x="204" y="62"/>
                    <a:pt x="203" y="63"/>
                    <a:pt x="202" y="63"/>
                  </a:cubicBezTo>
                  <a:cubicBezTo>
                    <a:pt x="145" y="124"/>
                    <a:pt x="145" y="124"/>
                    <a:pt x="145" y="124"/>
                  </a:cubicBezTo>
                  <a:cubicBezTo>
                    <a:pt x="145" y="124"/>
                    <a:pt x="144" y="125"/>
                    <a:pt x="144" y="124"/>
                  </a:cubicBezTo>
                  <a:cubicBezTo>
                    <a:pt x="144" y="124"/>
                    <a:pt x="144" y="124"/>
                    <a:pt x="144" y="123"/>
                  </a:cubicBezTo>
                  <a:cubicBezTo>
                    <a:pt x="145" y="122"/>
                    <a:pt x="177" y="83"/>
                    <a:pt x="193" y="64"/>
                  </a:cubicBezTo>
                  <a:cubicBezTo>
                    <a:pt x="193" y="64"/>
                    <a:pt x="193" y="63"/>
                    <a:pt x="193" y="63"/>
                  </a:cubicBezTo>
                  <a:cubicBezTo>
                    <a:pt x="193" y="62"/>
                    <a:pt x="192" y="62"/>
                    <a:pt x="191" y="62"/>
                  </a:cubicBezTo>
                  <a:cubicBezTo>
                    <a:pt x="172" y="62"/>
                    <a:pt x="172" y="62"/>
                    <a:pt x="172" y="62"/>
                  </a:cubicBezTo>
                  <a:cubicBezTo>
                    <a:pt x="170" y="62"/>
                    <a:pt x="168" y="63"/>
                    <a:pt x="167" y="64"/>
                  </a:cubicBezTo>
                  <a:cubicBezTo>
                    <a:pt x="158" y="74"/>
                    <a:pt x="112" y="123"/>
                    <a:pt x="111" y="124"/>
                  </a:cubicBezTo>
                  <a:cubicBezTo>
                    <a:pt x="111" y="124"/>
                    <a:pt x="110" y="125"/>
                    <a:pt x="110" y="124"/>
                  </a:cubicBezTo>
                  <a:cubicBezTo>
                    <a:pt x="110" y="124"/>
                    <a:pt x="110" y="124"/>
                    <a:pt x="110" y="123"/>
                  </a:cubicBezTo>
                  <a:cubicBezTo>
                    <a:pt x="158" y="65"/>
                    <a:pt x="158" y="65"/>
                    <a:pt x="158" y="65"/>
                  </a:cubicBezTo>
                  <a:cubicBezTo>
                    <a:pt x="159" y="64"/>
                    <a:pt x="160" y="63"/>
                    <a:pt x="159" y="62"/>
                  </a:cubicBezTo>
                  <a:cubicBezTo>
                    <a:pt x="159" y="61"/>
                    <a:pt x="147" y="4"/>
                    <a:pt x="146" y="3"/>
                  </a:cubicBezTo>
                  <a:cubicBezTo>
                    <a:pt x="146" y="1"/>
                    <a:pt x="145" y="0"/>
                    <a:pt x="144" y="0"/>
                  </a:cubicBezTo>
                  <a:cubicBezTo>
                    <a:pt x="143" y="0"/>
                    <a:pt x="142" y="0"/>
                    <a:pt x="141" y="2"/>
                  </a:cubicBezTo>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7" name="Freeform 48">
              <a:extLst>
                <a:ext uri="{FF2B5EF4-FFF2-40B4-BE49-F238E27FC236}">
                  <a16:creationId xmlns:a16="http://schemas.microsoft.com/office/drawing/2014/main" xmlns="" id="{73F4A4ED-4626-4E91-BC55-5368F9C8A6C9}"/>
                </a:ext>
              </a:extLst>
            </p:cNvPr>
            <p:cNvSpPr>
              <a:spLocks noEditPoints="1"/>
            </p:cNvSpPr>
            <p:nvPr/>
          </p:nvSpPr>
          <p:spPr bwMode="auto">
            <a:xfrm>
              <a:off x="4871" y="3790"/>
              <a:ext cx="37" cy="43"/>
            </a:xfrm>
            <a:custGeom>
              <a:avLst/>
              <a:gdLst>
                <a:gd name="T0" fmla="*/ 35 w 47"/>
                <a:gd name="T1" fmla="*/ 52 h 54"/>
                <a:gd name="T2" fmla="*/ 34 w 47"/>
                <a:gd name="T3" fmla="*/ 48 h 54"/>
                <a:gd name="T4" fmla="*/ 18 w 47"/>
                <a:gd name="T5" fmla="*/ 54 h 54"/>
                <a:gd name="T6" fmla="*/ 0 w 47"/>
                <a:gd name="T7" fmla="*/ 38 h 54"/>
                <a:gd name="T8" fmla="*/ 28 w 47"/>
                <a:gd name="T9" fmla="*/ 21 h 54"/>
                <a:gd name="T10" fmla="*/ 31 w 47"/>
                <a:gd name="T11" fmla="*/ 21 h 54"/>
                <a:gd name="T12" fmla="*/ 31 w 47"/>
                <a:gd name="T13" fmla="*/ 18 h 54"/>
                <a:gd name="T14" fmla="*/ 22 w 47"/>
                <a:gd name="T15" fmla="*/ 12 h 54"/>
                <a:gd name="T16" fmla="*/ 7 w 47"/>
                <a:gd name="T17" fmla="*/ 15 h 54"/>
                <a:gd name="T18" fmla="*/ 4 w 47"/>
                <a:gd name="T19" fmla="*/ 3 h 54"/>
                <a:gd name="T20" fmla="*/ 24 w 47"/>
                <a:gd name="T21" fmla="*/ 0 h 54"/>
                <a:gd name="T22" fmla="*/ 47 w 47"/>
                <a:gd name="T23" fmla="*/ 18 h 54"/>
                <a:gd name="T24" fmla="*/ 47 w 47"/>
                <a:gd name="T25" fmla="*/ 52 h 54"/>
                <a:gd name="T26" fmla="*/ 35 w 47"/>
                <a:gd name="T27" fmla="*/ 52 h 54"/>
                <a:gd name="T28" fmla="*/ 31 w 47"/>
                <a:gd name="T29" fmla="*/ 31 h 54"/>
                <a:gd name="T30" fmla="*/ 27 w 47"/>
                <a:gd name="T31" fmla="*/ 31 h 54"/>
                <a:gd name="T32" fmla="*/ 16 w 47"/>
                <a:gd name="T33" fmla="*/ 37 h 54"/>
                <a:gd name="T34" fmla="*/ 22 w 47"/>
                <a:gd name="T35" fmla="*/ 42 h 54"/>
                <a:gd name="T36" fmla="*/ 31 w 47"/>
                <a:gd name="T37" fmla="*/ 38 h 54"/>
                <a:gd name="T38" fmla="*/ 31 w 47"/>
                <a:gd name="T39"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7" h="54">
                  <a:moveTo>
                    <a:pt x="35" y="52"/>
                  </a:moveTo>
                  <a:cubicBezTo>
                    <a:pt x="34" y="48"/>
                    <a:pt x="34" y="48"/>
                    <a:pt x="34" y="48"/>
                  </a:cubicBezTo>
                  <a:cubicBezTo>
                    <a:pt x="30" y="52"/>
                    <a:pt x="25" y="54"/>
                    <a:pt x="18" y="54"/>
                  </a:cubicBezTo>
                  <a:cubicBezTo>
                    <a:pt x="8" y="54"/>
                    <a:pt x="0" y="49"/>
                    <a:pt x="0" y="38"/>
                  </a:cubicBezTo>
                  <a:cubicBezTo>
                    <a:pt x="0" y="25"/>
                    <a:pt x="9" y="21"/>
                    <a:pt x="28" y="21"/>
                  </a:cubicBezTo>
                  <a:cubicBezTo>
                    <a:pt x="31" y="21"/>
                    <a:pt x="31" y="21"/>
                    <a:pt x="31" y="21"/>
                  </a:cubicBezTo>
                  <a:cubicBezTo>
                    <a:pt x="31" y="18"/>
                    <a:pt x="31" y="18"/>
                    <a:pt x="31" y="18"/>
                  </a:cubicBezTo>
                  <a:cubicBezTo>
                    <a:pt x="31" y="14"/>
                    <a:pt x="29" y="12"/>
                    <a:pt x="22" y="12"/>
                  </a:cubicBezTo>
                  <a:cubicBezTo>
                    <a:pt x="17" y="12"/>
                    <a:pt x="11" y="13"/>
                    <a:pt x="7" y="15"/>
                  </a:cubicBezTo>
                  <a:cubicBezTo>
                    <a:pt x="4" y="3"/>
                    <a:pt x="4" y="3"/>
                    <a:pt x="4" y="3"/>
                  </a:cubicBezTo>
                  <a:cubicBezTo>
                    <a:pt x="10" y="1"/>
                    <a:pt x="17" y="0"/>
                    <a:pt x="24" y="0"/>
                  </a:cubicBezTo>
                  <a:cubicBezTo>
                    <a:pt x="40" y="0"/>
                    <a:pt x="47" y="5"/>
                    <a:pt x="47" y="18"/>
                  </a:cubicBezTo>
                  <a:cubicBezTo>
                    <a:pt x="47" y="52"/>
                    <a:pt x="47" y="52"/>
                    <a:pt x="47" y="52"/>
                  </a:cubicBezTo>
                  <a:lnTo>
                    <a:pt x="35" y="52"/>
                  </a:lnTo>
                  <a:close/>
                  <a:moveTo>
                    <a:pt x="31" y="31"/>
                  </a:moveTo>
                  <a:cubicBezTo>
                    <a:pt x="27" y="31"/>
                    <a:pt x="27" y="31"/>
                    <a:pt x="27" y="31"/>
                  </a:cubicBezTo>
                  <a:cubicBezTo>
                    <a:pt x="19" y="31"/>
                    <a:pt x="16" y="32"/>
                    <a:pt x="16" y="37"/>
                  </a:cubicBezTo>
                  <a:cubicBezTo>
                    <a:pt x="16" y="40"/>
                    <a:pt x="18" y="42"/>
                    <a:pt x="22" y="42"/>
                  </a:cubicBezTo>
                  <a:cubicBezTo>
                    <a:pt x="26" y="42"/>
                    <a:pt x="29" y="40"/>
                    <a:pt x="31" y="38"/>
                  </a:cubicBezTo>
                  <a:lnTo>
                    <a:pt x="31" y="3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8" name="Freeform 49">
              <a:extLst>
                <a:ext uri="{FF2B5EF4-FFF2-40B4-BE49-F238E27FC236}">
                  <a16:creationId xmlns:a16="http://schemas.microsoft.com/office/drawing/2014/main" xmlns="" id="{395DB4B3-918F-491A-AE88-A3F7F9D06861}"/>
                </a:ext>
              </a:extLst>
            </p:cNvPr>
            <p:cNvSpPr>
              <a:spLocks/>
            </p:cNvSpPr>
            <p:nvPr/>
          </p:nvSpPr>
          <p:spPr bwMode="auto">
            <a:xfrm>
              <a:off x="4931" y="3777"/>
              <a:ext cx="47" cy="54"/>
            </a:xfrm>
            <a:custGeom>
              <a:avLst/>
              <a:gdLst>
                <a:gd name="T0" fmla="*/ 29 w 47"/>
                <a:gd name="T1" fmla="*/ 54 h 54"/>
                <a:gd name="T2" fmla="*/ 12 w 47"/>
                <a:gd name="T3" fmla="*/ 18 h 54"/>
                <a:gd name="T4" fmla="*/ 12 w 47"/>
                <a:gd name="T5" fmla="*/ 18 h 54"/>
                <a:gd name="T6" fmla="*/ 12 w 47"/>
                <a:gd name="T7" fmla="*/ 54 h 54"/>
                <a:gd name="T8" fmla="*/ 0 w 47"/>
                <a:gd name="T9" fmla="*/ 54 h 54"/>
                <a:gd name="T10" fmla="*/ 0 w 47"/>
                <a:gd name="T11" fmla="*/ 0 h 54"/>
                <a:gd name="T12" fmla="*/ 17 w 47"/>
                <a:gd name="T13" fmla="*/ 0 h 54"/>
                <a:gd name="T14" fmla="*/ 35 w 47"/>
                <a:gd name="T15" fmla="*/ 35 h 54"/>
                <a:gd name="T16" fmla="*/ 35 w 47"/>
                <a:gd name="T17" fmla="*/ 35 h 54"/>
                <a:gd name="T18" fmla="*/ 35 w 47"/>
                <a:gd name="T19" fmla="*/ 0 h 54"/>
                <a:gd name="T20" fmla="*/ 47 w 47"/>
                <a:gd name="T21" fmla="*/ 0 h 54"/>
                <a:gd name="T22" fmla="*/ 47 w 47"/>
                <a:gd name="T23" fmla="*/ 54 h 54"/>
                <a:gd name="T24" fmla="*/ 29 w 47"/>
                <a:gd name="T25"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 h="54">
                  <a:moveTo>
                    <a:pt x="29" y="54"/>
                  </a:moveTo>
                  <a:lnTo>
                    <a:pt x="12" y="18"/>
                  </a:lnTo>
                  <a:lnTo>
                    <a:pt x="12" y="18"/>
                  </a:lnTo>
                  <a:lnTo>
                    <a:pt x="12" y="54"/>
                  </a:lnTo>
                  <a:lnTo>
                    <a:pt x="0" y="54"/>
                  </a:lnTo>
                  <a:lnTo>
                    <a:pt x="0" y="0"/>
                  </a:lnTo>
                  <a:lnTo>
                    <a:pt x="17" y="0"/>
                  </a:lnTo>
                  <a:lnTo>
                    <a:pt x="35" y="35"/>
                  </a:lnTo>
                  <a:lnTo>
                    <a:pt x="35" y="35"/>
                  </a:lnTo>
                  <a:lnTo>
                    <a:pt x="35" y="0"/>
                  </a:lnTo>
                  <a:lnTo>
                    <a:pt x="47" y="0"/>
                  </a:lnTo>
                  <a:lnTo>
                    <a:pt x="47" y="54"/>
                  </a:lnTo>
                  <a:lnTo>
                    <a:pt x="29" y="5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39" name="Freeform 50">
              <a:extLst>
                <a:ext uri="{FF2B5EF4-FFF2-40B4-BE49-F238E27FC236}">
                  <a16:creationId xmlns:a16="http://schemas.microsoft.com/office/drawing/2014/main" xmlns="" id="{AA944DD9-AEE9-4265-B8A7-FBC6C2ECD47B}"/>
                </a:ext>
              </a:extLst>
            </p:cNvPr>
            <p:cNvSpPr>
              <a:spLocks noEditPoints="1"/>
            </p:cNvSpPr>
            <p:nvPr/>
          </p:nvSpPr>
          <p:spPr bwMode="auto">
            <a:xfrm>
              <a:off x="4982" y="3777"/>
              <a:ext cx="53" cy="54"/>
            </a:xfrm>
            <a:custGeom>
              <a:avLst/>
              <a:gdLst>
                <a:gd name="T0" fmla="*/ 48 w 67"/>
                <a:gd name="T1" fmla="*/ 68 h 68"/>
                <a:gd name="T2" fmla="*/ 44 w 67"/>
                <a:gd name="T3" fmla="*/ 54 h 68"/>
                <a:gd name="T4" fmla="*/ 20 w 67"/>
                <a:gd name="T5" fmla="*/ 54 h 68"/>
                <a:gd name="T6" fmla="*/ 17 w 67"/>
                <a:gd name="T7" fmla="*/ 68 h 68"/>
                <a:gd name="T8" fmla="*/ 0 w 67"/>
                <a:gd name="T9" fmla="*/ 68 h 68"/>
                <a:gd name="T10" fmla="*/ 23 w 67"/>
                <a:gd name="T11" fmla="*/ 0 h 68"/>
                <a:gd name="T12" fmla="*/ 44 w 67"/>
                <a:gd name="T13" fmla="*/ 0 h 68"/>
                <a:gd name="T14" fmla="*/ 67 w 67"/>
                <a:gd name="T15" fmla="*/ 68 h 68"/>
                <a:gd name="T16" fmla="*/ 48 w 67"/>
                <a:gd name="T17" fmla="*/ 68 h 68"/>
                <a:gd name="T18" fmla="*/ 32 w 67"/>
                <a:gd name="T19" fmla="*/ 16 h 68"/>
                <a:gd name="T20" fmla="*/ 32 w 67"/>
                <a:gd name="T21" fmla="*/ 16 h 68"/>
                <a:gd name="T22" fmla="*/ 24 w 67"/>
                <a:gd name="T23" fmla="*/ 41 h 68"/>
                <a:gd name="T24" fmla="*/ 41 w 67"/>
                <a:gd name="T25" fmla="*/ 41 h 68"/>
                <a:gd name="T26" fmla="*/ 32 w 67"/>
                <a:gd name="T27" fmla="*/ 16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 h="68">
                  <a:moveTo>
                    <a:pt x="48" y="68"/>
                  </a:moveTo>
                  <a:cubicBezTo>
                    <a:pt x="47" y="64"/>
                    <a:pt x="45" y="59"/>
                    <a:pt x="44" y="54"/>
                  </a:cubicBezTo>
                  <a:cubicBezTo>
                    <a:pt x="20" y="54"/>
                    <a:pt x="20" y="54"/>
                    <a:pt x="20" y="54"/>
                  </a:cubicBezTo>
                  <a:cubicBezTo>
                    <a:pt x="19" y="59"/>
                    <a:pt x="18" y="64"/>
                    <a:pt x="17" y="68"/>
                  </a:cubicBezTo>
                  <a:cubicBezTo>
                    <a:pt x="0" y="68"/>
                    <a:pt x="0" y="68"/>
                    <a:pt x="0" y="68"/>
                  </a:cubicBezTo>
                  <a:cubicBezTo>
                    <a:pt x="6" y="45"/>
                    <a:pt x="14" y="24"/>
                    <a:pt x="23" y="0"/>
                  </a:cubicBezTo>
                  <a:cubicBezTo>
                    <a:pt x="44" y="0"/>
                    <a:pt x="44" y="0"/>
                    <a:pt x="44" y="0"/>
                  </a:cubicBezTo>
                  <a:cubicBezTo>
                    <a:pt x="53" y="23"/>
                    <a:pt x="61" y="46"/>
                    <a:pt x="67" y="68"/>
                  </a:cubicBezTo>
                  <a:lnTo>
                    <a:pt x="48" y="68"/>
                  </a:lnTo>
                  <a:close/>
                  <a:moveTo>
                    <a:pt x="32" y="16"/>
                  </a:moveTo>
                  <a:cubicBezTo>
                    <a:pt x="32" y="16"/>
                    <a:pt x="32" y="16"/>
                    <a:pt x="32" y="16"/>
                  </a:cubicBezTo>
                  <a:cubicBezTo>
                    <a:pt x="29" y="25"/>
                    <a:pt x="27" y="33"/>
                    <a:pt x="24" y="41"/>
                  </a:cubicBezTo>
                  <a:cubicBezTo>
                    <a:pt x="41" y="41"/>
                    <a:pt x="41" y="41"/>
                    <a:pt x="41" y="41"/>
                  </a:cubicBezTo>
                  <a:cubicBezTo>
                    <a:pt x="38" y="33"/>
                    <a:pt x="35" y="25"/>
                    <a:pt x="32" y="1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0" name="Freeform 51">
              <a:extLst>
                <a:ext uri="{FF2B5EF4-FFF2-40B4-BE49-F238E27FC236}">
                  <a16:creationId xmlns:a16="http://schemas.microsoft.com/office/drawing/2014/main" xmlns="" id="{2EB4AD10-0312-4719-8C3E-D7D95A8B4EDE}"/>
                </a:ext>
              </a:extLst>
            </p:cNvPr>
            <p:cNvSpPr>
              <a:spLocks noEditPoints="1"/>
            </p:cNvSpPr>
            <p:nvPr/>
          </p:nvSpPr>
          <p:spPr bwMode="auto">
            <a:xfrm>
              <a:off x="5039" y="3777"/>
              <a:ext cx="41" cy="54"/>
            </a:xfrm>
            <a:custGeom>
              <a:avLst/>
              <a:gdLst>
                <a:gd name="T0" fmla="*/ 23 w 52"/>
                <a:gd name="T1" fmla="*/ 68 h 68"/>
                <a:gd name="T2" fmla="*/ 0 w 52"/>
                <a:gd name="T3" fmla="*/ 68 h 68"/>
                <a:gd name="T4" fmla="*/ 0 w 52"/>
                <a:gd name="T5" fmla="*/ 0 h 68"/>
                <a:gd name="T6" fmla="*/ 23 w 52"/>
                <a:gd name="T7" fmla="*/ 0 h 68"/>
                <a:gd name="T8" fmla="*/ 48 w 52"/>
                <a:gd name="T9" fmla="*/ 17 h 68"/>
                <a:gd name="T10" fmla="*/ 38 w 52"/>
                <a:gd name="T11" fmla="*/ 31 h 68"/>
                <a:gd name="T12" fmla="*/ 52 w 52"/>
                <a:gd name="T13" fmla="*/ 47 h 68"/>
                <a:gd name="T14" fmla="*/ 23 w 52"/>
                <a:gd name="T15" fmla="*/ 68 h 68"/>
                <a:gd name="T16" fmla="*/ 22 w 52"/>
                <a:gd name="T17" fmla="*/ 12 h 68"/>
                <a:gd name="T18" fmla="*/ 16 w 52"/>
                <a:gd name="T19" fmla="*/ 12 h 68"/>
                <a:gd name="T20" fmla="*/ 16 w 52"/>
                <a:gd name="T21" fmla="*/ 27 h 68"/>
                <a:gd name="T22" fmla="*/ 23 w 52"/>
                <a:gd name="T23" fmla="*/ 27 h 68"/>
                <a:gd name="T24" fmla="*/ 31 w 52"/>
                <a:gd name="T25" fmla="*/ 20 h 68"/>
                <a:gd name="T26" fmla="*/ 22 w 52"/>
                <a:gd name="T27" fmla="*/ 12 h 68"/>
                <a:gd name="T28" fmla="*/ 23 w 52"/>
                <a:gd name="T29" fmla="*/ 39 h 68"/>
                <a:gd name="T30" fmla="*/ 16 w 52"/>
                <a:gd name="T31" fmla="*/ 39 h 68"/>
                <a:gd name="T32" fmla="*/ 16 w 52"/>
                <a:gd name="T33" fmla="*/ 55 h 68"/>
                <a:gd name="T34" fmla="*/ 24 w 52"/>
                <a:gd name="T35" fmla="*/ 55 h 68"/>
                <a:gd name="T36" fmla="*/ 34 w 52"/>
                <a:gd name="T37" fmla="*/ 48 h 68"/>
                <a:gd name="T38" fmla="*/ 23 w 52"/>
                <a:gd name="T39" fmla="*/ 3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2" h="68">
                  <a:moveTo>
                    <a:pt x="23" y="68"/>
                  </a:moveTo>
                  <a:cubicBezTo>
                    <a:pt x="0" y="68"/>
                    <a:pt x="0" y="68"/>
                    <a:pt x="0" y="68"/>
                  </a:cubicBezTo>
                  <a:cubicBezTo>
                    <a:pt x="0" y="0"/>
                    <a:pt x="0" y="0"/>
                    <a:pt x="0" y="0"/>
                  </a:cubicBezTo>
                  <a:cubicBezTo>
                    <a:pt x="23" y="0"/>
                    <a:pt x="23" y="0"/>
                    <a:pt x="23" y="0"/>
                  </a:cubicBezTo>
                  <a:cubicBezTo>
                    <a:pt x="38" y="0"/>
                    <a:pt x="48" y="5"/>
                    <a:pt x="48" y="17"/>
                  </a:cubicBezTo>
                  <a:cubicBezTo>
                    <a:pt x="48" y="24"/>
                    <a:pt x="44" y="29"/>
                    <a:pt x="38" y="31"/>
                  </a:cubicBezTo>
                  <a:cubicBezTo>
                    <a:pt x="46" y="32"/>
                    <a:pt x="52" y="38"/>
                    <a:pt x="52" y="47"/>
                  </a:cubicBezTo>
                  <a:cubicBezTo>
                    <a:pt x="52" y="63"/>
                    <a:pt x="38" y="68"/>
                    <a:pt x="23" y="68"/>
                  </a:cubicBezTo>
                  <a:close/>
                  <a:moveTo>
                    <a:pt x="22" y="12"/>
                  </a:moveTo>
                  <a:cubicBezTo>
                    <a:pt x="16" y="12"/>
                    <a:pt x="16" y="12"/>
                    <a:pt x="16" y="12"/>
                  </a:cubicBezTo>
                  <a:cubicBezTo>
                    <a:pt x="16" y="27"/>
                    <a:pt x="16" y="27"/>
                    <a:pt x="16" y="27"/>
                  </a:cubicBezTo>
                  <a:cubicBezTo>
                    <a:pt x="23" y="27"/>
                    <a:pt x="23" y="27"/>
                    <a:pt x="23" y="27"/>
                  </a:cubicBezTo>
                  <a:cubicBezTo>
                    <a:pt x="28" y="27"/>
                    <a:pt x="31" y="24"/>
                    <a:pt x="31" y="20"/>
                  </a:cubicBezTo>
                  <a:cubicBezTo>
                    <a:pt x="31" y="15"/>
                    <a:pt x="28" y="12"/>
                    <a:pt x="22" y="12"/>
                  </a:cubicBezTo>
                  <a:close/>
                  <a:moveTo>
                    <a:pt x="23" y="39"/>
                  </a:moveTo>
                  <a:cubicBezTo>
                    <a:pt x="16" y="39"/>
                    <a:pt x="16" y="39"/>
                    <a:pt x="16" y="39"/>
                  </a:cubicBezTo>
                  <a:cubicBezTo>
                    <a:pt x="16" y="55"/>
                    <a:pt x="16" y="55"/>
                    <a:pt x="16" y="55"/>
                  </a:cubicBezTo>
                  <a:cubicBezTo>
                    <a:pt x="24" y="55"/>
                    <a:pt x="24" y="55"/>
                    <a:pt x="24" y="55"/>
                  </a:cubicBezTo>
                  <a:cubicBezTo>
                    <a:pt x="30" y="55"/>
                    <a:pt x="34" y="53"/>
                    <a:pt x="34" y="48"/>
                  </a:cubicBezTo>
                  <a:cubicBezTo>
                    <a:pt x="34" y="42"/>
                    <a:pt x="31" y="39"/>
                    <a:pt x="23" y="3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1" name="Freeform 52">
              <a:extLst>
                <a:ext uri="{FF2B5EF4-FFF2-40B4-BE49-F238E27FC236}">
                  <a16:creationId xmlns:a16="http://schemas.microsoft.com/office/drawing/2014/main" xmlns="" id="{0B03DC78-BA04-483F-A34A-B67848D8D00A}"/>
                </a:ext>
              </a:extLst>
            </p:cNvPr>
            <p:cNvSpPr>
              <a:spLocks/>
            </p:cNvSpPr>
            <p:nvPr/>
          </p:nvSpPr>
          <p:spPr bwMode="auto">
            <a:xfrm>
              <a:off x="5097" y="3790"/>
              <a:ext cx="32" cy="43"/>
            </a:xfrm>
            <a:custGeom>
              <a:avLst/>
              <a:gdLst>
                <a:gd name="T0" fmla="*/ 24 w 40"/>
                <a:gd name="T1" fmla="*/ 54 h 54"/>
                <a:gd name="T2" fmla="*/ 0 w 40"/>
                <a:gd name="T3" fmla="*/ 28 h 54"/>
                <a:gd name="T4" fmla="*/ 26 w 40"/>
                <a:gd name="T5" fmla="*/ 0 h 54"/>
                <a:gd name="T6" fmla="*/ 39 w 40"/>
                <a:gd name="T7" fmla="*/ 3 h 54"/>
                <a:gd name="T8" fmla="*/ 36 w 40"/>
                <a:gd name="T9" fmla="*/ 15 h 54"/>
                <a:gd name="T10" fmla="*/ 28 w 40"/>
                <a:gd name="T11" fmla="*/ 13 h 54"/>
                <a:gd name="T12" fmla="*/ 17 w 40"/>
                <a:gd name="T13" fmla="*/ 27 h 54"/>
                <a:gd name="T14" fmla="*/ 28 w 40"/>
                <a:gd name="T15" fmla="*/ 40 h 54"/>
                <a:gd name="T16" fmla="*/ 37 w 40"/>
                <a:gd name="T17" fmla="*/ 38 h 54"/>
                <a:gd name="T18" fmla="*/ 40 w 40"/>
                <a:gd name="T19" fmla="*/ 50 h 54"/>
                <a:gd name="T20" fmla="*/ 24 w 40"/>
                <a:gd name="T21"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54">
                  <a:moveTo>
                    <a:pt x="24" y="54"/>
                  </a:moveTo>
                  <a:cubicBezTo>
                    <a:pt x="8" y="54"/>
                    <a:pt x="0" y="44"/>
                    <a:pt x="0" y="28"/>
                  </a:cubicBezTo>
                  <a:cubicBezTo>
                    <a:pt x="0" y="10"/>
                    <a:pt x="10" y="0"/>
                    <a:pt x="26" y="0"/>
                  </a:cubicBezTo>
                  <a:cubicBezTo>
                    <a:pt x="30" y="0"/>
                    <a:pt x="35" y="1"/>
                    <a:pt x="39" y="3"/>
                  </a:cubicBezTo>
                  <a:cubicBezTo>
                    <a:pt x="36" y="15"/>
                    <a:pt x="36" y="15"/>
                    <a:pt x="36" y="15"/>
                  </a:cubicBezTo>
                  <a:cubicBezTo>
                    <a:pt x="33" y="14"/>
                    <a:pt x="30" y="13"/>
                    <a:pt x="28" y="13"/>
                  </a:cubicBezTo>
                  <a:cubicBezTo>
                    <a:pt x="20" y="13"/>
                    <a:pt x="17" y="18"/>
                    <a:pt x="17" y="27"/>
                  </a:cubicBezTo>
                  <a:cubicBezTo>
                    <a:pt x="17" y="35"/>
                    <a:pt x="20" y="40"/>
                    <a:pt x="28" y="40"/>
                  </a:cubicBezTo>
                  <a:cubicBezTo>
                    <a:pt x="31" y="40"/>
                    <a:pt x="34" y="39"/>
                    <a:pt x="37" y="38"/>
                  </a:cubicBezTo>
                  <a:cubicBezTo>
                    <a:pt x="40" y="50"/>
                    <a:pt x="40" y="50"/>
                    <a:pt x="40" y="50"/>
                  </a:cubicBezTo>
                  <a:cubicBezTo>
                    <a:pt x="35" y="52"/>
                    <a:pt x="30" y="54"/>
                    <a:pt x="24" y="5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2" name="Freeform 53">
              <a:extLst>
                <a:ext uri="{FF2B5EF4-FFF2-40B4-BE49-F238E27FC236}">
                  <a16:creationId xmlns:a16="http://schemas.microsoft.com/office/drawing/2014/main" xmlns="" id="{74466051-4F72-47B0-9962-26449A7347B0}"/>
                </a:ext>
              </a:extLst>
            </p:cNvPr>
            <p:cNvSpPr>
              <a:spLocks noEditPoints="1"/>
            </p:cNvSpPr>
            <p:nvPr/>
          </p:nvSpPr>
          <p:spPr bwMode="auto">
            <a:xfrm>
              <a:off x="5130" y="3790"/>
              <a:ext cx="43" cy="43"/>
            </a:xfrm>
            <a:custGeom>
              <a:avLst/>
              <a:gdLst>
                <a:gd name="T0" fmla="*/ 26 w 54"/>
                <a:gd name="T1" fmla="*/ 54 h 54"/>
                <a:gd name="T2" fmla="*/ 0 w 54"/>
                <a:gd name="T3" fmla="*/ 28 h 54"/>
                <a:gd name="T4" fmla="*/ 27 w 54"/>
                <a:gd name="T5" fmla="*/ 0 h 54"/>
                <a:gd name="T6" fmla="*/ 54 w 54"/>
                <a:gd name="T7" fmla="*/ 26 h 54"/>
                <a:gd name="T8" fmla="*/ 26 w 54"/>
                <a:gd name="T9" fmla="*/ 54 h 54"/>
                <a:gd name="T10" fmla="*/ 27 w 54"/>
                <a:gd name="T11" fmla="*/ 13 h 54"/>
                <a:gd name="T12" fmla="*/ 17 w 54"/>
                <a:gd name="T13" fmla="*/ 26 h 54"/>
                <a:gd name="T14" fmla="*/ 27 w 54"/>
                <a:gd name="T15" fmla="*/ 41 h 54"/>
                <a:gd name="T16" fmla="*/ 37 w 54"/>
                <a:gd name="T17" fmla="*/ 27 h 54"/>
                <a:gd name="T18" fmla="*/ 27 w 54"/>
                <a:gd name="T19" fmla="*/ 13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54">
                  <a:moveTo>
                    <a:pt x="26" y="54"/>
                  </a:moveTo>
                  <a:cubicBezTo>
                    <a:pt x="8" y="54"/>
                    <a:pt x="0" y="44"/>
                    <a:pt x="0" y="28"/>
                  </a:cubicBezTo>
                  <a:cubicBezTo>
                    <a:pt x="0" y="10"/>
                    <a:pt x="9" y="0"/>
                    <a:pt x="27" y="0"/>
                  </a:cubicBezTo>
                  <a:cubicBezTo>
                    <a:pt x="45" y="0"/>
                    <a:pt x="54" y="10"/>
                    <a:pt x="54" y="26"/>
                  </a:cubicBezTo>
                  <a:cubicBezTo>
                    <a:pt x="54" y="43"/>
                    <a:pt x="44" y="54"/>
                    <a:pt x="26" y="54"/>
                  </a:cubicBezTo>
                  <a:close/>
                  <a:moveTo>
                    <a:pt x="27" y="13"/>
                  </a:moveTo>
                  <a:cubicBezTo>
                    <a:pt x="20" y="13"/>
                    <a:pt x="17" y="18"/>
                    <a:pt x="17" y="26"/>
                  </a:cubicBezTo>
                  <a:cubicBezTo>
                    <a:pt x="17" y="37"/>
                    <a:pt x="20" y="41"/>
                    <a:pt x="27" y="41"/>
                  </a:cubicBezTo>
                  <a:cubicBezTo>
                    <a:pt x="34" y="41"/>
                    <a:pt x="37" y="35"/>
                    <a:pt x="37" y="27"/>
                  </a:cubicBezTo>
                  <a:cubicBezTo>
                    <a:pt x="37" y="17"/>
                    <a:pt x="34" y="13"/>
                    <a:pt x="27"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3" name="Freeform 59">
              <a:extLst>
                <a:ext uri="{FF2B5EF4-FFF2-40B4-BE49-F238E27FC236}">
                  <a16:creationId xmlns:a16="http://schemas.microsoft.com/office/drawing/2014/main" xmlns="" id="{AA5C6173-102E-433D-A2EB-6C3C2546E0AD}"/>
                </a:ext>
              </a:extLst>
            </p:cNvPr>
            <p:cNvSpPr>
              <a:spLocks/>
            </p:cNvSpPr>
            <p:nvPr/>
          </p:nvSpPr>
          <p:spPr bwMode="auto">
            <a:xfrm>
              <a:off x="5177" y="3790"/>
              <a:ext cx="64" cy="41"/>
            </a:xfrm>
            <a:custGeom>
              <a:avLst/>
              <a:gdLst>
                <a:gd name="T0" fmla="*/ 63 w 80"/>
                <a:gd name="T1" fmla="*/ 52 h 52"/>
                <a:gd name="T2" fmla="*/ 63 w 80"/>
                <a:gd name="T3" fmla="*/ 23 h 52"/>
                <a:gd name="T4" fmla="*/ 57 w 80"/>
                <a:gd name="T5" fmla="*/ 13 h 52"/>
                <a:gd name="T6" fmla="*/ 48 w 80"/>
                <a:gd name="T7" fmla="*/ 19 h 52"/>
                <a:gd name="T8" fmla="*/ 48 w 80"/>
                <a:gd name="T9" fmla="*/ 52 h 52"/>
                <a:gd name="T10" fmla="*/ 32 w 80"/>
                <a:gd name="T11" fmla="*/ 52 h 52"/>
                <a:gd name="T12" fmla="*/ 32 w 80"/>
                <a:gd name="T13" fmla="*/ 23 h 52"/>
                <a:gd name="T14" fmla="*/ 26 w 80"/>
                <a:gd name="T15" fmla="*/ 13 h 52"/>
                <a:gd name="T16" fmla="*/ 17 w 80"/>
                <a:gd name="T17" fmla="*/ 19 h 52"/>
                <a:gd name="T18" fmla="*/ 17 w 80"/>
                <a:gd name="T19" fmla="*/ 52 h 52"/>
                <a:gd name="T20" fmla="*/ 0 w 80"/>
                <a:gd name="T21" fmla="*/ 52 h 52"/>
                <a:gd name="T22" fmla="*/ 0 w 80"/>
                <a:gd name="T23" fmla="*/ 1 h 52"/>
                <a:gd name="T24" fmla="*/ 12 w 80"/>
                <a:gd name="T25" fmla="*/ 1 h 52"/>
                <a:gd name="T26" fmla="*/ 14 w 80"/>
                <a:gd name="T27" fmla="*/ 7 h 52"/>
                <a:gd name="T28" fmla="*/ 30 w 80"/>
                <a:gd name="T29" fmla="*/ 0 h 52"/>
                <a:gd name="T30" fmla="*/ 45 w 80"/>
                <a:gd name="T31" fmla="*/ 7 h 52"/>
                <a:gd name="T32" fmla="*/ 61 w 80"/>
                <a:gd name="T33" fmla="*/ 0 h 52"/>
                <a:gd name="T34" fmla="*/ 80 w 80"/>
                <a:gd name="T35" fmla="*/ 20 h 52"/>
                <a:gd name="T36" fmla="*/ 80 w 80"/>
                <a:gd name="T37" fmla="*/ 52 h 52"/>
                <a:gd name="T38" fmla="*/ 63 w 80"/>
                <a:gd name="T39"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0" h="52">
                  <a:moveTo>
                    <a:pt x="63" y="52"/>
                  </a:moveTo>
                  <a:cubicBezTo>
                    <a:pt x="63" y="23"/>
                    <a:pt x="63" y="23"/>
                    <a:pt x="63" y="23"/>
                  </a:cubicBezTo>
                  <a:cubicBezTo>
                    <a:pt x="63" y="17"/>
                    <a:pt x="62" y="13"/>
                    <a:pt x="57" y="13"/>
                  </a:cubicBezTo>
                  <a:cubicBezTo>
                    <a:pt x="53" y="13"/>
                    <a:pt x="51" y="15"/>
                    <a:pt x="48" y="19"/>
                  </a:cubicBezTo>
                  <a:cubicBezTo>
                    <a:pt x="48" y="52"/>
                    <a:pt x="48" y="52"/>
                    <a:pt x="48" y="52"/>
                  </a:cubicBezTo>
                  <a:cubicBezTo>
                    <a:pt x="32" y="52"/>
                    <a:pt x="32" y="52"/>
                    <a:pt x="32" y="52"/>
                  </a:cubicBezTo>
                  <a:cubicBezTo>
                    <a:pt x="32" y="23"/>
                    <a:pt x="32" y="23"/>
                    <a:pt x="32" y="23"/>
                  </a:cubicBezTo>
                  <a:cubicBezTo>
                    <a:pt x="32" y="17"/>
                    <a:pt x="30" y="13"/>
                    <a:pt x="26" y="13"/>
                  </a:cubicBezTo>
                  <a:cubicBezTo>
                    <a:pt x="22" y="13"/>
                    <a:pt x="20" y="15"/>
                    <a:pt x="17" y="19"/>
                  </a:cubicBezTo>
                  <a:cubicBezTo>
                    <a:pt x="17" y="52"/>
                    <a:pt x="17" y="52"/>
                    <a:pt x="17" y="52"/>
                  </a:cubicBezTo>
                  <a:cubicBezTo>
                    <a:pt x="0" y="52"/>
                    <a:pt x="0" y="52"/>
                    <a:pt x="0" y="52"/>
                  </a:cubicBezTo>
                  <a:cubicBezTo>
                    <a:pt x="0" y="1"/>
                    <a:pt x="0" y="1"/>
                    <a:pt x="0" y="1"/>
                  </a:cubicBezTo>
                  <a:cubicBezTo>
                    <a:pt x="12" y="1"/>
                    <a:pt x="12" y="1"/>
                    <a:pt x="12" y="1"/>
                  </a:cubicBezTo>
                  <a:cubicBezTo>
                    <a:pt x="14" y="7"/>
                    <a:pt x="14" y="7"/>
                    <a:pt x="14" y="7"/>
                  </a:cubicBezTo>
                  <a:cubicBezTo>
                    <a:pt x="18" y="2"/>
                    <a:pt x="23" y="0"/>
                    <a:pt x="30" y="0"/>
                  </a:cubicBezTo>
                  <a:cubicBezTo>
                    <a:pt x="37" y="0"/>
                    <a:pt x="42" y="2"/>
                    <a:pt x="45" y="7"/>
                  </a:cubicBezTo>
                  <a:cubicBezTo>
                    <a:pt x="50" y="2"/>
                    <a:pt x="54" y="0"/>
                    <a:pt x="61" y="0"/>
                  </a:cubicBezTo>
                  <a:cubicBezTo>
                    <a:pt x="74" y="0"/>
                    <a:pt x="80" y="7"/>
                    <a:pt x="80" y="20"/>
                  </a:cubicBezTo>
                  <a:cubicBezTo>
                    <a:pt x="80" y="52"/>
                    <a:pt x="80" y="52"/>
                    <a:pt x="80" y="52"/>
                  </a:cubicBezTo>
                  <a:lnTo>
                    <a:pt x="63" y="5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4" name="Freeform 60">
              <a:extLst>
                <a:ext uri="{FF2B5EF4-FFF2-40B4-BE49-F238E27FC236}">
                  <a16:creationId xmlns:a16="http://schemas.microsoft.com/office/drawing/2014/main" xmlns="" id="{9A91FF5E-5B80-4E8D-9F2B-63CB1F2B47DE}"/>
                </a:ext>
              </a:extLst>
            </p:cNvPr>
            <p:cNvSpPr>
              <a:spLocks noEditPoints="1"/>
            </p:cNvSpPr>
            <p:nvPr/>
          </p:nvSpPr>
          <p:spPr bwMode="auto">
            <a:xfrm>
              <a:off x="5247" y="3790"/>
              <a:ext cx="40" cy="57"/>
            </a:xfrm>
            <a:custGeom>
              <a:avLst/>
              <a:gdLst>
                <a:gd name="T0" fmla="*/ 24 w 51"/>
                <a:gd name="T1" fmla="*/ 53 h 72"/>
                <a:gd name="T2" fmla="*/ 16 w 51"/>
                <a:gd name="T3" fmla="*/ 53 h 72"/>
                <a:gd name="T4" fmla="*/ 16 w 51"/>
                <a:gd name="T5" fmla="*/ 72 h 72"/>
                <a:gd name="T6" fmla="*/ 0 w 51"/>
                <a:gd name="T7" fmla="*/ 72 h 72"/>
                <a:gd name="T8" fmla="*/ 0 w 51"/>
                <a:gd name="T9" fmla="*/ 1 h 72"/>
                <a:gd name="T10" fmla="*/ 12 w 51"/>
                <a:gd name="T11" fmla="*/ 1 h 72"/>
                <a:gd name="T12" fmla="*/ 13 w 51"/>
                <a:gd name="T13" fmla="*/ 7 h 72"/>
                <a:gd name="T14" fmla="*/ 29 w 51"/>
                <a:gd name="T15" fmla="*/ 0 h 72"/>
                <a:gd name="T16" fmla="*/ 51 w 51"/>
                <a:gd name="T17" fmla="*/ 25 h 72"/>
                <a:gd name="T18" fmla="*/ 24 w 51"/>
                <a:gd name="T19" fmla="*/ 53 h 72"/>
                <a:gd name="T20" fmla="*/ 26 w 51"/>
                <a:gd name="T21" fmla="*/ 13 h 72"/>
                <a:gd name="T22" fmla="*/ 16 w 51"/>
                <a:gd name="T23" fmla="*/ 19 h 72"/>
                <a:gd name="T24" fmla="*/ 16 w 51"/>
                <a:gd name="T25" fmla="*/ 38 h 72"/>
                <a:gd name="T26" fmla="*/ 24 w 51"/>
                <a:gd name="T27" fmla="*/ 40 h 72"/>
                <a:gd name="T28" fmla="*/ 34 w 51"/>
                <a:gd name="T29" fmla="*/ 27 h 72"/>
                <a:gd name="T30" fmla="*/ 26 w 51"/>
                <a:gd name="T31" fmla="*/ 13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 h="72">
                  <a:moveTo>
                    <a:pt x="24" y="53"/>
                  </a:moveTo>
                  <a:cubicBezTo>
                    <a:pt x="22" y="53"/>
                    <a:pt x="19" y="53"/>
                    <a:pt x="16" y="53"/>
                  </a:cubicBezTo>
                  <a:cubicBezTo>
                    <a:pt x="16" y="72"/>
                    <a:pt x="16" y="72"/>
                    <a:pt x="16" y="72"/>
                  </a:cubicBezTo>
                  <a:cubicBezTo>
                    <a:pt x="0" y="72"/>
                    <a:pt x="0" y="72"/>
                    <a:pt x="0" y="72"/>
                  </a:cubicBezTo>
                  <a:cubicBezTo>
                    <a:pt x="0" y="1"/>
                    <a:pt x="0" y="1"/>
                    <a:pt x="0" y="1"/>
                  </a:cubicBezTo>
                  <a:cubicBezTo>
                    <a:pt x="12" y="1"/>
                    <a:pt x="12" y="1"/>
                    <a:pt x="12" y="1"/>
                  </a:cubicBezTo>
                  <a:cubicBezTo>
                    <a:pt x="13" y="7"/>
                    <a:pt x="13" y="7"/>
                    <a:pt x="13" y="7"/>
                  </a:cubicBezTo>
                  <a:cubicBezTo>
                    <a:pt x="18" y="2"/>
                    <a:pt x="23" y="0"/>
                    <a:pt x="29" y="0"/>
                  </a:cubicBezTo>
                  <a:cubicBezTo>
                    <a:pt x="44" y="0"/>
                    <a:pt x="51" y="10"/>
                    <a:pt x="51" y="25"/>
                  </a:cubicBezTo>
                  <a:cubicBezTo>
                    <a:pt x="51" y="41"/>
                    <a:pt x="43" y="53"/>
                    <a:pt x="24" y="53"/>
                  </a:cubicBezTo>
                  <a:close/>
                  <a:moveTo>
                    <a:pt x="26" y="13"/>
                  </a:moveTo>
                  <a:cubicBezTo>
                    <a:pt x="22" y="13"/>
                    <a:pt x="20" y="15"/>
                    <a:pt x="16" y="19"/>
                  </a:cubicBezTo>
                  <a:cubicBezTo>
                    <a:pt x="16" y="38"/>
                    <a:pt x="16" y="38"/>
                    <a:pt x="16" y="38"/>
                  </a:cubicBezTo>
                  <a:cubicBezTo>
                    <a:pt x="18" y="40"/>
                    <a:pt x="20" y="40"/>
                    <a:pt x="24" y="40"/>
                  </a:cubicBezTo>
                  <a:cubicBezTo>
                    <a:pt x="30" y="40"/>
                    <a:pt x="34" y="36"/>
                    <a:pt x="34" y="27"/>
                  </a:cubicBezTo>
                  <a:cubicBezTo>
                    <a:pt x="34" y="18"/>
                    <a:pt x="32" y="13"/>
                    <a:pt x="26" y="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5" name="Freeform 61">
              <a:extLst>
                <a:ext uri="{FF2B5EF4-FFF2-40B4-BE49-F238E27FC236}">
                  <a16:creationId xmlns:a16="http://schemas.microsoft.com/office/drawing/2014/main" xmlns="" id="{A913F9E5-3ACE-4BA9-A447-3B5FAC8AA4F9}"/>
                </a:ext>
              </a:extLst>
            </p:cNvPr>
            <p:cNvSpPr>
              <a:spLocks noEditPoints="1"/>
            </p:cNvSpPr>
            <p:nvPr/>
          </p:nvSpPr>
          <p:spPr bwMode="auto">
            <a:xfrm>
              <a:off x="5290" y="3790"/>
              <a:ext cx="37" cy="43"/>
            </a:xfrm>
            <a:custGeom>
              <a:avLst/>
              <a:gdLst>
                <a:gd name="T0" fmla="*/ 35 w 47"/>
                <a:gd name="T1" fmla="*/ 52 h 54"/>
                <a:gd name="T2" fmla="*/ 34 w 47"/>
                <a:gd name="T3" fmla="*/ 48 h 54"/>
                <a:gd name="T4" fmla="*/ 18 w 47"/>
                <a:gd name="T5" fmla="*/ 54 h 54"/>
                <a:gd name="T6" fmla="*/ 0 w 47"/>
                <a:gd name="T7" fmla="*/ 38 h 54"/>
                <a:gd name="T8" fmla="*/ 28 w 47"/>
                <a:gd name="T9" fmla="*/ 21 h 54"/>
                <a:gd name="T10" fmla="*/ 31 w 47"/>
                <a:gd name="T11" fmla="*/ 21 h 54"/>
                <a:gd name="T12" fmla="*/ 31 w 47"/>
                <a:gd name="T13" fmla="*/ 18 h 54"/>
                <a:gd name="T14" fmla="*/ 22 w 47"/>
                <a:gd name="T15" fmla="*/ 12 h 54"/>
                <a:gd name="T16" fmla="*/ 7 w 47"/>
                <a:gd name="T17" fmla="*/ 15 h 54"/>
                <a:gd name="T18" fmla="*/ 4 w 47"/>
                <a:gd name="T19" fmla="*/ 3 h 54"/>
                <a:gd name="T20" fmla="*/ 24 w 47"/>
                <a:gd name="T21" fmla="*/ 0 h 54"/>
                <a:gd name="T22" fmla="*/ 47 w 47"/>
                <a:gd name="T23" fmla="*/ 18 h 54"/>
                <a:gd name="T24" fmla="*/ 47 w 47"/>
                <a:gd name="T25" fmla="*/ 52 h 54"/>
                <a:gd name="T26" fmla="*/ 35 w 47"/>
                <a:gd name="T27" fmla="*/ 52 h 54"/>
                <a:gd name="T28" fmla="*/ 31 w 47"/>
                <a:gd name="T29" fmla="*/ 31 h 54"/>
                <a:gd name="T30" fmla="*/ 27 w 47"/>
                <a:gd name="T31" fmla="*/ 31 h 54"/>
                <a:gd name="T32" fmla="*/ 16 w 47"/>
                <a:gd name="T33" fmla="*/ 37 h 54"/>
                <a:gd name="T34" fmla="*/ 22 w 47"/>
                <a:gd name="T35" fmla="*/ 42 h 54"/>
                <a:gd name="T36" fmla="*/ 31 w 47"/>
                <a:gd name="T37" fmla="*/ 38 h 54"/>
                <a:gd name="T38" fmla="*/ 31 w 47"/>
                <a:gd name="T39"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7" h="54">
                  <a:moveTo>
                    <a:pt x="35" y="52"/>
                  </a:moveTo>
                  <a:cubicBezTo>
                    <a:pt x="34" y="48"/>
                    <a:pt x="34" y="48"/>
                    <a:pt x="34" y="48"/>
                  </a:cubicBezTo>
                  <a:cubicBezTo>
                    <a:pt x="30" y="52"/>
                    <a:pt x="25" y="54"/>
                    <a:pt x="18" y="54"/>
                  </a:cubicBezTo>
                  <a:cubicBezTo>
                    <a:pt x="8" y="54"/>
                    <a:pt x="0" y="49"/>
                    <a:pt x="0" y="38"/>
                  </a:cubicBezTo>
                  <a:cubicBezTo>
                    <a:pt x="0" y="25"/>
                    <a:pt x="9" y="21"/>
                    <a:pt x="28" y="21"/>
                  </a:cubicBezTo>
                  <a:cubicBezTo>
                    <a:pt x="31" y="21"/>
                    <a:pt x="31" y="21"/>
                    <a:pt x="31" y="21"/>
                  </a:cubicBezTo>
                  <a:cubicBezTo>
                    <a:pt x="31" y="18"/>
                    <a:pt x="31" y="18"/>
                    <a:pt x="31" y="18"/>
                  </a:cubicBezTo>
                  <a:cubicBezTo>
                    <a:pt x="31" y="14"/>
                    <a:pt x="29" y="12"/>
                    <a:pt x="22" y="12"/>
                  </a:cubicBezTo>
                  <a:cubicBezTo>
                    <a:pt x="17" y="12"/>
                    <a:pt x="11" y="13"/>
                    <a:pt x="7" y="15"/>
                  </a:cubicBezTo>
                  <a:cubicBezTo>
                    <a:pt x="4" y="3"/>
                    <a:pt x="4" y="3"/>
                    <a:pt x="4" y="3"/>
                  </a:cubicBezTo>
                  <a:cubicBezTo>
                    <a:pt x="9" y="1"/>
                    <a:pt x="17" y="0"/>
                    <a:pt x="24" y="0"/>
                  </a:cubicBezTo>
                  <a:cubicBezTo>
                    <a:pt x="40" y="0"/>
                    <a:pt x="47" y="5"/>
                    <a:pt x="47" y="18"/>
                  </a:cubicBezTo>
                  <a:cubicBezTo>
                    <a:pt x="47" y="52"/>
                    <a:pt x="47" y="52"/>
                    <a:pt x="47" y="52"/>
                  </a:cubicBezTo>
                  <a:lnTo>
                    <a:pt x="35" y="52"/>
                  </a:lnTo>
                  <a:close/>
                  <a:moveTo>
                    <a:pt x="31" y="31"/>
                  </a:moveTo>
                  <a:cubicBezTo>
                    <a:pt x="27" y="31"/>
                    <a:pt x="27" y="31"/>
                    <a:pt x="27" y="31"/>
                  </a:cubicBezTo>
                  <a:cubicBezTo>
                    <a:pt x="19" y="31"/>
                    <a:pt x="16" y="32"/>
                    <a:pt x="16" y="37"/>
                  </a:cubicBezTo>
                  <a:cubicBezTo>
                    <a:pt x="16" y="40"/>
                    <a:pt x="18" y="42"/>
                    <a:pt x="22" y="42"/>
                  </a:cubicBezTo>
                  <a:cubicBezTo>
                    <a:pt x="26" y="42"/>
                    <a:pt x="29" y="40"/>
                    <a:pt x="31" y="38"/>
                  </a:cubicBezTo>
                  <a:lnTo>
                    <a:pt x="31" y="3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6" name="Freeform 62">
              <a:extLst>
                <a:ext uri="{FF2B5EF4-FFF2-40B4-BE49-F238E27FC236}">
                  <a16:creationId xmlns:a16="http://schemas.microsoft.com/office/drawing/2014/main" xmlns="" id="{83BCCE93-1316-460C-B0B6-04CDC171AF74}"/>
                </a:ext>
              </a:extLst>
            </p:cNvPr>
            <p:cNvSpPr>
              <a:spLocks/>
            </p:cNvSpPr>
            <p:nvPr/>
          </p:nvSpPr>
          <p:spPr bwMode="auto">
            <a:xfrm>
              <a:off x="5334" y="3790"/>
              <a:ext cx="39" cy="41"/>
            </a:xfrm>
            <a:custGeom>
              <a:avLst/>
              <a:gdLst>
                <a:gd name="T0" fmla="*/ 32 w 49"/>
                <a:gd name="T1" fmla="*/ 52 h 52"/>
                <a:gd name="T2" fmla="*/ 32 w 49"/>
                <a:gd name="T3" fmla="*/ 23 h 52"/>
                <a:gd name="T4" fmla="*/ 26 w 49"/>
                <a:gd name="T5" fmla="*/ 13 h 52"/>
                <a:gd name="T6" fmla="*/ 16 w 49"/>
                <a:gd name="T7" fmla="*/ 19 h 52"/>
                <a:gd name="T8" fmla="*/ 16 w 49"/>
                <a:gd name="T9" fmla="*/ 52 h 52"/>
                <a:gd name="T10" fmla="*/ 0 w 49"/>
                <a:gd name="T11" fmla="*/ 52 h 52"/>
                <a:gd name="T12" fmla="*/ 0 w 49"/>
                <a:gd name="T13" fmla="*/ 1 h 52"/>
                <a:gd name="T14" fmla="*/ 12 w 49"/>
                <a:gd name="T15" fmla="*/ 1 h 52"/>
                <a:gd name="T16" fmla="*/ 13 w 49"/>
                <a:gd name="T17" fmla="*/ 7 h 52"/>
                <a:gd name="T18" fmla="*/ 30 w 49"/>
                <a:gd name="T19" fmla="*/ 0 h 52"/>
                <a:gd name="T20" fmla="*/ 49 w 49"/>
                <a:gd name="T21" fmla="*/ 20 h 52"/>
                <a:gd name="T22" fmla="*/ 49 w 49"/>
                <a:gd name="T23" fmla="*/ 52 h 52"/>
                <a:gd name="T24" fmla="*/ 32 w 49"/>
                <a:gd name="T25"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 h="52">
                  <a:moveTo>
                    <a:pt x="32" y="52"/>
                  </a:moveTo>
                  <a:cubicBezTo>
                    <a:pt x="32" y="23"/>
                    <a:pt x="32" y="23"/>
                    <a:pt x="32" y="23"/>
                  </a:cubicBezTo>
                  <a:cubicBezTo>
                    <a:pt x="32" y="17"/>
                    <a:pt x="30" y="13"/>
                    <a:pt x="26" y="13"/>
                  </a:cubicBezTo>
                  <a:cubicBezTo>
                    <a:pt x="22" y="13"/>
                    <a:pt x="19" y="15"/>
                    <a:pt x="16" y="19"/>
                  </a:cubicBezTo>
                  <a:cubicBezTo>
                    <a:pt x="16" y="52"/>
                    <a:pt x="16" y="52"/>
                    <a:pt x="16" y="52"/>
                  </a:cubicBezTo>
                  <a:cubicBezTo>
                    <a:pt x="0" y="52"/>
                    <a:pt x="0" y="52"/>
                    <a:pt x="0" y="52"/>
                  </a:cubicBezTo>
                  <a:cubicBezTo>
                    <a:pt x="0" y="1"/>
                    <a:pt x="0" y="1"/>
                    <a:pt x="0" y="1"/>
                  </a:cubicBezTo>
                  <a:cubicBezTo>
                    <a:pt x="12" y="1"/>
                    <a:pt x="12" y="1"/>
                    <a:pt x="12" y="1"/>
                  </a:cubicBezTo>
                  <a:cubicBezTo>
                    <a:pt x="13" y="7"/>
                    <a:pt x="13" y="7"/>
                    <a:pt x="13" y="7"/>
                  </a:cubicBezTo>
                  <a:cubicBezTo>
                    <a:pt x="18" y="2"/>
                    <a:pt x="23" y="0"/>
                    <a:pt x="30" y="0"/>
                  </a:cubicBezTo>
                  <a:cubicBezTo>
                    <a:pt x="43" y="0"/>
                    <a:pt x="49" y="7"/>
                    <a:pt x="49" y="20"/>
                  </a:cubicBezTo>
                  <a:cubicBezTo>
                    <a:pt x="49" y="52"/>
                    <a:pt x="49" y="52"/>
                    <a:pt x="49" y="52"/>
                  </a:cubicBezTo>
                  <a:lnTo>
                    <a:pt x="32" y="5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7" name="Freeform 63">
              <a:extLst>
                <a:ext uri="{FF2B5EF4-FFF2-40B4-BE49-F238E27FC236}">
                  <a16:creationId xmlns:a16="http://schemas.microsoft.com/office/drawing/2014/main" xmlns="" id="{ED635403-7188-41C6-9521-104BB2B7694D}"/>
                </a:ext>
              </a:extLst>
            </p:cNvPr>
            <p:cNvSpPr>
              <a:spLocks/>
            </p:cNvSpPr>
            <p:nvPr/>
          </p:nvSpPr>
          <p:spPr bwMode="auto">
            <a:xfrm>
              <a:off x="5374" y="3791"/>
              <a:ext cx="40" cy="57"/>
            </a:xfrm>
            <a:custGeom>
              <a:avLst/>
              <a:gdLst>
                <a:gd name="T0" fmla="*/ 35 w 50"/>
                <a:gd name="T1" fmla="*/ 51 h 72"/>
                <a:gd name="T2" fmla="*/ 9 w 50"/>
                <a:gd name="T3" fmla="*/ 72 h 72"/>
                <a:gd name="T4" fmla="*/ 1 w 50"/>
                <a:gd name="T5" fmla="*/ 71 h 72"/>
                <a:gd name="T6" fmla="*/ 2 w 50"/>
                <a:gd name="T7" fmla="*/ 59 h 72"/>
                <a:gd name="T8" fmla="*/ 8 w 50"/>
                <a:gd name="T9" fmla="*/ 59 h 72"/>
                <a:gd name="T10" fmla="*/ 17 w 50"/>
                <a:gd name="T11" fmla="*/ 51 h 72"/>
                <a:gd name="T12" fmla="*/ 0 w 50"/>
                <a:gd name="T13" fmla="*/ 0 h 72"/>
                <a:gd name="T14" fmla="*/ 17 w 50"/>
                <a:gd name="T15" fmla="*/ 0 h 72"/>
                <a:gd name="T16" fmla="*/ 26 w 50"/>
                <a:gd name="T17" fmla="*/ 35 h 72"/>
                <a:gd name="T18" fmla="*/ 26 w 50"/>
                <a:gd name="T19" fmla="*/ 35 h 72"/>
                <a:gd name="T20" fmla="*/ 34 w 50"/>
                <a:gd name="T21" fmla="*/ 0 h 72"/>
                <a:gd name="T22" fmla="*/ 50 w 50"/>
                <a:gd name="T23" fmla="*/ 0 h 72"/>
                <a:gd name="T24" fmla="*/ 35 w 50"/>
                <a:gd name="T25" fmla="*/ 51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 h="72">
                  <a:moveTo>
                    <a:pt x="35" y="51"/>
                  </a:moveTo>
                  <a:cubicBezTo>
                    <a:pt x="26" y="68"/>
                    <a:pt x="18" y="72"/>
                    <a:pt x="9" y="72"/>
                  </a:cubicBezTo>
                  <a:cubicBezTo>
                    <a:pt x="6" y="72"/>
                    <a:pt x="3" y="72"/>
                    <a:pt x="1" y="71"/>
                  </a:cubicBezTo>
                  <a:cubicBezTo>
                    <a:pt x="2" y="59"/>
                    <a:pt x="2" y="59"/>
                    <a:pt x="2" y="59"/>
                  </a:cubicBezTo>
                  <a:cubicBezTo>
                    <a:pt x="8" y="59"/>
                    <a:pt x="8" y="59"/>
                    <a:pt x="8" y="59"/>
                  </a:cubicBezTo>
                  <a:cubicBezTo>
                    <a:pt x="12" y="59"/>
                    <a:pt x="13" y="57"/>
                    <a:pt x="17" y="51"/>
                  </a:cubicBezTo>
                  <a:cubicBezTo>
                    <a:pt x="10" y="37"/>
                    <a:pt x="4" y="18"/>
                    <a:pt x="0" y="0"/>
                  </a:cubicBezTo>
                  <a:cubicBezTo>
                    <a:pt x="17" y="0"/>
                    <a:pt x="17" y="0"/>
                    <a:pt x="17" y="0"/>
                  </a:cubicBezTo>
                  <a:cubicBezTo>
                    <a:pt x="19" y="12"/>
                    <a:pt x="23" y="24"/>
                    <a:pt x="26" y="35"/>
                  </a:cubicBezTo>
                  <a:cubicBezTo>
                    <a:pt x="26" y="35"/>
                    <a:pt x="26" y="35"/>
                    <a:pt x="26" y="35"/>
                  </a:cubicBezTo>
                  <a:cubicBezTo>
                    <a:pt x="30" y="24"/>
                    <a:pt x="33" y="11"/>
                    <a:pt x="34" y="0"/>
                  </a:cubicBezTo>
                  <a:cubicBezTo>
                    <a:pt x="50" y="0"/>
                    <a:pt x="50" y="0"/>
                    <a:pt x="50" y="0"/>
                  </a:cubicBezTo>
                  <a:cubicBezTo>
                    <a:pt x="45" y="23"/>
                    <a:pt x="40" y="40"/>
                    <a:pt x="35" y="5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grpSp>
      <p:sp>
        <p:nvSpPr>
          <p:cNvPr id="25" name="Freeform 31">
            <a:extLst>
              <a:ext uri="{FF2B5EF4-FFF2-40B4-BE49-F238E27FC236}">
                <a16:creationId xmlns:a16="http://schemas.microsoft.com/office/drawing/2014/main" xmlns="" id="{3B44F817-FA76-4328-9AE9-B270C4A646CC}"/>
              </a:ext>
            </a:extLst>
          </p:cNvPr>
          <p:cNvSpPr>
            <a:spLocks noEditPoints="1"/>
          </p:cNvSpPr>
          <p:nvPr userDrawn="1"/>
        </p:nvSpPr>
        <p:spPr bwMode="auto">
          <a:xfrm>
            <a:off x="1374700" y="1141014"/>
            <a:ext cx="3387422" cy="4548986"/>
          </a:xfrm>
          <a:custGeom>
            <a:avLst/>
            <a:gdLst>
              <a:gd name="T0" fmla="*/ 442 w 885"/>
              <a:gd name="T1" fmla="*/ 1190 h 1190"/>
              <a:gd name="T2" fmla="*/ 0 w 885"/>
              <a:gd name="T3" fmla="*/ 666 h 1190"/>
              <a:gd name="T4" fmla="*/ 442 w 885"/>
              <a:gd name="T5" fmla="*/ 0 h 1190"/>
              <a:gd name="T6" fmla="*/ 885 w 885"/>
              <a:gd name="T7" fmla="*/ 670 h 1190"/>
              <a:gd name="T8" fmla="*/ 738 w 885"/>
              <a:gd name="T9" fmla="*/ 1074 h 1190"/>
              <a:gd name="T10" fmla="*/ 442 w 885"/>
              <a:gd name="T11" fmla="*/ 1190 h 1190"/>
              <a:gd name="T12" fmla="*/ 442 w 885"/>
              <a:gd name="T13" fmla="*/ 84 h 1190"/>
              <a:gd name="T14" fmla="*/ 85 w 885"/>
              <a:gd name="T15" fmla="*/ 666 h 1190"/>
              <a:gd name="T16" fmla="*/ 204 w 885"/>
              <a:gd name="T17" fmla="*/ 1016 h 1190"/>
              <a:gd name="T18" fmla="*/ 442 w 885"/>
              <a:gd name="T19" fmla="*/ 1105 h 1190"/>
              <a:gd name="T20" fmla="*/ 680 w 885"/>
              <a:gd name="T21" fmla="*/ 1013 h 1190"/>
              <a:gd name="T22" fmla="*/ 800 w 885"/>
              <a:gd name="T23" fmla="*/ 670 h 1190"/>
              <a:gd name="T24" fmla="*/ 674 w 885"/>
              <a:gd name="T25" fmla="*/ 265 h 1190"/>
              <a:gd name="T26" fmla="*/ 442 w 885"/>
              <a:gd name="T27" fmla="*/ 84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5" h="1190">
                <a:moveTo>
                  <a:pt x="442" y="1190"/>
                </a:moveTo>
                <a:cubicBezTo>
                  <a:pt x="228" y="1190"/>
                  <a:pt x="0" y="1052"/>
                  <a:pt x="0" y="666"/>
                </a:cubicBezTo>
                <a:cubicBezTo>
                  <a:pt x="0" y="348"/>
                  <a:pt x="231" y="0"/>
                  <a:pt x="442" y="0"/>
                </a:cubicBezTo>
                <a:cubicBezTo>
                  <a:pt x="653" y="0"/>
                  <a:pt x="885" y="351"/>
                  <a:pt x="885" y="670"/>
                </a:cubicBezTo>
                <a:cubicBezTo>
                  <a:pt x="885" y="843"/>
                  <a:pt x="834" y="982"/>
                  <a:pt x="738" y="1074"/>
                </a:cubicBezTo>
                <a:cubicBezTo>
                  <a:pt x="660" y="1149"/>
                  <a:pt x="555" y="1190"/>
                  <a:pt x="442" y="1190"/>
                </a:cubicBezTo>
                <a:moveTo>
                  <a:pt x="442" y="84"/>
                </a:moveTo>
                <a:cubicBezTo>
                  <a:pt x="293" y="84"/>
                  <a:pt x="85" y="377"/>
                  <a:pt x="85" y="666"/>
                </a:cubicBezTo>
                <a:cubicBezTo>
                  <a:pt x="85" y="823"/>
                  <a:pt x="125" y="941"/>
                  <a:pt x="204" y="1016"/>
                </a:cubicBezTo>
                <a:cubicBezTo>
                  <a:pt x="286" y="1094"/>
                  <a:pt x="388" y="1105"/>
                  <a:pt x="442" y="1105"/>
                </a:cubicBezTo>
                <a:cubicBezTo>
                  <a:pt x="495" y="1105"/>
                  <a:pt x="596" y="1093"/>
                  <a:pt x="680" y="1013"/>
                </a:cubicBezTo>
                <a:cubicBezTo>
                  <a:pt x="760" y="936"/>
                  <a:pt x="800" y="821"/>
                  <a:pt x="800" y="670"/>
                </a:cubicBezTo>
                <a:cubicBezTo>
                  <a:pt x="800" y="535"/>
                  <a:pt x="754" y="387"/>
                  <a:pt x="674" y="265"/>
                </a:cubicBezTo>
                <a:cubicBezTo>
                  <a:pt x="601" y="153"/>
                  <a:pt x="512" y="84"/>
                  <a:pt x="442" y="84"/>
                </a:cubicBezTo>
              </a:path>
            </a:pathLst>
          </a:custGeom>
          <a:solidFill>
            <a:schemeClr val="accent5">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en-AU" dirty="0"/>
          </a:p>
        </p:txBody>
      </p:sp>
    </p:spTree>
    <p:extLst>
      <p:ext uri="{BB962C8B-B14F-4D97-AF65-F5344CB8AC3E}">
        <p14:creationId xmlns:p14="http://schemas.microsoft.com/office/powerpoint/2010/main" val="238217747"/>
      </p:ext>
    </p:extLst>
  </p:cSld>
  <p:clrMapOvr>
    <a:masterClrMapping/>
  </p:clrMapOvr>
  <p:extLst mod="1">
    <p:ext uri="{DCECCB84-F9BA-43D5-87BE-67443E8EF086}">
      <p15:sldGuideLst xmlns:p15="http://schemas.microsoft.com/office/powerpoint/2012/main" xmlns="">
        <p15:guide id="1" orient="horz" pos="21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qua Divider">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88F961DB-785E-494B-B03E-39F02DC4D310}"/>
              </a:ext>
            </a:extLst>
          </p:cNvPr>
          <p:cNvSpPr/>
          <p:nvPr userDrawn="1"/>
        </p:nvSpPr>
        <p:spPr>
          <a:xfrm>
            <a:off x="0" y="3429000"/>
            <a:ext cx="12192000" cy="34292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dirty="0"/>
          </a:p>
        </p:txBody>
      </p:sp>
      <p:sp>
        <p:nvSpPr>
          <p:cNvPr id="31" name="Text Placeholder 10">
            <a:extLst>
              <a:ext uri="{FF2B5EF4-FFF2-40B4-BE49-F238E27FC236}">
                <a16:creationId xmlns:a16="http://schemas.microsoft.com/office/drawing/2014/main" xmlns="" id="{7927C4E2-D77C-4DB0-95A7-10E0CF7CB69C}"/>
              </a:ext>
            </a:extLst>
          </p:cNvPr>
          <p:cNvSpPr>
            <a:spLocks noGrp="1"/>
          </p:cNvSpPr>
          <p:nvPr>
            <p:ph type="body" sz="quarter" idx="15" hasCustomPrompt="1"/>
          </p:nvPr>
        </p:nvSpPr>
        <p:spPr>
          <a:xfrm>
            <a:off x="6336000" y="3744000"/>
            <a:ext cx="5113867" cy="1179016"/>
          </a:xfrm>
          <a:prstGeom prst="rect">
            <a:avLst/>
          </a:prstGeom>
        </p:spPr>
        <p:txBody>
          <a:bodyPr lIns="0" tIns="0" rIns="0" bIns="0">
            <a:normAutofit/>
          </a:bodyPr>
          <a:lstStyle>
            <a:lvl1pPr marL="0" indent="0">
              <a:spcAft>
                <a:spcPts val="0"/>
              </a:spcAft>
              <a:buFontTx/>
              <a:buNone/>
              <a:defRPr sz="2400" b="0" baseline="0">
                <a:solidFill>
                  <a:schemeClr val="bg1"/>
                </a:solidFill>
                <a:latin typeface="+mn-lt"/>
              </a:defRPr>
            </a:lvl1pPr>
            <a:lvl2pPr marL="457200" indent="0">
              <a:buFontTx/>
              <a:buNone/>
              <a:defRPr sz="1200"/>
            </a:lvl2pPr>
            <a:lvl3pPr marL="914400" indent="0">
              <a:buFontTx/>
              <a:buNone/>
              <a:defRPr sz="1200"/>
            </a:lvl3pPr>
            <a:lvl4pPr marL="1371600" indent="0">
              <a:buFontTx/>
              <a:buNone/>
              <a:defRPr sz="1200"/>
            </a:lvl4pPr>
            <a:lvl5pPr marL="1828800" indent="0">
              <a:buFontTx/>
              <a:buNone/>
              <a:defRPr sz="1200"/>
            </a:lvl5pPr>
          </a:lstStyle>
          <a:p>
            <a:pPr lvl="0"/>
            <a:r>
              <a:rPr lang="en-AU" dirty="0"/>
              <a:t>Divider slide subheading</a:t>
            </a:r>
          </a:p>
        </p:txBody>
      </p:sp>
      <p:sp>
        <p:nvSpPr>
          <p:cNvPr id="32" name="Text Placeholder 7">
            <a:extLst>
              <a:ext uri="{FF2B5EF4-FFF2-40B4-BE49-F238E27FC236}">
                <a16:creationId xmlns:a16="http://schemas.microsoft.com/office/drawing/2014/main" xmlns="" id="{3DF19E17-3305-4AB9-A67E-383180C06ABB}"/>
              </a:ext>
            </a:extLst>
          </p:cNvPr>
          <p:cNvSpPr>
            <a:spLocks noGrp="1"/>
          </p:cNvSpPr>
          <p:nvPr>
            <p:ph type="body" sz="quarter" idx="10" hasCustomPrompt="1"/>
          </p:nvPr>
        </p:nvSpPr>
        <p:spPr>
          <a:xfrm>
            <a:off x="6336000" y="1692000"/>
            <a:ext cx="5088000" cy="1440000"/>
          </a:xfrm>
          <a:prstGeom prst="rect">
            <a:avLst/>
          </a:prstGeom>
        </p:spPr>
        <p:txBody>
          <a:bodyPr lIns="0" bIns="0" anchor="b" anchorCtr="0"/>
          <a:lstStyle>
            <a:lvl1pPr marL="0" indent="0">
              <a:lnSpc>
                <a:spcPct val="90000"/>
              </a:lnSpc>
              <a:buFontTx/>
              <a:buNone/>
              <a:defRPr sz="2800" b="1" baseline="0">
                <a:solidFill>
                  <a:schemeClr val="bg1"/>
                </a:solidFill>
              </a:defRPr>
            </a:lvl1pPr>
            <a:lvl2pPr marL="0" indent="0">
              <a:buNone/>
              <a:defRPr sz="2000" baseline="0">
                <a:solidFill>
                  <a:schemeClr val="accent2"/>
                </a:solidFill>
              </a:defRPr>
            </a:lvl2pPr>
          </a:lstStyle>
          <a:p>
            <a:pPr lvl="0"/>
            <a:r>
              <a:rPr lang="en-US" dirty="0"/>
              <a:t>Divider slide title</a:t>
            </a:r>
          </a:p>
        </p:txBody>
      </p:sp>
      <p:sp>
        <p:nvSpPr>
          <p:cNvPr id="8" name="Freeform 5">
            <a:extLst>
              <a:ext uri="{FF2B5EF4-FFF2-40B4-BE49-F238E27FC236}">
                <a16:creationId xmlns:a16="http://schemas.microsoft.com/office/drawing/2014/main" xmlns="" id="{08E72FC5-4F1D-4D82-BD50-558DA58DB3DB}"/>
              </a:ext>
            </a:extLst>
          </p:cNvPr>
          <p:cNvSpPr>
            <a:spLocks noEditPoints="1"/>
          </p:cNvSpPr>
          <p:nvPr userDrawn="1"/>
        </p:nvSpPr>
        <p:spPr bwMode="auto">
          <a:xfrm>
            <a:off x="1376606" y="1154507"/>
            <a:ext cx="3383610" cy="4548986"/>
          </a:xfrm>
          <a:custGeom>
            <a:avLst/>
            <a:gdLst>
              <a:gd name="T0" fmla="*/ 442 w 884"/>
              <a:gd name="T1" fmla="*/ 1190 h 1190"/>
              <a:gd name="T2" fmla="*/ 0 w 884"/>
              <a:gd name="T3" fmla="*/ 666 h 1190"/>
              <a:gd name="T4" fmla="*/ 442 w 884"/>
              <a:gd name="T5" fmla="*/ 0 h 1190"/>
              <a:gd name="T6" fmla="*/ 884 w 884"/>
              <a:gd name="T7" fmla="*/ 666 h 1190"/>
              <a:gd name="T8" fmla="*/ 442 w 884"/>
              <a:gd name="T9" fmla="*/ 1190 h 1190"/>
              <a:gd name="T10" fmla="*/ 733 w 884"/>
              <a:gd name="T11" fmla="*/ 1064 h 1190"/>
              <a:gd name="T12" fmla="*/ 870 w 884"/>
              <a:gd name="T13" fmla="*/ 666 h 1190"/>
              <a:gd name="T14" fmla="*/ 731 w 884"/>
              <a:gd name="T15" fmla="*/ 221 h 1190"/>
              <a:gd name="T16" fmla="*/ 442 w 884"/>
              <a:gd name="T17" fmla="*/ 13 h 1190"/>
              <a:gd name="T18" fmla="*/ 153 w 884"/>
              <a:gd name="T19" fmla="*/ 221 h 1190"/>
              <a:gd name="T20" fmla="*/ 14 w 884"/>
              <a:gd name="T21" fmla="*/ 666 h 1190"/>
              <a:gd name="T22" fmla="*/ 150 w 884"/>
              <a:gd name="T23" fmla="*/ 1064 h 1190"/>
              <a:gd name="T24" fmla="*/ 442 w 884"/>
              <a:gd name="T25" fmla="*/ 1177 h 1190"/>
              <a:gd name="T26" fmla="*/ 733 w 884"/>
              <a:gd name="T27" fmla="*/ 1064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4" h="1190">
                <a:moveTo>
                  <a:pt x="442" y="1190"/>
                </a:moveTo>
                <a:cubicBezTo>
                  <a:pt x="228" y="1190"/>
                  <a:pt x="0" y="1053"/>
                  <a:pt x="0" y="666"/>
                </a:cubicBezTo>
                <a:cubicBezTo>
                  <a:pt x="0" y="349"/>
                  <a:pt x="231" y="0"/>
                  <a:pt x="442" y="0"/>
                </a:cubicBezTo>
                <a:cubicBezTo>
                  <a:pt x="652" y="0"/>
                  <a:pt x="884" y="349"/>
                  <a:pt x="884" y="666"/>
                </a:cubicBezTo>
                <a:cubicBezTo>
                  <a:pt x="884" y="1053"/>
                  <a:pt x="655" y="1190"/>
                  <a:pt x="442" y="1190"/>
                </a:cubicBezTo>
                <a:close/>
                <a:moveTo>
                  <a:pt x="733" y="1064"/>
                </a:moveTo>
                <a:cubicBezTo>
                  <a:pt x="824" y="974"/>
                  <a:pt x="870" y="840"/>
                  <a:pt x="870" y="666"/>
                </a:cubicBezTo>
                <a:cubicBezTo>
                  <a:pt x="870" y="520"/>
                  <a:pt x="818" y="353"/>
                  <a:pt x="731" y="221"/>
                </a:cubicBezTo>
                <a:cubicBezTo>
                  <a:pt x="644" y="91"/>
                  <a:pt x="536" y="13"/>
                  <a:pt x="442" y="13"/>
                </a:cubicBezTo>
                <a:cubicBezTo>
                  <a:pt x="348" y="13"/>
                  <a:pt x="240" y="91"/>
                  <a:pt x="153" y="221"/>
                </a:cubicBezTo>
                <a:cubicBezTo>
                  <a:pt x="66" y="353"/>
                  <a:pt x="14" y="520"/>
                  <a:pt x="14" y="666"/>
                </a:cubicBezTo>
                <a:cubicBezTo>
                  <a:pt x="14" y="840"/>
                  <a:pt x="60" y="974"/>
                  <a:pt x="150" y="1064"/>
                </a:cubicBezTo>
                <a:cubicBezTo>
                  <a:pt x="224" y="1137"/>
                  <a:pt x="328" y="1177"/>
                  <a:pt x="442" y="1177"/>
                </a:cubicBezTo>
                <a:cubicBezTo>
                  <a:pt x="556" y="1177"/>
                  <a:pt x="659" y="1137"/>
                  <a:pt x="733" y="1064"/>
                </a:cubicBezTo>
                <a:close/>
              </a:path>
            </a:pathLst>
          </a:custGeom>
          <a:solidFill>
            <a:schemeClr val="accent5">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AU" dirty="0"/>
          </a:p>
        </p:txBody>
      </p:sp>
    </p:spTree>
    <p:extLst>
      <p:ext uri="{BB962C8B-B14F-4D97-AF65-F5344CB8AC3E}">
        <p14:creationId xmlns:p14="http://schemas.microsoft.com/office/powerpoint/2010/main" val="1299374364"/>
      </p:ext>
    </p:extLst>
  </p:cSld>
  <p:clrMapOvr>
    <a:masterClrMapping/>
  </p:clrMapOvr>
  <p:extLst mod="1">
    <p:ext uri="{DCECCB84-F9BA-43D5-87BE-67443E8EF086}">
      <p15:sldGuideLst xmlns:p15="http://schemas.microsoft.com/office/powerpoint/2012/main" xmlns="">
        <p15:guide id="1" orient="horz" pos="21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12BEFF-526C-42F4-8807-6AA7129066FC}"/>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xmlns="" id="{518F3481-FF83-4190-B9CF-6B280927A677}"/>
              </a:ext>
            </a:extLst>
          </p:cNvPr>
          <p:cNvSpPr>
            <a:spLocks noGrp="1"/>
          </p:cNvSpPr>
          <p:nvPr>
            <p:ph type="ftr" sz="quarter" idx="10"/>
          </p:nvPr>
        </p:nvSpPr>
        <p:spPr/>
        <p:txBody>
          <a:bodyPr/>
          <a:lstStyle>
            <a:lvl1pPr>
              <a:defRPr cap="none" baseline="0"/>
            </a:lvl1pPr>
          </a:lstStyle>
          <a:p>
            <a:r>
              <a:rPr lang="en-US" dirty="0"/>
              <a:t>INTERNAL USE ONLY</a:t>
            </a:r>
          </a:p>
        </p:txBody>
      </p:sp>
      <p:sp>
        <p:nvSpPr>
          <p:cNvPr id="4" name="Slide Number Placeholder 3">
            <a:extLst>
              <a:ext uri="{FF2B5EF4-FFF2-40B4-BE49-F238E27FC236}">
                <a16:creationId xmlns:a16="http://schemas.microsoft.com/office/drawing/2014/main" xmlns="" id="{B27CBFE7-2737-43A6-91DE-6CEE3353A156}"/>
              </a:ext>
            </a:extLst>
          </p:cNvPr>
          <p:cNvSpPr>
            <a:spLocks noGrp="1"/>
          </p:cNvSpPr>
          <p:nvPr>
            <p:ph type="sldNum" sz="quarter" idx="11"/>
          </p:nvPr>
        </p:nvSpPr>
        <p:spPr/>
        <p:txBody>
          <a:bodyPr/>
          <a:lstStyle/>
          <a:p>
            <a:fld id="{CE1B70CE-F4BC-4B6F-A663-B479B5E51611}" type="slidenum">
              <a:rPr lang="en-US" smtClean="0"/>
              <a:pPr/>
              <a:t>‹#›</a:t>
            </a:fld>
            <a:endParaRPr lang="en-US" dirty="0"/>
          </a:p>
        </p:txBody>
      </p:sp>
      <p:sp>
        <p:nvSpPr>
          <p:cNvPr id="8" name="Text Placeholder 7">
            <a:extLst>
              <a:ext uri="{FF2B5EF4-FFF2-40B4-BE49-F238E27FC236}">
                <a16:creationId xmlns:a16="http://schemas.microsoft.com/office/drawing/2014/main" xmlns="" id="{F8E1CD36-B794-440F-9E5A-9498E93E02BE}"/>
              </a:ext>
            </a:extLst>
          </p:cNvPr>
          <p:cNvSpPr>
            <a:spLocks noGrp="1"/>
          </p:cNvSpPr>
          <p:nvPr>
            <p:ph type="body" sz="quarter" idx="12"/>
          </p:nvPr>
        </p:nvSpPr>
        <p:spPr>
          <a:xfrm>
            <a:off x="624418" y="1520826"/>
            <a:ext cx="10943167" cy="46450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75337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12BEFF-526C-42F4-8807-6AA7129066FC}"/>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xmlns="" id="{518F3481-FF83-4190-B9CF-6B280927A677}"/>
              </a:ext>
            </a:extLst>
          </p:cNvPr>
          <p:cNvSpPr>
            <a:spLocks noGrp="1"/>
          </p:cNvSpPr>
          <p:nvPr>
            <p:ph type="ftr" sz="quarter" idx="10"/>
          </p:nvPr>
        </p:nvSpPr>
        <p:spPr/>
        <p:txBody>
          <a:bodyPr/>
          <a:lstStyle/>
          <a:p>
            <a:r>
              <a:rPr lang="en-AU" dirty="0"/>
              <a:t>INTERNAL USE ONLY</a:t>
            </a:r>
          </a:p>
        </p:txBody>
      </p:sp>
      <p:sp>
        <p:nvSpPr>
          <p:cNvPr id="4" name="Slide Number Placeholder 3">
            <a:extLst>
              <a:ext uri="{FF2B5EF4-FFF2-40B4-BE49-F238E27FC236}">
                <a16:creationId xmlns:a16="http://schemas.microsoft.com/office/drawing/2014/main" xmlns="" id="{B27CBFE7-2737-43A6-91DE-6CEE3353A156}"/>
              </a:ext>
            </a:extLst>
          </p:cNvPr>
          <p:cNvSpPr>
            <a:spLocks noGrp="1"/>
          </p:cNvSpPr>
          <p:nvPr>
            <p:ph type="sldNum" sz="quarter" idx="11"/>
          </p:nvPr>
        </p:nvSpPr>
        <p:spPr/>
        <p:txBody>
          <a:bodyPr/>
          <a:lstStyle/>
          <a:p>
            <a:fld id="{CE1B70CE-F4BC-4B6F-A663-B479B5E51611}" type="slidenum">
              <a:rPr lang="en-US" smtClean="0"/>
              <a:pPr/>
              <a:t>‹#›</a:t>
            </a:fld>
            <a:endParaRPr lang="en-US" dirty="0"/>
          </a:p>
        </p:txBody>
      </p:sp>
      <p:sp>
        <p:nvSpPr>
          <p:cNvPr id="9" name="Text Placeholder 8">
            <a:extLst>
              <a:ext uri="{FF2B5EF4-FFF2-40B4-BE49-F238E27FC236}">
                <a16:creationId xmlns:a16="http://schemas.microsoft.com/office/drawing/2014/main" xmlns="" id="{C7DE8C8D-1D5A-4452-8AA7-B5E70C3575B7}"/>
              </a:ext>
            </a:extLst>
          </p:cNvPr>
          <p:cNvSpPr>
            <a:spLocks noGrp="1"/>
          </p:cNvSpPr>
          <p:nvPr>
            <p:ph type="body" sz="quarter" idx="12"/>
          </p:nvPr>
        </p:nvSpPr>
        <p:spPr>
          <a:xfrm>
            <a:off x="637118" y="1520826"/>
            <a:ext cx="5065183" cy="46450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8">
            <a:extLst>
              <a:ext uri="{FF2B5EF4-FFF2-40B4-BE49-F238E27FC236}">
                <a16:creationId xmlns:a16="http://schemas.microsoft.com/office/drawing/2014/main" xmlns="" id="{E1B52970-0A5C-44D6-8101-964B87A31079}"/>
              </a:ext>
            </a:extLst>
          </p:cNvPr>
          <p:cNvSpPr>
            <a:spLocks noGrp="1"/>
          </p:cNvSpPr>
          <p:nvPr>
            <p:ph type="body" sz="quarter" idx="13"/>
          </p:nvPr>
        </p:nvSpPr>
        <p:spPr>
          <a:xfrm>
            <a:off x="6502402" y="1520826"/>
            <a:ext cx="5065183" cy="46450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14504440"/>
      </p:ext>
    </p:extLst>
  </p:cSld>
  <p:clrMapOvr>
    <a:masterClrMapping/>
  </p:clrMapOvr>
  <p:extLst mod="1">
    <p:ext uri="{DCECCB84-F9BA-43D5-87BE-67443E8EF086}">
      <p15:sldGuideLst xmlns:p15="http://schemas.microsoft.com/office/powerpoint/2012/main" xmlns=""/>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6371" y="404813"/>
            <a:ext cx="9428005" cy="387798"/>
          </a:xfrm>
          <a:prstGeom prst="rect">
            <a:avLst/>
          </a:prstGeom>
        </p:spPr>
        <p:txBody>
          <a:bodyPr vert="horz" wrap="square" lIns="0" tIns="0" rIns="0" bIns="0" rtlCol="0" anchor="t"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636371" y="1520826"/>
            <a:ext cx="10931213" cy="4645025"/>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a:extLst>
              <a:ext uri="{FF2B5EF4-FFF2-40B4-BE49-F238E27FC236}">
                <a16:creationId xmlns:a16="http://schemas.microsoft.com/office/drawing/2014/main" xmlns="" id="{85810F31-3F0D-4225-8B15-44C50AD7D058}"/>
              </a:ext>
            </a:extLst>
          </p:cNvPr>
          <p:cNvSpPr>
            <a:spLocks noGrp="1"/>
          </p:cNvSpPr>
          <p:nvPr>
            <p:ph type="ftr" sz="quarter" idx="3"/>
          </p:nvPr>
        </p:nvSpPr>
        <p:spPr>
          <a:xfrm>
            <a:off x="624417" y="6389252"/>
            <a:ext cx="7752267" cy="216000"/>
          </a:xfrm>
          <a:prstGeom prst="rect">
            <a:avLst/>
          </a:prstGeom>
        </p:spPr>
        <p:txBody>
          <a:bodyPr vert="horz" lIns="0" tIns="45720" rIns="0" bIns="45720" rtlCol="0" anchor="b"/>
          <a:lstStyle>
            <a:lvl1pPr marL="0" algn="l" defTabSz="457200" rtl="0" eaLnBrk="1" latinLnBrk="0" hangingPunct="1">
              <a:defRPr lang="en-US" sz="800" kern="1200" cap="none" baseline="0" smtClean="0">
                <a:solidFill>
                  <a:schemeClr val="tx1">
                    <a:tint val="75000"/>
                  </a:schemeClr>
                </a:solidFill>
                <a:latin typeface="+mn-lt"/>
                <a:ea typeface="+mn-ea"/>
                <a:cs typeface="+mn-cs"/>
              </a:defRPr>
            </a:lvl1pPr>
          </a:lstStyle>
          <a:p>
            <a:r>
              <a:rPr lang="en-US" dirty="0"/>
              <a:t>INTERNAL USE ONLY</a:t>
            </a:r>
          </a:p>
        </p:txBody>
      </p:sp>
      <p:sp>
        <p:nvSpPr>
          <p:cNvPr id="8" name="Slide Number Placeholder 5">
            <a:extLst>
              <a:ext uri="{FF2B5EF4-FFF2-40B4-BE49-F238E27FC236}">
                <a16:creationId xmlns:a16="http://schemas.microsoft.com/office/drawing/2014/main" xmlns="" id="{7EFA271E-E661-4512-87AC-B43ADE695956}"/>
              </a:ext>
            </a:extLst>
          </p:cNvPr>
          <p:cNvSpPr>
            <a:spLocks noGrp="1"/>
          </p:cNvSpPr>
          <p:nvPr>
            <p:ph type="sldNum" sz="quarter" idx="4"/>
          </p:nvPr>
        </p:nvSpPr>
        <p:spPr>
          <a:xfrm>
            <a:off x="10803296" y="6389930"/>
            <a:ext cx="764288" cy="233252"/>
          </a:xfrm>
          <a:prstGeom prst="rect">
            <a:avLst/>
          </a:prstGeom>
        </p:spPr>
        <p:txBody>
          <a:bodyPr vert="horz" lIns="0" tIns="45720" rIns="0" bIns="45720" rtlCol="0" anchor="ctr"/>
          <a:lstStyle>
            <a:lvl1pPr algn="r">
              <a:defRPr lang="en-AU" sz="1000" smtClean="0">
                <a:solidFill>
                  <a:schemeClr val="tx1">
                    <a:tint val="75000"/>
                  </a:schemeClr>
                </a:solidFill>
              </a:defRPr>
            </a:lvl1pPr>
          </a:lstStyle>
          <a:p>
            <a:fld id="{CE1B70CE-F4BC-4B6F-A663-B479B5E51611}" type="slidenum">
              <a:rPr lang="en-US" smtClean="0"/>
              <a:pPr/>
              <a:t>‹#›</a:t>
            </a:fld>
            <a:endParaRPr lang="en-US" dirty="0"/>
          </a:p>
        </p:txBody>
      </p:sp>
      <p:grpSp>
        <p:nvGrpSpPr>
          <p:cNvPr id="14" name="Group 13">
            <a:extLst>
              <a:ext uri="{FF2B5EF4-FFF2-40B4-BE49-F238E27FC236}">
                <a16:creationId xmlns:a16="http://schemas.microsoft.com/office/drawing/2014/main" xmlns="" id="{2B0ACB2C-8DAB-490F-8DD5-35CBBCCC1278}"/>
              </a:ext>
            </a:extLst>
          </p:cNvPr>
          <p:cNvGrpSpPr/>
          <p:nvPr userDrawn="1"/>
        </p:nvGrpSpPr>
        <p:grpSpPr>
          <a:xfrm>
            <a:off x="10672030" y="342058"/>
            <a:ext cx="924658" cy="587860"/>
            <a:chOff x="2051721" y="1607402"/>
            <a:chExt cx="3600400" cy="2278492"/>
          </a:xfrm>
        </p:grpSpPr>
        <p:sp>
          <p:nvSpPr>
            <p:cNvPr id="15" name="Freeform 576">
              <a:extLst>
                <a:ext uri="{FF2B5EF4-FFF2-40B4-BE49-F238E27FC236}">
                  <a16:creationId xmlns:a16="http://schemas.microsoft.com/office/drawing/2014/main" xmlns="" id="{DF810D78-6950-487E-A731-67FA936B4283}"/>
                </a:ext>
              </a:extLst>
            </p:cNvPr>
            <p:cNvSpPr>
              <a:spLocks/>
            </p:cNvSpPr>
            <p:nvPr/>
          </p:nvSpPr>
          <p:spPr bwMode="auto">
            <a:xfrm>
              <a:off x="2445890" y="1607402"/>
              <a:ext cx="2807254" cy="1586292"/>
            </a:xfrm>
            <a:custGeom>
              <a:avLst/>
              <a:gdLst>
                <a:gd name="T0" fmla="*/ 233 w 247"/>
                <a:gd name="T1" fmla="*/ 126 h 140"/>
                <a:gd name="T2" fmla="*/ 117 w 247"/>
                <a:gd name="T3" fmla="*/ 140 h 140"/>
                <a:gd name="T4" fmla="*/ 15 w 247"/>
                <a:gd name="T5" fmla="*/ 126 h 140"/>
                <a:gd name="T6" fmla="*/ 2 w 247"/>
                <a:gd name="T7" fmla="*/ 83 h 140"/>
                <a:gd name="T8" fmla="*/ 69 w 247"/>
                <a:gd name="T9" fmla="*/ 10 h 140"/>
                <a:gd name="T10" fmla="*/ 203 w 247"/>
                <a:gd name="T11" fmla="*/ 31 h 140"/>
                <a:gd name="T12" fmla="*/ 247 w 247"/>
                <a:gd name="T13" fmla="*/ 89 h 140"/>
                <a:gd name="T14" fmla="*/ 233 w 247"/>
                <a:gd name="T15" fmla="*/ 126 h 1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7" h="140">
                  <a:moveTo>
                    <a:pt x="233" y="126"/>
                  </a:moveTo>
                  <a:cubicBezTo>
                    <a:pt x="233" y="126"/>
                    <a:pt x="184" y="140"/>
                    <a:pt x="117" y="140"/>
                  </a:cubicBezTo>
                  <a:cubicBezTo>
                    <a:pt x="51" y="140"/>
                    <a:pt x="17" y="127"/>
                    <a:pt x="15" y="126"/>
                  </a:cubicBezTo>
                  <a:cubicBezTo>
                    <a:pt x="14" y="126"/>
                    <a:pt x="0" y="116"/>
                    <a:pt x="2" y="83"/>
                  </a:cubicBezTo>
                  <a:cubicBezTo>
                    <a:pt x="5" y="49"/>
                    <a:pt x="32" y="21"/>
                    <a:pt x="69" y="10"/>
                  </a:cubicBezTo>
                  <a:cubicBezTo>
                    <a:pt x="106" y="0"/>
                    <a:pt x="153" y="2"/>
                    <a:pt x="203" y="31"/>
                  </a:cubicBezTo>
                  <a:cubicBezTo>
                    <a:pt x="228" y="45"/>
                    <a:pt x="247" y="72"/>
                    <a:pt x="247" y="89"/>
                  </a:cubicBezTo>
                  <a:cubicBezTo>
                    <a:pt x="246" y="112"/>
                    <a:pt x="233" y="125"/>
                    <a:pt x="233" y="126"/>
                  </a:cubicBezTo>
                  <a:close/>
                </a:path>
              </a:pathLst>
            </a:custGeom>
            <a:gradFill>
              <a:gsLst>
                <a:gs pos="0">
                  <a:srgbClr val="F5B635"/>
                </a:gs>
                <a:gs pos="26000">
                  <a:srgbClr val="F5B835">
                    <a:lumMod val="100000"/>
                  </a:srgbClr>
                </a:gs>
                <a:gs pos="78000">
                  <a:srgbClr val="E48725"/>
                </a:gs>
                <a:gs pos="95000">
                  <a:srgbClr val="C3722A"/>
                </a:gs>
                <a:gs pos="100000">
                  <a:srgbClr val="C3722A"/>
                </a:gs>
              </a:gsLst>
              <a:lin ang="4200000" scaled="0"/>
            </a:gradFill>
            <a:ln>
              <a:noFill/>
            </a:ln>
          </p:spPr>
          <p:txBody>
            <a:bodyPr vert="horz" wrap="square" lIns="91440" tIns="45720" rIns="91440" bIns="45720" numCol="1" anchor="t" anchorCtr="0" compatLnSpc="1">
              <a:prstTxWarp prst="textNoShape">
                <a:avLst/>
              </a:prstTxWarp>
            </a:bodyPr>
            <a:lstStyle/>
            <a:p>
              <a:endParaRPr lang="en-AU" dirty="0"/>
            </a:p>
          </p:txBody>
        </p:sp>
        <p:sp>
          <p:nvSpPr>
            <p:cNvPr id="16" name="Freeform 1180">
              <a:extLst>
                <a:ext uri="{FF2B5EF4-FFF2-40B4-BE49-F238E27FC236}">
                  <a16:creationId xmlns:a16="http://schemas.microsoft.com/office/drawing/2014/main" xmlns="" id="{FF80D90E-2998-4940-BBEA-57BFAF47BFD4}"/>
                </a:ext>
              </a:extLst>
            </p:cNvPr>
            <p:cNvSpPr>
              <a:spLocks noEditPoints="1"/>
            </p:cNvSpPr>
            <p:nvPr/>
          </p:nvSpPr>
          <p:spPr bwMode="auto">
            <a:xfrm>
              <a:off x="2051721" y="2866822"/>
              <a:ext cx="3600400" cy="1019072"/>
            </a:xfrm>
            <a:custGeom>
              <a:avLst/>
              <a:gdLst>
                <a:gd name="T0" fmla="*/ 243 w 317"/>
                <a:gd name="T1" fmla="*/ 30 h 90"/>
                <a:gd name="T2" fmla="*/ 243 w 317"/>
                <a:gd name="T3" fmla="*/ 29 h 90"/>
                <a:gd name="T4" fmla="*/ 35 w 317"/>
                <a:gd name="T5" fmla="*/ 21 h 90"/>
                <a:gd name="T6" fmla="*/ 32 w 317"/>
                <a:gd name="T7" fmla="*/ 1 h 90"/>
                <a:gd name="T8" fmla="*/ 32 w 317"/>
                <a:gd name="T9" fmla="*/ 0 h 90"/>
                <a:gd name="T10" fmla="*/ 11 w 317"/>
                <a:gd name="T11" fmla="*/ 22 h 90"/>
                <a:gd name="T12" fmla="*/ 118 w 317"/>
                <a:gd name="T13" fmla="*/ 45 h 90"/>
                <a:gd name="T14" fmla="*/ 243 w 317"/>
                <a:gd name="T15" fmla="*/ 30 h 90"/>
                <a:gd name="T16" fmla="*/ 279 w 317"/>
                <a:gd name="T17" fmla="*/ 24 h 90"/>
                <a:gd name="T18" fmla="*/ 282 w 317"/>
                <a:gd name="T19" fmla="*/ 5 h 90"/>
                <a:gd name="T20" fmla="*/ 282 w 317"/>
                <a:gd name="T21" fmla="*/ 4 h 90"/>
                <a:gd name="T22" fmla="*/ 298 w 317"/>
                <a:gd name="T23" fmla="*/ 35 h 90"/>
                <a:gd name="T24" fmla="*/ 17 w 317"/>
                <a:gd name="T25" fmla="*/ 41 h 90"/>
                <a:gd name="T26" fmla="*/ 17 w 317"/>
                <a:gd name="T27" fmla="*/ 40 h 90"/>
                <a:gd name="T28" fmla="*/ 279 w 317"/>
                <a:gd name="T29" fmla="*/ 24 h 90"/>
                <a:gd name="T30" fmla="*/ 155 w 317"/>
                <a:gd name="T31" fmla="*/ 74 h 90"/>
                <a:gd name="T32" fmla="*/ 263 w 317"/>
                <a:gd name="T33" fmla="*/ 60 h 90"/>
                <a:gd name="T34" fmla="*/ 263 w 317"/>
                <a:gd name="T35" fmla="*/ 67 h 90"/>
                <a:gd name="T36" fmla="*/ 151 w 317"/>
                <a:gd name="T37" fmla="*/ 89 h 90"/>
                <a:gd name="T38" fmla="*/ 41 w 317"/>
                <a:gd name="T39" fmla="*/ 66 h 90"/>
                <a:gd name="T40" fmla="*/ 39 w 317"/>
                <a:gd name="T41" fmla="*/ 59 h 90"/>
                <a:gd name="T42" fmla="*/ 155 w 317"/>
                <a:gd name="T43" fmla="*/ 7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7" h="90">
                  <a:moveTo>
                    <a:pt x="243" y="30"/>
                  </a:moveTo>
                  <a:cubicBezTo>
                    <a:pt x="243" y="30"/>
                    <a:pt x="243" y="29"/>
                    <a:pt x="243" y="29"/>
                  </a:cubicBezTo>
                  <a:cubicBezTo>
                    <a:pt x="243" y="29"/>
                    <a:pt x="104" y="48"/>
                    <a:pt x="35" y="21"/>
                  </a:cubicBezTo>
                  <a:cubicBezTo>
                    <a:pt x="22" y="15"/>
                    <a:pt x="24" y="7"/>
                    <a:pt x="32" y="1"/>
                  </a:cubicBezTo>
                  <a:cubicBezTo>
                    <a:pt x="32" y="0"/>
                    <a:pt x="32" y="0"/>
                    <a:pt x="32" y="0"/>
                  </a:cubicBezTo>
                  <a:cubicBezTo>
                    <a:pt x="13" y="3"/>
                    <a:pt x="0" y="14"/>
                    <a:pt x="11" y="22"/>
                  </a:cubicBezTo>
                  <a:cubicBezTo>
                    <a:pt x="11" y="22"/>
                    <a:pt x="40" y="44"/>
                    <a:pt x="118" y="45"/>
                  </a:cubicBezTo>
                  <a:cubicBezTo>
                    <a:pt x="172" y="45"/>
                    <a:pt x="218" y="38"/>
                    <a:pt x="243" y="30"/>
                  </a:cubicBezTo>
                  <a:close/>
                  <a:moveTo>
                    <a:pt x="279" y="24"/>
                  </a:moveTo>
                  <a:cubicBezTo>
                    <a:pt x="300" y="16"/>
                    <a:pt x="282" y="5"/>
                    <a:pt x="282" y="5"/>
                  </a:cubicBezTo>
                  <a:cubicBezTo>
                    <a:pt x="282" y="5"/>
                    <a:pt x="281" y="3"/>
                    <a:pt x="282" y="4"/>
                  </a:cubicBezTo>
                  <a:cubicBezTo>
                    <a:pt x="317" y="9"/>
                    <a:pt x="308" y="29"/>
                    <a:pt x="298" y="35"/>
                  </a:cubicBezTo>
                  <a:cubicBezTo>
                    <a:pt x="234" y="77"/>
                    <a:pt x="83" y="68"/>
                    <a:pt x="17" y="41"/>
                  </a:cubicBezTo>
                  <a:cubicBezTo>
                    <a:pt x="17" y="41"/>
                    <a:pt x="17" y="40"/>
                    <a:pt x="17" y="40"/>
                  </a:cubicBezTo>
                  <a:cubicBezTo>
                    <a:pt x="140" y="62"/>
                    <a:pt x="217" y="50"/>
                    <a:pt x="279" y="24"/>
                  </a:cubicBezTo>
                  <a:close/>
                  <a:moveTo>
                    <a:pt x="155" y="74"/>
                  </a:moveTo>
                  <a:cubicBezTo>
                    <a:pt x="227" y="74"/>
                    <a:pt x="263" y="60"/>
                    <a:pt x="263" y="60"/>
                  </a:cubicBezTo>
                  <a:cubicBezTo>
                    <a:pt x="267" y="59"/>
                    <a:pt x="266" y="64"/>
                    <a:pt x="263" y="67"/>
                  </a:cubicBezTo>
                  <a:cubicBezTo>
                    <a:pt x="263" y="67"/>
                    <a:pt x="246" y="89"/>
                    <a:pt x="151" y="89"/>
                  </a:cubicBezTo>
                  <a:cubicBezTo>
                    <a:pt x="86" y="90"/>
                    <a:pt x="49" y="71"/>
                    <a:pt x="41" y="66"/>
                  </a:cubicBezTo>
                  <a:cubicBezTo>
                    <a:pt x="37" y="64"/>
                    <a:pt x="36" y="58"/>
                    <a:pt x="39" y="59"/>
                  </a:cubicBezTo>
                  <a:cubicBezTo>
                    <a:pt x="39" y="59"/>
                    <a:pt x="86" y="75"/>
                    <a:pt x="155" y="74"/>
                  </a:cubicBezTo>
                  <a:close/>
                </a:path>
              </a:pathLst>
            </a:custGeom>
            <a:gradFill>
              <a:gsLst>
                <a:gs pos="0">
                  <a:srgbClr val="F5BA3B"/>
                </a:gs>
                <a:gs pos="100000">
                  <a:srgbClr val="DF8B28"/>
                </a:gs>
              </a:gsLst>
              <a:lin ang="0" scaled="0"/>
            </a:gradFill>
            <a:ln>
              <a:noFill/>
            </a:ln>
          </p:spPr>
          <p:txBody>
            <a:bodyPr vert="horz" wrap="square" lIns="91440" tIns="45720" rIns="91440" bIns="45720" numCol="1" anchor="t" anchorCtr="0" compatLnSpc="1">
              <a:prstTxWarp prst="textNoShape">
                <a:avLst/>
              </a:prstTxWarp>
            </a:bodyPr>
            <a:lstStyle/>
            <a:p>
              <a:endParaRPr lang="en-AU" dirty="0"/>
            </a:p>
          </p:txBody>
        </p:sp>
        <p:sp>
          <p:nvSpPr>
            <p:cNvPr id="17" name="AutoShape 8">
              <a:extLst>
                <a:ext uri="{FF2B5EF4-FFF2-40B4-BE49-F238E27FC236}">
                  <a16:creationId xmlns:a16="http://schemas.microsoft.com/office/drawing/2014/main" xmlns="" id="{4B4DBF25-1300-4E86-8034-029D17D9CAAC}"/>
                </a:ext>
              </a:extLst>
            </p:cNvPr>
            <p:cNvSpPr>
              <a:spLocks noChangeAspect="1" noChangeArrowheads="1" noTextEdit="1"/>
            </p:cNvSpPr>
            <p:nvPr/>
          </p:nvSpPr>
          <p:spPr bwMode="auto">
            <a:xfrm>
              <a:off x="2820988" y="2208213"/>
              <a:ext cx="2005012" cy="65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18" name="Freeform 10">
              <a:extLst>
                <a:ext uri="{FF2B5EF4-FFF2-40B4-BE49-F238E27FC236}">
                  <a16:creationId xmlns:a16="http://schemas.microsoft.com/office/drawing/2014/main" xmlns="" id="{642E5579-3253-42E0-9480-9F42F38CB077}"/>
                </a:ext>
              </a:extLst>
            </p:cNvPr>
            <p:cNvSpPr>
              <a:spLocks noEditPoints="1"/>
            </p:cNvSpPr>
            <p:nvPr/>
          </p:nvSpPr>
          <p:spPr bwMode="auto">
            <a:xfrm>
              <a:off x="2832100" y="2208213"/>
              <a:ext cx="1981200" cy="669924"/>
            </a:xfrm>
            <a:custGeom>
              <a:avLst/>
              <a:gdLst>
                <a:gd name="T0" fmla="*/ 57 w 172"/>
                <a:gd name="T1" fmla="*/ 57 h 58"/>
                <a:gd name="T2" fmla="*/ 54 w 172"/>
                <a:gd name="T3" fmla="*/ 26 h 58"/>
                <a:gd name="T4" fmla="*/ 54 w 172"/>
                <a:gd name="T5" fmla="*/ 26 h 58"/>
                <a:gd name="T6" fmla="*/ 52 w 172"/>
                <a:gd name="T7" fmla="*/ 32 h 58"/>
                <a:gd name="T8" fmla="*/ 44 w 172"/>
                <a:gd name="T9" fmla="*/ 57 h 58"/>
                <a:gd name="T10" fmla="*/ 32 w 172"/>
                <a:gd name="T11" fmla="*/ 57 h 58"/>
                <a:gd name="T12" fmla="*/ 24 w 172"/>
                <a:gd name="T13" fmla="*/ 33 h 58"/>
                <a:gd name="T14" fmla="*/ 23 w 172"/>
                <a:gd name="T15" fmla="*/ 26 h 58"/>
                <a:gd name="T16" fmla="*/ 22 w 172"/>
                <a:gd name="T17" fmla="*/ 26 h 58"/>
                <a:gd name="T18" fmla="*/ 22 w 172"/>
                <a:gd name="T19" fmla="*/ 28 h 58"/>
                <a:gd name="T20" fmla="*/ 22 w 172"/>
                <a:gd name="T21" fmla="*/ 33 h 58"/>
                <a:gd name="T22" fmla="*/ 19 w 172"/>
                <a:gd name="T23" fmla="*/ 57 h 58"/>
                <a:gd name="T24" fmla="*/ 0 w 172"/>
                <a:gd name="T25" fmla="*/ 57 h 58"/>
                <a:gd name="T26" fmla="*/ 9 w 172"/>
                <a:gd name="T27" fmla="*/ 0 h 58"/>
                <a:gd name="T28" fmla="*/ 30 w 172"/>
                <a:gd name="T29" fmla="*/ 0 h 58"/>
                <a:gd name="T30" fmla="*/ 38 w 172"/>
                <a:gd name="T31" fmla="*/ 30 h 58"/>
                <a:gd name="T32" fmla="*/ 38 w 172"/>
                <a:gd name="T33" fmla="*/ 30 h 58"/>
                <a:gd name="T34" fmla="*/ 38 w 172"/>
                <a:gd name="T35" fmla="*/ 30 h 58"/>
                <a:gd name="T36" fmla="*/ 40 w 172"/>
                <a:gd name="T37" fmla="*/ 23 h 58"/>
                <a:gd name="T38" fmla="*/ 46 w 172"/>
                <a:gd name="T39" fmla="*/ 0 h 58"/>
                <a:gd name="T40" fmla="*/ 67 w 172"/>
                <a:gd name="T41" fmla="*/ 0 h 58"/>
                <a:gd name="T42" fmla="*/ 76 w 172"/>
                <a:gd name="T43" fmla="*/ 57 h 58"/>
                <a:gd name="T44" fmla="*/ 57 w 172"/>
                <a:gd name="T45" fmla="*/ 57 h 58"/>
                <a:gd name="T46" fmla="*/ 118 w 172"/>
                <a:gd name="T47" fmla="*/ 57 h 58"/>
                <a:gd name="T48" fmla="*/ 80 w 172"/>
                <a:gd name="T49" fmla="*/ 57 h 58"/>
                <a:gd name="T50" fmla="*/ 80 w 172"/>
                <a:gd name="T51" fmla="*/ 0 h 58"/>
                <a:gd name="T52" fmla="*/ 99 w 172"/>
                <a:gd name="T53" fmla="*/ 0 h 58"/>
                <a:gd name="T54" fmla="*/ 99 w 172"/>
                <a:gd name="T55" fmla="*/ 43 h 58"/>
                <a:gd name="T56" fmla="*/ 118 w 172"/>
                <a:gd name="T57" fmla="*/ 43 h 58"/>
                <a:gd name="T58" fmla="*/ 118 w 172"/>
                <a:gd name="T59" fmla="*/ 57 h 58"/>
                <a:gd name="T60" fmla="*/ 167 w 172"/>
                <a:gd name="T61" fmla="*/ 50 h 58"/>
                <a:gd name="T62" fmla="*/ 146 w 172"/>
                <a:gd name="T63" fmla="*/ 58 h 58"/>
                <a:gd name="T64" fmla="*/ 118 w 172"/>
                <a:gd name="T65" fmla="*/ 29 h 58"/>
                <a:gd name="T66" fmla="*/ 146 w 172"/>
                <a:gd name="T67" fmla="*/ 0 h 58"/>
                <a:gd name="T68" fmla="*/ 168 w 172"/>
                <a:gd name="T69" fmla="*/ 9 h 58"/>
                <a:gd name="T70" fmla="*/ 172 w 172"/>
                <a:gd name="T71" fmla="*/ 15 h 58"/>
                <a:gd name="T72" fmla="*/ 158 w 172"/>
                <a:gd name="T73" fmla="*/ 22 h 58"/>
                <a:gd name="T74" fmla="*/ 147 w 172"/>
                <a:gd name="T75" fmla="*/ 13 h 58"/>
                <a:gd name="T76" fmla="*/ 139 w 172"/>
                <a:gd name="T77" fmla="*/ 16 h 58"/>
                <a:gd name="T78" fmla="*/ 135 w 172"/>
                <a:gd name="T79" fmla="*/ 28 h 58"/>
                <a:gd name="T80" fmla="*/ 147 w 172"/>
                <a:gd name="T81" fmla="*/ 44 h 58"/>
                <a:gd name="T82" fmla="*/ 158 w 172"/>
                <a:gd name="T83" fmla="*/ 35 h 58"/>
                <a:gd name="T84" fmla="*/ 172 w 172"/>
                <a:gd name="T85" fmla="*/ 42 h 58"/>
                <a:gd name="T86" fmla="*/ 167 w 172"/>
                <a:gd name="T87"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72" h="58">
                  <a:moveTo>
                    <a:pt x="57" y="57"/>
                  </a:moveTo>
                  <a:cubicBezTo>
                    <a:pt x="54" y="26"/>
                    <a:pt x="54" y="26"/>
                    <a:pt x="54" y="26"/>
                  </a:cubicBezTo>
                  <a:cubicBezTo>
                    <a:pt x="54" y="26"/>
                    <a:pt x="54" y="26"/>
                    <a:pt x="54" y="26"/>
                  </a:cubicBezTo>
                  <a:cubicBezTo>
                    <a:pt x="53" y="28"/>
                    <a:pt x="53" y="30"/>
                    <a:pt x="52" y="32"/>
                  </a:cubicBezTo>
                  <a:cubicBezTo>
                    <a:pt x="44" y="57"/>
                    <a:pt x="44" y="57"/>
                    <a:pt x="44" y="57"/>
                  </a:cubicBezTo>
                  <a:cubicBezTo>
                    <a:pt x="32" y="57"/>
                    <a:pt x="32" y="57"/>
                    <a:pt x="32" y="57"/>
                  </a:cubicBezTo>
                  <a:cubicBezTo>
                    <a:pt x="24" y="33"/>
                    <a:pt x="24" y="33"/>
                    <a:pt x="24" y="33"/>
                  </a:cubicBezTo>
                  <a:cubicBezTo>
                    <a:pt x="23" y="30"/>
                    <a:pt x="23" y="28"/>
                    <a:pt x="23" y="26"/>
                  </a:cubicBezTo>
                  <a:cubicBezTo>
                    <a:pt x="22" y="26"/>
                    <a:pt x="22" y="26"/>
                    <a:pt x="22" y="26"/>
                  </a:cubicBezTo>
                  <a:cubicBezTo>
                    <a:pt x="22" y="28"/>
                    <a:pt x="22" y="28"/>
                    <a:pt x="22" y="28"/>
                  </a:cubicBezTo>
                  <a:cubicBezTo>
                    <a:pt x="22" y="33"/>
                    <a:pt x="22" y="33"/>
                    <a:pt x="22" y="33"/>
                  </a:cubicBezTo>
                  <a:cubicBezTo>
                    <a:pt x="19" y="57"/>
                    <a:pt x="19" y="57"/>
                    <a:pt x="19" y="57"/>
                  </a:cubicBezTo>
                  <a:cubicBezTo>
                    <a:pt x="0" y="57"/>
                    <a:pt x="0" y="57"/>
                    <a:pt x="0" y="57"/>
                  </a:cubicBezTo>
                  <a:cubicBezTo>
                    <a:pt x="9" y="0"/>
                    <a:pt x="9" y="0"/>
                    <a:pt x="9" y="0"/>
                  </a:cubicBezTo>
                  <a:cubicBezTo>
                    <a:pt x="30" y="0"/>
                    <a:pt x="30" y="0"/>
                    <a:pt x="30" y="0"/>
                  </a:cubicBezTo>
                  <a:cubicBezTo>
                    <a:pt x="38" y="30"/>
                    <a:pt x="38" y="30"/>
                    <a:pt x="38" y="30"/>
                  </a:cubicBezTo>
                  <a:cubicBezTo>
                    <a:pt x="38" y="30"/>
                    <a:pt x="38" y="30"/>
                    <a:pt x="38" y="30"/>
                  </a:cubicBezTo>
                  <a:cubicBezTo>
                    <a:pt x="38" y="30"/>
                    <a:pt x="38" y="30"/>
                    <a:pt x="38" y="30"/>
                  </a:cubicBezTo>
                  <a:cubicBezTo>
                    <a:pt x="39" y="27"/>
                    <a:pt x="39" y="25"/>
                    <a:pt x="40" y="23"/>
                  </a:cubicBezTo>
                  <a:cubicBezTo>
                    <a:pt x="46" y="0"/>
                    <a:pt x="46" y="0"/>
                    <a:pt x="46" y="0"/>
                  </a:cubicBezTo>
                  <a:cubicBezTo>
                    <a:pt x="67" y="0"/>
                    <a:pt x="67" y="0"/>
                    <a:pt x="67" y="0"/>
                  </a:cubicBezTo>
                  <a:cubicBezTo>
                    <a:pt x="76" y="57"/>
                    <a:pt x="76" y="57"/>
                    <a:pt x="76" y="57"/>
                  </a:cubicBezTo>
                  <a:lnTo>
                    <a:pt x="57" y="57"/>
                  </a:lnTo>
                  <a:close/>
                  <a:moveTo>
                    <a:pt x="118" y="57"/>
                  </a:moveTo>
                  <a:cubicBezTo>
                    <a:pt x="80" y="57"/>
                    <a:pt x="80" y="57"/>
                    <a:pt x="80" y="57"/>
                  </a:cubicBezTo>
                  <a:cubicBezTo>
                    <a:pt x="80" y="0"/>
                    <a:pt x="80" y="0"/>
                    <a:pt x="80" y="0"/>
                  </a:cubicBezTo>
                  <a:cubicBezTo>
                    <a:pt x="99" y="0"/>
                    <a:pt x="99" y="0"/>
                    <a:pt x="99" y="0"/>
                  </a:cubicBezTo>
                  <a:cubicBezTo>
                    <a:pt x="99" y="43"/>
                    <a:pt x="99" y="43"/>
                    <a:pt x="99" y="43"/>
                  </a:cubicBezTo>
                  <a:cubicBezTo>
                    <a:pt x="118" y="43"/>
                    <a:pt x="118" y="43"/>
                    <a:pt x="118" y="43"/>
                  </a:cubicBezTo>
                  <a:lnTo>
                    <a:pt x="118" y="57"/>
                  </a:lnTo>
                  <a:close/>
                  <a:moveTo>
                    <a:pt x="167" y="50"/>
                  </a:moveTo>
                  <a:cubicBezTo>
                    <a:pt x="162" y="55"/>
                    <a:pt x="154" y="58"/>
                    <a:pt x="146" y="58"/>
                  </a:cubicBezTo>
                  <a:cubicBezTo>
                    <a:pt x="127" y="58"/>
                    <a:pt x="118" y="43"/>
                    <a:pt x="118" y="29"/>
                  </a:cubicBezTo>
                  <a:cubicBezTo>
                    <a:pt x="118" y="15"/>
                    <a:pt x="128" y="0"/>
                    <a:pt x="146" y="0"/>
                  </a:cubicBezTo>
                  <a:cubicBezTo>
                    <a:pt x="154" y="0"/>
                    <a:pt x="162" y="3"/>
                    <a:pt x="168" y="9"/>
                  </a:cubicBezTo>
                  <a:cubicBezTo>
                    <a:pt x="170" y="11"/>
                    <a:pt x="171" y="13"/>
                    <a:pt x="172" y="15"/>
                  </a:cubicBezTo>
                  <a:cubicBezTo>
                    <a:pt x="158" y="22"/>
                    <a:pt x="158" y="22"/>
                    <a:pt x="158" y="22"/>
                  </a:cubicBezTo>
                  <a:cubicBezTo>
                    <a:pt x="157" y="19"/>
                    <a:pt x="154" y="13"/>
                    <a:pt x="147" y="13"/>
                  </a:cubicBezTo>
                  <a:cubicBezTo>
                    <a:pt x="143" y="13"/>
                    <a:pt x="140" y="15"/>
                    <a:pt x="139" y="16"/>
                  </a:cubicBezTo>
                  <a:cubicBezTo>
                    <a:pt x="135" y="20"/>
                    <a:pt x="135" y="26"/>
                    <a:pt x="135" y="28"/>
                  </a:cubicBezTo>
                  <a:cubicBezTo>
                    <a:pt x="135" y="36"/>
                    <a:pt x="138" y="44"/>
                    <a:pt x="147" y="44"/>
                  </a:cubicBezTo>
                  <a:cubicBezTo>
                    <a:pt x="155" y="44"/>
                    <a:pt x="157" y="37"/>
                    <a:pt x="158" y="35"/>
                  </a:cubicBezTo>
                  <a:cubicBezTo>
                    <a:pt x="172" y="42"/>
                    <a:pt x="172" y="42"/>
                    <a:pt x="172" y="42"/>
                  </a:cubicBezTo>
                  <a:cubicBezTo>
                    <a:pt x="171" y="45"/>
                    <a:pt x="170" y="47"/>
                    <a:pt x="167" y="50"/>
                  </a:cubicBezTo>
                  <a:close/>
                </a:path>
              </a:pathLst>
            </a:cu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grpSp>
    </p:spTree>
    <p:extLst>
      <p:ext uri="{BB962C8B-B14F-4D97-AF65-F5344CB8AC3E}">
        <p14:creationId xmlns:p14="http://schemas.microsoft.com/office/powerpoint/2010/main" val="2253044169"/>
      </p:ext>
    </p:extLst>
  </p:cSld>
  <p:clrMap bg1="lt1" tx1="dk1" bg2="lt2" tx2="dk2" accent1="accent1" accent2="accent2" accent3="accent3" accent4="accent4" accent5="accent5" accent6="accent6" hlink="hlink" folHlink="folHlink"/>
  <p:sldLayoutIdLst>
    <p:sldLayoutId id="2147483651" r:id="rId1"/>
    <p:sldLayoutId id="2147483660" r:id="rId2"/>
    <p:sldLayoutId id="2147483667" r:id="rId3"/>
    <p:sldLayoutId id="2147483652" r:id="rId4"/>
    <p:sldLayoutId id="2147483663" r:id="rId5"/>
    <p:sldLayoutId id="2147483653" r:id="rId6"/>
    <p:sldLayoutId id="2147483664" r:id="rId7"/>
    <p:sldLayoutId id="2147483654" r:id="rId8"/>
    <p:sldLayoutId id="2147483658" r:id="rId9"/>
    <p:sldLayoutId id="2147483655" r:id="rId10"/>
    <p:sldLayoutId id="2147483656" r:id="rId11"/>
    <p:sldLayoutId id="2147483659" r:id="rId12"/>
    <p:sldLayoutId id="2147483657" r:id="rId13"/>
    <p:sldLayoutId id="2147483673" r:id="rId14"/>
    <p:sldLayoutId id="2147483674" r:id="rId15"/>
    <p:sldLayoutId id="2147483675" r:id="rId16"/>
    <p:sldLayoutId id="2147483677" r:id="rId17"/>
    <p:sldLayoutId id="2147483679" r:id="rId18"/>
    <p:sldLayoutId id="2147483680" r:id="rId19"/>
  </p:sldLayoutIdLst>
  <p:hf hdr="0" dt="0"/>
  <p:txStyles>
    <p:titleStyle>
      <a:lvl1pPr algn="l" defTabSz="914400" rtl="0" eaLnBrk="1" latinLnBrk="0" hangingPunct="1">
        <a:lnSpc>
          <a:spcPct val="90000"/>
        </a:lnSpc>
        <a:spcBef>
          <a:spcPct val="0"/>
        </a:spcBef>
        <a:buNone/>
        <a:defRPr sz="2800" kern="1200">
          <a:solidFill>
            <a:schemeClr val="accent5"/>
          </a:solidFill>
          <a:latin typeface="+mj-lt"/>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1800" b="1" kern="1200">
          <a:solidFill>
            <a:schemeClr val="tx1"/>
          </a:solidFill>
          <a:latin typeface="+mj-lt"/>
          <a:ea typeface="+mn-ea"/>
          <a:cs typeface="+mn-cs"/>
        </a:defRPr>
      </a:lvl1pPr>
      <a:lvl2pPr marL="0" indent="0" algn="l" defTabSz="914400" rtl="0" eaLnBrk="1" latinLnBrk="0" hangingPunct="1">
        <a:lnSpc>
          <a:spcPct val="100000"/>
        </a:lnSpc>
        <a:spcBef>
          <a:spcPts val="500"/>
        </a:spcBef>
        <a:buFont typeface="Arial" panose="020B0604020202020204" pitchFamily="34" charset="0"/>
        <a:buNone/>
        <a:defRPr sz="1600" kern="1200">
          <a:solidFill>
            <a:schemeClr val="tx1"/>
          </a:solidFill>
          <a:latin typeface="+mn-lt"/>
          <a:ea typeface="+mn-ea"/>
          <a:cs typeface="+mn-cs"/>
        </a:defRPr>
      </a:lvl2pPr>
      <a:lvl3pPr marL="0" indent="-1800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mn-lt"/>
          <a:ea typeface="+mn-ea"/>
          <a:cs typeface="+mn-cs"/>
        </a:defRPr>
      </a:lvl3pPr>
      <a:lvl4pPr marL="504000" indent="-180000" algn="l" defTabSz="914400" rtl="0" eaLnBrk="1" latinLnBrk="0" hangingPunct="1">
        <a:lnSpc>
          <a:spcPct val="100000"/>
        </a:lnSpc>
        <a:spcBef>
          <a:spcPts val="500"/>
        </a:spcBef>
        <a:buFont typeface="Charlie Std Regular" panose="02060504000000020004" pitchFamily="18" charset="0"/>
        <a:buChar char="‒"/>
        <a:defRPr sz="1400" kern="1200">
          <a:solidFill>
            <a:schemeClr val="tx1"/>
          </a:solidFill>
          <a:latin typeface="+mn-lt"/>
          <a:ea typeface="+mn-ea"/>
          <a:cs typeface="+mn-cs"/>
        </a:defRPr>
      </a:lvl4pPr>
      <a:lvl5pPr marL="792000" indent="-180000"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393" userDrawn="1">
          <p15:clr>
            <a:srgbClr val="F26B43"/>
          </p15:clr>
        </p15:guide>
        <p15:guide id="2" pos="7287" userDrawn="1">
          <p15:clr>
            <a:srgbClr val="F26B43"/>
          </p15:clr>
        </p15:guide>
        <p15:guide id="3" orient="horz" pos="255" userDrawn="1">
          <p15:clr>
            <a:srgbClr val="F26B43"/>
          </p15:clr>
        </p15:guide>
        <p15:guide id="4" orient="horz" pos="4020" userDrawn="1">
          <p15:clr>
            <a:srgbClr val="F26B43"/>
          </p15:clr>
        </p15:guide>
        <p15:guide id="5" orient="horz" pos="958" userDrawn="1">
          <p15:clr>
            <a:srgbClr val="F26B43"/>
          </p15:clr>
        </p15:guide>
        <p15:guide id="6" orient="horz" pos="388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7.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Placeholder 10">
            <a:extLst>
              <a:ext uri="{FF2B5EF4-FFF2-40B4-BE49-F238E27FC236}">
                <a16:creationId xmlns:a16="http://schemas.microsoft.com/office/drawing/2014/main" xmlns="" id="{A3E6FE88-87AF-4ABE-977B-81012A2D2EDD}"/>
              </a:ext>
            </a:extLst>
          </p:cNvPr>
          <p:cNvPicPr>
            <a:picLocks noGrp="1" noChangeAspect="1"/>
          </p:cNvPicPr>
          <p:nvPr>
            <p:ph type="pic" sz="quarter" idx="19"/>
          </p:nvPr>
        </p:nvPicPr>
        <p:blipFill>
          <a:blip r:embed="rId3"/>
          <a:srcRect t="85" b="85"/>
          <a:stretch>
            <a:fillRect/>
          </a:stretch>
        </p:blipFill>
        <p:spPr>
          <a:prstGeom prst="rect">
            <a:avLst/>
          </a:prstGeom>
        </p:spPr>
      </p:pic>
      <p:pic>
        <p:nvPicPr>
          <p:cNvPr id="17" name="Picture Placeholder 16">
            <a:extLst>
              <a:ext uri="{FF2B5EF4-FFF2-40B4-BE49-F238E27FC236}">
                <a16:creationId xmlns:a16="http://schemas.microsoft.com/office/drawing/2014/main" xmlns="" id="{B23DFA8E-BE0E-4006-852E-3BA8DAF3E0C5}"/>
              </a:ext>
            </a:extLst>
          </p:cNvPr>
          <p:cNvPicPr>
            <a:picLocks noGrp="1" noChangeAspect="1"/>
          </p:cNvPicPr>
          <p:nvPr>
            <p:ph type="pic" sz="quarter" idx="16"/>
          </p:nvPr>
        </p:nvPicPr>
        <p:blipFill>
          <a:blip r:embed="rId4"/>
          <a:srcRect t="85" b="85"/>
          <a:stretch>
            <a:fillRect/>
          </a:stretch>
        </p:blipFill>
        <p:spPr>
          <a:prstGeom prst="rect">
            <a:avLst/>
          </a:prstGeom>
        </p:spPr>
      </p:pic>
      <p:pic>
        <p:nvPicPr>
          <p:cNvPr id="19" name="Picture Placeholder 12">
            <a:extLst>
              <a:ext uri="{FF2B5EF4-FFF2-40B4-BE49-F238E27FC236}">
                <a16:creationId xmlns:a16="http://schemas.microsoft.com/office/drawing/2014/main" xmlns="" id="{A9F2192E-93AD-4F56-8722-60BDBAC78637}"/>
              </a:ext>
            </a:extLst>
          </p:cNvPr>
          <p:cNvPicPr>
            <a:picLocks noGrp="1" noChangeAspect="1"/>
          </p:cNvPicPr>
          <p:nvPr>
            <p:ph type="pic" sz="quarter" idx="17"/>
          </p:nvPr>
        </p:nvPicPr>
        <p:blipFill>
          <a:blip r:embed="rId5"/>
          <a:srcRect t="85" b="85"/>
          <a:stretch>
            <a:fillRect/>
          </a:stretch>
        </p:blipFill>
        <p:spPr>
          <a:prstGeom prst="rect">
            <a:avLst/>
          </a:prstGeom>
        </p:spPr>
      </p:pic>
      <p:pic>
        <p:nvPicPr>
          <p:cNvPr id="25" name="Picture Placeholder 24">
            <a:extLst>
              <a:ext uri="{FF2B5EF4-FFF2-40B4-BE49-F238E27FC236}">
                <a16:creationId xmlns:a16="http://schemas.microsoft.com/office/drawing/2014/main" xmlns="" id="{5CF9C387-C6A1-44B6-B023-D46FF2DF195D}"/>
              </a:ext>
            </a:extLst>
          </p:cNvPr>
          <p:cNvPicPr>
            <a:picLocks noGrp="1" noChangeAspect="1"/>
          </p:cNvPicPr>
          <p:nvPr>
            <p:ph type="pic" sz="quarter" idx="20"/>
          </p:nvPr>
        </p:nvPicPr>
        <p:blipFill>
          <a:blip r:embed="rId6"/>
          <a:srcRect t="85" b="85"/>
          <a:stretch>
            <a:fillRect/>
          </a:stretch>
        </p:blipFill>
        <p:spPr>
          <a:prstGeom prst="rect">
            <a:avLst/>
          </a:prstGeom>
        </p:spPr>
      </p:pic>
      <p:sp>
        <p:nvSpPr>
          <p:cNvPr id="4" name="Text Placeholder 3">
            <a:extLst>
              <a:ext uri="{FF2B5EF4-FFF2-40B4-BE49-F238E27FC236}">
                <a16:creationId xmlns:a16="http://schemas.microsoft.com/office/drawing/2014/main" xmlns="" id="{CABC509A-764A-4708-8BB9-9F30A998430D}"/>
              </a:ext>
            </a:extLst>
          </p:cNvPr>
          <p:cNvSpPr>
            <a:spLocks noGrp="1"/>
          </p:cNvSpPr>
          <p:nvPr>
            <p:ph type="body" sz="quarter" idx="10"/>
          </p:nvPr>
        </p:nvSpPr>
        <p:spPr>
          <a:xfrm>
            <a:off x="6366146" y="2425530"/>
            <a:ext cx="5088000" cy="1440000"/>
          </a:xfrm>
        </p:spPr>
        <p:txBody>
          <a:bodyPr/>
          <a:lstStyle/>
          <a:p>
            <a:r>
              <a:rPr lang="en-US" dirty="0"/>
              <a:t>MLC Index Plus portfolios – changes to the G-REITs strategy</a:t>
            </a:r>
          </a:p>
          <a:p>
            <a:r>
              <a:rPr lang="en-US" sz="2400" dirty="0"/>
              <a:t>August 2018</a:t>
            </a:r>
          </a:p>
          <a:p>
            <a:endParaRPr lang="en-US" dirty="0"/>
          </a:p>
        </p:txBody>
      </p:sp>
      <p:sp>
        <p:nvSpPr>
          <p:cNvPr id="8" name="TextBox 7"/>
          <p:cNvSpPr txBox="1"/>
          <p:nvPr/>
        </p:nvSpPr>
        <p:spPr>
          <a:xfrm>
            <a:off x="5848792" y="202954"/>
            <a:ext cx="4536504" cy="276999"/>
          </a:xfrm>
          <a:prstGeom prst="rect">
            <a:avLst/>
          </a:prstGeom>
          <a:noFill/>
        </p:spPr>
        <p:txBody>
          <a:bodyPr wrap="square" rtlCol="0">
            <a:spAutoFit/>
          </a:bodyPr>
          <a:lstStyle/>
          <a:p>
            <a:r>
              <a:rPr lang="en-AU" sz="1200" b="1" dirty="0">
                <a:solidFill>
                  <a:schemeClr val="bg1"/>
                </a:solidFill>
              </a:rPr>
              <a:t>This material is not for circulation to retail investors.</a:t>
            </a:r>
            <a:endParaRPr lang="en-AU" b="1" dirty="0">
              <a:solidFill>
                <a:schemeClr val="bg1"/>
              </a:solidFill>
            </a:endParaRPr>
          </a:p>
        </p:txBody>
      </p:sp>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128296" y="6128017"/>
            <a:ext cx="1420371" cy="181356"/>
          </a:xfrm>
          <a:prstGeom prst="rect">
            <a:avLst/>
          </a:prstGeom>
        </p:spPr>
      </p:pic>
      <p:sp>
        <p:nvSpPr>
          <p:cNvPr id="10" name="Text Placeholder 4">
            <a:extLst>
              <a:ext uri="{FF2B5EF4-FFF2-40B4-BE49-F238E27FC236}">
                <a16:creationId xmlns:a16="http://schemas.microsoft.com/office/drawing/2014/main" xmlns="" id="{E0D9FA93-0847-4FEB-99E2-03DC827CE878}"/>
              </a:ext>
            </a:extLst>
          </p:cNvPr>
          <p:cNvSpPr>
            <a:spLocks noGrp="1"/>
          </p:cNvSpPr>
          <p:nvPr>
            <p:ph type="body" sz="quarter" idx="18"/>
          </p:nvPr>
        </p:nvSpPr>
        <p:spPr>
          <a:xfrm>
            <a:off x="1339719" y="1465746"/>
            <a:ext cx="2911734" cy="3924511"/>
          </a:xfrm>
        </p:spPr>
        <p:txBody>
          <a:bodyPr/>
          <a:lstStyle/>
          <a:p>
            <a:endParaRPr lang="en-US" dirty="0"/>
          </a:p>
        </p:txBody>
      </p:sp>
    </p:spTree>
    <p:extLst>
      <p:ext uri="{BB962C8B-B14F-4D97-AF65-F5344CB8AC3E}">
        <p14:creationId xmlns:p14="http://schemas.microsoft.com/office/powerpoint/2010/main" val="747035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5"/>
          </p:nvPr>
        </p:nvSpPr>
        <p:spPr/>
        <p:txBody>
          <a:bodyPr/>
          <a:lstStyle/>
          <a:p>
            <a:pPr>
              <a:defRPr/>
            </a:pPr>
            <a:fld id="{4EEB0A18-7FF8-4D8F-8A15-8A0E43D13946}" type="slidenum">
              <a:rPr smtClean="0"/>
              <a:pPr>
                <a:defRPr/>
              </a:pPr>
              <a:t>2</a:t>
            </a:fld>
            <a:endParaRPr dirty="0"/>
          </a:p>
        </p:txBody>
      </p:sp>
      <p:sp>
        <p:nvSpPr>
          <p:cNvPr id="21507" name="Content Placeholder 3"/>
          <p:cNvSpPr>
            <a:spLocks noGrp="1"/>
          </p:cNvSpPr>
          <p:nvPr>
            <p:ph sz="quarter" idx="12"/>
          </p:nvPr>
        </p:nvSpPr>
        <p:spPr bwMode="auto">
          <a:xfrm>
            <a:off x="678725" y="920822"/>
            <a:ext cx="10752667" cy="5364162"/>
          </a:xfrm>
        </p:spPr>
        <p:txBody>
          <a:bodyPr vert="horz" wrap="square" lIns="0" tIns="45720" rIns="0" bIns="45720" numCol="1" rtlCol="0" anchor="t" anchorCtr="0" compatLnSpc="1">
            <a:prstTxWarp prst="textNoShape">
              <a:avLst/>
            </a:prstTxWarp>
            <a:noAutofit/>
          </a:bodyPr>
          <a:lstStyle/>
          <a:p>
            <a:pPr lvl="1" defTabSz="457200">
              <a:spcBef>
                <a:spcPts val="1000"/>
              </a:spcBef>
            </a:pPr>
            <a:r>
              <a:rPr lang="en-AU" sz="1000" b="0" dirty="0">
                <a:latin typeface="+mn-lt"/>
              </a:rPr>
              <a:t>This information is provided by MLC Investments Limited (ABN 30 002 641 661 AFSL 230705) as Responsible Entity and NULIS Nominees (Australia) Limited (ABN 80 008 515 633, AFSL 236465) as trustee of the MLC MasterKey and Fundamentals Super and Pension and MLC MasterKey Business Super products which are a part of the MLC Super Fund (ABN 70 732 426 024 (together “MLC” or “we”), all members of the National Australia Bank Limited (ABN 12 004 044 4397, AFSL 230 686) group of companies, 105–153 Miller Street, North Sydney 2060. An investment in any product offered by a member company of the National Australia Bank group of companies does not represent a deposit with or a liability of the National Australia Bank Limited (ABN 12 004 044 937) or its subsidiaries. </a:t>
            </a:r>
            <a:r>
              <a:rPr lang="en-AU" sz="1200" dirty="0"/>
              <a:t>NAB does not guarantee or otherwise accept any liability in respect of any financial product referred to in this presentation.</a:t>
            </a:r>
          </a:p>
          <a:p>
            <a:pPr lvl="1" defTabSz="457200">
              <a:spcBef>
                <a:spcPts val="1000"/>
              </a:spcBef>
            </a:pPr>
            <a:r>
              <a:rPr lang="en-AU" sz="1000" b="1" dirty="0"/>
              <a:t>This presentation has been prepared for licensed financial advisers only. This document must not be distributed to “retail clients” (as defined in the Corporations Act 2001 (Cth)) or any other persons. This information is directed to and prepared for Australian residents only.</a:t>
            </a:r>
          </a:p>
          <a:p>
            <a:pPr defTabSz="457200"/>
            <a:r>
              <a:rPr lang="en-AU" sz="1000" b="0" dirty="0">
                <a:latin typeface="+mn-lt"/>
              </a:rPr>
              <a:t>This information may constitute general advice. It has been prepared without taking account of an investor’s objectives, financial situation or needs and because of that an investor should, before acting on the advice, consider the appropriateness of the advice having regard to their personal objectives, financial situation and needs. </a:t>
            </a:r>
          </a:p>
          <a:p>
            <a:pPr defTabSz="457200"/>
            <a:r>
              <a:rPr lang="en-AU" sz="1000" b="0" dirty="0">
                <a:latin typeface="+mn-lt"/>
              </a:rPr>
              <a:t>Investors should obtain a Product Disclosure Statement or other disclosure document relating to any financial product which is issued by MLC, and consider it before making any decision about whether to acquire or continue to hold the product. A copy of the Product Disclosure Statement or other disclosure document is available upon request by phoning the MLC call centre on 132 652 or on our website at mlc.com.au. </a:t>
            </a:r>
          </a:p>
          <a:p>
            <a:pPr defTabSz="457200"/>
            <a:r>
              <a:rPr lang="en-AU" sz="1000" b="0" dirty="0">
                <a:latin typeface="+mn-lt"/>
              </a:rPr>
              <a:t>Past performance is not a reliable indicator of future performance. The value of an investment may rise or fall with the changes in the market.</a:t>
            </a:r>
          </a:p>
          <a:p>
            <a:pPr defTabSz="457200"/>
            <a:r>
              <a:rPr lang="en-AU" sz="1000" b="0" dirty="0">
                <a:latin typeface="+mn-lt"/>
              </a:rPr>
              <a:t>Any opinions expressed in this presentation constitute our judgement at the time of issue and are subject to change. We believe that the information contained in this presentation is correct and that any estimates, opinions, conclusions or recommendations are reasonably held or made at the time of compilation. However, no warranty is made as to their accuracy or reliability (which may change without notice) or other information contained in this presentation.</a:t>
            </a:r>
          </a:p>
          <a:p>
            <a:pPr defTabSz="457200"/>
            <a:r>
              <a:rPr lang="en-AU" sz="1000" b="0" dirty="0">
                <a:latin typeface="+mn-lt"/>
              </a:rPr>
              <a:t>Any projection or other forward looking statement (‘Projection’) in this document is provided for information purposes only. No representation is made as to the accuracy or reasonableness of any such Projection or that it will be met. Actual events may vary materially.</a:t>
            </a:r>
          </a:p>
          <a:p>
            <a:pPr defTabSz="457200"/>
            <a:r>
              <a:rPr lang="en-AU" sz="1000" b="0" dirty="0">
                <a:latin typeface="+mn-lt"/>
              </a:rPr>
              <a:t>MLC relies on third parties to provide certain information and are not responsible for its accuracy. MLC is not liable for any loss arising from any person relying on information provided by third parties. </a:t>
            </a:r>
          </a:p>
          <a:p>
            <a:pPr defTabSz="457200"/>
            <a:r>
              <a:rPr lang="en-AU" sz="1000" b="0" dirty="0">
                <a:latin typeface="+mn-lt"/>
              </a:rPr>
              <a:t>While MLC has taken all reasonable care in producing this communication, subsequent changes in circumstances may occur and impact on its accuracy.</a:t>
            </a:r>
          </a:p>
          <a:p>
            <a:pPr defTabSz="457200"/>
            <a:r>
              <a:rPr lang="en-AU" sz="1000" b="0" dirty="0">
                <a:latin typeface="+mn-lt"/>
              </a:rPr>
              <a:t>The investment managers are current as at the date this communication was prepared. Investment managers are regularly reviewed and may be appointed or removed at any time without prior notice to you. </a:t>
            </a:r>
          </a:p>
          <a:p>
            <a:pPr defTabSz="457200"/>
            <a:r>
              <a:rPr lang="en-AU" sz="1000" b="0" dirty="0">
                <a:latin typeface="+mn-lt"/>
              </a:rPr>
              <a:t>The following funds are affected by the changes to the </a:t>
            </a:r>
            <a:r>
              <a:rPr lang="en-AU" sz="1000" b="0" dirty="0" smtClean="0">
                <a:latin typeface="+mn-lt"/>
              </a:rPr>
              <a:t>G-REITs strategy.  </a:t>
            </a:r>
            <a:r>
              <a:rPr lang="en-AU" sz="1000" b="0" dirty="0">
                <a:latin typeface="+mn-lt"/>
              </a:rPr>
              <a:t>These funds appear on MLC’s platforms, in addition to a number of external platforms:</a:t>
            </a:r>
          </a:p>
          <a:p>
            <a:pPr defTabSz="457200"/>
            <a:r>
              <a:rPr lang="en-AU" sz="1000" b="0" dirty="0">
                <a:latin typeface="+mn-lt"/>
              </a:rPr>
              <a:t>MLC Index Plus Conservative Growth Portfolio  			MLC Index Plus Balanced Portfolio		MLC Index Plus Growth Portfolio</a:t>
            </a:r>
          </a:p>
          <a:p>
            <a:pPr defTabSz="457200"/>
            <a:endParaRPr lang="en-AU" sz="1000" b="0" dirty="0">
              <a:latin typeface="+mn-lt"/>
            </a:endParaRPr>
          </a:p>
        </p:txBody>
      </p:sp>
      <p:sp>
        <p:nvSpPr>
          <p:cNvPr id="10" name="Text Placeholder 4"/>
          <p:cNvSpPr>
            <a:spLocks noGrp="1"/>
          </p:cNvSpPr>
          <p:nvPr>
            <p:ph type="body" sz="quarter" idx="13"/>
          </p:nvPr>
        </p:nvSpPr>
        <p:spPr>
          <a:xfrm>
            <a:off x="676607" y="549276"/>
            <a:ext cx="8773583" cy="358775"/>
          </a:xfrm>
        </p:spPr>
        <p:txBody>
          <a:bodyPr wrap="square" numCol="1" anchorCtr="0" compatLnSpc="1">
            <a:prstTxWarp prst="textNoShape">
              <a:avLst/>
            </a:prstTxWarp>
          </a:bodyPr>
          <a:lstStyle/>
          <a:p>
            <a:pPr marL="0" indent="0">
              <a:spcAft>
                <a:spcPct val="0"/>
              </a:spcAft>
              <a:defRPr/>
            </a:pPr>
            <a:r>
              <a:rPr lang="en-AU" sz="2400" dirty="0">
                <a:solidFill>
                  <a:schemeClr val="accent5"/>
                </a:solidFill>
                <a:cs typeface="+mj-cs"/>
              </a:rPr>
              <a:t>Important</a:t>
            </a:r>
            <a:r>
              <a:rPr lang="en-AU" dirty="0">
                <a:cs typeface="Arial" charset="0"/>
              </a:rPr>
              <a:t> </a:t>
            </a:r>
            <a:r>
              <a:rPr lang="en-AU" sz="2400" dirty="0">
                <a:solidFill>
                  <a:schemeClr val="accent5"/>
                </a:solidFill>
                <a:cs typeface="+mj-cs"/>
              </a:rPr>
              <a:t>information</a:t>
            </a:r>
          </a:p>
        </p:txBody>
      </p:sp>
      <p:sp>
        <p:nvSpPr>
          <p:cNvPr id="5" name="Footer Placeholder 3"/>
          <p:cNvSpPr>
            <a:spLocks noGrp="1"/>
          </p:cNvSpPr>
          <p:nvPr>
            <p:ph type="ftr" sz="quarter" idx="4294967295"/>
          </p:nvPr>
        </p:nvSpPr>
        <p:spPr>
          <a:xfrm>
            <a:off x="3637367" y="6587408"/>
            <a:ext cx="7752267" cy="216000"/>
          </a:xfrm>
          <a:prstGeom prst="rect">
            <a:avLst/>
          </a:prstGeom>
        </p:spPr>
        <p:txBody>
          <a:bodyPr/>
          <a:lstStyle/>
          <a:p>
            <a:r>
              <a:rPr lang="en-AU" sz="1000" dirty="0">
                <a:solidFill>
                  <a:srgbClr val="000000"/>
                </a:solidFill>
              </a:rPr>
              <a:t>THIS MATERIAL IS NOT FOR CIRCULATION TO RETAIL INVESTORS.</a:t>
            </a:r>
          </a:p>
        </p:txBody>
      </p:sp>
    </p:spTree>
    <p:extLst>
      <p:ext uri="{BB962C8B-B14F-4D97-AF65-F5344CB8AC3E}">
        <p14:creationId xmlns:p14="http://schemas.microsoft.com/office/powerpoint/2010/main" val="1704386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p:cNvSpPr>
            <a:spLocks noGrp="1"/>
          </p:cNvSpPr>
          <p:nvPr>
            <p:ph sz="quarter" idx="12"/>
          </p:nvPr>
        </p:nvSpPr>
        <p:spPr bwMode="auto">
          <a:xfrm>
            <a:off x="829733" y="1359939"/>
            <a:ext cx="10752667" cy="2118986"/>
          </a:xfrm>
        </p:spPr>
        <p:txBody>
          <a:bodyPr wrap="square" numCol="1" anchor="t" anchorCtr="0" compatLnSpc="1">
            <a:prstTxWarp prst="textNoShape">
              <a:avLst/>
            </a:prstTxWarp>
          </a:bodyPr>
          <a:lstStyle/>
          <a:p>
            <a:pPr marL="285750" indent="-285750">
              <a:buClr>
                <a:srgbClr val="51C4D3"/>
              </a:buClr>
              <a:buFont typeface="Arial" pitchFamily="34" charset="0"/>
              <a:buChar char="•"/>
              <a:defRPr/>
            </a:pPr>
            <a:r>
              <a:rPr lang="en-AU" b="0" dirty="0">
                <a:solidFill>
                  <a:schemeClr val="bg2"/>
                </a:solidFill>
              </a:rPr>
              <a:t>In MLC Index Plus the </a:t>
            </a:r>
            <a:r>
              <a:rPr b="0" dirty="0">
                <a:solidFill>
                  <a:schemeClr val="bg2"/>
                </a:solidFill>
              </a:rPr>
              <a:t>passive </a:t>
            </a:r>
            <a:r>
              <a:rPr lang="en-AU" b="0" dirty="0">
                <a:solidFill>
                  <a:schemeClr val="bg2"/>
                </a:solidFill>
              </a:rPr>
              <a:t>global real estate investment trust (G-REIT) </a:t>
            </a:r>
            <a:r>
              <a:rPr lang="en-AU" b="0" dirty="0" smtClean="0">
                <a:solidFill>
                  <a:schemeClr val="bg2"/>
                </a:solidFill>
              </a:rPr>
              <a:t>strategy </a:t>
            </a:r>
            <a:r>
              <a:rPr b="0" dirty="0">
                <a:solidFill>
                  <a:schemeClr val="bg2"/>
                </a:solidFill>
              </a:rPr>
              <a:t>ha</a:t>
            </a:r>
            <a:r>
              <a:rPr lang="en-AU" b="0" dirty="0">
                <a:solidFill>
                  <a:schemeClr val="bg2"/>
                </a:solidFill>
              </a:rPr>
              <a:t>s</a:t>
            </a:r>
            <a:r>
              <a:rPr b="0" dirty="0">
                <a:solidFill>
                  <a:schemeClr val="bg2"/>
                </a:solidFill>
              </a:rPr>
              <a:t> been moved to </a:t>
            </a:r>
            <a:r>
              <a:rPr lang="en-AU" b="0" dirty="0">
                <a:solidFill>
                  <a:schemeClr val="bg2"/>
                </a:solidFill>
              </a:rPr>
              <a:t>a </a:t>
            </a:r>
            <a:r>
              <a:rPr b="0" dirty="0">
                <a:solidFill>
                  <a:schemeClr val="bg2"/>
                </a:solidFill>
              </a:rPr>
              <a:t>quantitative, enhanced index approach:</a:t>
            </a:r>
          </a:p>
          <a:p>
            <a:pPr marL="971550" lvl="1" indent="-285750">
              <a:buClr>
                <a:srgbClr val="51C4D3"/>
              </a:buClr>
              <a:buFont typeface="Courier New" pitchFamily="49" charset="0"/>
              <a:buChar char="o"/>
              <a:defRPr/>
            </a:pPr>
            <a:r>
              <a:rPr dirty="0">
                <a:solidFill>
                  <a:schemeClr val="bg2"/>
                </a:solidFill>
                <a:latin typeface="+mj-lt"/>
              </a:rPr>
              <a:t>we've replaced Vanguard’s passive </a:t>
            </a:r>
            <a:r>
              <a:rPr lang="en-AU" dirty="0">
                <a:solidFill>
                  <a:schemeClr val="bg2"/>
                </a:solidFill>
                <a:latin typeface="+mj-lt"/>
              </a:rPr>
              <a:t>strategy </a:t>
            </a:r>
            <a:r>
              <a:rPr dirty="0">
                <a:solidFill>
                  <a:schemeClr val="bg2"/>
                </a:solidFill>
                <a:latin typeface="+mj-lt"/>
              </a:rPr>
              <a:t>with Redpoint</a:t>
            </a:r>
            <a:r>
              <a:rPr lang="en-AU" dirty="0">
                <a:solidFill>
                  <a:schemeClr val="bg2"/>
                </a:solidFill>
                <a:latin typeface="+mj-lt"/>
              </a:rPr>
              <a:t>‘s</a:t>
            </a:r>
            <a:r>
              <a:rPr dirty="0">
                <a:solidFill>
                  <a:schemeClr val="bg2"/>
                </a:solidFill>
                <a:latin typeface="+mj-lt"/>
              </a:rPr>
              <a:t> quantitative, enhanced index approach</a:t>
            </a:r>
            <a:r>
              <a:rPr lang="en-AU" dirty="0">
                <a:solidFill>
                  <a:schemeClr val="bg2"/>
                </a:solidFill>
                <a:latin typeface="+mj-lt"/>
              </a:rPr>
              <a:t>, and</a:t>
            </a:r>
          </a:p>
          <a:p>
            <a:pPr marL="971550" lvl="1" indent="-285750">
              <a:buClr>
                <a:srgbClr val="51C4D3"/>
              </a:buClr>
              <a:buFont typeface="Courier New" pitchFamily="49" charset="0"/>
              <a:buChar char="o"/>
              <a:defRPr/>
            </a:pPr>
            <a:r>
              <a:rPr lang="en-AU" dirty="0">
                <a:solidFill>
                  <a:schemeClr val="bg2"/>
                </a:solidFill>
                <a:latin typeface="+mj-lt"/>
              </a:rPr>
              <a:t>changed the benchmark to the FTSE/EPRA NAREIT Developed Index (AUD hedged), which we believe is more representative of G-REITs. </a:t>
            </a:r>
            <a:endParaRPr dirty="0">
              <a:solidFill>
                <a:schemeClr val="bg2"/>
              </a:solidFill>
              <a:latin typeface="+mj-lt"/>
            </a:endParaRPr>
          </a:p>
          <a:p>
            <a:pPr marL="0" indent="0">
              <a:buFont typeface="Arial" pitchFamily="34" charset="0"/>
              <a:buNone/>
              <a:defRPr/>
            </a:pPr>
            <a:endParaRPr dirty="0"/>
          </a:p>
          <a:p>
            <a:pPr marL="0" indent="0">
              <a:buFont typeface="Arial" pitchFamily="34" charset="0"/>
              <a:buNone/>
              <a:defRPr/>
            </a:pPr>
            <a:endParaRPr dirty="0"/>
          </a:p>
          <a:p>
            <a:pPr marL="285750" indent="-285750">
              <a:buClr>
                <a:srgbClr val="51C4D3"/>
              </a:buClr>
              <a:buFont typeface="Arial" pitchFamily="34" charset="0"/>
              <a:buChar char="•"/>
              <a:defRPr/>
            </a:pPr>
            <a:endParaRPr b="0" dirty="0">
              <a:solidFill>
                <a:schemeClr val="bg2"/>
              </a:solidFill>
            </a:endParaRPr>
          </a:p>
        </p:txBody>
      </p:sp>
      <p:sp>
        <p:nvSpPr>
          <p:cNvPr id="3" name="Text Placeholder 2"/>
          <p:cNvSpPr>
            <a:spLocks noGrp="1"/>
          </p:cNvSpPr>
          <p:nvPr>
            <p:ph type="body" sz="quarter" idx="13"/>
          </p:nvPr>
        </p:nvSpPr>
        <p:spPr>
          <a:xfrm>
            <a:off x="742951" y="506414"/>
            <a:ext cx="8773583" cy="852487"/>
          </a:xfrm>
        </p:spPr>
        <p:txBody>
          <a:bodyPr vert="horz" wrap="square" lIns="0" tIns="0" rIns="0" bIns="0" numCol="1" rtlCol="0" anchor="t" anchorCtr="0" compatLnSpc="1">
            <a:prstTxWarp prst="textNoShape">
              <a:avLst/>
            </a:prstTxWarp>
            <a:noAutofit/>
          </a:bodyPr>
          <a:lstStyle/>
          <a:p>
            <a:pPr>
              <a:spcAft>
                <a:spcPct val="0"/>
              </a:spcAft>
            </a:pPr>
            <a:r>
              <a:rPr lang="en-AU" sz="2400" dirty="0">
                <a:solidFill>
                  <a:schemeClr val="accent5"/>
                </a:solidFill>
                <a:cs typeface="+mj-cs"/>
              </a:rPr>
              <a:t>What’s changed?</a:t>
            </a:r>
          </a:p>
        </p:txBody>
      </p:sp>
      <p:sp>
        <p:nvSpPr>
          <p:cNvPr id="4" name="Slide Number Placeholder 3"/>
          <p:cNvSpPr>
            <a:spLocks noGrp="1"/>
          </p:cNvSpPr>
          <p:nvPr>
            <p:ph type="sldNum" sz="quarter" idx="15"/>
          </p:nvPr>
        </p:nvSpPr>
        <p:spPr/>
        <p:txBody>
          <a:bodyPr/>
          <a:lstStyle/>
          <a:p>
            <a:pPr>
              <a:defRPr/>
            </a:pPr>
            <a:fld id="{DC5A9D67-8AB6-4F5E-89A0-9933B0F0FEA8}" type="slidenum">
              <a:rPr smtClean="0"/>
              <a:pPr>
                <a:defRPr/>
              </a:pPr>
              <a:t>3</a:t>
            </a:fld>
            <a:endParaRPr dirty="0"/>
          </a:p>
        </p:txBody>
      </p:sp>
      <p:sp>
        <p:nvSpPr>
          <p:cNvPr id="5" name="Footer Placeholder 3"/>
          <p:cNvSpPr>
            <a:spLocks noGrp="1"/>
          </p:cNvSpPr>
          <p:nvPr>
            <p:ph type="ftr" sz="quarter" idx="4294967295"/>
          </p:nvPr>
        </p:nvSpPr>
        <p:spPr>
          <a:xfrm>
            <a:off x="4115039" y="6413106"/>
            <a:ext cx="7752267" cy="216000"/>
          </a:xfrm>
          <a:prstGeom prst="rect">
            <a:avLst/>
          </a:prstGeom>
        </p:spPr>
        <p:txBody>
          <a:bodyPr/>
          <a:lstStyle/>
          <a:p>
            <a:r>
              <a:rPr lang="en-AU" sz="1000" dirty="0">
                <a:solidFill>
                  <a:srgbClr val="000000"/>
                </a:solidFill>
              </a:rPr>
              <a:t>THIS MATERIAL IS NOT FOR CIRCULATION TO RETAIL INVESTORS.</a:t>
            </a:r>
          </a:p>
        </p:txBody>
      </p:sp>
      <p:sp>
        <p:nvSpPr>
          <p:cNvPr id="6" name="Content Placeholder 1"/>
          <p:cNvSpPr txBox="1">
            <a:spLocks/>
          </p:cNvSpPr>
          <p:nvPr/>
        </p:nvSpPr>
        <p:spPr>
          <a:xfrm>
            <a:off x="793751" y="4547377"/>
            <a:ext cx="10752667" cy="788882"/>
          </a:xfrm>
          <a:prstGeom prst="rect">
            <a:avLst/>
          </a:prstGeom>
        </p:spPr>
        <p:txBody>
          <a:bodyPr lIns="0" tIns="0" rIns="0" bIns="0">
            <a:normAutofit/>
          </a:bodyPr>
          <a:lstStyle>
            <a:lvl1pPr marL="342900" indent="-342900" algn="l" rtl="0" eaLnBrk="0" fontAlgn="base" hangingPunct="0">
              <a:spcBef>
                <a:spcPct val="0"/>
              </a:spcBef>
              <a:spcAft>
                <a:spcPts val="850"/>
              </a:spcAft>
              <a:buFont typeface="Arial" charset="0"/>
              <a:defRPr lang="en-AU" kern="1200" cap="none">
                <a:solidFill>
                  <a:srgbClr val="D86018"/>
                </a:solidFill>
                <a:latin typeface="+mn-lt"/>
                <a:ea typeface="+mn-ea"/>
                <a:cs typeface="+mn-cs"/>
              </a:defRPr>
            </a:lvl1pPr>
            <a:lvl2pPr marL="742950" indent="-285750" algn="l" rtl="0" eaLnBrk="0" fontAlgn="base" hangingPunct="0">
              <a:spcBef>
                <a:spcPct val="0"/>
              </a:spcBef>
              <a:spcAft>
                <a:spcPts val="600"/>
              </a:spcAft>
              <a:buFont typeface="Arial" charset="0"/>
              <a:defRPr lang="en-AU" kern="1200" dirty="0">
                <a:solidFill>
                  <a:schemeClr val="bg2"/>
                </a:solidFill>
                <a:latin typeface="+mn-lt"/>
                <a:ea typeface="+mn-ea"/>
                <a:cs typeface="+mn-cs"/>
              </a:defRPr>
            </a:lvl2pPr>
            <a:lvl3pPr marL="215900" indent="-215900" algn="l" rtl="0" eaLnBrk="0" fontAlgn="base" hangingPunct="0">
              <a:spcBef>
                <a:spcPct val="0"/>
              </a:spcBef>
              <a:spcAft>
                <a:spcPct val="0"/>
              </a:spcAft>
              <a:buClr>
                <a:srgbClr val="D86018"/>
              </a:buClr>
              <a:buFont typeface="Arial" charset="0"/>
              <a:buChar char="•"/>
              <a:defRPr lang="en-AU" kern="1200" dirty="0">
                <a:solidFill>
                  <a:schemeClr val="bg2"/>
                </a:solidFill>
                <a:latin typeface="+mn-lt"/>
                <a:ea typeface="+mn-ea"/>
                <a:cs typeface="+mn-cs"/>
              </a:defRPr>
            </a:lvl3pPr>
            <a:lvl4pPr marL="503238" indent="-287338" algn="l" rtl="0" eaLnBrk="0" fontAlgn="base" hangingPunct="0">
              <a:spcBef>
                <a:spcPct val="0"/>
              </a:spcBef>
              <a:spcAft>
                <a:spcPct val="0"/>
              </a:spcAft>
              <a:buClr>
                <a:srgbClr val="D86018"/>
              </a:buClr>
              <a:buFont typeface="Arial" charset="0"/>
              <a:buChar char="‒"/>
              <a:defRPr lang="en-AU" kern="1200" dirty="0">
                <a:solidFill>
                  <a:schemeClr val="bg2"/>
                </a:solidFill>
                <a:latin typeface="+mn-lt"/>
                <a:ea typeface="+mn-ea"/>
                <a:cs typeface="+mn-cs"/>
              </a:defRPr>
            </a:lvl4pPr>
            <a:lvl5pPr marL="790575" indent="-287338" algn="l" rtl="0" eaLnBrk="0" fontAlgn="base" hangingPunct="0">
              <a:spcBef>
                <a:spcPct val="0"/>
              </a:spcBef>
              <a:spcAft>
                <a:spcPct val="0"/>
              </a:spcAft>
              <a:buFont typeface="Arial" charset="0"/>
              <a:buChar char="‒"/>
              <a:defRPr lang="en-AU" kern="1200" dirty="0">
                <a:solidFill>
                  <a:schemeClr val="bg2"/>
                </a:solidFill>
                <a:latin typeface="+mn-lt"/>
                <a:ea typeface="+mn-ea"/>
                <a:cs typeface="+mn-cs"/>
              </a:defRPr>
            </a:lvl5pPr>
            <a:lvl6pPr marL="803275" indent="-293688" algn="l" defTabSz="914400" rtl="0" eaLnBrk="1" latinLnBrk="0" hangingPunct="1">
              <a:spcBef>
                <a:spcPts val="0"/>
              </a:spcBef>
              <a:buFont typeface="Arial" pitchFamily="34" charset="0"/>
              <a:buChar char="‒"/>
              <a:defRPr lang="en-AU" sz="2000" kern="1200" noProof="0" dirty="0" smtClean="0">
                <a:solidFill>
                  <a:schemeClr val="accent2"/>
                </a:solidFill>
                <a:latin typeface="+mn-lt"/>
                <a:ea typeface="+mn-ea"/>
                <a:cs typeface="+mn-cs"/>
              </a:defRPr>
            </a:lvl6pPr>
            <a:lvl7pPr marL="803275" indent="-293688" algn="l" defTabSz="914400" rtl="0" eaLnBrk="1" latinLnBrk="0" hangingPunct="1">
              <a:spcBef>
                <a:spcPts val="0"/>
              </a:spcBef>
              <a:buFont typeface="Arial" pitchFamily="34" charset="0"/>
              <a:buChar char="‒"/>
              <a:defRPr lang="en-AU" sz="2000" kern="1200" noProof="0" dirty="0" smtClean="0">
                <a:solidFill>
                  <a:schemeClr val="accent2"/>
                </a:solidFill>
                <a:latin typeface="+mn-lt"/>
                <a:ea typeface="+mn-ea"/>
                <a:cs typeface="+mn-cs"/>
              </a:defRPr>
            </a:lvl7pPr>
            <a:lvl8pPr marL="803275" indent="-293688" algn="l" defTabSz="914400" rtl="0" eaLnBrk="1" latinLnBrk="0" hangingPunct="1">
              <a:spcBef>
                <a:spcPts val="0"/>
              </a:spcBef>
              <a:buFont typeface="Arial" pitchFamily="34" charset="0"/>
              <a:buChar char="‒"/>
              <a:defRPr lang="en-AU" sz="2000" kern="1200" noProof="0" dirty="0" smtClean="0">
                <a:solidFill>
                  <a:schemeClr val="accent2"/>
                </a:solidFill>
                <a:latin typeface="+mn-lt"/>
                <a:ea typeface="+mn-ea"/>
                <a:cs typeface="+mn-cs"/>
              </a:defRPr>
            </a:lvl8pPr>
            <a:lvl9pPr marL="803275" indent="-293688" algn="l" defTabSz="914400" rtl="0" eaLnBrk="1" latinLnBrk="0" hangingPunct="1">
              <a:spcBef>
                <a:spcPts val="0"/>
              </a:spcBef>
              <a:buFont typeface="Arial" pitchFamily="34" charset="0"/>
              <a:buChar char="‒"/>
              <a:defRPr lang="en-AU" sz="2000" kern="1200" noProof="0" dirty="0">
                <a:solidFill>
                  <a:schemeClr val="accent2"/>
                </a:solidFill>
                <a:latin typeface="+mn-lt"/>
                <a:ea typeface="+mn-ea"/>
                <a:cs typeface="+mn-cs"/>
              </a:defRPr>
            </a:lvl9pPr>
          </a:lstStyle>
          <a:p>
            <a:pPr marL="285750" indent="-285750">
              <a:buClr>
                <a:srgbClr val="51C4D3"/>
              </a:buClr>
              <a:buFont typeface="Arial" pitchFamily="34" charset="0"/>
              <a:buChar char="•"/>
              <a:defRPr/>
            </a:pPr>
            <a:r>
              <a:rPr dirty="0">
                <a:solidFill>
                  <a:schemeClr val="bg2"/>
                </a:solidFill>
              </a:rPr>
              <a:t>Slightly </a:t>
            </a:r>
            <a:r>
              <a:rPr b="1" dirty="0">
                <a:solidFill>
                  <a:srgbClr val="51C4D3"/>
                </a:solidFill>
              </a:rPr>
              <a:t>improved return potential </a:t>
            </a:r>
            <a:r>
              <a:rPr dirty="0">
                <a:solidFill>
                  <a:schemeClr val="bg2"/>
                </a:solidFill>
              </a:rPr>
              <a:t>for our </a:t>
            </a:r>
            <a:r>
              <a:rPr dirty="0">
                <a:solidFill>
                  <a:schemeClr val="bg2"/>
                </a:solidFill>
                <a:latin typeface="+mj-lt"/>
              </a:rPr>
              <a:t>Index</a:t>
            </a:r>
            <a:r>
              <a:rPr dirty="0">
                <a:solidFill>
                  <a:schemeClr val="bg2"/>
                </a:solidFill>
              </a:rPr>
              <a:t> Plus portfolios with </a:t>
            </a:r>
            <a:r>
              <a:rPr lang="en-AU" b="1" dirty="0">
                <a:solidFill>
                  <a:srgbClr val="51C4D3"/>
                </a:solidFill>
              </a:rPr>
              <a:t>no increase in </a:t>
            </a:r>
            <a:r>
              <a:rPr lang="en-AU" b="1" dirty="0">
                <a:solidFill>
                  <a:srgbClr val="51C4D3"/>
                </a:solidFill>
              </a:rPr>
              <a:t>fees</a:t>
            </a:r>
            <a:r>
              <a:rPr dirty="0" smtClean="0">
                <a:solidFill>
                  <a:schemeClr val="bg2"/>
                </a:solidFill>
              </a:rPr>
              <a:t>.</a:t>
            </a:r>
            <a:endParaRPr dirty="0">
              <a:solidFill>
                <a:schemeClr val="bg2"/>
              </a:solidFill>
            </a:endParaRPr>
          </a:p>
        </p:txBody>
      </p:sp>
      <p:sp>
        <p:nvSpPr>
          <p:cNvPr id="7" name="Text Placeholder 2"/>
          <p:cNvSpPr txBox="1">
            <a:spLocks/>
          </p:cNvSpPr>
          <p:nvPr/>
        </p:nvSpPr>
        <p:spPr bwMode="auto">
          <a:xfrm>
            <a:off x="793751" y="3960000"/>
            <a:ext cx="8773583" cy="42545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noAutofit/>
          </a:bodyPr>
          <a:lstStyle>
            <a:lvl1pPr indent="0" defTabSz="914400">
              <a:lnSpc>
                <a:spcPct val="90000"/>
              </a:lnSpc>
              <a:spcBef>
                <a:spcPts val="1000"/>
              </a:spcBef>
              <a:spcAft>
                <a:spcPct val="0"/>
              </a:spcAft>
              <a:buFont typeface="Arial" panose="020B0604020202020204" pitchFamily="34" charset="0"/>
              <a:buNone/>
              <a:defRPr lang="en-US" sz="2400" b="1" cap="none" smtClean="0">
                <a:solidFill>
                  <a:schemeClr val="accent5"/>
                </a:solidFill>
                <a:latin typeface="+mj-lt"/>
                <a:ea typeface="+mj-ea"/>
                <a:cs typeface="+mj-cs"/>
              </a:defRPr>
            </a:lvl1pPr>
            <a:lvl2pPr marL="0" indent="0" defTabSz="914400">
              <a:lnSpc>
                <a:spcPct val="90000"/>
              </a:lnSpc>
              <a:spcBef>
                <a:spcPts val="500"/>
              </a:spcBef>
              <a:spcAft>
                <a:spcPts val="0"/>
              </a:spcAft>
              <a:buFont typeface="Arial" panose="020B0604020202020204" pitchFamily="34" charset="0"/>
              <a:buNone/>
              <a:defRPr lang="en-US" sz="2200" cap="none" baseline="0" smtClean="0">
                <a:solidFill>
                  <a:schemeClr val="bg2"/>
                </a:solidFill>
              </a:defRPr>
            </a:lvl2pPr>
            <a:lvl3pPr marL="1588" indent="0" defTabSz="914400">
              <a:lnSpc>
                <a:spcPct val="90000"/>
              </a:lnSpc>
              <a:spcBef>
                <a:spcPts val="500"/>
              </a:spcBef>
              <a:buFont typeface="Arial" panose="020B0604020202020204" pitchFamily="34" charset="0"/>
              <a:buNone/>
              <a:defRPr lang="en-US" sz="1600" smtClean="0"/>
            </a:lvl3pPr>
            <a:lvl4pPr marL="1588" indent="0" defTabSz="914400">
              <a:lnSpc>
                <a:spcPct val="90000"/>
              </a:lnSpc>
              <a:spcBef>
                <a:spcPts val="500"/>
              </a:spcBef>
              <a:buFont typeface="Charlie Std Regular" panose="02060504000000020004" pitchFamily="18" charset="0"/>
              <a:buNone/>
              <a:defRPr lang="en-US" sz="1400" smtClean="0"/>
            </a:lvl4pPr>
            <a:lvl5pPr marL="1588" indent="0" defTabSz="914400">
              <a:lnSpc>
                <a:spcPct val="90000"/>
              </a:lnSpc>
              <a:spcBef>
                <a:spcPts val="500"/>
              </a:spcBef>
              <a:buFont typeface="Arial" panose="020B0604020202020204" pitchFamily="34" charset="0"/>
              <a:buNone/>
              <a:defRPr lang="en-AU" sz="1400"/>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en-AU" dirty="0"/>
              <a:t>How may clients benefit?</a:t>
            </a:r>
          </a:p>
        </p:txBody>
      </p:sp>
    </p:spTree>
    <p:extLst>
      <p:ext uri="{BB962C8B-B14F-4D97-AF65-F5344CB8AC3E}">
        <p14:creationId xmlns:p14="http://schemas.microsoft.com/office/powerpoint/2010/main" val="4285485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sz="quarter" idx="12"/>
          </p:nvPr>
        </p:nvSpPr>
        <p:spPr bwMode="auto">
          <a:xfrm>
            <a:off x="725512" y="1181735"/>
            <a:ext cx="10409767" cy="3090862"/>
          </a:xfrm>
        </p:spPr>
        <p:txBody>
          <a:bodyPr wrap="square" numCol="1" anchor="t" anchorCtr="0" compatLnSpc="1">
            <a:prstTxWarp prst="textNoShape">
              <a:avLst/>
            </a:prstTxWarp>
          </a:bodyPr>
          <a:lstStyle/>
          <a:p>
            <a:pPr marL="285750" indent="-285750">
              <a:buClr>
                <a:srgbClr val="51C4D3"/>
              </a:buClr>
              <a:buFont typeface="Arial" pitchFamily="34" charset="0"/>
              <a:buChar char="•"/>
              <a:defRPr/>
            </a:pPr>
            <a:r>
              <a:rPr lang="en-US" b="0" dirty="0">
                <a:solidFill>
                  <a:schemeClr val="bg2"/>
                </a:solidFill>
              </a:rPr>
              <a:t>We actively manage our portfolios and work constantly to improve them. </a:t>
            </a:r>
          </a:p>
          <a:p>
            <a:pPr marL="285750" indent="-285750">
              <a:buClr>
                <a:srgbClr val="51C4D3"/>
              </a:buClr>
              <a:buFont typeface="Arial" pitchFamily="34" charset="0"/>
              <a:buChar char="•"/>
              <a:defRPr/>
            </a:pPr>
            <a:r>
              <a:rPr lang="en-US" b="0" dirty="0">
                <a:solidFill>
                  <a:schemeClr val="bg2"/>
                </a:solidFill>
              </a:rPr>
              <a:t>We believe we can slightly improve the return potential of our Index Plus portfolios by replacing the passive G-REITs strategy with an enhanced index one that aims to outperform the G-REITs index. </a:t>
            </a:r>
          </a:p>
          <a:p>
            <a:pPr marL="285750" indent="-285750">
              <a:buClr>
                <a:srgbClr val="51C4D3"/>
              </a:buClr>
              <a:buFont typeface="Arial" pitchFamily="34" charset="0"/>
              <a:buChar char="•"/>
              <a:defRPr/>
            </a:pPr>
            <a:r>
              <a:rPr lang="en-US" b="0" dirty="0">
                <a:solidFill>
                  <a:schemeClr val="bg2"/>
                </a:solidFill>
              </a:rPr>
              <a:t>The Index Plus portfolios were introduced in 2011 and now have sufficient FUM for us to negotiate a separate manager mandate with no increase in fees. The </a:t>
            </a:r>
            <a:r>
              <a:rPr lang="en-AU" b="0" dirty="0">
                <a:solidFill>
                  <a:schemeClr val="bg2"/>
                </a:solidFill>
              </a:rPr>
              <a:t>move to an enhanced index approach will provide the portfolios with a higher expected return potential.</a:t>
            </a:r>
          </a:p>
          <a:p>
            <a:pPr marL="285750" indent="-285750">
              <a:buClr>
                <a:srgbClr val="51C4D3"/>
              </a:buClr>
              <a:buFont typeface="Arial" pitchFamily="34" charset="0"/>
              <a:buChar char="•"/>
              <a:defRPr/>
            </a:pPr>
            <a:r>
              <a:rPr lang="en-US" b="0" dirty="0">
                <a:solidFill>
                  <a:schemeClr val="bg2"/>
                </a:solidFill>
              </a:rPr>
              <a:t>Investing in a mandate rather than via an external Vanguard fund </a:t>
            </a:r>
            <a:r>
              <a:rPr lang="en-AU" b="0" dirty="0">
                <a:solidFill>
                  <a:schemeClr val="bg2"/>
                </a:solidFill>
              </a:rPr>
              <a:t>provides us with more control. </a:t>
            </a:r>
          </a:p>
          <a:p>
            <a:pPr marL="285750" indent="-285750">
              <a:buClr>
                <a:srgbClr val="51C4D3"/>
              </a:buClr>
              <a:buFont typeface="Arial" pitchFamily="34" charset="0"/>
              <a:buChar char="•"/>
              <a:defRPr/>
            </a:pPr>
            <a:r>
              <a:rPr lang="en-AU" b="0" dirty="0">
                <a:solidFill>
                  <a:schemeClr val="bg2"/>
                </a:solidFill>
              </a:rPr>
              <a:t>We’ve been able to introduce our preferred and more representative G-REITs benchmark, the FTSE/EPRA NAREIT Developed Index (AUD hedged). Vanguard’s benchmark is the FTSE/EPRA NAREIT Developed ex Australian Rental Index (AUD hedged) which is a narrower benchmark than </a:t>
            </a:r>
            <a:r>
              <a:rPr lang="en-AU" b="0" dirty="0" smtClean="0">
                <a:solidFill>
                  <a:schemeClr val="bg2"/>
                </a:solidFill>
              </a:rPr>
              <a:t>Redpoint’s.</a:t>
            </a:r>
            <a:endParaRPr lang="en-AU" b="0" dirty="0">
              <a:solidFill>
                <a:schemeClr val="bg2"/>
              </a:solidFill>
            </a:endParaRPr>
          </a:p>
          <a:p>
            <a:pPr marL="285750" indent="-285750">
              <a:buClr>
                <a:srgbClr val="51C4D3"/>
              </a:buClr>
              <a:buFont typeface="Arial" pitchFamily="34" charset="0"/>
              <a:buChar char="•"/>
              <a:defRPr/>
            </a:pPr>
            <a:r>
              <a:rPr lang="en-AU" b="0" dirty="0">
                <a:solidFill>
                  <a:schemeClr val="bg2"/>
                </a:solidFill>
              </a:rPr>
              <a:t>Redpoint systematically analyses companies using quantitative data techniques to outperform the G-REITs index.</a:t>
            </a:r>
          </a:p>
          <a:p>
            <a:pPr marL="285750" indent="-285750">
              <a:buClr>
                <a:srgbClr val="51C4D3"/>
              </a:buClr>
              <a:buFont typeface="Arial" pitchFamily="34" charset="0"/>
              <a:buChar char="•"/>
              <a:defRPr/>
            </a:pPr>
            <a:r>
              <a:rPr lang="en-AU" b="0" dirty="0">
                <a:solidFill>
                  <a:schemeClr val="bg2"/>
                </a:solidFill>
              </a:rPr>
              <a:t>The </a:t>
            </a:r>
            <a:r>
              <a:rPr b="0" dirty="0">
                <a:solidFill>
                  <a:schemeClr val="bg2"/>
                </a:solidFill>
              </a:rPr>
              <a:t>manager ha</a:t>
            </a:r>
            <a:r>
              <a:rPr lang="en-AU" b="0" dirty="0">
                <a:solidFill>
                  <a:schemeClr val="bg2"/>
                </a:solidFill>
              </a:rPr>
              <a:t>s a</a:t>
            </a:r>
            <a:r>
              <a:rPr b="0" dirty="0">
                <a:solidFill>
                  <a:schemeClr val="bg2"/>
                </a:solidFill>
              </a:rPr>
              <a:t> low risk approach, relative to the market. </a:t>
            </a:r>
          </a:p>
          <a:p>
            <a:pPr marL="285750" indent="-285750">
              <a:buClr>
                <a:srgbClr val="51C4D3"/>
              </a:buClr>
              <a:buFont typeface="Arial" pitchFamily="34" charset="0"/>
              <a:buChar char="•"/>
              <a:defRPr/>
            </a:pPr>
            <a:r>
              <a:rPr lang="en-AU" b="0" dirty="0">
                <a:solidFill>
                  <a:schemeClr val="bg2"/>
                </a:solidFill>
              </a:rPr>
              <a:t>Redpoint will manage the currency hedging overlay program for the G-REITs strategy.</a:t>
            </a:r>
          </a:p>
          <a:p>
            <a:pPr marL="0" indent="0">
              <a:buClr>
                <a:schemeClr val="accent3"/>
              </a:buClr>
              <a:defRPr/>
            </a:pPr>
            <a:endParaRPr lang="en-US" sz="1600" dirty="0">
              <a:solidFill>
                <a:schemeClr val="bg2"/>
              </a:solidFill>
            </a:endParaRPr>
          </a:p>
        </p:txBody>
      </p:sp>
      <p:sp>
        <p:nvSpPr>
          <p:cNvPr id="3" name="Text Placeholder 2"/>
          <p:cNvSpPr>
            <a:spLocks noGrp="1"/>
          </p:cNvSpPr>
          <p:nvPr>
            <p:ph type="body" sz="quarter" idx="13"/>
          </p:nvPr>
        </p:nvSpPr>
        <p:spPr>
          <a:xfrm>
            <a:off x="742951" y="506414"/>
            <a:ext cx="8773583" cy="852487"/>
          </a:xfrm>
        </p:spPr>
        <p:txBody>
          <a:bodyPr wrap="square" numCol="1" anchorCtr="0" compatLnSpc="1">
            <a:prstTxWarp prst="textNoShape">
              <a:avLst/>
            </a:prstTxWarp>
          </a:bodyPr>
          <a:lstStyle/>
          <a:p>
            <a:pPr>
              <a:spcAft>
                <a:spcPct val="0"/>
              </a:spcAft>
              <a:defRPr/>
            </a:pPr>
            <a:r>
              <a:rPr lang="en-AU" sz="2400" dirty="0">
                <a:solidFill>
                  <a:schemeClr val="accent5"/>
                </a:solidFill>
                <a:cs typeface="+mj-cs"/>
              </a:rPr>
              <a:t>Why we’re making these changes </a:t>
            </a:r>
          </a:p>
        </p:txBody>
      </p:sp>
      <p:sp>
        <p:nvSpPr>
          <p:cNvPr id="4" name="Slide Number Placeholder 3"/>
          <p:cNvSpPr>
            <a:spLocks noGrp="1"/>
          </p:cNvSpPr>
          <p:nvPr>
            <p:ph type="sldNum" sz="quarter" idx="15"/>
          </p:nvPr>
        </p:nvSpPr>
        <p:spPr/>
        <p:txBody>
          <a:bodyPr/>
          <a:lstStyle/>
          <a:p>
            <a:pPr>
              <a:defRPr/>
            </a:pPr>
            <a:fld id="{CAEE6887-993B-4528-A4E5-F911EC2D1042}" type="slidenum">
              <a:rPr smtClean="0"/>
              <a:pPr>
                <a:defRPr/>
              </a:pPr>
              <a:t>4</a:t>
            </a:fld>
            <a:endParaRPr dirty="0"/>
          </a:p>
        </p:txBody>
      </p:sp>
      <p:sp>
        <p:nvSpPr>
          <p:cNvPr id="8" name="Footer Placeholder 3"/>
          <p:cNvSpPr>
            <a:spLocks noGrp="1"/>
          </p:cNvSpPr>
          <p:nvPr>
            <p:ph type="ftr" sz="quarter" idx="4294967295"/>
          </p:nvPr>
        </p:nvSpPr>
        <p:spPr>
          <a:xfrm>
            <a:off x="4115039" y="6426754"/>
            <a:ext cx="7752267" cy="216000"/>
          </a:xfrm>
          <a:prstGeom prst="rect">
            <a:avLst/>
          </a:prstGeom>
        </p:spPr>
        <p:txBody>
          <a:bodyPr/>
          <a:lstStyle/>
          <a:p>
            <a:r>
              <a:rPr lang="en-AU" sz="1000" dirty="0">
                <a:solidFill>
                  <a:srgbClr val="000000"/>
                </a:solidFill>
              </a:rPr>
              <a:t>THIS MATERIAL IS NOT FOR CIRCULATION TO RETAIL INVESTORS.</a:t>
            </a:r>
          </a:p>
        </p:txBody>
      </p:sp>
    </p:spTree>
    <p:extLst>
      <p:ext uri="{BB962C8B-B14F-4D97-AF65-F5344CB8AC3E}">
        <p14:creationId xmlns:p14="http://schemas.microsoft.com/office/powerpoint/2010/main" val="2644562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Picture 49">
            <a:extLst>
              <a:ext uri="{FF2B5EF4-FFF2-40B4-BE49-F238E27FC236}">
                <a16:creationId xmlns:a16="http://schemas.microsoft.com/office/drawing/2014/main" xmlns="" id="{84B4FCBC-DE28-4FCE-8236-E50D0D40EE80}"/>
              </a:ext>
            </a:extLst>
          </p:cNvPr>
          <p:cNvPicPr>
            <a:picLocks noChangeAspect="1"/>
          </p:cNvPicPr>
          <p:nvPr/>
        </p:nvPicPr>
        <p:blipFill>
          <a:blip r:embed="rId3"/>
          <a:stretch>
            <a:fillRect/>
          </a:stretch>
        </p:blipFill>
        <p:spPr>
          <a:xfrm>
            <a:off x="5541935" y="1138573"/>
            <a:ext cx="6650065" cy="3905288"/>
          </a:xfrm>
          <a:prstGeom prst="rect">
            <a:avLst/>
          </a:prstGeom>
        </p:spPr>
      </p:pic>
      <p:sp>
        <p:nvSpPr>
          <p:cNvPr id="3" name="Text Placeholder 2"/>
          <p:cNvSpPr>
            <a:spLocks noGrp="1"/>
          </p:cNvSpPr>
          <p:nvPr>
            <p:ph type="body" sz="quarter" idx="13"/>
          </p:nvPr>
        </p:nvSpPr>
        <p:spPr>
          <a:xfrm>
            <a:off x="742951" y="506414"/>
            <a:ext cx="8773583" cy="852487"/>
          </a:xfrm>
        </p:spPr>
        <p:txBody>
          <a:bodyPr wrap="square" numCol="1" anchorCtr="0" compatLnSpc="1">
            <a:prstTxWarp prst="textNoShape">
              <a:avLst/>
            </a:prstTxWarp>
          </a:bodyPr>
          <a:lstStyle/>
          <a:p>
            <a:pPr>
              <a:spcAft>
                <a:spcPct val="0"/>
              </a:spcAft>
              <a:defRPr/>
            </a:pPr>
            <a:r>
              <a:rPr lang="en-AU" sz="2400" dirty="0">
                <a:solidFill>
                  <a:schemeClr val="accent5"/>
                </a:solidFill>
                <a:cs typeface="+mj-cs"/>
              </a:rPr>
              <a:t>Who is the manager? </a:t>
            </a:r>
          </a:p>
        </p:txBody>
      </p:sp>
      <p:sp>
        <p:nvSpPr>
          <p:cNvPr id="4" name="Slide Number Placeholder 3"/>
          <p:cNvSpPr>
            <a:spLocks noGrp="1"/>
          </p:cNvSpPr>
          <p:nvPr>
            <p:ph type="sldNum" sz="quarter" idx="15"/>
          </p:nvPr>
        </p:nvSpPr>
        <p:spPr>
          <a:xfrm>
            <a:off x="10909300" y="6534150"/>
            <a:ext cx="764117" cy="215900"/>
          </a:xfrm>
        </p:spPr>
        <p:txBody>
          <a:bodyPr/>
          <a:lstStyle/>
          <a:p>
            <a:pPr>
              <a:defRPr/>
            </a:pPr>
            <a:fld id="{3C06585D-7717-4572-A4F3-BC49DCA0C10F}" type="slidenum">
              <a:rPr smtClean="0"/>
              <a:pPr>
                <a:defRPr/>
              </a:pPr>
              <a:t>5</a:t>
            </a:fld>
            <a:endParaRPr dirty="0"/>
          </a:p>
        </p:txBody>
      </p:sp>
      <p:sp>
        <p:nvSpPr>
          <p:cNvPr id="8" name="Rectangle 7"/>
          <p:cNvSpPr/>
          <p:nvPr/>
        </p:nvSpPr>
        <p:spPr>
          <a:xfrm>
            <a:off x="7082367" y="2143126"/>
            <a:ext cx="3098800" cy="785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en-AU" dirty="0">
              <a:solidFill>
                <a:schemeClr val="tx1"/>
              </a:solidFill>
            </a:endParaRPr>
          </a:p>
        </p:txBody>
      </p:sp>
      <p:sp>
        <p:nvSpPr>
          <p:cNvPr id="2" name="TextBox 1"/>
          <p:cNvSpPr txBox="1"/>
          <p:nvPr/>
        </p:nvSpPr>
        <p:spPr>
          <a:xfrm>
            <a:off x="797985" y="1405517"/>
            <a:ext cx="5209116" cy="4981238"/>
          </a:xfrm>
          <a:prstGeom prst="rect">
            <a:avLst/>
          </a:prstGeom>
        </p:spPr>
        <p:txBody>
          <a:bodyPr vert="horz" wrap="square" lIns="0" tIns="0" rIns="0" bIns="0" numCol="1" rtlCol="0" anchor="t" anchorCtr="0" compatLnSpc="1">
            <a:prstTxWarp prst="textNoShape">
              <a:avLst/>
            </a:prstTxWarp>
            <a:noAutofit/>
          </a:bodyPr>
          <a:lstStyle>
            <a:lvl1pPr marL="285750" indent="-285750" defTabSz="914400">
              <a:lnSpc>
                <a:spcPct val="100000"/>
              </a:lnSpc>
              <a:spcBef>
                <a:spcPts val="1000"/>
              </a:spcBef>
              <a:buClr>
                <a:srgbClr val="51C4D3"/>
              </a:buClr>
              <a:buFont typeface="Arial" pitchFamily="34" charset="0"/>
              <a:buChar char="•"/>
              <a:defRPr b="0" cap="none">
                <a:solidFill>
                  <a:schemeClr val="bg2"/>
                </a:solidFill>
                <a:latin typeface="+mj-lt"/>
              </a:defRPr>
            </a:lvl1pPr>
            <a:lvl2pPr marL="0" indent="0" defTabSz="914400">
              <a:lnSpc>
                <a:spcPct val="100000"/>
              </a:lnSpc>
              <a:spcBef>
                <a:spcPts val="500"/>
              </a:spcBef>
              <a:buFont typeface="Arial" panose="020B0604020202020204" pitchFamily="34" charset="0"/>
              <a:buNone/>
              <a:defRPr sz="1600"/>
            </a:lvl2pPr>
            <a:lvl3pPr marL="0" indent="-180000" defTabSz="914400">
              <a:lnSpc>
                <a:spcPct val="100000"/>
              </a:lnSpc>
              <a:spcBef>
                <a:spcPts val="500"/>
              </a:spcBef>
              <a:buFont typeface="Arial" panose="020B0604020202020204" pitchFamily="34" charset="0"/>
              <a:buChar char="•"/>
              <a:defRPr sz="1600"/>
            </a:lvl3pPr>
            <a:lvl4pPr marL="504000" indent="-180000" defTabSz="914400">
              <a:lnSpc>
                <a:spcPct val="100000"/>
              </a:lnSpc>
              <a:spcBef>
                <a:spcPts val="500"/>
              </a:spcBef>
              <a:buFont typeface="Charlie Std Regular" panose="02060504000000020004" pitchFamily="18" charset="0"/>
              <a:buChar char="‒"/>
              <a:defRPr sz="1400"/>
            </a:lvl4pPr>
            <a:lvl5pPr marL="792000" indent="-180000" defTabSz="914400">
              <a:lnSpc>
                <a:spcPct val="100000"/>
              </a:lnSpc>
              <a:spcBef>
                <a:spcPts val="500"/>
              </a:spcBef>
              <a:buFont typeface="Arial" panose="020B0604020202020204" pitchFamily="34" charset="0"/>
              <a:buChar char="•"/>
              <a:defRPr sz="1400"/>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en-AU" sz="1400" dirty="0"/>
              <a:t>Redpoint manages more than $10.3 billion in assets (at 30/06/18). </a:t>
            </a:r>
          </a:p>
          <a:p>
            <a:r>
              <a:rPr lang="en-AU" sz="1400" dirty="0"/>
              <a:t>Redpoint is a boutique partner of NAB Asset Management Services Limited.</a:t>
            </a:r>
          </a:p>
          <a:p>
            <a:r>
              <a:rPr lang="en-AU" sz="1400" dirty="0"/>
              <a:t>Redpoint has managed global and Australian shares in </a:t>
            </a:r>
            <a:r>
              <a:rPr lang="en-AU" sz="1400" dirty="0"/>
              <a:t>the Index Plus portfolios </a:t>
            </a:r>
            <a:r>
              <a:rPr lang="en-AU" sz="1400" dirty="0"/>
              <a:t>since 2014. These strategies were initially passively managed by Redpoint and we’ve moved them to enhanced index in recent years. </a:t>
            </a:r>
          </a:p>
          <a:p>
            <a:r>
              <a:rPr lang="en-AU" sz="1400" dirty="0"/>
              <a:t>While G-REITs is a new strategy for Redpoint, they’ll be using the same low ‘active’ risk, higher return-seeking </a:t>
            </a:r>
            <a:r>
              <a:rPr lang="en-AU" sz="1400" dirty="0" smtClean="0"/>
              <a:t>capability </a:t>
            </a:r>
            <a:r>
              <a:rPr lang="en-AU" sz="1400" dirty="0"/>
              <a:t>they currently use in global and Australian shares. </a:t>
            </a:r>
          </a:p>
          <a:p>
            <a:r>
              <a:rPr lang="en-AU" sz="1400" dirty="0"/>
              <a:t>Redpoint’s investment </a:t>
            </a:r>
            <a:r>
              <a:rPr lang="en-AU" sz="1400" dirty="0" smtClean="0"/>
              <a:t>approach </a:t>
            </a:r>
            <a:r>
              <a:rPr lang="en-AU" sz="1400" dirty="0"/>
              <a:t>is dynamic, applying a range of strategies to enhance returns by taking small positions away from the benchmark. </a:t>
            </a:r>
          </a:p>
          <a:p>
            <a:r>
              <a:rPr lang="en-AU" sz="1400" dirty="0"/>
              <a:t>Redpoint’s low turnover, low cost approach helps reduce the impact of transaction costs and taxation.  </a:t>
            </a:r>
          </a:p>
          <a:p>
            <a:r>
              <a:rPr lang="en-AU" sz="1400" dirty="0"/>
              <a:t>Redpoint will manage the currency </a:t>
            </a:r>
            <a:r>
              <a:rPr lang="en-AU" sz="1400" dirty="0"/>
              <a:t>hedging for the G-REITs strategy. Redpoint currently </a:t>
            </a:r>
            <a:r>
              <a:rPr lang="en-AU" sz="1400" dirty="0"/>
              <a:t>manages </a:t>
            </a:r>
            <a:r>
              <a:rPr lang="en-AU" sz="1400" dirty="0"/>
              <a:t>the </a:t>
            </a:r>
            <a:r>
              <a:rPr lang="en-AU" sz="1400" dirty="0"/>
              <a:t>currency hedge for the global shares component of the Index Plus portfolios.</a:t>
            </a:r>
          </a:p>
        </p:txBody>
      </p:sp>
      <p:pic>
        <p:nvPicPr>
          <p:cNvPr id="25608"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97985" y="949078"/>
            <a:ext cx="2057400" cy="434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6096000" y="1588471"/>
            <a:ext cx="5816600" cy="276999"/>
          </a:xfrm>
          <a:prstGeom prst="rect">
            <a:avLst/>
          </a:prstGeom>
          <a:solidFill>
            <a:schemeClr val="tx2">
              <a:lumMod val="50000"/>
            </a:schemeClr>
          </a:solidFill>
        </p:spPr>
        <p:txBody>
          <a:bodyPr>
            <a:spAutoFit/>
          </a:bodyPr>
          <a:lstStyle/>
          <a:p>
            <a:pPr>
              <a:defRPr/>
            </a:pPr>
            <a:r>
              <a:rPr lang="en-AU" sz="1200" b="1" dirty="0">
                <a:solidFill>
                  <a:schemeClr val="bg1"/>
                </a:solidFill>
              </a:rPr>
              <a:t>Redpoint’s process uses a quantitative approach to select stocks</a:t>
            </a:r>
          </a:p>
        </p:txBody>
      </p:sp>
      <p:sp>
        <p:nvSpPr>
          <p:cNvPr id="10" name="Footer Placeholder 3"/>
          <p:cNvSpPr>
            <a:spLocks noGrp="1"/>
          </p:cNvSpPr>
          <p:nvPr>
            <p:ph type="ftr" sz="quarter" idx="4294967295"/>
          </p:nvPr>
        </p:nvSpPr>
        <p:spPr>
          <a:xfrm>
            <a:off x="3607823" y="6452814"/>
            <a:ext cx="7752267" cy="216000"/>
          </a:xfrm>
          <a:prstGeom prst="rect">
            <a:avLst/>
          </a:prstGeom>
        </p:spPr>
        <p:txBody>
          <a:bodyPr/>
          <a:lstStyle/>
          <a:p>
            <a:r>
              <a:rPr lang="en-AU" sz="1000" dirty="0">
                <a:solidFill>
                  <a:srgbClr val="000000"/>
                </a:solidFill>
              </a:rPr>
              <a:t>THIS MATERIAL IS NOT FOR CIRCULATION TO RETAIL INVESTORS.</a:t>
            </a:r>
          </a:p>
        </p:txBody>
      </p:sp>
      <p:sp>
        <p:nvSpPr>
          <p:cNvPr id="6" name="TextBox 5"/>
          <p:cNvSpPr txBox="1"/>
          <p:nvPr/>
        </p:nvSpPr>
        <p:spPr>
          <a:xfrm>
            <a:off x="6199095" y="4988859"/>
            <a:ext cx="2097741" cy="215444"/>
          </a:xfrm>
          <a:prstGeom prst="rect">
            <a:avLst/>
          </a:prstGeom>
          <a:noFill/>
        </p:spPr>
        <p:txBody>
          <a:bodyPr wrap="square" rtlCol="0">
            <a:spAutoFit/>
          </a:bodyPr>
          <a:lstStyle/>
          <a:p>
            <a:r>
              <a:rPr lang="en-AU" sz="800" dirty="0" smtClean="0"/>
              <a:t>Source: Redpoint.</a:t>
            </a:r>
            <a:endParaRPr lang="en-AU" sz="800" dirty="0"/>
          </a:p>
        </p:txBody>
      </p:sp>
    </p:spTree>
    <p:extLst>
      <p:ext uri="{BB962C8B-B14F-4D97-AF65-F5344CB8AC3E}">
        <p14:creationId xmlns:p14="http://schemas.microsoft.com/office/powerpoint/2010/main" val="4100873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742951" y="506414"/>
            <a:ext cx="8773583" cy="852487"/>
          </a:xfrm>
        </p:spPr>
        <p:txBody>
          <a:bodyPr wrap="square" numCol="1" anchorCtr="0" compatLnSpc="1">
            <a:prstTxWarp prst="textNoShape">
              <a:avLst/>
            </a:prstTxWarp>
          </a:bodyPr>
          <a:lstStyle/>
          <a:p>
            <a:pPr>
              <a:spcAft>
                <a:spcPct val="0"/>
              </a:spcAft>
              <a:defRPr/>
            </a:pPr>
            <a:r>
              <a:rPr lang="en-AU" sz="2400" dirty="0">
                <a:solidFill>
                  <a:schemeClr val="accent5"/>
                </a:solidFill>
                <a:cs typeface="+mj-cs"/>
              </a:rPr>
              <a:t>Are there fee implications?</a:t>
            </a:r>
          </a:p>
          <a:p>
            <a:pPr marL="0" indent="0">
              <a:spcAft>
                <a:spcPct val="0"/>
              </a:spcAft>
              <a:defRPr/>
            </a:pPr>
            <a:endParaRPr dirty="0">
              <a:cs typeface="Arial" charset="0"/>
            </a:endParaRPr>
          </a:p>
        </p:txBody>
      </p:sp>
      <p:sp>
        <p:nvSpPr>
          <p:cNvPr id="4" name="Slide Number Placeholder 3"/>
          <p:cNvSpPr>
            <a:spLocks noGrp="1"/>
          </p:cNvSpPr>
          <p:nvPr>
            <p:ph type="sldNum" sz="quarter" idx="15"/>
          </p:nvPr>
        </p:nvSpPr>
        <p:spPr/>
        <p:txBody>
          <a:bodyPr/>
          <a:lstStyle/>
          <a:p>
            <a:pPr>
              <a:defRPr/>
            </a:pPr>
            <a:fld id="{0C155C50-CB40-4050-AA2E-179773AE1466}" type="slidenum">
              <a:rPr lang="en-US" smtClean="0"/>
              <a:pPr>
                <a:defRPr/>
              </a:pPr>
              <a:t>6</a:t>
            </a:fld>
            <a:endParaRPr lang="en-US" dirty="0"/>
          </a:p>
        </p:txBody>
      </p:sp>
      <p:sp>
        <p:nvSpPr>
          <p:cNvPr id="7" name="Content Placeholder 1"/>
          <p:cNvSpPr>
            <a:spLocks noGrp="1"/>
          </p:cNvSpPr>
          <p:nvPr>
            <p:ph sz="quarter" idx="12"/>
          </p:nvPr>
        </p:nvSpPr>
        <p:spPr>
          <a:xfrm>
            <a:off x="730250" y="1285876"/>
            <a:ext cx="10752667" cy="4321175"/>
          </a:xfrm>
        </p:spPr>
        <p:txBody>
          <a:bodyPr vert="horz" wrap="square" lIns="0" tIns="0" rIns="0" bIns="0" numCol="1" rtlCol="0" anchor="t" anchorCtr="0" compatLnSpc="1">
            <a:prstTxWarp prst="textNoShape">
              <a:avLst/>
            </a:prstTxWarp>
            <a:noAutofit/>
          </a:bodyPr>
          <a:lstStyle/>
          <a:p>
            <a:pPr marL="285750" indent="-285750">
              <a:buClr>
                <a:srgbClr val="51C4D3"/>
              </a:buClr>
              <a:buChar char="•"/>
            </a:pPr>
            <a:r>
              <a:rPr lang="en-US" b="0" dirty="0">
                <a:solidFill>
                  <a:schemeClr val="bg2"/>
                </a:solidFill>
              </a:rPr>
              <a:t>There’s no impact on fees from these changes for the MLC Index Plus portfolios because they have fixed investment fees</a:t>
            </a:r>
          </a:p>
          <a:p>
            <a:pPr marL="285750" indent="-285750">
              <a:buClr>
                <a:srgbClr val="51C4D3"/>
              </a:buClr>
              <a:buChar char="•"/>
            </a:pPr>
            <a:r>
              <a:rPr lang="en-US" b="0" dirty="0">
                <a:solidFill>
                  <a:schemeClr val="bg2"/>
                </a:solidFill>
              </a:rPr>
              <a:t>Investment fees are available in the Fund Profile Tool on </a:t>
            </a:r>
            <a:r>
              <a:rPr u="sng" dirty="0">
                <a:solidFill>
                  <a:srgbClr val="51C4D3"/>
                </a:solidFill>
              </a:rPr>
              <a:t>mlc.com.au</a:t>
            </a:r>
            <a:r>
              <a:rPr b="0" dirty="0">
                <a:solidFill>
                  <a:schemeClr val="bg2"/>
                </a:solidFill>
              </a:rPr>
              <a:t> and </a:t>
            </a:r>
            <a:r>
              <a:rPr u="sng" dirty="0">
                <a:solidFill>
                  <a:srgbClr val="51C4D3"/>
                </a:solidFill>
              </a:rPr>
              <a:t>mlcinvestmenttrust.com.au</a:t>
            </a:r>
            <a:endParaRPr lang="en-US" u="sng" dirty="0">
              <a:solidFill>
                <a:srgbClr val="51C4D3"/>
              </a:solidFill>
            </a:endParaRPr>
          </a:p>
          <a:p>
            <a:pPr marL="285750" indent="-285750">
              <a:buClr>
                <a:srgbClr val="51C4D3"/>
              </a:buClr>
              <a:buChar char="•"/>
            </a:pPr>
            <a:r>
              <a:rPr lang="en-US" b="0" dirty="0">
                <a:solidFill>
                  <a:schemeClr val="bg2"/>
                </a:solidFill>
              </a:rPr>
              <a:t>For further information regarding fees please refer to the product PDS.</a:t>
            </a:r>
          </a:p>
        </p:txBody>
      </p:sp>
      <p:sp>
        <p:nvSpPr>
          <p:cNvPr id="5" name="Footer Placeholder 3"/>
          <p:cNvSpPr>
            <a:spLocks noGrp="1"/>
          </p:cNvSpPr>
          <p:nvPr>
            <p:ph type="ftr" sz="quarter" idx="4294967295"/>
          </p:nvPr>
        </p:nvSpPr>
        <p:spPr>
          <a:xfrm>
            <a:off x="4115039" y="6413106"/>
            <a:ext cx="7752267" cy="216000"/>
          </a:xfrm>
          <a:prstGeom prst="rect">
            <a:avLst/>
          </a:prstGeom>
        </p:spPr>
        <p:txBody>
          <a:bodyPr/>
          <a:lstStyle/>
          <a:p>
            <a:r>
              <a:rPr lang="en-AU" sz="1000" dirty="0">
                <a:solidFill>
                  <a:srgbClr val="000000"/>
                </a:solidFill>
              </a:rPr>
              <a:t>THIS MATERIAL IS NOT FOR CIRCULATION TO RETAIL INVESTORS.</a:t>
            </a:r>
          </a:p>
        </p:txBody>
      </p:sp>
    </p:spTree>
    <p:extLst>
      <p:ext uri="{BB962C8B-B14F-4D97-AF65-F5344CB8AC3E}">
        <p14:creationId xmlns:p14="http://schemas.microsoft.com/office/powerpoint/2010/main" val="3728789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2"/>
            <p:extLst>
              <p:ext uri="{D42A27DB-BD31-4B8C-83A1-F6EECF244321}">
                <p14:modId xmlns:p14="http://schemas.microsoft.com/office/powerpoint/2010/main" val="1025086183"/>
              </p:ext>
            </p:extLst>
          </p:nvPr>
        </p:nvGraphicFramePr>
        <p:xfrm>
          <a:off x="518614" y="1144588"/>
          <a:ext cx="11345303" cy="2727966"/>
        </p:xfrm>
        <a:graphic>
          <a:graphicData uri="http://schemas.openxmlformats.org/drawingml/2006/table">
            <a:tbl>
              <a:tblPr firstRow="1" bandRow="1"/>
              <a:tblGrid>
                <a:gridCol w="1487607">
                  <a:extLst>
                    <a:ext uri="{9D8B030D-6E8A-4147-A177-3AD203B41FA5}">
                      <a16:colId xmlns:a16="http://schemas.microsoft.com/office/drawing/2014/main" xmlns="" val="20000"/>
                    </a:ext>
                  </a:extLst>
                </a:gridCol>
                <a:gridCol w="1828800">
                  <a:extLst>
                    <a:ext uri="{9D8B030D-6E8A-4147-A177-3AD203B41FA5}">
                      <a16:colId xmlns:a16="http://schemas.microsoft.com/office/drawing/2014/main" xmlns="" val="20001"/>
                    </a:ext>
                  </a:extLst>
                </a:gridCol>
                <a:gridCol w="3280012">
                  <a:extLst>
                    <a:ext uri="{9D8B030D-6E8A-4147-A177-3AD203B41FA5}">
                      <a16:colId xmlns:a16="http://schemas.microsoft.com/office/drawing/2014/main" xmlns="" val="20002"/>
                    </a:ext>
                  </a:extLst>
                </a:gridCol>
                <a:gridCol w="4748884">
                  <a:extLst>
                    <a:ext uri="{9D8B030D-6E8A-4147-A177-3AD203B41FA5}">
                      <a16:colId xmlns:a16="http://schemas.microsoft.com/office/drawing/2014/main" xmlns="" val="20003"/>
                    </a:ext>
                  </a:extLst>
                </a:gridCol>
              </a:tblGrid>
              <a:tr h="320041">
                <a:tc>
                  <a:txBody>
                    <a:bodyPr/>
                    <a:lstStyle/>
                    <a:p>
                      <a:r>
                        <a:rPr lang="en-AU" sz="1500" b="1" dirty="0">
                          <a:solidFill>
                            <a:schemeClr val="bg1"/>
                          </a:solidFill>
                        </a:rPr>
                        <a:t>Date</a:t>
                      </a:r>
                    </a:p>
                  </a:txBody>
                  <a:tcPr marL="121923" marR="121923" marT="45721" marB="45721">
                    <a:solidFill>
                      <a:schemeClr val="accent5"/>
                    </a:solidFill>
                  </a:tcPr>
                </a:tc>
                <a:tc>
                  <a:txBody>
                    <a:bodyPr/>
                    <a:lstStyle/>
                    <a:p>
                      <a:r>
                        <a:rPr lang="en-AU" sz="1500" b="1" dirty="0">
                          <a:solidFill>
                            <a:schemeClr val="bg1"/>
                          </a:solidFill>
                        </a:rPr>
                        <a:t>Audience</a:t>
                      </a:r>
                    </a:p>
                  </a:txBody>
                  <a:tcPr marL="121923" marR="121923" marT="45721" marB="45721">
                    <a:solidFill>
                      <a:schemeClr val="accent5"/>
                    </a:solidFill>
                  </a:tcPr>
                </a:tc>
                <a:tc>
                  <a:txBody>
                    <a:bodyPr/>
                    <a:lstStyle/>
                    <a:p>
                      <a:r>
                        <a:rPr lang="en-AU" sz="1500" b="1" dirty="0">
                          <a:solidFill>
                            <a:schemeClr val="bg1"/>
                          </a:solidFill>
                        </a:rPr>
                        <a:t>Communication</a:t>
                      </a:r>
                    </a:p>
                  </a:txBody>
                  <a:tcPr marL="121923" marR="121923" marT="45721" marB="45721">
                    <a:solidFill>
                      <a:schemeClr val="accent5"/>
                    </a:solidFill>
                  </a:tcPr>
                </a:tc>
                <a:tc>
                  <a:txBody>
                    <a:bodyPr/>
                    <a:lstStyle/>
                    <a:p>
                      <a:r>
                        <a:rPr lang="en-AU" sz="1500" b="1" dirty="0">
                          <a:solidFill>
                            <a:schemeClr val="bg1"/>
                          </a:solidFill>
                        </a:rPr>
                        <a:t>Location/medium</a:t>
                      </a:r>
                    </a:p>
                  </a:txBody>
                  <a:tcPr marL="121923" marR="121923" marT="45721" marB="45721">
                    <a:solidFill>
                      <a:schemeClr val="accent5"/>
                    </a:solidFill>
                  </a:tcPr>
                </a:tc>
                <a:extLst>
                  <a:ext uri="{0D108BD9-81ED-4DB2-BD59-A6C34878D82A}">
                    <a16:rowId xmlns:a16="http://schemas.microsoft.com/office/drawing/2014/main" xmlns="" val="10000"/>
                  </a:ext>
                </a:extLst>
              </a:tr>
              <a:tr h="731520">
                <a:tc>
                  <a:txBody>
                    <a:bodyPr/>
                    <a:lstStyle/>
                    <a:p>
                      <a:r>
                        <a:rPr lang="en-AU" sz="1400" baseline="0" dirty="0" smtClean="0">
                          <a:solidFill>
                            <a:srgbClr val="696158"/>
                          </a:solidFill>
                        </a:rPr>
                        <a:t>Mid August</a:t>
                      </a:r>
                      <a:endParaRPr lang="en-AU" sz="1400" dirty="0">
                        <a:solidFill>
                          <a:srgbClr val="696158"/>
                        </a:solidFill>
                      </a:endParaRPr>
                    </a:p>
                  </a:txBody>
                  <a:tcPr marL="121923" marR="121923" marT="45721" marB="45721">
                    <a:solidFill>
                      <a:srgbClr val="F2F2F2"/>
                    </a:solidFill>
                  </a:tcPr>
                </a:tc>
                <a:tc>
                  <a:txBody>
                    <a:bodyPr/>
                    <a:lstStyle/>
                    <a:p>
                      <a:r>
                        <a:rPr lang="en-AU" sz="1400" dirty="0">
                          <a:solidFill>
                            <a:srgbClr val="696158"/>
                          </a:solidFill>
                        </a:rPr>
                        <a:t>Advisers</a:t>
                      </a:r>
                    </a:p>
                  </a:txBody>
                  <a:tcPr marL="121923" marR="121923" marT="45721" marB="45721">
                    <a:solidFill>
                      <a:srgbClr val="F2F2F2"/>
                    </a:solidFill>
                  </a:tcPr>
                </a:tc>
                <a:tc>
                  <a:txBody>
                    <a:bodyPr/>
                    <a:lstStyle/>
                    <a:p>
                      <a:r>
                        <a:rPr lang="en-AU" sz="1400" dirty="0">
                          <a:solidFill>
                            <a:srgbClr val="696158"/>
                          </a:solidFill>
                        </a:rPr>
                        <a:t>Strategy update presentation</a:t>
                      </a:r>
                    </a:p>
                  </a:txBody>
                  <a:tcPr marL="121923" marR="121923" marT="45721" marB="45721">
                    <a:solidFill>
                      <a:srgbClr val="F2F2F2"/>
                    </a:solidFill>
                  </a:tcPr>
                </a:tc>
                <a:tc>
                  <a:txBody>
                    <a:bodyPr/>
                    <a:lstStyle/>
                    <a:p>
                      <a:r>
                        <a:rPr lang="en-AU" sz="1400" dirty="0">
                          <a:solidFill>
                            <a:srgbClr val="696158"/>
                          </a:solidFill>
                        </a:rPr>
                        <a:t>Published on mlc.com.au and nabam.nab.com.au. Emailed to advisers</a:t>
                      </a:r>
                      <a:r>
                        <a:rPr lang="en-AU" sz="1400" baseline="0" dirty="0">
                          <a:solidFill>
                            <a:srgbClr val="696158"/>
                          </a:solidFill>
                        </a:rPr>
                        <a:t> </a:t>
                      </a:r>
                      <a:r>
                        <a:rPr lang="en-AU" sz="1400" dirty="0">
                          <a:solidFill>
                            <a:srgbClr val="696158"/>
                          </a:solidFill>
                        </a:rPr>
                        <a:t>in MLC News, NAB FP News Wrap and ENGAGE</a:t>
                      </a:r>
                    </a:p>
                  </a:txBody>
                  <a:tcPr marL="121923" marR="121923" marT="45721" marB="45721">
                    <a:solidFill>
                      <a:srgbClr val="F2F2F2"/>
                    </a:solidFill>
                  </a:tcPr>
                </a:tc>
                <a:extLst>
                  <a:ext uri="{0D108BD9-81ED-4DB2-BD59-A6C34878D82A}">
                    <a16:rowId xmlns:a16="http://schemas.microsoft.com/office/drawing/2014/main" xmlns="" val="10001"/>
                  </a:ext>
                </a:extLst>
              </a:tr>
              <a:tr h="731520">
                <a:tc>
                  <a:txBody>
                    <a:bodyPr/>
                    <a:lstStyle/>
                    <a:p>
                      <a:r>
                        <a:rPr lang="en-AU" sz="1400" dirty="0">
                          <a:solidFill>
                            <a:srgbClr val="696158"/>
                          </a:solidFill>
                        </a:rPr>
                        <a:t>Late August</a:t>
                      </a:r>
                    </a:p>
                  </a:txBody>
                  <a:tcPr marL="121923" marR="121923" marT="45721" marB="45721">
                    <a:solidFill>
                      <a:srgbClr val="F2F2F2"/>
                    </a:solidFill>
                  </a:tcPr>
                </a:tc>
                <a:tc>
                  <a:txBody>
                    <a:bodyPr/>
                    <a:lstStyle/>
                    <a:p>
                      <a:r>
                        <a:rPr lang="en-AU" sz="1400" dirty="0">
                          <a:solidFill>
                            <a:srgbClr val="696158"/>
                          </a:solidFill>
                        </a:rPr>
                        <a:t>Advisers &amp; clients</a:t>
                      </a:r>
                    </a:p>
                  </a:txBody>
                  <a:tcPr marL="121923" marR="121923" marT="45721" marB="45721">
                    <a:solidFill>
                      <a:srgbClr val="F2F2F2"/>
                    </a:solidFill>
                  </a:tcPr>
                </a:tc>
                <a:tc>
                  <a:txBody>
                    <a:bodyPr/>
                    <a:lstStyle/>
                    <a:p>
                      <a:r>
                        <a:rPr lang="en-AU" sz="1400" dirty="0">
                          <a:solidFill>
                            <a:srgbClr val="696158"/>
                          </a:solidFill>
                        </a:rPr>
                        <a:t>Commentaries</a:t>
                      </a:r>
                    </a:p>
                  </a:txBody>
                  <a:tcPr marL="121923" marR="121923" marT="45721" marB="45721">
                    <a:solidFill>
                      <a:srgbClr val="F2F2F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a:solidFill>
                            <a:srgbClr val="696158"/>
                          </a:solidFill>
                        </a:rPr>
                        <a:t>Commentaries</a:t>
                      </a:r>
                      <a:r>
                        <a:rPr lang="en-AU" sz="1400" baseline="0" dirty="0">
                          <a:solidFill>
                            <a:srgbClr val="696158"/>
                          </a:solidFill>
                        </a:rPr>
                        <a:t> in the Fund Profile Tool </a:t>
                      </a:r>
                      <a:r>
                        <a:rPr lang="en-AU" sz="1400" dirty="0">
                          <a:solidFill>
                            <a:srgbClr val="696158"/>
                          </a:solidFill>
                        </a:rPr>
                        <a:t>will</a:t>
                      </a:r>
                      <a:r>
                        <a:rPr lang="en-AU" sz="1400" baseline="0" dirty="0">
                          <a:solidFill>
                            <a:srgbClr val="696158"/>
                          </a:solidFill>
                        </a:rPr>
                        <a:t> include an overview of changes reflected in the asset allocations dated 31 July</a:t>
                      </a:r>
                      <a:endParaRPr lang="en-AU" sz="1400" dirty="0">
                        <a:solidFill>
                          <a:srgbClr val="696158"/>
                        </a:solidFill>
                      </a:endParaRPr>
                    </a:p>
                  </a:txBody>
                  <a:tcPr marL="121923" marR="121923" marT="45721" marB="45721">
                    <a:solidFill>
                      <a:srgbClr val="F2F2F2"/>
                    </a:solidFill>
                  </a:tcPr>
                </a:tc>
                <a:extLst>
                  <a:ext uri="{0D108BD9-81ED-4DB2-BD59-A6C34878D82A}">
                    <a16:rowId xmlns:a16="http://schemas.microsoft.com/office/drawing/2014/main" xmlns="" val="10002"/>
                  </a:ext>
                </a:extLst>
              </a:tr>
              <a:tr h="944880">
                <a:tc>
                  <a:txBody>
                    <a:bodyPr/>
                    <a:lstStyle/>
                    <a:p>
                      <a:r>
                        <a:rPr lang="en-AU" sz="1400" dirty="0">
                          <a:solidFill>
                            <a:srgbClr val="696158"/>
                          </a:solidFill>
                        </a:rPr>
                        <a:t>Late October</a:t>
                      </a:r>
                    </a:p>
                  </a:txBody>
                  <a:tcPr marL="121923" marR="121923" marT="45721" marB="45721">
                    <a:solidFill>
                      <a:srgbClr val="F2F2F2"/>
                    </a:solidFill>
                  </a:tcPr>
                </a:tc>
                <a:tc>
                  <a:txBody>
                    <a:bodyPr/>
                    <a:lstStyle/>
                    <a:p>
                      <a:r>
                        <a:rPr lang="en-AU" sz="1400" dirty="0">
                          <a:solidFill>
                            <a:srgbClr val="696158"/>
                          </a:solidFill>
                        </a:rPr>
                        <a:t>Advisers</a:t>
                      </a:r>
                    </a:p>
                  </a:txBody>
                  <a:tcPr marL="121923" marR="121923" marT="45721" marB="45721">
                    <a:solidFill>
                      <a:srgbClr val="F2F2F2"/>
                    </a:solidFill>
                  </a:tcPr>
                </a:tc>
                <a:tc>
                  <a:txBody>
                    <a:bodyPr/>
                    <a:lstStyle/>
                    <a:p>
                      <a:r>
                        <a:rPr lang="en-AU" sz="1400" dirty="0">
                          <a:solidFill>
                            <a:srgbClr val="696158"/>
                          </a:solidFill>
                        </a:rPr>
                        <a:t>Quarterly</a:t>
                      </a:r>
                      <a:r>
                        <a:rPr lang="en-AU" sz="1400" baseline="0" dirty="0">
                          <a:solidFill>
                            <a:srgbClr val="696158"/>
                          </a:solidFill>
                        </a:rPr>
                        <a:t> investment update (performance pack)</a:t>
                      </a:r>
                      <a:endParaRPr lang="en-AU" sz="1400" dirty="0">
                        <a:solidFill>
                          <a:srgbClr val="696158"/>
                        </a:solidFill>
                      </a:endParaRPr>
                    </a:p>
                  </a:txBody>
                  <a:tcPr marL="121923" marR="121923" marT="45721" marB="45721">
                    <a:solidFill>
                      <a:srgbClr val="F2F2F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a:solidFill>
                            <a:srgbClr val="696158"/>
                          </a:solidFill>
                        </a:rPr>
                        <a:t>Quarterly</a:t>
                      </a:r>
                      <a:r>
                        <a:rPr lang="en-AU" sz="1400" baseline="0" dirty="0">
                          <a:solidFill>
                            <a:srgbClr val="696158"/>
                          </a:solidFill>
                        </a:rPr>
                        <a:t> performance pack will include an overview of changes. </a:t>
                      </a:r>
                      <a:r>
                        <a:rPr lang="en-AU" sz="1400" dirty="0">
                          <a:solidFill>
                            <a:srgbClr val="696158"/>
                          </a:solidFill>
                        </a:rPr>
                        <a:t>Emailed</a:t>
                      </a:r>
                      <a:r>
                        <a:rPr lang="en-AU" sz="1400" baseline="0" dirty="0">
                          <a:solidFill>
                            <a:srgbClr val="696158"/>
                          </a:solidFill>
                        </a:rPr>
                        <a:t> to advisers in MLC News, NAB FP News Wrap and Engage, and published on mlc.com.au</a:t>
                      </a:r>
                      <a:endParaRPr lang="en-AU" sz="1400" dirty="0">
                        <a:solidFill>
                          <a:srgbClr val="696158"/>
                        </a:solidFill>
                      </a:endParaRPr>
                    </a:p>
                  </a:txBody>
                  <a:tcPr marL="121923" marR="121923" marT="45721" marB="45721">
                    <a:solidFill>
                      <a:srgbClr val="F2F2F2"/>
                    </a:solidFill>
                  </a:tcPr>
                </a:tc>
                <a:extLst>
                  <a:ext uri="{0D108BD9-81ED-4DB2-BD59-A6C34878D82A}">
                    <a16:rowId xmlns:a16="http://schemas.microsoft.com/office/drawing/2014/main" xmlns="" val="10003"/>
                  </a:ext>
                </a:extLst>
              </a:tr>
            </a:tbl>
          </a:graphicData>
        </a:graphic>
      </p:graphicFrame>
      <p:sp>
        <p:nvSpPr>
          <p:cNvPr id="3" name="Text Placeholder 2"/>
          <p:cNvSpPr>
            <a:spLocks noGrp="1"/>
          </p:cNvSpPr>
          <p:nvPr>
            <p:ph type="body" sz="quarter" idx="13"/>
          </p:nvPr>
        </p:nvSpPr>
        <p:spPr>
          <a:xfrm>
            <a:off x="742951" y="506414"/>
            <a:ext cx="8773583" cy="852487"/>
          </a:xfrm>
        </p:spPr>
        <p:txBody>
          <a:bodyPr wrap="square" numCol="1" anchorCtr="0" compatLnSpc="1">
            <a:prstTxWarp prst="textNoShape">
              <a:avLst/>
            </a:prstTxWarp>
          </a:bodyPr>
          <a:lstStyle/>
          <a:p>
            <a:pPr>
              <a:spcAft>
                <a:spcPct val="0"/>
              </a:spcAft>
              <a:defRPr/>
            </a:pPr>
            <a:r>
              <a:rPr lang="en-AU" sz="2400" dirty="0">
                <a:solidFill>
                  <a:schemeClr val="accent5"/>
                </a:solidFill>
                <a:cs typeface="+mj-cs"/>
              </a:rPr>
              <a:t>What’s the communication plan? </a:t>
            </a:r>
          </a:p>
        </p:txBody>
      </p:sp>
      <p:sp>
        <p:nvSpPr>
          <p:cNvPr id="4" name="Slide Number Placeholder 3"/>
          <p:cNvSpPr>
            <a:spLocks noGrp="1"/>
          </p:cNvSpPr>
          <p:nvPr>
            <p:ph type="sldNum" sz="quarter" idx="15"/>
          </p:nvPr>
        </p:nvSpPr>
        <p:spPr/>
        <p:txBody>
          <a:bodyPr/>
          <a:lstStyle/>
          <a:p>
            <a:pPr>
              <a:defRPr/>
            </a:pPr>
            <a:fld id="{B88E3C09-0CE5-4FEE-9568-0B938E72506C}" type="slidenum">
              <a:rPr smtClean="0"/>
              <a:pPr>
                <a:defRPr/>
              </a:pPr>
              <a:t>7</a:t>
            </a:fld>
            <a:endParaRPr dirty="0"/>
          </a:p>
        </p:txBody>
      </p:sp>
      <p:sp>
        <p:nvSpPr>
          <p:cNvPr id="6" name="Footer Placeholder 3"/>
          <p:cNvSpPr>
            <a:spLocks noGrp="1"/>
          </p:cNvSpPr>
          <p:nvPr>
            <p:ph type="ftr" sz="quarter" idx="4294967295"/>
          </p:nvPr>
        </p:nvSpPr>
        <p:spPr>
          <a:xfrm>
            <a:off x="4115039" y="6413106"/>
            <a:ext cx="7752267" cy="216000"/>
          </a:xfrm>
          <a:prstGeom prst="rect">
            <a:avLst/>
          </a:prstGeom>
        </p:spPr>
        <p:txBody>
          <a:bodyPr/>
          <a:lstStyle/>
          <a:p>
            <a:r>
              <a:rPr lang="en-AU" sz="1000" dirty="0">
                <a:solidFill>
                  <a:srgbClr val="000000"/>
                </a:solidFill>
              </a:rPr>
              <a:t>THIS MATERIAL IS NOT FOR CIRCULATION TO RETAIL INVESTORS.</a:t>
            </a:r>
          </a:p>
        </p:txBody>
      </p:sp>
    </p:spTree>
    <p:extLst>
      <p:ext uri="{BB962C8B-B14F-4D97-AF65-F5344CB8AC3E}">
        <p14:creationId xmlns:p14="http://schemas.microsoft.com/office/powerpoint/2010/main" val="1384281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LC">
      <a:dk1>
        <a:srgbClr val="2C2A29"/>
      </a:dk1>
      <a:lt1>
        <a:sysClr val="window" lastClr="FFFFFF"/>
      </a:lt1>
      <a:dk2>
        <a:srgbClr val="D7D2CB"/>
      </a:dk2>
      <a:lt2>
        <a:srgbClr val="696158"/>
      </a:lt2>
      <a:accent1>
        <a:srgbClr val="CE0058"/>
      </a:accent1>
      <a:accent2>
        <a:srgbClr val="672146"/>
      </a:accent2>
      <a:accent3>
        <a:srgbClr val="D86018"/>
      </a:accent3>
      <a:accent4>
        <a:srgbClr val="81312F"/>
      </a:accent4>
      <a:accent5>
        <a:srgbClr val="00B0B9"/>
      </a:accent5>
      <a:accent6>
        <a:srgbClr val="004F59"/>
      </a:accent6>
      <a:hlink>
        <a:srgbClr val="D86018"/>
      </a:hlink>
      <a:folHlink>
        <a:srgbClr val="696158"/>
      </a:folHlink>
    </a:clrScheme>
    <a:fontScheme name="MLC Arial">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Master_Premium_MLC.potx" id="{536C4E93-E90B-44B2-897A-37F6B9E4D5FE}" vid="{8ACDEF6D-0252-40F6-B058-F270B793074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2E27A9C-8497-4C2C-94F5-E7AEF8A9BF7B}"/>
</file>

<file path=customXml/itemProps2.xml><?xml version="1.0" encoding="utf-8"?>
<ds:datastoreItem xmlns:ds="http://schemas.openxmlformats.org/officeDocument/2006/customXml" ds:itemID="{1A60C11A-1F26-4CB4-9C4C-418822588EBA}"/>
</file>

<file path=customXml/itemProps3.xml><?xml version="1.0" encoding="utf-8"?>
<ds:datastoreItem xmlns:ds="http://schemas.openxmlformats.org/officeDocument/2006/customXml" ds:itemID="{1EF34B44-04F7-4F8C-9B8D-32E062308FB9}"/>
</file>

<file path=docProps/app.xml><?xml version="1.0" encoding="utf-8"?>
<Properties xmlns="http://schemas.openxmlformats.org/officeDocument/2006/extended-properties" xmlns:vt="http://schemas.openxmlformats.org/officeDocument/2006/docPropsVTypes">
  <Template>Master_Premium_MLC</Template>
  <TotalTime>4852</TotalTime>
  <Words>917</Words>
  <Application>Microsoft Office PowerPoint</Application>
  <PresentationFormat>Custom</PresentationFormat>
  <Paragraphs>80</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Sharyl Soh</dc:creator>
  <cp:lastModifiedBy>Michelle T Jess</cp:lastModifiedBy>
  <cp:revision>214</cp:revision>
  <cp:lastPrinted>2018-08-15T00:58:25Z</cp:lastPrinted>
  <dcterms:created xsi:type="dcterms:W3CDTF">2018-06-01T03:41:25Z</dcterms:created>
  <dcterms:modified xsi:type="dcterms:W3CDTF">2018-08-22T01:04:28Z</dcterms:modified>
</cp:coreProperties>
</file>