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3.xml" ContentType="application/vnd.openxmlformats-officedocument.presentationml.notesSlide+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309" r:id="rId2"/>
    <p:sldId id="311" r:id="rId3"/>
    <p:sldId id="312" r:id="rId4"/>
    <p:sldId id="313" r:id="rId5"/>
    <p:sldId id="315" r:id="rId6"/>
    <p:sldId id="317" r:id="rId7"/>
    <p:sldId id="318" r:id="rId8"/>
  </p:sldIdLst>
  <p:sldSz cx="12192000" cy="6858000"/>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151" userDrawn="1">
          <p15:clr>
            <a:srgbClr val="A4A3A4"/>
          </p15:clr>
        </p15:guide>
        <p15:guide id="2" orient="horz" pos="1989" userDrawn="1">
          <p15:clr>
            <a:srgbClr val="A4A3A4"/>
          </p15:clr>
        </p15:guide>
        <p15:guide id="3" orient="horz" pos="804" userDrawn="1">
          <p15:clr>
            <a:srgbClr val="A4A3A4"/>
          </p15:clr>
        </p15:guide>
        <p15:guide id="4" pos="7514" userDrawn="1">
          <p15:clr>
            <a:srgbClr val="A4A3A4"/>
          </p15:clr>
        </p15:guide>
        <p15:guide id="5" pos="4248" userDrawn="1">
          <p15:clr>
            <a:srgbClr val="A4A3A4"/>
          </p15:clr>
        </p15:guide>
        <p15:guide id="6" orient="horz" pos="3510" userDrawn="1">
          <p15:clr>
            <a:srgbClr val="A4A3A4"/>
          </p15:clr>
        </p15:guide>
        <p15:guide id="8" orient="horz" pos="1434" userDrawn="1">
          <p15:clr>
            <a:srgbClr val="A4A3A4"/>
          </p15:clr>
        </p15:guide>
        <p15:guide id="9" pos="3704" userDrawn="1">
          <p15:clr>
            <a:srgbClr val="A4A3A4"/>
          </p15:clr>
        </p15:guide>
        <p15:guide id="10" pos="3432" userDrawn="1">
          <p15:clr>
            <a:srgbClr val="A4A3A4"/>
          </p15:clr>
        </p15:guide>
        <p15:guide id="11" pos="790" userDrawn="1">
          <p15:clr>
            <a:srgbClr val="A4A3A4"/>
          </p15:clr>
        </p15:guide>
        <p15:guide id="12" pos="3840" userDrawn="1">
          <p15:clr>
            <a:srgbClr val="A4A3A4"/>
          </p15:clr>
        </p15:guide>
      </p15:sldGuideLst>
    </p:ext>
    <p:ext uri="{2D200454-40CA-4A62-9FC3-DE9A4176ACB9}">
      <p15:notesGuideLst xmlns:p15="http://schemas.microsoft.com/office/powerpoint/2012/main" xmlns="">
        <p15:guide id="1" orient="horz" pos="3105">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elle T Jess" initials="MT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8D8D"/>
    <a:srgbClr val="51C4D3"/>
    <a:srgbClr val="F2F2F2"/>
    <a:srgbClr val="FFD1E5"/>
    <a:srgbClr val="5851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58" autoAdjust="0"/>
    <p:restoredTop sz="92341" autoAdjust="0"/>
  </p:normalViewPr>
  <p:slideViewPr>
    <p:cSldViewPr snapToGrid="0" showGuides="1">
      <p:cViewPr>
        <p:scale>
          <a:sx n="71" d="100"/>
          <a:sy n="71" d="100"/>
        </p:scale>
        <p:origin x="-2976" y="-1002"/>
      </p:cViewPr>
      <p:guideLst>
        <p:guide orient="horz" pos="1989"/>
        <p:guide orient="horz" pos="804"/>
        <p:guide orient="horz" pos="3510"/>
        <p:guide orient="horz" pos="1434"/>
        <p:guide pos="7151"/>
        <p:guide pos="7514"/>
        <p:guide pos="4248"/>
        <p:guide pos="3704"/>
        <p:guide pos="3432"/>
        <p:guide pos="790"/>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92" d="100"/>
          <a:sy n="92" d="100"/>
        </p:scale>
        <p:origin x="-3780" y="-120"/>
      </p:cViewPr>
      <p:guideLst>
        <p:guide orient="horz" pos="3105"/>
        <p:guide pos="2141"/>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0443" y="0"/>
            <a:ext cx="2945659" cy="492839"/>
          </a:xfrm>
          <a:prstGeom prst="rect">
            <a:avLst/>
          </a:prstGeom>
        </p:spPr>
        <p:txBody>
          <a:bodyPr vert="horz" lIns="91440" tIns="45720" rIns="91440" bIns="45720" rtlCol="0"/>
          <a:lstStyle>
            <a:lvl1pPr algn="r">
              <a:defRPr sz="1200"/>
            </a:lvl1pPr>
          </a:lstStyle>
          <a:p>
            <a:fld id="{7F6643F5-9A8D-4F12-94BF-380C7C795904}" type="datetimeFigureOut">
              <a:rPr lang="en-AU" smtClean="0"/>
              <a:t>22/08/2018</a:t>
            </a:fld>
            <a:endParaRPr lang="en-AU" dirty="0"/>
          </a:p>
        </p:txBody>
      </p:sp>
      <p:sp>
        <p:nvSpPr>
          <p:cNvPr id="4" name="Footer Placeholder 3"/>
          <p:cNvSpPr>
            <a:spLocks noGrp="1"/>
          </p:cNvSpPr>
          <p:nvPr>
            <p:ph type="ftr" sz="quarter" idx="2"/>
          </p:nvPr>
        </p:nvSpPr>
        <p:spPr>
          <a:xfrm>
            <a:off x="0" y="9362238"/>
            <a:ext cx="2945659" cy="492839"/>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0443" y="9362238"/>
            <a:ext cx="2945659" cy="492839"/>
          </a:xfrm>
          <a:prstGeom prst="rect">
            <a:avLst/>
          </a:prstGeom>
        </p:spPr>
        <p:txBody>
          <a:bodyPr vert="horz" lIns="91440" tIns="45720" rIns="91440" bIns="45720" rtlCol="0" anchor="b"/>
          <a:lstStyle>
            <a:lvl1pPr algn="r">
              <a:defRPr sz="1200"/>
            </a:lvl1pPr>
          </a:lstStyle>
          <a:p>
            <a:fld id="{89147D55-07F0-4F24-984B-FA9113A05C94}" type="slidenum">
              <a:rPr lang="en-AU" smtClean="0"/>
              <a:t>‹#›</a:t>
            </a:fld>
            <a:endParaRPr lang="en-AU" dirty="0"/>
          </a:p>
        </p:txBody>
      </p:sp>
    </p:spTree>
    <p:extLst>
      <p:ext uri="{BB962C8B-B14F-4D97-AF65-F5344CB8AC3E}">
        <p14:creationId xmlns:p14="http://schemas.microsoft.com/office/powerpoint/2010/main" val="3017631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455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4551"/>
          </a:xfrm>
          <a:prstGeom prst="rect">
            <a:avLst/>
          </a:prstGeom>
        </p:spPr>
        <p:txBody>
          <a:bodyPr vert="horz" lIns="91440" tIns="45720" rIns="91440" bIns="45720" rtlCol="0"/>
          <a:lstStyle>
            <a:lvl1pPr algn="r">
              <a:defRPr sz="1200"/>
            </a:lvl1pPr>
          </a:lstStyle>
          <a:p>
            <a:fld id="{902D3FFB-7075-4B95-8EC7-D28336359C73}" type="datetimeFigureOut">
              <a:rPr lang="en-US" smtClean="0"/>
              <a:t>8/22/2018</a:t>
            </a:fld>
            <a:endParaRPr lang="en-US" dirty="0"/>
          </a:p>
        </p:txBody>
      </p:sp>
      <p:sp>
        <p:nvSpPr>
          <p:cNvPr id="4" name="Slide Image Placeholder 3"/>
          <p:cNvSpPr>
            <a:spLocks noGrp="1" noRot="1" noChangeAspect="1"/>
          </p:cNvSpPr>
          <p:nvPr>
            <p:ph type="sldImg" idx="2"/>
          </p:nvPr>
        </p:nvSpPr>
        <p:spPr>
          <a:xfrm>
            <a:off x="441325" y="1231900"/>
            <a:ext cx="5915025" cy="33274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43579"/>
            <a:ext cx="5438140" cy="388111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62238"/>
            <a:ext cx="2945659" cy="494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362238"/>
            <a:ext cx="2945659" cy="494550"/>
          </a:xfrm>
          <a:prstGeom prst="rect">
            <a:avLst/>
          </a:prstGeom>
        </p:spPr>
        <p:txBody>
          <a:bodyPr vert="horz" lIns="91440" tIns="45720" rIns="91440" bIns="45720" rtlCol="0" anchor="b"/>
          <a:lstStyle>
            <a:lvl1pPr algn="r">
              <a:defRPr sz="1200"/>
            </a:lvl1pPr>
          </a:lstStyle>
          <a:p>
            <a:fld id="{547C5E8C-7B66-42C6-A154-2FD3F4D6312F}" type="slidenum">
              <a:rPr lang="en-US" smtClean="0"/>
              <a:t>‹#›</a:t>
            </a:fld>
            <a:endParaRPr lang="en-US" dirty="0"/>
          </a:p>
        </p:txBody>
      </p:sp>
    </p:spTree>
    <p:extLst>
      <p:ext uri="{BB962C8B-B14F-4D97-AF65-F5344CB8AC3E}">
        <p14:creationId xmlns:p14="http://schemas.microsoft.com/office/powerpoint/2010/main" val="1959052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47C5E8C-7B66-42C6-A154-2FD3F4D6312F}" type="slidenum">
              <a:rPr lang="en-US" smtClean="0"/>
              <a:t>1</a:t>
            </a:fld>
            <a:endParaRPr lang="en-US" dirty="0"/>
          </a:p>
        </p:txBody>
      </p:sp>
    </p:spTree>
    <p:extLst>
      <p:ext uri="{BB962C8B-B14F-4D97-AF65-F5344CB8AC3E}">
        <p14:creationId xmlns:p14="http://schemas.microsoft.com/office/powerpoint/2010/main" val="3231194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80C3718-1ECF-4422-84B3-B40DFB01F46C}" type="slidenum">
              <a:rPr lang="en-AU" smtClean="0"/>
              <a:pPr eaLnBrk="1" fontAlgn="base" hangingPunct="1">
                <a:spcBef>
                  <a:spcPct val="0"/>
                </a:spcBef>
                <a:spcAft>
                  <a:spcPct val="0"/>
                </a:spcAft>
              </a:pPr>
              <a:t>3</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86389D6-A4C4-43C5-9294-87A96D965F93}" type="slidenum">
              <a:rPr lang="en-AU" smtClean="0"/>
              <a:pPr eaLnBrk="1" fontAlgn="base" hangingPunct="1">
                <a:spcBef>
                  <a:spcPct val="0"/>
                </a:spcBef>
                <a:spcAft>
                  <a:spcPct val="0"/>
                </a:spcAft>
              </a:pPr>
              <a:t>4</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5F3F5D3-2A03-402F-B467-D1974DA6B9AD}" type="slidenum">
              <a:rPr lang="en-AU" smtClean="0"/>
              <a:pPr eaLnBrk="1" fontAlgn="base" hangingPunct="1">
                <a:spcBef>
                  <a:spcPct val="0"/>
                </a:spcBef>
                <a:spcAft>
                  <a:spcPct val="0"/>
                </a:spcAft>
              </a:pPr>
              <a:t>5</a:t>
            </a:fld>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467C290-7116-496E-ACA5-D96CFC173972}" type="slidenum">
              <a:rPr lang="en-AU" smtClean="0"/>
              <a:pPr eaLnBrk="1" fontAlgn="base" hangingPunct="1">
                <a:spcBef>
                  <a:spcPct val="0"/>
                </a:spcBef>
                <a:spcAft>
                  <a:spcPct val="0"/>
                </a:spcAft>
              </a:pPr>
              <a:t>7</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8" name="Text Placeholder 10">
            <a:extLst>
              <a:ext uri="{FF2B5EF4-FFF2-40B4-BE49-F238E27FC236}">
                <a16:creationId xmlns:a16="http://schemas.microsoft.com/office/drawing/2014/main" xmlns="" id="{A50B3803-DD54-4FAF-98AD-9F09923E8E11}"/>
              </a:ext>
            </a:extLst>
          </p:cNvPr>
          <p:cNvSpPr>
            <a:spLocks noGrp="1"/>
          </p:cNvSpPr>
          <p:nvPr>
            <p:ph type="body" sz="quarter" idx="12" hasCustomPrompt="1"/>
          </p:nvPr>
        </p:nvSpPr>
        <p:spPr>
          <a:xfrm>
            <a:off x="9143215" y="3743775"/>
            <a:ext cx="2015067" cy="900360"/>
          </a:xfrm>
          <a:prstGeom prst="rect">
            <a:avLst/>
          </a:prstGeom>
        </p:spPr>
        <p:txBody>
          <a:bodyPr lIns="0" tIns="0" rIns="0" bIns="0"/>
          <a:lstStyle>
            <a:lvl1pPr marL="0" indent="0">
              <a:spcAft>
                <a:spcPts val="0"/>
              </a:spcAft>
              <a:buFontTx/>
              <a:buNone/>
              <a:defRPr sz="1400" b="1">
                <a:solidFill>
                  <a:schemeClr val="bg1"/>
                </a:solidFill>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Presented by</a:t>
            </a:r>
          </a:p>
        </p:txBody>
      </p:sp>
      <p:sp>
        <p:nvSpPr>
          <p:cNvPr id="9" name="Text Placeholder 10">
            <a:extLst>
              <a:ext uri="{FF2B5EF4-FFF2-40B4-BE49-F238E27FC236}">
                <a16:creationId xmlns:a16="http://schemas.microsoft.com/office/drawing/2014/main" xmlns="" id="{4E4DA767-3D08-4E02-BC2D-6F3AA964561C}"/>
              </a:ext>
            </a:extLst>
          </p:cNvPr>
          <p:cNvSpPr>
            <a:spLocks noGrp="1"/>
          </p:cNvSpPr>
          <p:nvPr>
            <p:ph type="body" sz="quarter" idx="15" hasCustomPrompt="1"/>
          </p:nvPr>
        </p:nvSpPr>
        <p:spPr>
          <a:xfrm>
            <a:off x="6336000" y="3743775"/>
            <a:ext cx="2015067" cy="900360"/>
          </a:xfrm>
          <a:prstGeom prst="rect">
            <a:avLst/>
          </a:prstGeom>
        </p:spPr>
        <p:txBody>
          <a:bodyPr lIns="0" tIns="0" rIns="0" bIns="0"/>
          <a:lstStyle>
            <a:lvl1pPr marL="0" indent="0">
              <a:spcAft>
                <a:spcPts val="0"/>
              </a:spcAft>
              <a:buFontTx/>
              <a:buNone/>
              <a:defRPr sz="1400" b="1">
                <a:solidFill>
                  <a:schemeClr val="bg1"/>
                </a:solidFill>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A presentation to</a:t>
            </a:r>
          </a:p>
        </p:txBody>
      </p:sp>
      <p:sp>
        <p:nvSpPr>
          <p:cNvPr id="10" name="Text Placeholder 7">
            <a:extLst>
              <a:ext uri="{FF2B5EF4-FFF2-40B4-BE49-F238E27FC236}">
                <a16:creationId xmlns:a16="http://schemas.microsoft.com/office/drawing/2014/main" xmlns=""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spcAft>
                <a:spcPts val="300"/>
              </a:spcAft>
              <a:buFontTx/>
              <a:buNone/>
              <a:defRPr sz="2800" b="1" baseline="0">
                <a:solidFill>
                  <a:schemeClr val="bg1"/>
                </a:solidFill>
              </a:defRPr>
            </a:lvl1pPr>
            <a:lvl2pPr marL="0" indent="0">
              <a:buNone/>
              <a:defRPr lang="en-US" sz="2000" kern="1200" baseline="0" dirty="0" smtClean="0">
                <a:solidFill>
                  <a:schemeClr val="tx2"/>
                </a:solidFill>
                <a:latin typeface="+mn-lt"/>
                <a:ea typeface="+mn-ea"/>
                <a:cs typeface="+mn-cs"/>
              </a:defRPr>
            </a:lvl2pPr>
          </a:lstStyle>
          <a:p>
            <a:pPr lvl="0"/>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xmlns="" id="{189F3805-02B6-4A83-B4EC-165A28B01136}"/>
              </a:ext>
            </a:extLst>
          </p:cNvPr>
          <p:cNvGrpSpPr>
            <a:grpSpLocks noChangeAspect="1"/>
          </p:cNvGrpSpPr>
          <p:nvPr userDrawn="1"/>
        </p:nvGrpSpPr>
        <p:grpSpPr bwMode="auto">
          <a:xfrm>
            <a:off x="10704513" y="5995988"/>
            <a:ext cx="863600" cy="541337"/>
            <a:chOff x="4870" y="3777"/>
            <a:chExt cx="544" cy="341"/>
          </a:xfrm>
        </p:grpSpPr>
        <p:sp>
          <p:nvSpPr>
            <p:cNvPr id="31" name="AutoShape 41">
              <a:extLst>
                <a:ext uri="{FF2B5EF4-FFF2-40B4-BE49-F238E27FC236}">
                  <a16:creationId xmlns:a16="http://schemas.microsoft.com/office/drawing/2014/main" xmlns="" id="{69EB54A6-7C5D-4C02-8065-2F3D11748893}"/>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xmlns="" id="{F7752DA9-D645-4694-A0AF-9C23612CC27F}"/>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xmlns="" id="{F31BE489-491A-4920-B4A5-466400BE16A1}"/>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xmlns="" id="{8A414ACE-C13C-4788-B5F2-DBA0245C507D}"/>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xmlns="" id="{1A39F894-831E-4C56-AE66-53CC8D3D2241}"/>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xmlns="" id="{BB166A0F-12FE-4D57-9D36-21B59F4365AC}"/>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xmlns="" id="{C1ADE5B8-37DF-4ECA-9E56-7869BBA9B8C2}"/>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xmlns="" id="{D2F72ED3-5223-43C4-AE7A-71E8EBF6F9CD}"/>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xmlns="" id="{B228658E-0A0A-44A2-87EE-9DA738714BBC}"/>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xmlns="" id="{131758E1-AD03-4CD8-A950-11C0FE3F81C5}"/>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xmlns="" id="{02924C5E-925B-4599-868D-E32897541604}"/>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xmlns="" id="{9C880103-F52D-479A-8DA1-FA933C9D3511}"/>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xmlns="" id="{90A218DD-4AF2-4B91-930F-939C81DB5E39}"/>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xmlns="" id="{5515417F-03C0-4B25-A2B8-939857CDADD5}"/>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xmlns="" id="{31F6E8CC-7FE9-423F-9FAD-7F48370ECC07}"/>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xmlns="" id="{58DE7AA7-3174-4570-A760-E38BCF274176}"/>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xmlns="" id="{1599907B-8932-44B2-ACE2-14F3B184B437}"/>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xmlns="" id="{AC7ED7F6-EF84-4EE4-814A-9371D16D16D6}"/>
              </a:ext>
            </a:extLst>
          </p:cNvPr>
          <p:cNvSpPr>
            <a:spLocks noEditPoints="1"/>
          </p:cNvSpPr>
          <p:nvPr userDrawn="1"/>
        </p:nvSpPr>
        <p:spPr bwMode="auto">
          <a:xfrm>
            <a:off x="1374700" y="1141014"/>
            <a:ext cx="3387422" cy="4548986"/>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1">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3389869717"/>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with Chart/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7" name="Text Placeholder 4">
            <a:extLst>
              <a:ext uri="{FF2B5EF4-FFF2-40B4-BE49-F238E27FC236}">
                <a16:creationId xmlns:a16="http://schemas.microsoft.com/office/drawing/2014/main" xmlns="" id="{9BC436DC-AF84-4D76-BF0C-16E937BDF5BF}"/>
              </a:ext>
            </a:extLst>
          </p:cNvPr>
          <p:cNvSpPr>
            <a:spLocks noGrp="1"/>
          </p:cNvSpPr>
          <p:nvPr>
            <p:ph type="body" sz="quarter" idx="18"/>
          </p:nvPr>
        </p:nvSpPr>
        <p:spPr>
          <a:xfrm>
            <a:off x="624417" y="1520826"/>
            <a:ext cx="5217584"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Content Placeholder 7">
            <a:extLst>
              <a:ext uri="{FF2B5EF4-FFF2-40B4-BE49-F238E27FC236}">
                <a16:creationId xmlns:a16="http://schemas.microsoft.com/office/drawing/2014/main" xmlns="" id="{7EF00FD1-8E5F-463B-934C-AD550D192D75}"/>
              </a:ext>
            </a:extLst>
          </p:cNvPr>
          <p:cNvSpPr>
            <a:spLocks noGrp="1"/>
          </p:cNvSpPr>
          <p:nvPr>
            <p:ph sz="quarter" idx="19" hasCustomPrompt="1"/>
          </p:nvPr>
        </p:nvSpPr>
        <p:spPr>
          <a:xfrm>
            <a:off x="6214533" y="1520826"/>
            <a:ext cx="5353051" cy="46450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icon to insert content</a:t>
            </a:r>
          </a:p>
        </p:txBody>
      </p:sp>
    </p:spTree>
    <p:extLst>
      <p:ext uri="{BB962C8B-B14F-4D97-AF65-F5344CB8AC3E}">
        <p14:creationId xmlns:p14="http://schemas.microsoft.com/office/powerpoint/2010/main" val="97898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with full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6" name="Table Placeholder 5">
            <a:extLst>
              <a:ext uri="{FF2B5EF4-FFF2-40B4-BE49-F238E27FC236}">
                <a16:creationId xmlns:a16="http://schemas.microsoft.com/office/drawing/2014/main" xmlns="" id="{74228F7E-6241-4D84-A89D-A4C1FD741037}"/>
              </a:ext>
            </a:extLst>
          </p:cNvPr>
          <p:cNvSpPr>
            <a:spLocks noGrp="1"/>
          </p:cNvSpPr>
          <p:nvPr>
            <p:ph type="tbl" sz="quarter" idx="12" hasCustomPrompt="1"/>
          </p:nvPr>
        </p:nvSpPr>
        <p:spPr>
          <a:xfrm>
            <a:off x="636371" y="1520826"/>
            <a:ext cx="10931213" cy="4645026"/>
          </a:xfrm>
        </p:spPr>
        <p:txBody>
          <a:bodyPr/>
          <a:lstStyle>
            <a:lvl1pPr>
              <a:defRPr/>
            </a:lvl1pPr>
          </a:lstStyle>
          <a:p>
            <a:r>
              <a:rPr lang="en-US" dirty="0"/>
              <a:t>Click icon to insert table</a:t>
            </a:r>
          </a:p>
        </p:txBody>
      </p:sp>
    </p:spTree>
    <p:extLst>
      <p:ext uri="{BB962C8B-B14F-4D97-AF65-F5344CB8AC3E}">
        <p14:creationId xmlns:p14="http://schemas.microsoft.com/office/powerpoint/2010/main" val="4141713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with full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7" name="Chart Placeholder 6">
            <a:extLst>
              <a:ext uri="{FF2B5EF4-FFF2-40B4-BE49-F238E27FC236}">
                <a16:creationId xmlns:a16="http://schemas.microsoft.com/office/drawing/2014/main" xmlns="" id="{6ADDDD69-7CE9-45F3-93B1-C0DCA0350B32}"/>
              </a:ext>
            </a:extLst>
          </p:cNvPr>
          <p:cNvSpPr>
            <a:spLocks noGrp="1"/>
          </p:cNvSpPr>
          <p:nvPr>
            <p:ph type="chart" sz="quarter" idx="12" hasCustomPrompt="1"/>
          </p:nvPr>
        </p:nvSpPr>
        <p:spPr/>
        <p:txBody>
          <a:bodyPr/>
          <a:lstStyle>
            <a:lvl1pPr>
              <a:defRPr/>
            </a:lvl1pPr>
          </a:lstStyle>
          <a:p>
            <a:r>
              <a:rPr lang="en-US" dirty="0"/>
              <a:t>Click icon to insert chart</a:t>
            </a:r>
          </a:p>
        </p:txBody>
      </p:sp>
    </p:spTree>
    <p:extLst>
      <p:ext uri="{BB962C8B-B14F-4D97-AF65-F5344CB8AC3E}">
        <p14:creationId xmlns:p14="http://schemas.microsoft.com/office/powerpoint/2010/main" val="2481659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Tree>
    <p:extLst>
      <p:ext uri="{BB962C8B-B14F-4D97-AF65-F5344CB8AC3E}">
        <p14:creationId xmlns:p14="http://schemas.microsoft.com/office/powerpoint/2010/main" val="101269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1" y="1620001"/>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1" y="506117"/>
            <a:ext cx="8773429" cy="852653"/>
          </a:xfrm>
        </p:spPr>
        <p:txBody>
          <a:bodyPr anchor="t">
            <a:noAutofit/>
          </a:bodyPr>
          <a:lstStyle>
            <a:lvl1pPr>
              <a:lnSpc>
                <a:spcPct val="90000"/>
              </a:lnSpc>
              <a:spcAft>
                <a:spcPts val="0"/>
              </a:spcAft>
              <a:defRPr lang="en-US" sz="2200" cap="none" smtClean="0">
                <a:solidFill>
                  <a:schemeClr val="bg2"/>
                </a:solidFill>
                <a:latin typeface="+mj-lt"/>
                <a:ea typeface="+mj-ea"/>
                <a:cs typeface="Arial" pitchFamily="34" charset="0"/>
              </a:defRPr>
            </a:lvl1pPr>
            <a:lvl2pPr>
              <a:lnSpc>
                <a:spcPct val="90000"/>
              </a:lnSpc>
              <a:spcAft>
                <a:spcPts val="0"/>
              </a:spcAft>
              <a:defRPr lang="en-US" sz="22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ine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31" name="Text Placeholder 10">
            <a:extLst>
              <a:ext uri="{FF2B5EF4-FFF2-40B4-BE49-F238E27FC236}">
                <a16:creationId xmlns:a16="http://schemas.microsoft.com/office/drawing/2014/main" xmlns="" id="{7927C4E2-D77C-4DB0-95A7-10E0CF7CB69C}"/>
              </a:ext>
            </a:extLst>
          </p:cNvPr>
          <p:cNvSpPr>
            <a:spLocks noGrp="1"/>
          </p:cNvSpPr>
          <p:nvPr>
            <p:ph type="body" sz="quarter" idx="15" hasCustomPrompt="1"/>
          </p:nvPr>
        </p:nvSpPr>
        <p:spPr>
          <a:xfrm>
            <a:off x="6336000"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xmlns=""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buFontTx/>
              <a:buNone/>
              <a:defRPr sz="2800" b="1" baseline="0">
                <a:solidFill>
                  <a:schemeClr val="bg1"/>
                </a:solidFill>
              </a:defRPr>
            </a:lvl1pPr>
            <a:lvl2pPr marL="0" indent="0">
              <a:buNone/>
              <a:defRPr sz="2000" baseline="0">
                <a:solidFill>
                  <a:schemeClr val="accent2"/>
                </a:solidFill>
              </a:defRPr>
            </a:lvl2pPr>
          </a:lstStyle>
          <a:p>
            <a:pPr lvl="0"/>
            <a:r>
              <a:rPr lang="en-US" dirty="0"/>
              <a:t>Divider slide title</a:t>
            </a:r>
          </a:p>
        </p:txBody>
      </p:sp>
      <p:sp>
        <p:nvSpPr>
          <p:cNvPr id="8" name="Freeform 5">
            <a:extLst>
              <a:ext uri="{FF2B5EF4-FFF2-40B4-BE49-F238E27FC236}">
                <a16:creationId xmlns:a16="http://schemas.microsoft.com/office/drawing/2014/main" xmlns="" id="{A21C8840-9C36-4837-8271-633C851F7F8E}"/>
              </a:ext>
            </a:extLst>
          </p:cNvPr>
          <p:cNvSpPr>
            <a:spLocks noEditPoints="1"/>
          </p:cNvSpPr>
          <p:nvPr userDrawn="1"/>
        </p:nvSpPr>
        <p:spPr bwMode="auto">
          <a:xfrm>
            <a:off x="1376606" y="1154507"/>
            <a:ext cx="3383610" cy="4548986"/>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4017839385"/>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chemeClr val="bg2"/>
        </a:solidFill>
        <a:effectLst/>
      </p:bgPr>
    </p:bg>
    <p:spTree>
      <p:nvGrpSpPr>
        <p:cNvPr id="1" name=""/>
        <p:cNvGrpSpPr/>
        <p:nvPr/>
      </p:nvGrpSpPr>
      <p:grpSpPr>
        <a:xfrm>
          <a:off x="0" y="0"/>
          <a:ext cx="0" cy="0"/>
          <a:chOff x="0" y="0"/>
          <a:chExt cx="0" cy="0"/>
        </a:xfrm>
      </p:grpSpPr>
      <p:sp>
        <p:nvSpPr>
          <p:cNvPr id="8" name="Text Placeholder 10">
            <a:extLst>
              <a:ext uri="{FF2B5EF4-FFF2-40B4-BE49-F238E27FC236}">
                <a16:creationId xmlns:a16="http://schemas.microsoft.com/office/drawing/2014/main" xmlns="" id="{A50B3803-DD54-4FAF-98AD-9F09923E8E11}"/>
              </a:ext>
            </a:extLst>
          </p:cNvPr>
          <p:cNvSpPr>
            <a:spLocks noGrp="1"/>
          </p:cNvSpPr>
          <p:nvPr>
            <p:ph type="body" sz="quarter" idx="12" hasCustomPrompt="1"/>
          </p:nvPr>
        </p:nvSpPr>
        <p:spPr>
          <a:xfrm>
            <a:off x="9143215" y="3743775"/>
            <a:ext cx="2015067" cy="900360"/>
          </a:xfrm>
          <a:prstGeom prst="rect">
            <a:avLst/>
          </a:prstGeom>
        </p:spPr>
        <p:txBody>
          <a:bodyPr vert="horz" lIns="0" tIns="0" rIns="0" bIns="0" rtlCol="0">
            <a:noAutofit/>
          </a:bodyPr>
          <a:lstStyle>
            <a:lvl1pPr>
              <a:defRPr lang="en-AU" sz="1400" dirty="0">
                <a:solidFill>
                  <a:schemeClr val="bg1"/>
                </a:solidFill>
              </a:defRPr>
            </a:lvl1pPr>
          </a:lstStyle>
          <a:p>
            <a:pPr lvl="0">
              <a:spcAft>
                <a:spcPts val="0"/>
              </a:spcAft>
              <a:buFontTx/>
            </a:pPr>
            <a:r>
              <a:rPr lang="en-AU" dirty="0"/>
              <a:t>Presented by</a:t>
            </a:r>
          </a:p>
        </p:txBody>
      </p:sp>
      <p:sp>
        <p:nvSpPr>
          <p:cNvPr id="9" name="Text Placeholder 10">
            <a:extLst>
              <a:ext uri="{FF2B5EF4-FFF2-40B4-BE49-F238E27FC236}">
                <a16:creationId xmlns:a16="http://schemas.microsoft.com/office/drawing/2014/main" xmlns="" id="{4E4DA767-3D08-4E02-BC2D-6F3AA964561C}"/>
              </a:ext>
            </a:extLst>
          </p:cNvPr>
          <p:cNvSpPr>
            <a:spLocks noGrp="1"/>
          </p:cNvSpPr>
          <p:nvPr>
            <p:ph type="body" sz="quarter" idx="15" hasCustomPrompt="1"/>
          </p:nvPr>
        </p:nvSpPr>
        <p:spPr>
          <a:xfrm>
            <a:off x="6336000" y="3743775"/>
            <a:ext cx="2015067" cy="900360"/>
          </a:xfrm>
          <a:prstGeom prst="rect">
            <a:avLst/>
          </a:prstGeom>
        </p:spPr>
        <p:txBody>
          <a:bodyPr vert="horz" lIns="0" tIns="0" rIns="0" bIns="0" rtlCol="0">
            <a:noAutofit/>
          </a:bodyPr>
          <a:lstStyle>
            <a:lvl1pPr>
              <a:defRPr lang="en-AU" sz="1400" dirty="0">
                <a:solidFill>
                  <a:schemeClr val="bg1"/>
                </a:solidFill>
              </a:defRPr>
            </a:lvl1pPr>
          </a:lstStyle>
          <a:p>
            <a:pPr lvl="0">
              <a:spcAft>
                <a:spcPts val="0"/>
              </a:spcAft>
              <a:buFontTx/>
            </a:pPr>
            <a:r>
              <a:rPr lang="en-AU" dirty="0"/>
              <a:t>A presentation to</a:t>
            </a:r>
          </a:p>
        </p:txBody>
      </p:sp>
      <p:sp>
        <p:nvSpPr>
          <p:cNvPr id="10" name="Text Placeholder 7">
            <a:extLst>
              <a:ext uri="{FF2B5EF4-FFF2-40B4-BE49-F238E27FC236}">
                <a16:creationId xmlns:a16="http://schemas.microsoft.com/office/drawing/2014/main" xmlns=""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sp>
        <p:nvSpPr>
          <p:cNvPr id="26" name="Text Placeholder 4">
            <a:extLst>
              <a:ext uri="{FF2B5EF4-FFF2-40B4-BE49-F238E27FC236}">
                <a16:creationId xmlns:a16="http://schemas.microsoft.com/office/drawing/2014/main" xmlns="" id="{CE42550D-6FAD-496E-B76E-C4D3E42DDC8C}"/>
              </a:ext>
            </a:extLst>
          </p:cNvPr>
          <p:cNvSpPr>
            <a:spLocks noGrp="1"/>
          </p:cNvSpPr>
          <p:nvPr>
            <p:ph type="body" sz="quarter" idx="18"/>
          </p:nvPr>
        </p:nvSpPr>
        <p:spPr>
          <a:xfrm>
            <a:off x="1339719" y="1465746"/>
            <a:ext cx="2911734" cy="3924511"/>
          </a:xfrm>
          <a:blipFill>
            <a:blip r:embed="rId2"/>
            <a:stretch>
              <a:fillRect/>
            </a:stretch>
          </a:blipFill>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US"/>
              <a:t>Edit Master text styles</a:t>
            </a:r>
          </a:p>
        </p:txBody>
      </p:sp>
      <p:sp>
        <p:nvSpPr>
          <p:cNvPr id="27" name="Picture Placeholder 2">
            <a:extLst>
              <a:ext uri="{FF2B5EF4-FFF2-40B4-BE49-F238E27FC236}">
                <a16:creationId xmlns:a16="http://schemas.microsoft.com/office/drawing/2014/main" xmlns="" id="{7F21339B-9297-465F-AA6D-0FCB10080E54}"/>
              </a:ext>
            </a:extLst>
          </p:cNvPr>
          <p:cNvSpPr>
            <a:spLocks noGrp="1"/>
          </p:cNvSpPr>
          <p:nvPr>
            <p:ph type="pic" sz="quarter" idx="16" hasCustomPrompt="1"/>
          </p:nvPr>
        </p:nvSpPr>
        <p:spPr>
          <a:xfrm>
            <a:off x="-1" y="-120"/>
            <a:ext cx="2795587" cy="3429121"/>
          </a:xfrm>
          <a:solidFill>
            <a:schemeClr val="tx2"/>
          </a:solidFill>
        </p:spPr>
        <p:txBody>
          <a:bodyPr bIns="936000" anchor="ctr" anchorCtr="1"/>
          <a:lstStyle>
            <a:lvl1pPr algn="ctr">
              <a:defRPr sz="1600"/>
            </a:lvl1pPr>
          </a:lstStyle>
          <a:p>
            <a:r>
              <a:rPr lang="en-US" dirty="0"/>
              <a:t>Click icon to insert image, </a:t>
            </a:r>
            <a:br>
              <a:rPr lang="en-US" dirty="0"/>
            </a:br>
            <a:r>
              <a:rPr lang="en-US" dirty="0"/>
              <a:t>then send to back</a:t>
            </a:r>
          </a:p>
        </p:txBody>
      </p:sp>
      <p:sp>
        <p:nvSpPr>
          <p:cNvPr id="28" name="Picture Placeholder 2">
            <a:extLst>
              <a:ext uri="{FF2B5EF4-FFF2-40B4-BE49-F238E27FC236}">
                <a16:creationId xmlns:a16="http://schemas.microsoft.com/office/drawing/2014/main" xmlns="" id="{DBFC0AB5-954D-4D23-BE37-1B84B718194D}"/>
              </a:ext>
            </a:extLst>
          </p:cNvPr>
          <p:cNvSpPr>
            <a:spLocks noGrp="1"/>
          </p:cNvSpPr>
          <p:nvPr>
            <p:ph type="pic" sz="quarter" idx="17" hasCustomPrompt="1"/>
          </p:nvPr>
        </p:nvSpPr>
        <p:spPr>
          <a:xfrm>
            <a:off x="-1" y="3429000"/>
            <a:ext cx="2795587" cy="3429121"/>
          </a:xfrm>
          <a:solidFill>
            <a:schemeClr val="tx2"/>
          </a:solidFill>
        </p:spPr>
        <p:txBody>
          <a:bodyPr bIns="936000" anchor="ctr" anchorCtr="1"/>
          <a:lstStyle>
            <a:lvl1pPr marL="0" marR="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
        <p:nvSpPr>
          <p:cNvPr id="29" name="Picture Placeholder 2">
            <a:extLst>
              <a:ext uri="{FF2B5EF4-FFF2-40B4-BE49-F238E27FC236}">
                <a16:creationId xmlns:a16="http://schemas.microsoft.com/office/drawing/2014/main" xmlns="" id="{0244EF42-9939-44EA-B60A-4A57640018CF}"/>
              </a:ext>
            </a:extLst>
          </p:cNvPr>
          <p:cNvSpPr>
            <a:spLocks noGrp="1"/>
          </p:cNvSpPr>
          <p:nvPr>
            <p:ph type="pic" sz="quarter" idx="19" hasCustomPrompt="1"/>
          </p:nvPr>
        </p:nvSpPr>
        <p:spPr>
          <a:xfrm>
            <a:off x="2797174" y="0"/>
            <a:ext cx="2795587" cy="3429121"/>
          </a:xfrm>
          <a:solidFill>
            <a:schemeClr val="tx2"/>
          </a:solidFill>
        </p:spPr>
        <p:txBody>
          <a:bodyPr bIns="936000" anchor="ctr" anchorCtr="1"/>
          <a:lstStyle>
            <a:lvl1pPr marL="0" indent="0" algn="ctr" defTabSz="914400" rtl="0" eaLnBrk="1" latinLnBrk="0" hangingPunct="1">
              <a:lnSpc>
                <a:spcPct val="100000"/>
              </a:lnSpc>
              <a:spcBef>
                <a:spcPts val="1000"/>
              </a:spcBef>
              <a:buFont typeface="Arial" panose="020B0604020202020204" pitchFamily="34" charset="0"/>
              <a:buNone/>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
        <p:nvSpPr>
          <p:cNvPr id="30" name="Picture Placeholder 2">
            <a:extLst>
              <a:ext uri="{FF2B5EF4-FFF2-40B4-BE49-F238E27FC236}">
                <a16:creationId xmlns:a16="http://schemas.microsoft.com/office/drawing/2014/main" xmlns="" id="{656C4940-05F2-4A9D-A094-42BC2258073F}"/>
              </a:ext>
            </a:extLst>
          </p:cNvPr>
          <p:cNvSpPr>
            <a:spLocks noGrp="1"/>
          </p:cNvSpPr>
          <p:nvPr>
            <p:ph type="pic" sz="quarter" idx="20" hasCustomPrompt="1"/>
          </p:nvPr>
        </p:nvSpPr>
        <p:spPr>
          <a:xfrm>
            <a:off x="2797174" y="3429120"/>
            <a:ext cx="2795587" cy="3429121"/>
          </a:xfrm>
          <a:solidFill>
            <a:schemeClr val="tx2"/>
          </a:solidFill>
        </p:spPr>
        <p:txBody>
          <a:bodyPr bIns="936000" anchor="ctr" anchorCtr="1"/>
          <a:lstStyle>
            <a:lvl1pPr marL="0" marR="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Tree>
    <p:extLst>
      <p:ext uri="{BB962C8B-B14F-4D97-AF65-F5344CB8AC3E}">
        <p14:creationId xmlns:p14="http://schemas.microsoft.com/office/powerpoint/2010/main" val="238010422"/>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52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8" name="Text Placeholder 10">
            <a:extLst>
              <a:ext uri="{FF2B5EF4-FFF2-40B4-BE49-F238E27FC236}">
                <a16:creationId xmlns:a16="http://schemas.microsoft.com/office/drawing/2014/main" xmlns="" id="{A50B3803-DD54-4FAF-98AD-9F09923E8E11}"/>
              </a:ext>
            </a:extLst>
          </p:cNvPr>
          <p:cNvSpPr>
            <a:spLocks noGrp="1"/>
          </p:cNvSpPr>
          <p:nvPr>
            <p:ph type="body" sz="quarter" idx="12" hasCustomPrompt="1"/>
          </p:nvPr>
        </p:nvSpPr>
        <p:spPr>
          <a:xfrm>
            <a:off x="9143215" y="3743775"/>
            <a:ext cx="2015067" cy="900360"/>
          </a:xfrm>
          <a:prstGeom prst="rect">
            <a:avLst/>
          </a:prstGeom>
        </p:spPr>
        <p:txBody>
          <a:bodyPr vert="horz" lIns="0" tIns="0" rIns="0" bIns="0" rtlCol="0">
            <a:noAutofit/>
          </a:bodyPr>
          <a:lstStyle>
            <a:lvl1pPr>
              <a:defRPr lang="en-AU" sz="1400" dirty="0">
                <a:solidFill>
                  <a:schemeClr val="bg1"/>
                </a:solidFill>
              </a:defRPr>
            </a:lvl1pPr>
          </a:lstStyle>
          <a:p>
            <a:pPr lvl="0">
              <a:spcAft>
                <a:spcPts val="0"/>
              </a:spcAft>
              <a:buFontTx/>
            </a:pPr>
            <a:r>
              <a:rPr lang="en-AU" dirty="0"/>
              <a:t>Presented by</a:t>
            </a:r>
          </a:p>
        </p:txBody>
      </p:sp>
      <p:sp>
        <p:nvSpPr>
          <p:cNvPr id="9" name="Text Placeholder 10">
            <a:extLst>
              <a:ext uri="{FF2B5EF4-FFF2-40B4-BE49-F238E27FC236}">
                <a16:creationId xmlns:a16="http://schemas.microsoft.com/office/drawing/2014/main" xmlns="" id="{4E4DA767-3D08-4E02-BC2D-6F3AA964561C}"/>
              </a:ext>
            </a:extLst>
          </p:cNvPr>
          <p:cNvSpPr>
            <a:spLocks noGrp="1"/>
          </p:cNvSpPr>
          <p:nvPr>
            <p:ph type="body" sz="quarter" idx="15" hasCustomPrompt="1"/>
          </p:nvPr>
        </p:nvSpPr>
        <p:spPr>
          <a:xfrm>
            <a:off x="6336000" y="3743775"/>
            <a:ext cx="2015067" cy="900360"/>
          </a:xfrm>
          <a:prstGeom prst="rect">
            <a:avLst/>
          </a:prstGeom>
        </p:spPr>
        <p:txBody>
          <a:bodyPr vert="horz" lIns="0" tIns="0" rIns="0" bIns="0" rtlCol="0">
            <a:noAutofit/>
          </a:bodyPr>
          <a:lstStyle>
            <a:lvl1pPr>
              <a:defRPr lang="en-AU" sz="1400" dirty="0">
                <a:solidFill>
                  <a:schemeClr val="bg1"/>
                </a:solidFill>
              </a:defRPr>
            </a:lvl1pPr>
          </a:lstStyle>
          <a:p>
            <a:pPr lvl="0">
              <a:spcAft>
                <a:spcPts val="0"/>
              </a:spcAft>
              <a:buFontTx/>
            </a:pPr>
            <a:r>
              <a:rPr lang="en-AU" dirty="0"/>
              <a:t>A presentation to</a:t>
            </a:r>
          </a:p>
        </p:txBody>
      </p:sp>
      <p:sp>
        <p:nvSpPr>
          <p:cNvPr id="10" name="Text Placeholder 7">
            <a:extLst>
              <a:ext uri="{FF2B5EF4-FFF2-40B4-BE49-F238E27FC236}">
                <a16:creationId xmlns:a16="http://schemas.microsoft.com/office/drawing/2014/main" xmlns=""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xmlns="" id="{ACB2D415-501E-428D-BDBF-BF21E7C9E1F9}"/>
              </a:ext>
            </a:extLst>
          </p:cNvPr>
          <p:cNvGrpSpPr>
            <a:grpSpLocks noChangeAspect="1"/>
          </p:cNvGrpSpPr>
          <p:nvPr userDrawn="1"/>
        </p:nvGrpSpPr>
        <p:grpSpPr bwMode="auto">
          <a:xfrm>
            <a:off x="10704513" y="5995988"/>
            <a:ext cx="863600" cy="541337"/>
            <a:chOff x="4870" y="3777"/>
            <a:chExt cx="544" cy="341"/>
          </a:xfrm>
        </p:grpSpPr>
        <p:sp>
          <p:nvSpPr>
            <p:cNvPr id="31" name="AutoShape 41">
              <a:extLst>
                <a:ext uri="{FF2B5EF4-FFF2-40B4-BE49-F238E27FC236}">
                  <a16:creationId xmlns:a16="http://schemas.microsoft.com/office/drawing/2014/main" xmlns="" id="{BF1FE01F-7AEC-4A6B-8E27-FAB3FB7DB007}"/>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xmlns="" id="{C75F230B-AC0F-442A-968D-7E60899B6F91}"/>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xmlns="" id="{62EFF172-BAA1-44D7-B63D-C7FEF78BAA20}"/>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xmlns="" id="{5BA3BCFD-DBC5-45A5-A4F6-40B832CF8380}"/>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xmlns="" id="{E05A54D9-AC8E-439F-A759-BFAE82F86AFB}"/>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xmlns="" id="{FE417322-EA0A-4639-BD2D-50671842C72E}"/>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xmlns="" id="{B450108D-C8D0-4BFA-B388-EF669F23447B}"/>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xmlns="" id="{EB3AB520-8BFD-4963-B288-5A6C517CF82C}"/>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xmlns="" id="{85407E37-5A74-45BF-A89D-C7893A3765DF}"/>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xmlns="" id="{D2CC4A2F-940B-489E-9FC4-11260713845D}"/>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xmlns="" id="{70778EF8-38F3-4E18-83CD-E90CBB638BE0}"/>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xmlns="" id="{71B40BCA-15A1-4461-B715-443A1555A199}"/>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xmlns="" id="{7CC5A1D1-BF02-44B0-BE29-CFD78553277E}"/>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xmlns="" id="{AB35558D-1201-4F68-A094-5478583A848B}"/>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xmlns="" id="{CB41FAD1-0231-421D-A330-121481226A27}"/>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xmlns="" id="{8115F071-B21E-499F-83E9-8B53F03ED4BE}"/>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xmlns="" id="{F99331A0-0E99-4C6A-A600-F740B7165C89}"/>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xmlns="" id="{7F8020C1-6646-4961-B254-51F454231347}"/>
              </a:ext>
            </a:extLst>
          </p:cNvPr>
          <p:cNvSpPr>
            <a:spLocks noEditPoints="1"/>
          </p:cNvSpPr>
          <p:nvPr userDrawn="1"/>
        </p:nvSpPr>
        <p:spPr bwMode="auto">
          <a:xfrm>
            <a:off x="1374700" y="1141014"/>
            <a:ext cx="3387422" cy="4548986"/>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3">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4136466137"/>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range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31" name="Text Placeholder 10">
            <a:extLst>
              <a:ext uri="{FF2B5EF4-FFF2-40B4-BE49-F238E27FC236}">
                <a16:creationId xmlns:a16="http://schemas.microsoft.com/office/drawing/2014/main" xmlns="" id="{7927C4E2-D77C-4DB0-95A7-10E0CF7CB69C}"/>
              </a:ext>
            </a:extLst>
          </p:cNvPr>
          <p:cNvSpPr>
            <a:spLocks noGrp="1"/>
          </p:cNvSpPr>
          <p:nvPr>
            <p:ph type="body" sz="quarter" idx="15" hasCustomPrompt="1"/>
          </p:nvPr>
        </p:nvSpPr>
        <p:spPr>
          <a:xfrm>
            <a:off x="6336000"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xmlns=""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stStyle>
          <a:p>
            <a:pPr lvl="0">
              <a:lnSpc>
                <a:spcPct val="90000"/>
              </a:lnSpc>
              <a:spcAft>
                <a:spcPts val="300"/>
              </a:spcAft>
              <a:buFontTx/>
            </a:pPr>
            <a:r>
              <a:rPr lang="en-US" dirty="0"/>
              <a:t>Divider slide title</a:t>
            </a:r>
          </a:p>
        </p:txBody>
      </p:sp>
      <p:sp>
        <p:nvSpPr>
          <p:cNvPr id="8" name="Freeform 5">
            <a:extLst>
              <a:ext uri="{FF2B5EF4-FFF2-40B4-BE49-F238E27FC236}">
                <a16:creationId xmlns:a16="http://schemas.microsoft.com/office/drawing/2014/main" xmlns="" id="{D5D2CAEB-2E31-4729-A39E-FDAFE0CC7076}"/>
              </a:ext>
            </a:extLst>
          </p:cNvPr>
          <p:cNvSpPr>
            <a:spLocks noEditPoints="1"/>
          </p:cNvSpPr>
          <p:nvPr userDrawn="1"/>
        </p:nvSpPr>
        <p:spPr bwMode="auto">
          <a:xfrm>
            <a:off x="1376606" y="1154507"/>
            <a:ext cx="3383610" cy="4548986"/>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850636169"/>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8" name="Text Placeholder 10">
            <a:extLst>
              <a:ext uri="{FF2B5EF4-FFF2-40B4-BE49-F238E27FC236}">
                <a16:creationId xmlns:a16="http://schemas.microsoft.com/office/drawing/2014/main" xmlns="" id="{A50B3803-DD54-4FAF-98AD-9F09923E8E11}"/>
              </a:ext>
            </a:extLst>
          </p:cNvPr>
          <p:cNvSpPr>
            <a:spLocks noGrp="1"/>
          </p:cNvSpPr>
          <p:nvPr>
            <p:ph type="body" sz="quarter" idx="12" hasCustomPrompt="1"/>
          </p:nvPr>
        </p:nvSpPr>
        <p:spPr>
          <a:xfrm>
            <a:off x="9143215" y="3743775"/>
            <a:ext cx="2015067" cy="900360"/>
          </a:xfrm>
          <a:prstGeom prst="rect">
            <a:avLst/>
          </a:prstGeom>
        </p:spPr>
        <p:txBody>
          <a:bodyPr lIns="0" tIns="0" rIns="0" bIns="0"/>
          <a:lstStyle>
            <a:lvl1pPr marL="0" indent="0">
              <a:spcAft>
                <a:spcPts val="0"/>
              </a:spcAft>
              <a:buFontTx/>
              <a:buNone/>
              <a:defRPr sz="1400" b="1">
                <a:solidFill>
                  <a:schemeClr val="bg1"/>
                </a:solidFill>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Presented by</a:t>
            </a:r>
          </a:p>
        </p:txBody>
      </p:sp>
      <p:sp>
        <p:nvSpPr>
          <p:cNvPr id="9" name="Text Placeholder 10">
            <a:extLst>
              <a:ext uri="{FF2B5EF4-FFF2-40B4-BE49-F238E27FC236}">
                <a16:creationId xmlns:a16="http://schemas.microsoft.com/office/drawing/2014/main" xmlns="" id="{4E4DA767-3D08-4E02-BC2D-6F3AA964561C}"/>
              </a:ext>
            </a:extLst>
          </p:cNvPr>
          <p:cNvSpPr>
            <a:spLocks noGrp="1"/>
          </p:cNvSpPr>
          <p:nvPr>
            <p:ph type="body" sz="quarter" idx="15" hasCustomPrompt="1"/>
          </p:nvPr>
        </p:nvSpPr>
        <p:spPr>
          <a:xfrm>
            <a:off x="6336000" y="3743775"/>
            <a:ext cx="2015067" cy="900360"/>
          </a:xfrm>
          <a:prstGeom prst="rect">
            <a:avLst/>
          </a:prstGeom>
        </p:spPr>
        <p:txBody>
          <a:bodyPr lIns="0" tIns="0" rIns="0" bIns="0"/>
          <a:lstStyle>
            <a:lvl1pPr marL="0" indent="0">
              <a:spcAft>
                <a:spcPts val="0"/>
              </a:spcAft>
              <a:buFontTx/>
              <a:buNone/>
              <a:defRPr sz="1400" b="1">
                <a:solidFill>
                  <a:schemeClr val="bg1"/>
                </a:solidFill>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A presentation to</a:t>
            </a:r>
          </a:p>
        </p:txBody>
      </p:sp>
      <p:sp>
        <p:nvSpPr>
          <p:cNvPr id="10" name="Text Placeholder 7">
            <a:extLst>
              <a:ext uri="{FF2B5EF4-FFF2-40B4-BE49-F238E27FC236}">
                <a16:creationId xmlns:a16="http://schemas.microsoft.com/office/drawing/2014/main" xmlns=""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xmlns="" id="{55E5CA9A-E89C-405F-BE26-D1AEAA69E123}"/>
              </a:ext>
            </a:extLst>
          </p:cNvPr>
          <p:cNvGrpSpPr>
            <a:grpSpLocks noChangeAspect="1"/>
          </p:cNvGrpSpPr>
          <p:nvPr userDrawn="1"/>
        </p:nvGrpSpPr>
        <p:grpSpPr bwMode="auto">
          <a:xfrm>
            <a:off x="10704513" y="5995988"/>
            <a:ext cx="863600" cy="541337"/>
            <a:chOff x="4870" y="3777"/>
            <a:chExt cx="544" cy="341"/>
          </a:xfrm>
        </p:grpSpPr>
        <p:sp>
          <p:nvSpPr>
            <p:cNvPr id="31" name="AutoShape 41">
              <a:extLst>
                <a:ext uri="{FF2B5EF4-FFF2-40B4-BE49-F238E27FC236}">
                  <a16:creationId xmlns:a16="http://schemas.microsoft.com/office/drawing/2014/main" xmlns="" id="{DAFD1BC7-17F0-4EE4-AA64-C03F06EEF0E7}"/>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xmlns="" id="{4A705516-8CB1-4BF3-8201-102187066E4A}"/>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xmlns="" id="{77B8BD96-4610-4DC8-ACBB-8B2333AA812F}"/>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xmlns="" id="{0DEBBD74-6329-4CFA-A544-81A9CD018BA8}"/>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xmlns="" id="{2147772D-D36E-4817-B03A-BC0905C654E8}"/>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xmlns="" id="{D4E225F7-FD2B-42BE-BF22-DEA8626C2B9B}"/>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xmlns="" id="{73F4A4ED-4626-4E91-BC55-5368F9C8A6C9}"/>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xmlns="" id="{395DB4B3-918F-491A-AE88-A3F7F9D06861}"/>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xmlns="" id="{AA944DD9-AEE9-4265-B8A7-FBC6C2ECD47B}"/>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xmlns="" id="{2EB4AD10-0312-4719-8C3E-D7D95A8B4EDE}"/>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xmlns="" id="{0B03DC78-BA04-483F-A34A-B67848D8D00A}"/>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xmlns="" id="{74466051-4F72-47B0-9962-26449A7347B0}"/>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xmlns="" id="{AA5C6173-102E-433D-A2EB-6C3C2546E0AD}"/>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xmlns="" id="{9A91FF5E-5B80-4E8D-9F2B-63CB1F2B47DE}"/>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xmlns="" id="{A913F9E5-3ACE-4BA9-A447-3B5FAC8AA4F9}"/>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xmlns="" id="{83BCCE93-1316-460C-B0B6-04CDC171AF74}"/>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xmlns="" id="{ED635403-7188-41C6-9521-104BB2B7694D}"/>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xmlns="" id="{3B44F817-FA76-4328-9AE9-B270C4A646CC}"/>
              </a:ext>
            </a:extLst>
          </p:cNvPr>
          <p:cNvSpPr>
            <a:spLocks noEditPoints="1"/>
          </p:cNvSpPr>
          <p:nvPr userDrawn="1"/>
        </p:nvSpPr>
        <p:spPr bwMode="auto">
          <a:xfrm>
            <a:off x="1374700" y="1141014"/>
            <a:ext cx="3387422" cy="4548986"/>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5">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238217747"/>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qua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8F961DB-785E-494B-B03E-39F02DC4D310}"/>
              </a:ext>
            </a:extLst>
          </p:cNvPr>
          <p:cNvSpPr/>
          <p:nvPr userDrawn="1"/>
        </p:nvSpPr>
        <p:spPr>
          <a:xfrm>
            <a:off x="0" y="3429000"/>
            <a:ext cx="12192000" cy="34292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sp>
        <p:nvSpPr>
          <p:cNvPr id="31" name="Text Placeholder 10">
            <a:extLst>
              <a:ext uri="{FF2B5EF4-FFF2-40B4-BE49-F238E27FC236}">
                <a16:creationId xmlns:a16="http://schemas.microsoft.com/office/drawing/2014/main" xmlns="" id="{7927C4E2-D77C-4DB0-95A7-10E0CF7CB69C}"/>
              </a:ext>
            </a:extLst>
          </p:cNvPr>
          <p:cNvSpPr>
            <a:spLocks noGrp="1"/>
          </p:cNvSpPr>
          <p:nvPr>
            <p:ph type="body" sz="quarter" idx="15" hasCustomPrompt="1"/>
          </p:nvPr>
        </p:nvSpPr>
        <p:spPr>
          <a:xfrm>
            <a:off x="6336000"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xmlns=""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buFontTx/>
              <a:buNone/>
              <a:defRPr sz="2800" b="1" baseline="0">
                <a:solidFill>
                  <a:schemeClr val="bg1"/>
                </a:solidFill>
              </a:defRPr>
            </a:lvl1pPr>
            <a:lvl2pPr marL="0" indent="0">
              <a:buNone/>
              <a:defRPr sz="2000" baseline="0">
                <a:solidFill>
                  <a:schemeClr val="accent2"/>
                </a:solidFill>
              </a:defRPr>
            </a:lvl2pPr>
          </a:lstStyle>
          <a:p>
            <a:pPr lvl="0"/>
            <a:r>
              <a:rPr lang="en-US" dirty="0"/>
              <a:t>Divider slide title</a:t>
            </a:r>
          </a:p>
        </p:txBody>
      </p:sp>
      <p:sp>
        <p:nvSpPr>
          <p:cNvPr id="8" name="Freeform 5">
            <a:extLst>
              <a:ext uri="{FF2B5EF4-FFF2-40B4-BE49-F238E27FC236}">
                <a16:creationId xmlns:a16="http://schemas.microsoft.com/office/drawing/2014/main" xmlns="" id="{08E72FC5-4F1D-4D82-BD50-558DA58DB3DB}"/>
              </a:ext>
            </a:extLst>
          </p:cNvPr>
          <p:cNvSpPr>
            <a:spLocks noEditPoints="1"/>
          </p:cNvSpPr>
          <p:nvPr userDrawn="1"/>
        </p:nvSpPr>
        <p:spPr bwMode="auto">
          <a:xfrm>
            <a:off x="1376606" y="1154507"/>
            <a:ext cx="3383610" cy="4548986"/>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5">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1299374364"/>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lvl1pPr>
              <a:defRPr cap="none" baseline="0"/>
            </a:lvl1pPr>
          </a:lstStyle>
          <a:p>
            <a:r>
              <a:rPr lang="en-US"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8" name="Text Placeholder 7">
            <a:extLst>
              <a:ext uri="{FF2B5EF4-FFF2-40B4-BE49-F238E27FC236}">
                <a16:creationId xmlns:a16="http://schemas.microsoft.com/office/drawing/2014/main" xmlns="" id="{F8E1CD36-B794-440F-9E5A-9498E93E02BE}"/>
              </a:ext>
            </a:extLst>
          </p:cNvPr>
          <p:cNvSpPr>
            <a:spLocks noGrp="1"/>
          </p:cNvSpPr>
          <p:nvPr>
            <p:ph type="body" sz="quarter" idx="12"/>
          </p:nvPr>
        </p:nvSpPr>
        <p:spPr>
          <a:xfrm>
            <a:off x="624418" y="1520826"/>
            <a:ext cx="10943167"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533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xmlns=""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9" name="Text Placeholder 8">
            <a:extLst>
              <a:ext uri="{FF2B5EF4-FFF2-40B4-BE49-F238E27FC236}">
                <a16:creationId xmlns:a16="http://schemas.microsoft.com/office/drawing/2014/main" xmlns="" id="{C7DE8C8D-1D5A-4452-8AA7-B5E70C3575B7}"/>
              </a:ext>
            </a:extLst>
          </p:cNvPr>
          <p:cNvSpPr>
            <a:spLocks noGrp="1"/>
          </p:cNvSpPr>
          <p:nvPr>
            <p:ph type="body" sz="quarter" idx="12"/>
          </p:nvPr>
        </p:nvSpPr>
        <p:spPr>
          <a:xfrm>
            <a:off x="637118" y="1520826"/>
            <a:ext cx="5065183"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xmlns="" id="{E1B52970-0A5C-44D6-8101-964B87A31079}"/>
              </a:ext>
            </a:extLst>
          </p:cNvPr>
          <p:cNvSpPr>
            <a:spLocks noGrp="1"/>
          </p:cNvSpPr>
          <p:nvPr>
            <p:ph type="body" sz="quarter" idx="13"/>
          </p:nvPr>
        </p:nvSpPr>
        <p:spPr>
          <a:xfrm>
            <a:off x="6502402" y="1520826"/>
            <a:ext cx="5065183"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4504440"/>
      </p:ext>
    </p:extLst>
  </p:cSld>
  <p:clrMapOvr>
    <a:masterClrMapping/>
  </p:clrMapOvr>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6371" y="404813"/>
            <a:ext cx="9428005" cy="387798"/>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636371" y="1520826"/>
            <a:ext cx="10931213" cy="46450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xmlns="" id="{85810F31-3F0D-4225-8B15-44C50AD7D058}"/>
              </a:ext>
            </a:extLst>
          </p:cNvPr>
          <p:cNvSpPr>
            <a:spLocks noGrp="1"/>
          </p:cNvSpPr>
          <p:nvPr>
            <p:ph type="ftr" sz="quarter" idx="3"/>
          </p:nvPr>
        </p:nvSpPr>
        <p:spPr>
          <a:xfrm>
            <a:off x="624417" y="6389252"/>
            <a:ext cx="7752267" cy="216000"/>
          </a:xfrm>
          <a:prstGeom prst="rect">
            <a:avLst/>
          </a:prstGeom>
        </p:spPr>
        <p:txBody>
          <a:bodyPr vert="horz" lIns="0" tIns="45720" rIns="0" bIns="45720" rtlCol="0" anchor="b"/>
          <a:lstStyle>
            <a:lvl1pPr marL="0" algn="l" defTabSz="457200" rtl="0" eaLnBrk="1" latinLnBrk="0" hangingPunct="1">
              <a:defRPr lang="en-US" sz="800" kern="1200" cap="none" baseline="0" smtClean="0">
                <a:solidFill>
                  <a:schemeClr val="tx1">
                    <a:tint val="75000"/>
                  </a:schemeClr>
                </a:solidFill>
                <a:latin typeface="+mn-lt"/>
                <a:ea typeface="+mn-ea"/>
                <a:cs typeface="+mn-cs"/>
              </a:defRPr>
            </a:lvl1pPr>
          </a:lstStyle>
          <a:p>
            <a:r>
              <a:rPr lang="en-US" dirty="0"/>
              <a:t>INTERNAL USE ONLY</a:t>
            </a:r>
          </a:p>
        </p:txBody>
      </p:sp>
      <p:sp>
        <p:nvSpPr>
          <p:cNvPr id="8" name="Slide Number Placeholder 5">
            <a:extLst>
              <a:ext uri="{FF2B5EF4-FFF2-40B4-BE49-F238E27FC236}">
                <a16:creationId xmlns:a16="http://schemas.microsoft.com/office/drawing/2014/main" xmlns="" id="{7EFA271E-E661-4512-87AC-B43ADE695956}"/>
              </a:ext>
            </a:extLst>
          </p:cNvPr>
          <p:cNvSpPr>
            <a:spLocks noGrp="1"/>
          </p:cNvSpPr>
          <p:nvPr>
            <p:ph type="sldNum" sz="quarter" idx="4"/>
          </p:nvPr>
        </p:nvSpPr>
        <p:spPr>
          <a:xfrm>
            <a:off x="10803296" y="6389930"/>
            <a:ext cx="764288" cy="233252"/>
          </a:xfrm>
          <a:prstGeom prst="rect">
            <a:avLst/>
          </a:prstGeom>
        </p:spPr>
        <p:txBody>
          <a:bodyPr vert="horz" lIns="0" tIns="45720" rIns="0" bIns="45720" rtlCol="0" anchor="ctr"/>
          <a:lstStyle>
            <a:lvl1pPr algn="r">
              <a:defRPr lang="en-AU" sz="1000" smtClean="0">
                <a:solidFill>
                  <a:schemeClr val="tx1">
                    <a:tint val="75000"/>
                  </a:schemeClr>
                </a:solidFill>
              </a:defRPr>
            </a:lvl1pPr>
          </a:lstStyle>
          <a:p>
            <a:fld id="{CE1B70CE-F4BC-4B6F-A663-B479B5E51611}" type="slidenum">
              <a:rPr lang="en-US" smtClean="0"/>
              <a:pPr/>
              <a:t>‹#›</a:t>
            </a:fld>
            <a:endParaRPr lang="en-US" dirty="0"/>
          </a:p>
        </p:txBody>
      </p:sp>
      <p:grpSp>
        <p:nvGrpSpPr>
          <p:cNvPr id="14" name="Group 13">
            <a:extLst>
              <a:ext uri="{FF2B5EF4-FFF2-40B4-BE49-F238E27FC236}">
                <a16:creationId xmlns:a16="http://schemas.microsoft.com/office/drawing/2014/main" xmlns="" id="{2B0ACB2C-8DAB-490F-8DD5-35CBBCCC1278}"/>
              </a:ext>
            </a:extLst>
          </p:cNvPr>
          <p:cNvGrpSpPr/>
          <p:nvPr userDrawn="1"/>
        </p:nvGrpSpPr>
        <p:grpSpPr>
          <a:xfrm>
            <a:off x="10672030" y="342058"/>
            <a:ext cx="924658" cy="587860"/>
            <a:chOff x="2051721" y="1607402"/>
            <a:chExt cx="3600400" cy="2278492"/>
          </a:xfrm>
        </p:grpSpPr>
        <p:sp>
          <p:nvSpPr>
            <p:cNvPr id="15" name="Freeform 576">
              <a:extLst>
                <a:ext uri="{FF2B5EF4-FFF2-40B4-BE49-F238E27FC236}">
                  <a16:creationId xmlns:a16="http://schemas.microsoft.com/office/drawing/2014/main" xmlns="" id="{DF810D78-6950-487E-A731-67FA936B4283}"/>
                </a:ext>
              </a:extLst>
            </p:cNvPr>
            <p:cNvSpPr>
              <a:spLocks/>
            </p:cNvSpPr>
            <p:nvPr/>
          </p:nvSpPr>
          <p:spPr bwMode="auto">
            <a:xfrm>
              <a:off x="2445890" y="1607402"/>
              <a:ext cx="2807254" cy="1586292"/>
            </a:xfrm>
            <a:custGeom>
              <a:avLst/>
              <a:gdLst>
                <a:gd name="T0" fmla="*/ 233 w 247"/>
                <a:gd name="T1" fmla="*/ 126 h 140"/>
                <a:gd name="T2" fmla="*/ 117 w 247"/>
                <a:gd name="T3" fmla="*/ 140 h 140"/>
                <a:gd name="T4" fmla="*/ 15 w 247"/>
                <a:gd name="T5" fmla="*/ 126 h 140"/>
                <a:gd name="T6" fmla="*/ 2 w 247"/>
                <a:gd name="T7" fmla="*/ 83 h 140"/>
                <a:gd name="T8" fmla="*/ 69 w 247"/>
                <a:gd name="T9" fmla="*/ 10 h 140"/>
                <a:gd name="T10" fmla="*/ 203 w 247"/>
                <a:gd name="T11" fmla="*/ 31 h 140"/>
                <a:gd name="T12" fmla="*/ 247 w 247"/>
                <a:gd name="T13" fmla="*/ 89 h 140"/>
                <a:gd name="T14" fmla="*/ 233 w 247"/>
                <a:gd name="T15" fmla="*/ 126 h 1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7" h="140">
                  <a:moveTo>
                    <a:pt x="233" y="126"/>
                  </a:moveTo>
                  <a:cubicBezTo>
                    <a:pt x="233" y="126"/>
                    <a:pt x="184" y="140"/>
                    <a:pt x="117" y="140"/>
                  </a:cubicBezTo>
                  <a:cubicBezTo>
                    <a:pt x="51" y="140"/>
                    <a:pt x="17" y="127"/>
                    <a:pt x="15" y="126"/>
                  </a:cubicBezTo>
                  <a:cubicBezTo>
                    <a:pt x="14" y="126"/>
                    <a:pt x="0" y="116"/>
                    <a:pt x="2" y="83"/>
                  </a:cubicBezTo>
                  <a:cubicBezTo>
                    <a:pt x="5" y="49"/>
                    <a:pt x="32" y="21"/>
                    <a:pt x="69" y="10"/>
                  </a:cubicBezTo>
                  <a:cubicBezTo>
                    <a:pt x="106" y="0"/>
                    <a:pt x="153" y="2"/>
                    <a:pt x="203" y="31"/>
                  </a:cubicBezTo>
                  <a:cubicBezTo>
                    <a:pt x="228" y="45"/>
                    <a:pt x="247" y="72"/>
                    <a:pt x="247" y="89"/>
                  </a:cubicBezTo>
                  <a:cubicBezTo>
                    <a:pt x="246" y="112"/>
                    <a:pt x="233" y="125"/>
                    <a:pt x="233" y="126"/>
                  </a:cubicBezTo>
                  <a:close/>
                </a:path>
              </a:pathLst>
            </a:custGeom>
            <a:gradFill>
              <a:gsLst>
                <a:gs pos="0">
                  <a:srgbClr val="F5B635"/>
                </a:gs>
                <a:gs pos="26000">
                  <a:srgbClr val="F5B835">
                    <a:lumMod val="100000"/>
                  </a:srgbClr>
                </a:gs>
                <a:gs pos="78000">
                  <a:srgbClr val="E48725"/>
                </a:gs>
                <a:gs pos="95000">
                  <a:srgbClr val="C3722A"/>
                </a:gs>
                <a:gs pos="100000">
                  <a:srgbClr val="C3722A"/>
                </a:gs>
              </a:gsLst>
              <a:lin ang="4200000" scaled="0"/>
            </a:gradFill>
            <a:ln>
              <a:noFill/>
            </a:ln>
          </p:spPr>
          <p:txBody>
            <a:bodyPr vert="horz" wrap="square" lIns="91440" tIns="45720" rIns="91440" bIns="45720" numCol="1" anchor="t" anchorCtr="0" compatLnSpc="1">
              <a:prstTxWarp prst="textNoShape">
                <a:avLst/>
              </a:prstTxWarp>
            </a:bodyPr>
            <a:lstStyle/>
            <a:p>
              <a:endParaRPr lang="en-AU" dirty="0"/>
            </a:p>
          </p:txBody>
        </p:sp>
        <p:sp>
          <p:nvSpPr>
            <p:cNvPr id="16" name="Freeform 1180">
              <a:extLst>
                <a:ext uri="{FF2B5EF4-FFF2-40B4-BE49-F238E27FC236}">
                  <a16:creationId xmlns:a16="http://schemas.microsoft.com/office/drawing/2014/main" xmlns="" id="{FF80D90E-2998-4940-BBEA-57BFAF47BFD4}"/>
                </a:ext>
              </a:extLst>
            </p:cNvPr>
            <p:cNvSpPr>
              <a:spLocks noEditPoints="1"/>
            </p:cNvSpPr>
            <p:nvPr/>
          </p:nvSpPr>
          <p:spPr bwMode="auto">
            <a:xfrm>
              <a:off x="2051721" y="2866822"/>
              <a:ext cx="3600400" cy="1019072"/>
            </a:xfrm>
            <a:custGeom>
              <a:avLst/>
              <a:gdLst>
                <a:gd name="T0" fmla="*/ 243 w 317"/>
                <a:gd name="T1" fmla="*/ 30 h 90"/>
                <a:gd name="T2" fmla="*/ 243 w 317"/>
                <a:gd name="T3" fmla="*/ 29 h 90"/>
                <a:gd name="T4" fmla="*/ 35 w 317"/>
                <a:gd name="T5" fmla="*/ 21 h 90"/>
                <a:gd name="T6" fmla="*/ 32 w 317"/>
                <a:gd name="T7" fmla="*/ 1 h 90"/>
                <a:gd name="T8" fmla="*/ 32 w 317"/>
                <a:gd name="T9" fmla="*/ 0 h 90"/>
                <a:gd name="T10" fmla="*/ 11 w 317"/>
                <a:gd name="T11" fmla="*/ 22 h 90"/>
                <a:gd name="T12" fmla="*/ 118 w 317"/>
                <a:gd name="T13" fmla="*/ 45 h 90"/>
                <a:gd name="T14" fmla="*/ 243 w 317"/>
                <a:gd name="T15" fmla="*/ 30 h 90"/>
                <a:gd name="T16" fmla="*/ 279 w 317"/>
                <a:gd name="T17" fmla="*/ 24 h 90"/>
                <a:gd name="T18" fmla="*/ 282 w 317"/>
                <a:gd name="T19" fmla="*/ 5 h 90"/>
                <a:gd name="T20" fmla="*/ 282 w 317"/>
                <a:gd name="T21" fmla="*/ 4 h 90"/>
                <a:gd name="T22" fmla="*/ 298 w 317"/>
                <a:gd name="T23" fmla="*/ 35 h 90"/>
                <a:gd name="T24" fmla="*/ 17 w 317"/>
                <a:gd name="T25" fmla="*/ 41 h 90"/>
                <a:gd name="T26" fmla="*/ 17 w 317"/>
                <a:gd name="T27" fmla="*/ 40 h 90"/>
                <a:gd name="T28" fmla="*/ 279 w 317"/>
                <a:gd name="T29" fmla="*/ 24 h 90"/>
                <a:gd name="T30" fmla="*/ 155 w 317"/>
                <a:gd name="T31" fmla="*/ 74 h 90"/>
                <a:gd name="T32" fmla="*/ 263 w 317"/>
                <a:gd name="T33" fmla="*/ 60 h 90"/>
                <a:gd name="T34" fmla="*/ 263 w 317"/>
                <a:gd name="T35" fmla="*/ 67 h 90"/>
                <a:gd name="T36" fmla="*/ 151 w 317"/>
                <a:gd name="T37" fmla="*/ 89 h 90"/>
                <a:gd name="T38" fmla="*/ 41 w 317"/>
                <a:gd name="T39" fmla="*/ 66 h 90"/>
                <a:gd name="T40" fmla="*/ 39 w 317"/>
                <a:gd name="T41" fmla="*/ 59 h 90"/>
                <a:gd name="T42" fmla="*/ 155 w 317"/>
                <a:gd name="T43" fmla="*/ 7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7" h="90">
                  <a:moveTo>
                    <a:pt x="243" y="30"/>
                  </a:moveTo>
                  <a:cubicBezTo>
                    <a:pt x="243" y="30"/>
                    <a:pt x="243" y="29"/>
                    <a:pt x="243" y="29"/>
                  </a:cubicBezTo>
                  <a:cubicBezTo>
                    <a:pt x="243" y="29"/>
                    <a:pt x="104" y="48"/>
                    <a:pt x="35" y="21"/>
                  </a:cubicBezTo>
                  <a:cubicBezTo>
                    <a:pt x="22" y="15"/>
                    <a:pt x="24" y="7"/>
                    <a:pt x="32" y="1"/>
                  </a:cubicBezTo>
                  <a:cubicBezTo>
                    <a:pt x="32" y="0"/>
                    <a:pt x="32" y="0"/>
                    <a:pt x="32" y="0"/>
                  </a:cubicBezTo>
                  <a:cubicBezTo>
                    <a:pt x="13" y="3"/>
                    <a:pt x="0" y="14"/>
                    <a:pt x="11" y="22"/>
                  </a:cubicBezTo>
                  <a:cubicBezTo>
                    <a:pt x="11" y="22"/>
                    <a:pt x="40" y="44"/>
                    <a:pt x="118" y="45"/>
                  </a:cubicBezTo>
                  <a:cubicBezTo>
                    <a:pt x="172" y="45"/>
                    <a:pt x="218" y="38"/>
                    <a:pt x="243" y="30"/>
                  </a:cubicBezTo>
                  <a:close/>
                  <a:moveTo>
                    <a:pt x="279" y="24"/>
                  </a:moveTo>
                  <a:cubicBezTo>
                    <a:pt x="300" y="16"/>
                    <a:pt x="282" y="5"/>
                    <a:pt x="282" y="5"/>
                  </a:cubicBezTo>
                  <a:cubicBezTo>
                    <a:pt x="282" y="5"/>
                    <a:pt x="281" y="3"/>
                    <a:pt x="282" y="4"/>
                  </a:cubicBezTo>
                  <a:cubicBezTo>
                    <a:pt x="317" y="9"/>
                    <a:pt x="308" y="29"/>
                    <a:pt x="298" y="35"/>
                  </a:cubicBezTo>
                  <a:cubicBezTo>
                    <a:pt x="234" y="77"/>
                    <a:pt x="83" y="68"/>
                    <a:pt x="17" y="41"/>
                  </a:cubicBezTo>
                  <a:cubicBezTo>
                    <a:pt x="17" y="41"/>
                    <a:pt x="17" y="40"/>
                    <a:pt x="17" y="40"/>
                  </a:cubicBezTo>
                  <a:cubicBezTo>
                    <a:pt x="140" y="62"/>
                    <a:pt x="217" y="50"/>
                    <a:pt x="279" y="24"/>
                  </a:cubicBezTo>
                  <a:close/>
                  <a:moveTo>
                    <a:pt x="155" y="74"/>
                  </a:moveTo>
                  <a:cubicBezTo>
                    <a:pt x="227" y="74"/>
                    <a:pt x="263" y="60"/>
                    <a:pt x="263" y="60"/>
                  </a:cubicBezTo>
                  <a:cubicBezTo>
                    <a:pt x="267" y="59"/>
                    <a:pt x="266" y="64"/>
                    <a:pt x="263" y="67"/>
                  </a:cubicBezTo>
                  <a:cubicBezTo>
                    <a:pt x="263" y="67"/>
                    <a:pt x="246" y="89"/>
                    <a:pt x="151" y="89"/>
                  </a:cubicBezTo>
                  <a:cubicBezTo>
                    <a:pt x="86" y="90"/>
                    <a:pt x="49" y="71"/>
                    <a:pt x="41" y="66"/>
                  </a:cubicBezTo>
                  <a:cubicBezTo>
                    <a:pt x="37" y="64"/>
                    <a:pt x="36" y="58"/>
                    <a:pt x="39" y="59"/>
                  </a:cubicBezTo>
                  <a:cubicBezTo>
                    <a:pt x="39" y="59"/>
                    <a:pt x="86" y="75"/>
                    <a:pt x="155" y="74"/>
                  </a:cubicBezTo>
                  <a:close/>
                </a:path>
              </a:pathLst>
            </a:custGeom>
            <a:gradFill>
              <a:gsLst>
                <a:gs pos="0">
                  <a:srgbClr val="F5BA3B"/>
                </a:gs>
                <a:gs pos="100000">
                  <a:srgbClr val="DF8B28"/>
                </a:gs>
              </a:gsLst>
              <a:lin ang="0" scaled="0"/>
            </a:gradFill>
            <a:ln>
              <a:noFill/>
            </a:ln>
          </p:spPr>
          <p:txBody>
            <a:bodyPr vert="horz" wrap="square" lIns="91440" tIns="45720" rIns="91440" bIns="45720" numCol="1" anchor="t" anchorCtr="0" compatLnSpc="1">
              <a:prstTxWarp prst="textNoShape">
                <a:avLst/>
              </a:prstTxWarp>
            </a:bodyPr>
            <a:lstStyle/>
            <a:p>
              <a:endParaRPr lang="en-AU" dirty="0"/>
            </a:p>
          </p:txBody>
        </p:sp>
        <p:sp>
          <p:nvSpPr>
            <p:cNvPr id="17" name="AutoShape 8">
              <a:extLst>
                <a:ext uri="{FF2B5EF4-FFF2-40B4-BE49-F238E27FC236}">
                  <a16:creationId xmlns:a16="http://schemas.microsoft.com/office/drawing/2014/main" xmlns="" id="{4B4DBF25-1300-4E86-8034-029D17D9CAAC}"/>
                </a:ext>
              </a:extLst>
            </p:cNvPr>
            <p:cNvSpPr>
              <a:spLocks noChangeAspect="1" noChangeArrowheads="1" noTextEdit="1"/>
            </p:cNvSpPr>
            <p:nvPr/>
          </p:nvSpPr>
          <p:spPr bwMode="auto">
            <a:xfrm>
              <a:off x="2820988" y="2208213"/>
              <a:ext cx="2005012"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18" name="Freeform 10">
              <a:extLst>
                <a:ext uri="{FF2B5EF4-FFF2-40B4-BE49-F238E27FC236}">
                  <a16:creationId xmlns:a16="http://schemas.microsoft.com/office/drawing/2014/main" xmlns="" id="{642E5579-3253-42E0-9480-9F42F38CB077}"/>
                </a:ext>
              </a:extLst>
            </p:cNvPr>
            <p:cNvSpPr>
              <a:spLocks noEditPoints="1"/>
            </p:cNvSpPr>
            <p:nvPr/>
          </p:nvSpPr>
          <p:spPr bwMode="auto">
            <a:xfrm>
              <a:off x="2832100" y="2208213"/>
              <a:ext cx="1981200" cy="669924"/>
            </a:xfrm>
            <a:custGeom>
              <a:avLst/>
              <a:gdLst>
                <a:gd name="T0" fmla="*/ 57 w 172"/>
                <a:gd name="T1" fmla="*/ 57 h 58"/>
                <a:gd name="T2" fmla="*/ 54 w 172"/>
                <a:gd name="T3" fmla="*/ 26 h 58"/>
                <a:gd name="T4" fmla="*/ 54 w 172"/>
                <a:gd name="T5" fmla="*/ 26 h 58"/>
                <a:gd name="T6" fmla="*/ 52 w 172"/>
                <a:gd name="T7" fmla="*/ 32 h 58"/>
                <a:gd name="T8" fmla="*/ 44 w 172"/>
                <a:gd name="T9" fmla="*/ 57 h 58"/>
                <a:gd name="T10" fmla="*/ 32 w 172"/>
                <a:gd name="T11" fmla="*/ 57 h 58"/>
                <a:gd name="T12" fmla="*/ 24 w 172"/>
                <a:gd name="T13" fmla="*/ 33 h 58"/>
                <a:gd name="T14" fmla="*/ 23 w 172"/>
                <a:gd name="T15" fmla="*/ 26 h 58"/>
                <a:gd name="T16" fmla="*/ 22 w 172"/>
                <a:gd name="T17" fmla="*/ 26 h 58"/>
                <a:gd name="T18" fmla="*/ 22 w 172"/>
                <a:gd name="T19" fmla="*/ 28 h 58"/>
                <a:gd name="T20" fmla="*/ 22 w 172"/>
                <a:gd name="T21" fmla="*/ 33 h 58"/>
                <a:gd name="T22" fmla="*/ 19 w 172"/>
                <a:gd name="T23" fmla="*/ 57 h 58"/>
                <a:gd name="T24" fmla="*/ 0 w 172"/>
                <a:gd name="T25" fmla="*/ 57 h 58"/>
                <a:gd name="T26" fmla="*/ 9 w 172"/>
                <a:gd name="T27" fmla="*/ 0 h 58"/>
                <a:gd name="T28" fmla="*/ 30 w 172"/>
                <a:gd name="T29" fmla="*/ 0 h 58"/>
                <a:gd name="T30" fmla="*/ 38 w 172"/>
                <a:gd name="T31" fmla="*/ 30 h 58"/>
                <a:gd name="T32" fmla="*/ 38 w 172"/>
                <a:gd name="T33" fmla="*/ 30 h 58"/>
                <a:gd name="T34" fmla="*/ 38 w 172"/>
                <a:gd name="T35" fmla="*/ 30 h 58"/>
                <a:gd name="T36" fmla="*/ 40 w 172"/>
                <a:gd name="T37" fmla="*/ 23 h 58"/>
                <a:gd name="T38" fmla="*/ 46 w 172"/>
                <a:gd name="T39" fmla="*/ 0 h 58"/>
                <a:gd name="T40" fmla="*/ 67 w 172"/>
                <a:gd name="T41" fmla="*/ 0 h 58"/>
                <a:gd name="T42" fmla="*/ 76 w 172"/>
                <a:gd name="T43" fmla="*/ 57 h 58"/>
                <a:gd name="T44" fmla="*/ 57 w 172"/>
                <a:gd name="T45" fmla="*/ 57 h 58"/>
                <a:gd name="T46" fmla="*/ 118 w 172"/>
                <a:gd name="T47" fmla="*/ 57 h 58"/>
                <a:gd name="T48" fmla="*/ 80 w 172"/>
                <a:gd name="T49" fmla="*/ 57 h 58"/>
                <a:gd name="T50" fmla="*/ 80 w 172"/>
                <a:gd name="T51" fmla="*/ 0 h 58"/>
                <a:gd name="T52" fmla="*/ 99 w 172"/>
                <a:gd name="T53" fmla="*/ 0 h 58"/>
                <a:gd name="T54" fmla="*/ 99 w 172"/>
                <a:gd name="T55" fmla="*/ 43 h 58"/>
                <a:gd name="T56" fmla="*/ 118 w 172"/>
                <a:gd name="T57" fmla="*/ 43 h 58"/>
                <a:gd name="T58" fmla="*/ 118 w 172"/>
                <a:gd name="T59" fmla="*/ 57 h 58"/>
                <a:gd name="T60" fmla="*/ 167 w 172"/>
                <a:gd name="T61" fmla="*/ 50 h 58"/>
                <a:gd name="T62" fmla="*/ 146 w 172"/>
                <a:gd name="T63" fmla="*/ 58 h 58"/>
                <a:gd name="T64" fmla="*/ 118 w 172"/>
                <a:gd name="T65" fmla="*/ 29 h 58"/>
                <a:gd name="T66" fmla="*/ 146 w 172"/>
                <a:gd name="T67" fmla="*/ 0 h 58"/>
                <a:gd name="T68" fmla="*/ 168 w 172"/>
                <a:gd name="T69" fmla="*/ 9 h 58"/>
                <a:gd name="T70" fmla="*/ 172 w 172"/>
                <a:gd name="T71" fmla="*/ 15 h 58"/>
                <a:gd name="T72" fmla="*/ 158 w 172"/>
                <a:gd name="T73" fmla="*/ 22 h 58"/>
                <a:gd name="T74" fmla="*/ 147 w 172"/>
                <a:gd name="T75" fmla="*/ 13 h 58"/>
                <a:gd name="T76" fmla="*/ 139 w 172"/>
                <a:gd name="T77" fmla="*/ 16 h 58"/>
                <a:gd name="T78" fmla="*/ 135 w 172"/>
                <a:gd name="T79" fmla="*/ 28 h 58"/>
                <a:gd name="T80" fmla="*/ 147 w 172"/>
                <a:gd name="T81" fmla="*/ 44 h 58"/>
                <a:gd name="T82" fmla="*/ 158 w 172"/>
                <a:gd name="T83" fmla="*/ 35 h 58"/>
                <a:gd name="T84" fmla="*/ 172 w 172"/>
                <a:gd name="T85" fmla="*/ 42 h 58"/>
                <a:gd name="T86" fmla="*/ 167 w 172"/>
                <a:gd name="T87" fmla="*/ 5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2" h="58">
                  <a:moveTo>
                    <a:pt x="57" y="57"/>
                  </a:moveTo>
                  <a:cubicBezTo>
                    <a:pt x="54" y="26"/>
                    <a:pt x="54" y="26"/>
                    <a:pt x="54" y="26"/>
                  </a:cubicBezTo>
                  <a:cubicBezTo>
                    <a:pt x="54" y="26"/>
                    <a:pt x="54" y="26"/>
                    <a:pt x="54" y="26"/>
                  </a:cubicBezTo>
                  <a:cubicBezTo>
                    <a:pt x="53" y="28"/>
                    <a:pt x="53" y="30"/>
                    <a:pt x="52" y="32"/>
                  </a:cubicBezTo>
                  <a:cubicBezTo>
                    <a:pt x="44" y="57"/>
                    <a:pt x="44" y="57"/>
                    <a:pt x="44" y="57"/>
                  </a:cubicBezTo>
                  <a:cubicBezTo>
                    <a:pt x="32" y="57"/>
                    <a:pt x="32" y="57"/>
                    <a:pt x="32" y="57"/>
                  </a:cubicBezTo>
                  <a:cubicBezTo>
                    <a:pt x="24" y="33"/>
                    <a:pt x="24" y="33"/>
                    <a:pt x="24" y="33"/>
                  </a:cubicBezTo>
                  <a:cubicBezTo>
                    <a:pt x="23" y="30"/>
                    <a:pt x="23" y="28"/>
                    <a:pt x="23" y="26"/>
                  </a:cubicBezTo>
                  <a:cubicBezTo>
                    <a:pt x="22" y="26"/>
                    <a:pt x="22" y="26"/>
                    <a:pt x="22" y="26"/>
                  </a:cubicBezTo>
                  <a:cubicBezTo>
                    <a:pt x="22" y="28"/>
                    <a:pt x="22" y="28"/>
                    <a:pt x="22" y="28"/>
                  </a:cubicBezTo>
                  <a:cubicBezTo>
                    <a:pt x="22" y="33"/>
                    <a:pt x="22" y="33"/>
                    <a:pt x="22" y="33"/>
                  </a:cubicBezTo>
                  <a:cubicBezTo>
                    <a:pt x="19" y="57"/>
                    <a:pt x="19" y="57"/>
                    <a:pt x="19" y="57"/>
                  </a:cubicBezTo>
                  <a:cubicBezTo>
                    <a:pt x="0" y="57"/>
                    <a:pt x="0" y="57"/>
                    <a:pt x="0" y="57"/>
                  </a:cubicBezTo>
                  <a:cubicBezTo>
                    <a:pt x="9" y="0"/>
                    <a:pt x="9" y="0"/>
                    <a:pt x="9" y="0"/>
                  </a:cubicBezTo>
                  <a:cubicBezTo>
                    <a:pt x="30" y="0"/>
                    <a:pt x="30" y="0"/>
                    <a:pt x="30" y="0"/>
                  </a:cubicBezTo>
                  <a:cubicBezTo>
                    <a:pt x="38" y="30"/>
                    <a:pt x="38" y="30"/>
                    <a:pt x="38" y="30"/>
                  </a:cubicBezTo>
                  <a:cubicBezTo>
                    <a:pt x="38" y="30"/>
                    <a:pt x="38" y="30"/>
                    <a:pt x="38" y="30"/>
                  </a:cubicBezTo>
                  <a:cubicBezTo>
                    <a:pt x="38" y="30"/>
                    <a:pt x="38" y="30"/>
                    <a:pt x="38" y="30"/>
                  </a:cubicBezTo>
                  <a:cubicBezTo>
                    <a:pt x="39" y="27"/>
                    <a:pt x="39" y="25"/>
                    <a:pt x="40" y="23"/>
                  </a:cubicBezTo>
                  <a:cubicBezTo>
                    <a:pt x="46" y="0"/>
                    <a:pt x="46" y="0"/>
                    <a:pt x="46" y="0"/>
                  </a:cubicBezTo>
                  <a:cubicBezTo>
                    <a:pt x="67" y="0"/>
                    <a:pt x="67" y="0"/>
                    <a:pt x="67" y="0"/>
                  </a:cubicBezTo>
                  <a:cubicBezTo>
                    <a:pt x="76" y="57"/>
                    <a:pt x="76" y="57"/>
                    <a:pt x="76" y="57"/>
                  </a:cubicBezTo>
                  <a:lnTo>
                    <a:pt x="57" y="57"/>
                  </a:lnTo>
                  <a:close/>
                  <a:moveTo>
                    <a:pt x="118" y="57"/>
                  </a:moveTo>
                  <a:cubicBezTo>
                    <a:pt x="80" y="57"/>
                    <a:pt x="80" y="57"/>
                    <a:pt x="80" y="57"/>
                  </a:cubicBezTo>
                  <a:cubicBezTo>
                    <a:pt x="80" y="0"/>
                    <a:pt x="80" y="0"/>
                    <a:pt x="80" y="0"/>
                  </a:cubicBezTo>
                  <a:cubicBezTo>
                    <a:pt x="99" y="0"/>
                    <a:pt x="99" y="0"/>
                    <a:pt x="99" y="0"/>
                  </a:cubicBezTo>
                  <a:cubicBezTo>
                    <a:pt x="99" y="43"/>
                    <a:pt x="99" y="43"/>
                    <a:pt x="99" y="43"/>
                  </a:cubicBezTo>
                  <a:cubicBezTo>
                    <a:pt x="118" y="43"/>
                    <a:pt x="118" y="43"/>
                    <a:pt x="118" y="43"/>
                  </a:cubicBezTo>
                  <a:lnTo>
                    <a:pt x="118" y="57"/>
                  </a:lnTo>
                  <a:close/>
                  <a:moveTo>
                    <a:pt x="167" y="50"/>
                  </a:moveTo>
                  <a:cubicBezTo>
                    <a:pt x="162" y="55"/>
                    <a:pt x="154" y="58"/>
                    <a:pt x="146" y="58"/>
                  </a:cubicBezTo>
                  <a:cubicBezTo>
                    <a:pt x="127" y="58"/>
                    <a:pt x="118" y="43"/>
                    <a:pt x="118" y="29"/>
                  </a:cubicBezTo>
                  <a:cubicBezTo>
                    <a:pt x="118" y="15"/>
                    <a:pt x="128" y="0"/>
                    <a:pt x="146" y="0"/>
                  </a:cubicBezTo>
                  <a:cubicBezTo>
                    <a:pt x="154" y="0"/>
                    <a:pt x="162" y="3"/>
                    <a:pt x="168" y="9"/>
                  </a:cubicBezTo>
                  <a:cubicBezTo>
                    <a:pt x="170" y="11"/>
                    <a:pt x="171" y="13"/>
                    <a:pt x="172" y="15"/>
                  </a:cubicBezTo>
                  <a:cubicBezTo>
                    <a:pt x="158" y="22"/>
                    <a:pt x="158" y="22"/>
                    <a:pt x="158" y="22"/>
                  </a:cubicBezTo>
                  <a:cubicBezTo>
                    <a:pt x="157" y="19"/>
                    <a:pt x="154" y="13"/>
                    <a:pt x="147" y="13"/>
                  </a:cubicBezTo>
                  <a:cubicBezTo>
                    <a:pt x="143" y="13"/>
                    <a:pt x="140" y="15"/>
                    <a:pt x="139" y="16"/>
                  </a:cubicBezTo>
                  <a:cubicBezTo>
                    <a:pt x="135" y="20"/>
                    <a:pt x="135" y="26"/>
                    <a:pt x="135" y="28"/>
                  </a:cubicBezTo>
                  <a:cubicBezTo>
                    <a:pt x="135" y="36"/>
                    <a:pt x="138" y="44"/>
                    <a:pt x="147" y="44"/>
                  </a:cubicBezTo>
                  <a:cubicBezTo>
                    <a:pt x="155" y="44"/>
                    <a:pt x="157" y="37"/>
                    <a:pt x="158" y="35"/>
                  </a:cubicBezTo>
                  <a:cubicBezTo>
                    <a:pt x="172" y="42"/>
                    <a:pt x="172" y="42"/>
                    <a:pt x="172" y="42"/>
                  </a:cubicBezTo>
                  <a:cubicBezTo>
                    <a:pt x="171" y="45"/>
                    <a:pt x="170" y="47"/>
                    <a:pt x="167" y="50"/>
                  </a:cubicBez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Tree>
    <p:extLst>
      <p:ext uri="{BB962C8B-B14F-4D97-AF65-F5344CB8AC3E}">
        <p14:creationId xmlns:p14="http://schemas.microsoft.com/office/powerpoint/2010/main" val="2253044169"/>
      </p:ext>
    </p:extLst>
  </p:cSld>
  <p:clrMap bg1="lt1" tx1="dk1" bg2="lt2" tx2="dk2" accent1="accent1" accent2="accent2" accent3="accent3" accent4="accent4" accent5="accent5" accent6="accent6" hlink="hlink" folHlink="folHlink"/>
  <p:sldLayoutIdLst>
    <p:sldLayoutId id="2147483651" r:id="rId1"/>
    <p:sldLayoutId id="2147483660" r:id="rId2"/>
    <p:sldLayoutId id="2147483667" r:id="rId3"/>
    <p:sldLayoutId id="2147483652" r:id="rId4"/>
    <p:sldLayoutId id="2147483663" r:id="rId5"/>
    <p:sldLayoutId id="2147483653" r:id="rId6"/>
    <p:sldLayoutId id="2147483664" r:id="rId7"/>
    <p:sldLayoutId id="2147483654" r:id="rId8"/>
    <p:sldLayoutId id="2147483658" r:id="rId9"/>
    <p:sldLayoutId id="2147483655" r:id="rId10"/>
    <p:sldLayoutId id="2147483656" r:id="rId11"/>
    <p:sldLayoutId id="2147483659" r:id="rId12"/>
    <p:sldLayoutId id="2147483657" r:id="rId13"/>
    <p:sldLayoutId id="2147483673" r:id="rId14"/>
    <p:sldLayoutId id="2147483674" r:id="rId15"/>
    <p:sldLayoutId id="2147483675" r:id="rId16"/>
    <p:sldLayoutId id="2147483677" r:id="rId17"/>
    <p:sldLayoutId id="2147483679" r:id="rId18"/>
    <p:sldLayoutId id="2147483680" r:id="rId19"/>
  </p:sldLayoutIdLst>
  <p:hf hdr="0" dt="0"/>
  <p:txStyles>
    <p:titleStyle>
      <a:lvl1pPr algn="l" defTabSz="914400" rtl="0" eaLnBrk="1" latinLnBrk="0" hangingPunct="1">
        <a:lnSpc>
          <a:spcPct val="90000"/>
        </a:lnSpc>
        <a:spcBef>
          <a:spcPct val="0"/>
        </a:spcBef>
        <a:buNone/>
        <a:defRPr sz="2800" kern="1200">
          <a:solidFill>
            <a:schemeClr val="accent5"/>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tx1"/>
          </a:solidFill>
          <a:latin typeface="+mj-lt"/>
          <a:ea typeface="+mn-ea"/>
          <a:cs typeface="+mn-cs"/>
        </a:defRPr>
      </a:lvl1pPr>
      <a:lvl2pPr marL="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2pPr>
      <a:lvl3pPr marL="0" indent="-1800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504000" indent="-180000" algn="l" defTabSz="914400" rtl="0" eaLnBrk="1" latinLnBrk="0" hangingPunct="1">
        <a:lnSpc>
          <a:spcPct val="100000"/>
        </a:lnSpc>
        <a:spcBef>
          <a:spcPts val="500"/>
        </a:spcBef>
        <a:buFont typeface="Charlie Std Regular" panose="02060504000000020004" pitchFamily="18" charset="0"/>
        <a:buChar char="‒"/>
        <a:defRPr sz="1400" kern="1200">
          <a:solidFill>
            <a:schemeClr val="tx1"/>
          </a:solidFill>
          <a:latin typeface="+mn-lt"/>
          <a:ea typeface="+mn-ea"/>
          <a:cs typeface="+mn-cs"/>
        </a:defRPr>
      </a:lvl4pPr>
      <a:lvl5pPr marL="792000" indent="-1800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93" userDrawn="1">
          <p15:clr>
            <a:srgbClr val="F26B43"/>
          </p15:clr>
        </p15:guide>
        <p15:guide id="2" pos="7287" userDrawn="1">
          <p15:clr>
            <a:srgbClr val="F26B43"/>
          </p15:clr>
        </p15:guide>
        <p15:guide id="3" orient="horz" pos="255" userDrawn="1">
          <p15:clr>
            <a:srgbClr val="F26B43"/>
          </p15:clr>
        </p15:guide>
        <p15:guide id="4" orient="horz" pos="4020" userDrawn="1">
          <p15:clr>
            <a:srgbClr val="F26B43"/>
          </p15:clr>
        </p15:guide>
        <p15:guide id="5" orient="horz" pos="958" userDrawn="1">
          <p15:clr>
            <a:srgbClr val="F26B43"/>
          </p15:clr>
        </p15:guide>
        <p15:guide id="6" orient="horz" pos="38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0">
            <a:extLst>
              <a:ext uri="{FF2B5EF4-FFF2-40B4-BE49-F238E27FC236}">
                <a16:creationId xmlns:a16="http://schemas.microsoft.com/office/drawing/2014/main" xmlns="" id="{A3E6FE88-87AF-4ABE-977B-81012A2D2EDD}"/>
              </a:ext>
            </a:extLst>
          </p:cNvPr>
          <p:cNvPicPr>
            <a:picLocks noGrp="1" noChangeAspect="1"/>
          </p:cNvPicPr>
          <p:nvPr>
            <p:ph type="pic" sz="quarter" idx="19"/>
          </p:nvPr>
        </p:nvPicPr>
        <p:blipFill>
          <a:blip r:embed="rId3"/>
          <a:srcRect t="85" b="85"/>
          <a:stretch>
            <a:fillRect/>
          </a:stretch>
        </p:blipFill>
        <p:spPr>
          <a:prstGeom prst="rect">
            <a:avLst/>
          </a:prstGeom>
        </p:spPr>
      </p:pic>
      <p:pic>
        <p:nvPicPr>
          <p:cNvPr id="17" name="Picture Placeholder 16">
            <a:extLst>
              <a:ext uri="{FF2B5EF4-FFF2-40B4-BE49-F238E27FC236}">
                <a16:creationId xmlns:a16="http://schemas.microsoft.com/office/drawing/2014/main" xmlns="" id="{B23DFA8E-BE0E-4006-852E-3BA8DAF3E0C5}"/>
              </a:ext>
            </a:extLst>
          </p:cNvPr>
          <p:cNvPicPr>
            <a:picLocks noGrp="1" noChangeAspect="1"/>
          </p:cNvPicPr>
          <p:nvPr>
            <p:ph type="pic" sz="quarter" idx="16"/>
          </p:nvPr>
        </p:nvPicPr>
        <p:blipFill>
          <a:blip r:embed="rId4"/>
          <a:srcRect t="85" b="85"/>
          <a:stretch>
            <a:fillRect/>
          </a:stretch>
        </p:blipFill>
        <p:spPr>
          <a:prstGeom prst="rect">
            <a:avLst/>
          </a:prstGeom>
        </p:spPr>
      </p:pic>
      <p:pic>
        <p:nvPicPr>
          <p:cNvPr id="19" name="Picture Placeholder 12">
            <a:extLst>
              <a:ext uri="{FF2B5EF4-FFF2-40B4-BE49-F238E27FC236}">
                <a16:creationId xmlns:a16="http://schemas.microsoft.com/office/drawing/2014/main" xmlns="" id="{A9F2192E-93AD-4F56-8722-60BDBAC78637}"/>
              </a:ext>
            </a:extLst>
          </p:cNvPr>
          <p:cNvPicPr>
            <a:picLocks noGrp="1" noChangeAspect="1"/>
          </p:cNvPicPr>
          <p:nvPr>
            <p:ph type="pic" sz="quarter" idx="17"/>
          </p:nvPr>
        </p:nvPicPr>
        <p:blipFill>
          <a:blip r:embed="rId5"/>
          <a:srcRect t="85" b="85"/>
          <a:stretch>
            <a:fillRect/>
          </a:stretch>
        </p:blipFill>
        <p:spPr>
          <a:prstGeom prst="rect">
            <a:avLst/>
          </a:prstGeom>
        </p:spPr>
      </p:pic>
      <p:pic>
        <p:nvPicPr>
          <p:cNvPr id="25" name="Picture Placeholder 24">
            <a:extLst>
              <a:ext uri="{FF2B5EF4-FFF2-40B4-BE49-F238E27FC236}">
                <a16:creationId xmlns:a16="http://schemas.microsoft.com/office/drawing/2014/main" xmlns="" id="{5CF9C387-C6A1-44B6-B023-D46FF2DF195D}"/>
              </a:ext>
            </a:extLst>
          </p:cNvPr>
          <p:cNvPicPr>
            <a:picLocks noGrp="1" noChangeAspect="1"/>
          </p:cNvPicPr>
          <p:nvPr>
            <p:ph type="pic" sz="quarter" idx="20"/>
          </p:nvPr>
        </p:nvPicPr>
        <p:blipFill>
          <a:blip r:embed="rId6"/>
          <a:srcRect t="85" b="85"/>
          <a:stretch>
            <a:fillRect/>
          </a:stretch>
        </p:blipFill>
        <p:spPr>
          <a:prstGeom prst="rect">
            <a:avLst/>
          </a:prstGeom>
        </p:spPr>
      </p:pic>
      <p:sp>
        <p:nvSpPr>
          <p:cNvPr id="4" name="Text Placeholder 3">
            <a:extLst>
              <a:ext uri="{FF2B5EF4-FFF2-40B4-BE49-F238E27FC236}">
                <a16:creationId xmlns:a16="http://schemas.microsoft.com/office/drawing/2014/main" xmlns="" id="{CABC509A-764A-4708-8BB9-9F30A998430D}"/>
              </a:ext>
            </a:extLst>
          </p:cNvPr>
          <p:cNvSpPr>
            <a:spLocks noGrp="1"/>
          </p:cNvSpPr>
          <p:nvPr>
            <p:ph type="body" sz="quarter" idx="10"/>
          </p:nvPr>
        </p:nvSpPr>
        <p:spPr>
          <a:xfrm>
            <a:off x="6366146" y="2425530"/>
            <a:ext cx="5088000" cy="1440000"/>
          </a:xfrm>
        </p:spPr>
        <p:txBody>
          <a:bodyPr/>
          <a:lstStyle/>
          <a:p>
            <a:r>
              <a:rPr lang="en-US" dirty="0"/>
              <a:t>MLC Index Plus portfolios – changes to the G-REITs strategy</a:t>
            </a:r>
          </a:p>
          <a:p>
            <a:r>
              <a:rPr lang="en-US" sz="2400" dirty="0"/>
              <a:t>August 2018</a:t>
            </a:r>
          </a:p>
          <a:p>
            <a:endParaRPr lang="en-US" dirty="0"/>
          </a:p>
        </p:txBody>
      </p:sp>
      <p:sp>
        <p:nvSpPr>
          <p:cNvPr id="8" name="TextBox 7"/>
          <p:cNvSpPr txBox="1"/>
          <p:nvPr/>
        </p:nvSpPr>
        <p:spPr>
          <a:xfrm>
            <a:off x="5848792" y="202954"/>
            <a:ext cx="4536504" cy="276999"/>
          </a:xfrm>
          <a:prstGeom prst="rect">
            <a:avLst/>
          </a:prstGeom>
          <a:noFill/>
        </p:spPr>
        <p:txBody>
          <a:bodyPr wrap="square" rtlCol="0">
            <a:spAutoFit/>
          </a:bodyPr>
          <a:lstStyle/>
          <a:p>
            <a:r>
              <a:rPr lang="en-AU" sz="1200" b="1" dirty="0">
                <a:solidFill>
                  <a:schemeClr val="bg1"/>
                </a:solidFill>
              </a:rPr>
              <a:t>This material is not for circulation to retail investors.</a:t>
            </a:r>
            <a:endParaRPr lang="en-AU" b="1" dirty="0">
              <a:solidFill>
                <a:schemeClr val="bg1"/>
              </a:solidFill>
            </a:endParaRPr>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28296" y="6128017"/>
            <a:ext cx="1420371" cy="181356"/>
          </a:xfrm>
          <a:prstGeom prst="rect">
            <a:avLst/>
          </a:prstGeom>
        </p:spPr>
      </p:pic>
      <p:sp>
        <p:nvSpPr>
          <p:cNvPr id="10" name="Text Placeholder 4">
            <a:extLst>
              <a:ext uri="{FF2B5EF4-FFF2-40B4-BE49-F238E27FC236}">
                <a16:creationId xmlns:a16="http://schemas.microsoft.com/office/drawing/2014/main" xmlns="" id="{E0D9FA93-0847-4FEB-99E2-03DC827CE878}"/>
              </a:ext>
            </a:extLst>
          </p:cNvPr>
          <p:cNvSpPr>
            <a:spLocks noGrp="1"/>
          </p:cNvSpPr>
          <p:nvPr>
            <p:ph type="body" sz="quarter" idx="18"/>
          </p:nvPr>
        </p:nvSpPr>
        <p:spPr>
          <a:xfrm>
            <a:off x="1339719" y="1465746"/>
            <a:ext cx="2911734" cy="3924511"/>
          </a:xfrm>
        </p:spPr>
        <p:txBody>
          <a:bodyPr/>
          <a:lstStyle/>
          <a:p>
            <a:endParaRPr lang="en-US" dirty="0"/>
          </a:p>
        </p:txBody>
      </p:sp>
    </p:spTree>
    <p:extLst>
      <p:ext uri="{BB962C8B-B14F-4D97-AF65-F5344CB8AC3E}">
        <p14:creationId xmlns:p14="http://schemas.microsoft.com/office/powerpoint/2010/main" val="74703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5"/>
          </p:nvPr>
        </p:nvSpPr>
        <p:spPr/>
        <p:txBody>
          <a:bodyPr/>
          <a:lstStyle/>
          <a:p>
            <a:pPr>
              <a:defRPr/>
            </a:pPr>
            <a:fld id="{4EEB0A18-7FF8-4D8F-8A15-8A0E43D13946}" type="slidenum">
              <a:rPr smtClean="0"/>
              <a:pPr>
                <a:defRPr/>
              </a:pPr>
              <a:t>2</a:t>
            </a:fld>
            <a:endParaRPr dirty="0"/>
          </a:p>
        </p:txBody>
      </p:sp>
      <p:sp>
        <p:nvSpPr>
          <p:cNvPr id="21507" name="Content Placeholder 3"/>
          <p:cNvSpPr>
            <a:spLocks noGrp="1"/>
          </p:cNvSpPr>
          <p:nvPr>
            <p:ph sz="quarter" idx="12"/>
          </p:nvPr>
        </p:nvSpPr>
        <p:spPr bwMode="auto">
          <a:xfrm>
            <a:off x="678725" y="920822"/>
            <a:ext cx="10752667" cy="5364162"/>
          </a:xfrm>
        </p:spPr>
        <p:txBody>
          <a:bodyPr vert="horz" wrap="square" lIns="0" tIns="45720" rIns="0" bIns="45720" numCol="1" rtlCol="0" anchor="t" anchorCtr="0" compatLnSpc="1">
            <a:prstTxWarp prst="textNoShape">
              <a:avLst/>
            </a:prstTxWarp>
            <a:noAutofit/>
          </a:bodyPr>
          <a:lstStyle/>
          <a:p>
            <a:pPr lvl="1" defTabSz="457200">
              <a:spcBef>
                <a:spcPts val="1000"/>
              </a:spcBef>
            </a:pPr>
            <a:r>
              <a:rPr lang="en-AU" sz="1000" b="0" dirty="0">
                <a:latin typeface="+mn-lt"/>
              </a:rPr>
              <a:t>This information is provided by MLC Investments Limited (ABN 30 002 641 661 AFSL 230705) as Responsible Entity and NULIS Nominees (Australia) Limited (ABN 80 008 515 633, AFSL 236465) as trustee of the MLC MasterKey and Fundamentals Super and Pension and MLC MasterKey Business Super products which are a part of the MLC Super Fund (ABN 70 732 426 024 (together “MLC” or “we”), all members of the National Australia Bank Limited (ABN 12 004 044 4397, AFSL 230 686) group of companies, 105–153 Miller Street, North Sydney 2060. An investment in any product offered by a member company of the National Australia Bank group of companies does not represent a deposit with or a liability of the National Australia Bank Limited (ABN 12 004 044 937) or its subsidiaries. </a:t>
            </a:r>
            <a:r>
              <a:rPr lang="en-AU" sz="1200" dirty="0"/>
              <a:t>NAB does not guarantee or otherwise accept any liability in respect of any financial product referred to in this presentation.</a:t>
            </a:r>
          </a:p>
          <a:p>
            <a:pPr lvl="1" defTabSz="457200">
              <a:spcBef>
                <a:spcPts val="1000"/>
              </a:spcBef>
            </a:pPr>
            <a:r>
              <a:rPr lang="en-AU" sz="1000" b="1" dirty="0"/>
              <a:t>This presentation has been prepared for licensed financial advisers only. This document must not be distributed to “retail clients” (as defined in the Corporations Act 2001 (Cth)) or any other persons. This information is directed to and prepared for Australian residents only.</a:t>
            </a:r>
          </a:p>
          <a:p>
            <a:pPr defTabSz="457200"/>
            <a:r>
              <a:rPr lang="en-AU" sz="1000" b="0" dirty="0">
                <a:latin typeface="+mn-lt"/>
              </a:rPr>
              <a:t>This information may constitute general advice. It has been prepared without taking account of an investor’s objectives, financial situation or needs and because of that an investor should, before acting on the advice, consider the appropriateness of the advice having regard to their personal objectives, financial situation and needs. </a:t>
            </a:r>
          </a:p>
          <a:p>
            <a:pPr defTabSz="457200"/>
            <a:r>
              <a:rPr lang="en-AU" sz="1000" b="0" dirty="0">
                <a:latin typeface="+mn-lt"/>
              </a:rPr>
              <a:t>Investors should obtain a Product Disclosure Statement or other disclosure document relating to any financial product which is issued by MLC, and consider it before making any decision about whether to acquire or continue to hold the product. A copy of the Product Disclosure Statement or other disclosure document is available upon request by phoning the MLC call centre on 132 652 or on our website at mlc.com.au. </a:t>
            </a:r>
          </a:p>
          <a:p>
            <a:pPr defTabSz="457200"/>
            <a:r>
              <a:rPr lang="en-AU" sz="1000" b="0" dirty="0">
                <a:latin typeface="+mn-lt"/>
              </a:rPr>
              <a:t>Past performance is not a reliable indicator of future performance. The value of an investment may rise or fall with the changes in the market.</a:t>
            </a:r>
          </a:p>
          <a:p>
            <a:pPr defTabSz="457200"/>
            <a:r>
              <a:rPr lang="en-AU" sz="1000" b="0" dirty="0">
                <a:latin typeface="+mn-lt"/>
              </a:rPr>
              <a:t>Any opinions expressed in this presentation constitute our judgement at the time of issue and are subject to change. We believe that the information contained in this presentation is correct and that any estimates, opinions, conclusions or recommendations are reasonably held or made at the time of compilation. However, no warranty is made as to their accuracy or reliability (which may change without notice) or other information contained in this presentation.</a:t>
            </a:r>
          </a:p>
          <a:p>
            <a:pPr defTabSz="457200"/>
            <a:r>
              <a:rPr lang="en-AU" sz="1000" b="0" dirty="0">
                <a:latin typeface="+mn-lt"/>
              </a:rPr>
              <a:t>Any projection or other forward looking statement (‘Projection’) in this document is provided for information purposes only. No representation is made as to the accuracy or reasonableness of any such Projection or that it will be met. Actual events may vary materially.</a:t>
            </a:r>
          </a:p>
          <a:p>
            <a:pPr defTabSz="457200"/>
            <a:r>
              <a:rPr lang="en-AU" sz="1000" b="0" dirty="0">
                <a:latin typeface="+mn-lt"/>
              </a:rPr>
              <a:t>MLC relies on third parties to provide certain information and are not responsible for its accuracy. MLC is not liable for any loss arising from any person relying on information provided by third parties. </a:t>
            </a:r>
          </a:p>
          <a:p>
            <a:pPr defTabSz="457200"/>
            <a:r>
              <a:rPr lang="en-AU" sz="1000" b="0" dirty="0">
                <a:latin typeface="+mn-lt"/>
              </a:rPr>
              <a:t>While MLC has taken all reasonable care in producing this communication, subsequent changes in circumstances may occur and impact on its accuracy.</a:t>
            </a:r>
          </a:p>
          <a:p>
            <a:pPr defTabSz="457200"/>
            <a:r>
              <a:rPr lang="en-AU" sz="1000" b="0" dirty="0">
                <a:latin typeface="+mn-lt"/>
              </a:rPr>
              <a:t>The investment managers are current as at the date this communication was prepared. Investment managers are regularly reviewed and may be appointed or removed at any time without prior notice to you. </a:t>
            </a:r>
          </a:p>
          <a:p>
            <a:pPr defTabSz="457200"/>
            <a:r>
              <a:rPr lang="en-AU" sz="1000" b="0" dirty="0">
                <a:latin typeface="+mn-lt"/>
              </a:rPr>
              <a:t>The following funds are affected by the changes to the </a:t>
            </a:r>
            <a:r>
              <a:rPr lang="en-AU" sz="1000" b="0" dirty="0" smtClean="0">
                <a:latin typeface="+mn-lt"/>
              </a:rPr>
              <a:t>G-REITs strategy.  </a:t>
            </a:r>
            <a:r>
              <a:rPr lang="en-AU" sz="1000" b="0" dirty="0">
                <a:latin typeface="+mn-lt"/>
              </a:rPr>
              <a:t>These funds appear on MLC’s platforms, in addition to a number of external platforms:</a:t>
            </a:r>
          </a:p>
          <a:p>
            <a:pPr defTabSz="457200"/>
            <a:r>
              <a:rPr lang="en-AU" sz="1000" b="0" dirty="0">
                <a:latin typeface="+mn-lt"/>
              </a:rPr>
              <a:t>MLC Index Plus Conservative Growth Portfolio  			MLC Index Plus Balanced Portfolio		MLC Index Plus Growth Portfolio</a:t>
            </a:r>
          </a:p>
          <a:p>
            <a:pPr defTabSz="457200"/>
            <a:endParaRPr lang="en-AU" sz="1000" b="0" dirty="0">
              <a:latin typeface="+mn-lt"/>
            </a:endParaRPr>
          </a:p>
        </p:txBody>
      </p:sp>
      <p:sp>
        <p:nvSpPr>
          <p:cNvPr id="10" name="Text Placeholder 4"/>
          <p:cNvSpPr>
            <a:spLocks noGrp="1"/>
          </p:cNvSpPr>
          <p:nvPr>
            <p:ph type="body" sz="quarter" idx="13"/>
          </p:nvPr>
        </p:nvSpPr>
        <p:spPr>
          <a:xfrm>
            <a:off x="676607" y="549276"/>
            <a:ext cx="8773583" cy="358775"/>
          </a:xfrm>
        </p:spPr>
        <p:txBody>
          <a:bodyPr wrap="square" numCol="1" anchorCtr="0" compatLnSpc="1">
            <a:prstTxWarp prst="textNoShape">
              <a:avLst/>
            </a:prstTxWarp>
          </a:bodyPr>
          <a:lstStyle/>
          <a:p>
            <a:pPr marL="0" indent="0">
              <a:spcAft>
                <a:spcPct val="0"/>
              </a:spcAft>
              <a:defRPr/>
            </a:pPr>
            <a:r>
              <a:rPr lang="en-AU" sz="2400" dirty="0">
                <a:solidFill>
                  <a:schemeClr val="accent5"/>
                </a:solidFill>
                <a:cs typeface="+mj-cs"/>
              </a:rPr>
              <a:t>Important</a:t>
            </a:r>
            <a:r>
              <a:rPr lang="en-AU" dirty="0">
                <a:cs typeface="Arial" charset="0"/>
              </a:rPr>
              <a:t> </a:t>
            </a:r>
            <a:r>
              <a:rPr lang="en-AU" sz="2400" dirty="0">
                <a:solidFill>
                  <a:schemeClr val="accent5"/>
                </a:solidFill>
                <a:cs typeface="+mj-cs"/>
              </a:rPr>
              <a:t>information</a:t>
            </a:r>
          </a:p>
        </p:txBody>
      </p:sp>
      <p:sp>
        <p:nvSpPr>
          <p:cNvPr id="5" name="Footer Placeholder 3"/>
          <p:cNvSpPr>
            <a:spLocks noGrp="1"/>
          </p:cNvSpPr>
          <p:nvPr>
            <p:ph type="ftr" sz="quarter" idx="4294967295"/>
          </p:nvPr>
        </p:nvSpPr>
        <p:spPr>
          <a:xfrm>
            <a:off x="3637367" y="6587408"/>
            <a:ext cx="7752267" cy="216000"/>
          </a:xfrm>
          <a:prstGeom prst="rect">
            <a:avLst/>
          </a:prstGeom>
        </p:spPr>
        <p:txBody>
          <a:bodyPr/>
          <a:lstStyle/>
          <a:p>
            <a:r>
              <a:rPr lang="en-AU" sz="1000" dirty="0">
                <a:solidFill>
                  <a:srgbClr val="000000"/>
                </a:solidFill>
              </a:rPr>
              <a:t>THIS MATERIAL IS NOT FOR CIRCULATION TO RETAIL INVESTORS.</a:t>
            </a:r>
          </a:p>
        </p:txBody>
      </p:sp>
    </p:spTree>
    <p:extLst>
      <p:ext uri="{BB962C8B-B14F-4D97-AF65-F5344CB8AC3E}">
        <p14:creationId xmlns:p14="http://schemas.microsoft.com/office/powerpoint/2010/main" val="170438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sz="quarter" idx="12"/>
          </p:nvPr>
        </p:nvSpPr>
        <p:spPr bwMode="auto">
          <a:xfrm>
            <a:off x="829733" y="1359939"/>
            <a:ext cx="10752667" cy="2118986"/>
          </a:xfrm>
        </p:spPr>
        <p:txBody>
          <a:bodyPr wrap="square" numCol="1" anchor="t" anchorCtr="0" compatLnSpc="1">
            <a:prstTxWarp prst="textNoShape">
              <a:avLst/>
            </a:prstTxWarp>
          </a:bodyPr>
          <a:lstStyle/>
          <a:p>
            <a:pPr marL="285750" indent="-285750">
              <a:buClr>
                <a:srgbClr val="51C4D3"/>
              </a:buClr>
              <a:buFont typeface="Arial" pitchFamily="34" charset="0"/>
              <a:buChar char="•"/>
              <a:defRPr/>
            </a:pPr>
            <a:r>
              <a:rPr lang="en-AU" b="0" dirty="0">
                <a:solidFill>
                  <a:schemeClr val="bg2"/>
                </a:solidFill>
              </a:rPr>
              <a:t>In MLC Index Plus the </a:t>
            </a:r>
            <a:r>
              <a:rPr b="0" dirty="0">
                <a:solidFill>
                  <a:schemeClr val="bg2"/>
                </a:solidFill>
              </a:rPr>
              <a:t>passive </a:t>
            </a:r>
            <a:r>
              <a:rPr lang="en-AU" b="0" dirty="0">
                <a:solidFill>
                  <a:schemeClr val="bg2"/>
                </a:solidFill>
              </a:rPr>
              <a:t>global real estate investment trust (G-REIT) </a:t>
            </a:r>
            <a:r>
              <a:rPr lang="en-AU" b="0" dirty="0" smtClean="0">
                <a:solidFill>
                  <a:schemeClr val="bg2"/>
                </a:solidFill>
              </a:rPr>
              <a:t>strategy </a:t>
            </a:r>
            <a:r>
              <a:rPr b="0" dirty="0">
                <a:solidFill>
                  <a:schemeClr val="bg2"/>
                </a:solidFill>
              </a:rPr>
              <a:t>ha</a:t>
            </a:r>
            <a:r>
              <a:rPr lang="en-AU" b="0" dirty="0">
                <a:solidFill>
                  <a:schemeClr val="bg2"/>
                </a:solidFill>
              </a:rPr>
              <a:t>s</a:t>
            </a:r>
            <a:r>
              <a:rPr b="0" dirty="0">
                <a:solidFill>
                  <a:schemeClr val="bg2"/>
                </a:solidFill>
              </a:rPr>
              <a:t> been moved to </a:t>
            </a:r>
            <a:r>
              <a:rPr lang="en-AU" b="0" dirty="0">
                <a:solidFill>
                  <a:schemeClr val="bg2"/>
                </a:solidFill>
              </a:rPr>
              <a:t>a </a:t>
            </a:r>
            <a:r>
              <a:rPr b="0" dirty="0">
                <a:solidFill>
                  <a:schemeClr val="bg2"/>
                </a:solidFill>
              </a:rPr>
              <a:t>quantitative, enhanced index approach:</a:t>
            </a:r>
          </a:p>
          <a:p>
            <a:pPr marL="971550" lvl="1" indent="-285750">
              <a:buClr>
                <a:srgbClr val="51C4D3"/>
              </a:buClr>
              <a:buFont typeface="Courier New" pitchFamily="49" charset="0"/>
              <a:buChar char="o"/>
              <a:defRPr/>
            </a:pPr>
            <a:r>
              <a:rPr dirty="0">
                <a:solidFill>
                  <a:schemeClr val="bg2"/>
                </a:solidFill>
                <a:latin typeface="+mj-lt"/>
              </a:rPr>
              <a:t>we've replaced Vanguard’s passive </a:t>
            </a:r>
            <a:r>
              <a:rPr lang="en-AU" dirty="0">
                <a:solidFill>
                  <a:schemeClr val="bg2"/>
                </a:solidFill>
                <a:latin typeface="+mj-lt"/>
              </a:rPr>
              <a:t>strategy </a:t>
            </a:r>
            <a:r>
              <a:rPr dirty="0">
                <a:solidFill>
                  <a:schemeClr val="bg2"/>
                </a:solidFill>
                <a:latin typeface="+mj-lt"/>
              </a:rPr>
              <a:t>with Redpoint</a:t>
            </a:r>
            <a:r>
              <a:rPr lang="en-AU" dirty="0">
                <a:solidFill>
                  <a:schemeClr val="bg2"/>
                </a:solidFill>
                <a:latin typeface="+mj-lt"/>
              </a:rPr>
              <a:t>‘s</a:t>
            </a:r>
            <a:r>
              <a:rPr dirty="0">
                <a:solidFill>
                  <a:schemeClr val="bg2"/>
                </a:solidFill>
                <a:latin typeface="+mj-lt"/>
              </a:rPr>
              <a:t> quantitative, enhanced index approach</a:t>
            </a:r>
            <a:r>
              <a:rPr lang="en-AU" dirty="0">
                <a:solidFill>
                  <a:schemeClr val="bg2"/>
                </a:solidFill>
                <a:latin typeface="+mj-lt"/>
              </a:rPr>
              <a:t>, and</a:t>
            </a:r>
          </a:p>
          <a:p>
            <a:pPr marL="971550" lvl="1" indent="-285750">
              <a:buClr>
                <a:srgbClr val="51C4D3"/>
              </a:buClr>
              <a:buFont typeface="Courier New" pitchFamily="49" charset="0"/>
              <a:buChar char="o"/>
              <a:defRPr/>
            </a:pPr>
            <a:r>
              <a:rPr lang="en-AU" dirty="0">
                <a:solidFill>
                  <a:schemeClr val="bg2"/>
                </a:solidFill>
                <a:latin typeface="+mj-lt"/>
              </a:rPr>
              <a:t>changed the benchmark to the FTSE/EPRA NAREIT Developed Index (AUD hedged), which we believe is more representative of G-REITs. </a:t>
            </a:r>
            <a:endParaRPr dirty="0">
              <a:solidFill>
                <a:schemeClr val="bg2"/>
              </a:solidFill>
              <a:latin typeface="+mj-lt"/>
            </a:endParaRPr>
          </a:p>
          <a:p>
            <a:pPr marL="0" indent="0">
              <a:buFont typeface="Arial" pitchFamily="34" charset="0"/>
              <a:buNone/>
              <a:defRPr/>
            </a:pPr>
            <a:endParaRPr dirty="0"/>
          </a:p>
          <a:p>
            <a:pPr marL="0" indent="0">
              <a:buFont typeface="Arial" pitchFamily="34" charset="0"/>
              <a:buNone/>
              <a:defRPr/>
            </a:pPr>
            <a:endParaRPr dirty="0"/>
          </a:p>
          <a:p>
            <a:pPr marL="285750" indent="-285750">
              <a:buClr>
                <a:srgbClr val="51C4D3"/>
              </a:buClr>
              <a:buFont typeface="Arial" pitchFamily="34" charset="0"/>
              <a:buChar char="•"/>
              <a:defRPr/>
            </a:pPr>
            <a:endParaRPr b="0" dirty="0">
              <a:solidFill>
                <a:schemeClr val="bg2"/>
              </a:solidFill>
            </a:endParaRPr>
          </a:p>
        </p:txBody>
      </p:sp>
      <p:sp>
        <p:nvSpPr>
          <p:cNvPr id="3" name="Text Placeholder 2"/>
          <p:cNvSpPr>
            <a:spLocks noGrp="1"/>
          </p:cNvSpPr>
          <p:nvPr>
            <p:ph type="body" sz="quarter" idx="13"/>
          </p:nvPr>
        </p:nvSpPr>
        <p:spPr>
          <a:xfrm>
            <a:off x="742951" y="506414"/>
            <a:ext cx="8773583" cy="852487"/>
          </a:xfrm>
        </p:spPr>
        <p:txBody>
          <a:bodyPr vert="horz" wrap="square" lIns="0" tIns="0" rIns="0" bIns="0" numCol="1" rtlCol="0" anchor="t" anchorCtr="0" compatLnSpc="1">
            <a:prstTxWarp prst="textNoShape">
              <a:avLst/>
            </a:prstTxWarp>
            <a:noAutofit/>
          </a:bodyPr>
          <a:lstStyle/>
          <a:p>
            <a:pPr>
              <a:spcAft>
                <a:spcPct val="0"/>
              </a:spcAft>
            </a:pPr>
            <a:r>
              <a:rPr lang="en-AU" sz="2400" dirty="0">
                <a:solidFill>
                  <a:schemeClr val="accent5"/>
                </a:solidFill>
                <a:cs typeface="+mj-cs"/>
              </a:rPr>
              <a:t>What’s changed?</a:t>
            </a:r>
          </a:p>
        </p:txBody>
      </p:sp>
      <p:sp>
        <p:nvSpPr>
          <p:cNvPr id="4" name="Slide Number Placeholder 3"/>
          <p:cNvSpPr>
            <a:spLocks noGrp="1"/>
          </p:cNvSpPr>
          <p:nvPr>
            <p:ph type="sldNum" sz="quarter" idx="15"/>
          </p:nvPr>
        </p:nvSpPr>
        <p:spPr/>
        <p:txBody>
          <a:bodyPr/>
          <a:lstStyle/>
          <a:p>
            <a:pPr>
              <a:defRPr/>
            </a:pPr>
            <a:fld id="{DC5A9D67-8AB6-4F5E-89A0-9933B0F0FEA8}" type="slidenum">
              <a:rPr smtClean="0"/>
              <a:pPr>
                <a:defRPr/>
              </a:pPr>
              <a:t>3</a:t>
            </a:fld>
            <a:endParaRPr dirty="0"/>
          </a:p>
        </p:txBody>
      </p:sp>
      <p:sp>
        <p:nvSpPr>
          <p:cNvPr id="5" name="Footer Placeholder 3"/>
          <p:cNvSpPr>
            <a:spLocks noGrp="1"/>
          </p:cNvSpPr>
          <p:nvPr>
            <p:ph type="ftr" sz="quarter" idx="4294967295"/>
          </p:nvPr>
        </p:nvSpPr>
        <p:spPr>
          <a:xfrm>
            <a:off x="4115039" y="6413106"/>
            <a:ext cx="7752267" cy="216000"/>
          </a:xfrm>
          <a:prstGeom prst="rect">
            <a:avLst/>
          </a:prstGeom>
        </p:spPr>
        <p:txBody>
          <a:bodyPr/>
          <a:lstStyle/>
          <a:p>
            <a:r>
              <a:rPr lang="en-AU" sz="1000" dirty="0">
                <a:solidFill>
                  <a:srgbClr val="000000"/>
                </a:solidFill>
              </a:rPr>
              <a:t>THIS MATERIAL IS NOT FOR CIRCULATION TO RETAIL INVESTORS.</a:t>
            </a:r>
          </a:p>
        </p:txBody>
      </p:sp>
      <p:sp>
        <p:nvSpPr>
          <p:cNvPr id="6" name="Content Placeholder 1"/>
          <p:cNvSpPr txBox="1">
            <a:spLocks/>
          </p:cNvSpPr>
          <p:nvPr/>
        </p:nvSpPr>
        <p:spPr>
          <a:xfrm>
            <a:off x="793751" y="4547377"/>
            <a:ext cx="10752667" cy="788882"/>
          </a:xfrm>
          <a:prstGeom prst="rect">
            <a:avLst/>
          </a:prstGeom>
        </p:spPr>
        <p:txBody>
          <a:bodyPr lIns="0" tIns="0" rIns="0" bIns="0">
            <a:normAutofit/>
          </a:bodyPr>
          <a:lstStyle>
            <a:lvl1pPr marL="342900" indent="-342900" algn="l" rtl="0" eaLnBrk="0" fontAlgn="base" hangingPunct="0">
              <a:spcBef>
                <a:spcPct val="0"/>
              </a:spcBef>
              <a:spcAft>
                <a:spcPts val="850"/>
              </a:spcAft>
              <a:buFont typeface="Arial" charset="0"/>
              <a:defRPr lang="en-AU" kern="1200" cap="none">
                <a:solidFill>
                  <a:srgbClr val="D86018"/>
                </a:solidFill>
                <a:latin typeface="+mn-lt"/>
                <a:ea typeface="+mn-ea"/>
                <a:cs typeface="+mn-cs"/>
              </a:defRPr>
            </a:lvl1pPr>
            <a:lvl2pPr marL="742950" indent="-285750" algn="l" rtl="0" eaLnBrk="0" fontAlgn="base" hangingPunct="0">
              <a:spcBef>
                <a:spcPct val="0"/>
              </a:spcBef>
              <a:spcAft>
                <a:spcPts val="600"/>
              </a:spcAft>
              <a:buFont typeface="Arial" charset="0"/>
              <a:defRPr lang="en-AU" kern="1200" dirty="0">
                <a:solidFill>
                  <a:schemeClr val="bg2"/>
                </a:solidFill>
                <a:latin typeface="+mn-lt"/>
                <a:ea typeface="+mn-ea"/>
                <a:cs typeface="+mn-cs"/>
              </a:defRPr>
            </a:lvl2pPr>
            <a:lvl3pPr marL="215900" indent="-215900" algn="l" rtl="0" eaLnBrk="0" fontAlgn="base" hangingPunct="0">
              <a:spcBef>
                <a:spcPct val="0"/>
              </a:spcBef>
              <a:spcAft>
                <a:spcPct val="0"/>
              </a:spcAft>
              <a:buClr>
                <a:srgbClr val="D86018"/>
              </a:buClr>
              <a:buFont typeface="Arial" charset="0"/>
              <a:buChar char="•"/>
              <a:defRPr lang="en-AU" kern="1200" dirty="0">
                <a:solidFill>
                  <a:schemeClr val="bg2"/>
                </a:solidFill>
                <a:latin typeface="+mn-lt"/>
                <a:ea typeface="+mn-ea"/>
                <a:cs typeface="+mn-cs"/>
              </a:defRPr>
            </a:lvl3pPr>
            <a:lvl4pPr marL="503238" indent="-287338" algn="l" rtl="0" eaLnBrk="0" fontAlgn="base" hangingPunct="0">
              <a:spcBef>
                <a:spcPct val="0"/>
              </a:spcBef>
              <a:spcAft>
                <a:spcPct val="0"/>
              </a:spcAft>
              <a:buClr>
                <a:srgbClr val="D86018"/>
              </a:buClr>
              <a:buFont typeface="Arial" charset="0"/>
              <a:buChar char="‒"/>
              <a:defRPr lang="en-AU" kern="1200" dirty="0">
                <a:solidFill>
                  <a:schemeClr val="bg2"/>
                </a:solidFill>
                <a:latin typeface="+mn-lt"/>
                <a:ea typeface="+mn-ea"/>
                <a:cs typeface="+mn-cs"/>
              </a:defRPr>
            </a:lvl4pPr>
            <a:lvl5pPr marL="790575" indent="-287338" algn="l" rtl="0" eaLnBrk="0" fontAlgn="base" hangingPunct="0">
              <a:spcBef>
                <a:spcPct val="0"/>
              </a:spcBef>
              <a:spcAft>
                <a:spcPct val="0"/>
              </a:spcAft>
              <a:buFont typeface="Arial" charset="0"/>
              <a:buChar char="‒"/>
              <a:defRPr lang="en-AU" kern="1200" dirty="0">
                <a:solidFill>
                  <a:schemeClr val="bg2"/>
                </a:solidFill>
                <a:latin typeface="+mn-lt"/>
                <a:ea typeface="+mn-ea"/>
                <a:cs typeface="+mn-cs"/>
              </a:defRPr>
            </a:lvl5pPr>
            <a:lvl6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6pPr>
            <a:lvl7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7pPr>
            <a:lvl8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8pPr>
            <a:lvl9pPr marL="803275" indent="-293688" algn="l" defTabSz="914400" rtl="0" eaLnBrk="1" latinLnBrk="0" hangingPunct="1">
              <a:spcBef>
                <a:spcPts val="0"/>
              </a:spcBef>
              <a:buFont typeface="Arial" pitchFamily="34" charset="0"/>
              <a:buChar char="‒"/>
              <a:defRPr lang="en-AU" sz="2000" kern="1200" noProof="0" dirty="0">
                <a:solidFill>
                  <a:schemeClr val="accent2"/>
                </a:solidFill>
                <a:latin typeface="+mn-lt"/>
                <a:ea typeface="+mn-ea"/>
                <a:cs typeface="+mn-cs"/>
              </a:defRPr>
            </a:lvl9pPr>
          </a:lstStyle>
          <a:p>
            <a:pPr marL="285750" indent="-285750">
              <a:buClr>
                <a:srgbClr val="51C4D3"/>
              </a:buClr>
              <a:buFont typeface="Arial" pitchFamily="34" charset="0"/>
              <a:buChar char="•"/>
              <a:defRPr/>
            </a:pPr>
            <a:r>
              <a:rPr dirty="0">
                <a:solidFill>
                  <a:schemeClr val="bg2"/>
                </a:solidFill>
              </a:rPr>
              <a:t>Slightly </a:t>
            </a:r>
            <a:r>
              <a:rPr b="1" dirty="0">
                <a:solidFill>
                  <a:srgbClr val="51C4D3"/>
                </a:solidFill>
              </a:rPr>
              <a:t>improved return potential </a:t>
            </a:r>
            <a:r>
              <a:rPr dirty="0">
                <a:solidFill>
                  <a:schemeClr val="bg2"/>
                </a:solidFill>
              </a:rPr>
              <a:t>for our </a:t>
            </a:r>
            <a:r>
              <a:rPr dirty="0">
                <a:solidFill>
                  <a:schemeClr val="bg2"/>
                </a:solidFill>
                <a:latin typeface="+mj-lt"/>
              </a:rPr>
              <a:t>Index</a:t>
            </a:r>
            <a:r>
              <a:rPr dirty="0">
                <a:solidFill>
                  <a:schemeClr val="bg2"/>
                </a:solidFill>
              </a:rPr>
              <a:t> Plus portfolios with </a:t>
            </a:r>
            <a:r>
              <a:rPr lang="en-AU" b="1" dirty="0">
                <a:solidFill>
                  <a:srgbClr val="51C4D3"/>
                </a:solidFill>
              </a:rPr>
              <a:t>no increase in </a:t>
            </a:r>
            <a:r>
              <a:rPr lang="en-AU" b="1" dirty="0">
                <a:solidFill>
                  <a:srgbClr val="51C4D3"/>
                </a:solidFill>
              </a:rPr>
              <a:t>fees</a:t>
            </a:r>
            <a:r>
              <a:rPr dirty="0" smtClean="0">
                <a:solidFill>
                  <a:schemeClr val="bg2"/>
                </a:solidFill>
              </a:rPr>
              <a:t>.</a:t>
            </a:r>
            <a:endParaRPr dirty="0">
              <a:solidFill>
                <a:schemeClr val="bg2"/>
              </a:solidFill>
            </a:endParaRPr>
          </a:p>
        </p:txBody>
      </p:sp>
      <p:sp>
        <p:nvSpPr>
          <p:cNvPr id="7" name="Text Placeholder 2"/>
          <p:cNvSpPr txBox="1">
            <a:spLocks/>
          </p:cNvSpPr>
          <p:nvPr/>
        </p:nvSpPr>
        <p:spPr bwMode="auto">
          <a:xfrm>
            <a:off x="793751" y="3960000"/>
            <a:ext cx="8773583" cy="4254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Autofit/>
          </a:bodyPr>
          <a:lstStyle>
            <a:lvl1pPr indent="0" defTabSz="914400">
              <a:lnSpc>
                <a:spcPct val="90000"/>
              </a:lnSpc>
              <a:spcBef>
                <a:spcPts val="1000"/>
              </a:spcBef>
              <a:spcAft>
                <a:spcPct val="0"/>
              </a:spcAft>
              <a:buFont typeface="Arial" panose="020B0604020202020204" pitchFamily="34" charset="0"/>
              <a:buNone/>
              <a:defRPr lang="en-US" sz="2400" b="1" cap="none" smtClean="0">
                <a:solidFill>
                  <a:schemeClr val="accent5"/>
                </a:solidFill>
                <a:latin typeface="+mj-lt"/>
                <a:ea typeface="+mj-ea"/>
                <a:cs typeface="+mj-cs"/>
              </a:defRPr>
            </a:lvl1pPr>
            <a:lvl2pPr marL="0" indent="0" defTabSz="914400">
              <a:lnSpc>
                <a:spcPct val="90000"/>
              </a:lnSpc>
              <a:spcBef>
                <a:spcPts val="500"/>
              </a:spcBef>
              <a:spcAft>
                <a:spcPts val="0"/>
              </a:spcAft>
              <a:buFont typeface="Arial" panose="020B0604020202020204" pitchFamily="34" charset="0"/>
              <a:buNone/>
              <a:defRPr lang="en-US" sz="2200" cap="none" baseline="0" smtClean="0">
                <a:solidFill>
                  <a:schemeClr val="bg2"/>
                </a:solidFill>
              </a:defRPr>
            </a:lvl2pPr>
            <a:lvl3pPr marL="1588" indent="0" defTabSz="914400">
              <a:lnSpc>
                <a:spcPct val="90000"/>
              </a:lnSpc>
              <a:spcBef>
                <a:spcPts val="500"/>
              </a:spcBef>
              <a:buFont typeface="Arial" panose="020B0604020202020204" pitchFamily="34" charset="0"/>
              <a:buNone/>
              <a:defRPr lang="en-US" sz="1600" smtClean="0"/>
            </a:lvl3pPr>
            <a:lvl4pPr marL="1588" indent="0" defTabSz="914400">
              <a:lnSpc>
                <a:spcPct val="90000"/>
              </a:lnSpc>
              <a:spcBef>
                <a:spcPts val="500"/>
              </a:spcBef>
              <a:buFont typeface="Charlie Std Regular" panose="02060504000000020004" pitchFamily="18" charset="0"/>
              <a:buNone/>
              <a:defRPr lang="en-US" sz="1400" smtClean="0"/>
            </a:lvl4pPr>
            <a:lvl5pPr marL="1588" indent="0" defTabSz="914400">
              <a:lnSpc>
                <a:spcPct val="90000"/>
              </a:lnSpc>
              <a:spcBef>
                <a:spcPts val="500"/>
              </a:spcBef>
              <a:buFont typeface="Arial" panose="020B0604020202020204" pitchFamily="34" charset="0"/>
              <a:buNone/>
              <a:defRPr lang="en-AU" sz="1400"/>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AU" dirty="0"/>
              <a:t>How may clients benefit?</a:t>
            </a:r>
          </a:p>
        </p:txBody>
      </p:sp>
    </p:spTree>
    <p:extLst>
      <p:ext uri="{BB962C8B-B14F-4D97-AF65-F5344CB8AC3E}">
        <p14:creationId xmlns:p14="http://schemas.microsoft.com/office/powerpoint/2010/main" val="4285485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sz="quarter" idx="12"/>
          </p:nvPr>
        </p:nvSpPr>
        <p:spPr bwMode="auto">
          <a:xfrm>
            <a:off x="725512" y="1181735"/>
            <a:ext cx="10409767" cy="3090862"/>
          </a:xfrm>
        </p:spPr>
        <p:txBody>
          <a:bodyPr wrap="square" numCol="1" anchor="t" anchorCtr="0" compatLnSpc="1">
            <a:prstTxWarp prst="textNoShape">
              <a:avLst/>
            </a:prstTxWarp>
          </a:bodyPr>
          <a:lstStyle/>
          <a:p>
            <a:pPr marL="285750" indent="-285750">
              <a:buClr>
                <a:srgbClr val="51C4D3"/>
              </a:buClr>
              <a:buFont typeface="Arial" pitchFamily="34" charset="0"/>
              <a:buChar char="•"/>
              <a:defRPr/>
            </a:pPr>
            <a:r>
              <a:rPr lang="en-US" b="0" dirty="0">
                <a:solidFill>
                  <a:schemeClr val="bg2"/>
                </a:solidFill>
              </a:rPr>
              <a:t>We actively manage our portfolios and work constantly to improve them. </a:t>
            </a:r>
          </a:p>
          <a:p>
            <a:pPr marL="285750" indent="-285750">
              <a:buClr>
                <a:srgbClr val="51C4D3"/>
              </a:buClr>
              <a:buFont typeface="Arial" pitchFamily="34" charset="0"/>
              <a:buChar char="•"/>
              <a:defRPr/>
            </a:pPr>
            <a:r>
              <a:rPr lang="en-US" b="0" dirty="0">
                <a:solidFill>
                  <a:schemeClr val="bg2"/>
                </a:solidFill>
              </a:rPr>
              <a:t>We believe we can slightly improve the return potential of our Index Plus portfolios by replacing the passive G-REITs strategy with an enhanced index one that aims to outperform the G-REITs index. </a:t>
            </a:r>
          </a:p>
          <a:p>
            <a:pPr marL="285750" indent="-285750">
              <a:buClr>
                <a:srgbClr val="51C4D3"/>
              </a:buClr>
              <a:buFont typeface="Arial" pitchFamily="34" charset="0"/>
              <a:buChar char="•"/>
              <a:defRPr/>
            </a:pPr>
            <a:r>
              <a:rPr lang="en-US" b="0" dirty="0">
                <a:solidFill>
                  <a:schemeClr val="bg2"/>
                </a:solidFill>
              </a:rPr>
              <a:t>The Index Plus portfolios were introduced in 2011 and now have sufficient FUM for us to negotiate a separate manager mandate with no increase in fees. The </a:t>
            </a:r>
            <a:r>
              <a:rPr lang="en-AU" b="0" dirty="0">
                <a:solidFill>
                  <a:schemeClr val="bg2"/>
                </a:solidFill>
              </a:rPr>
              <a:t>move to an enhanced index approach will provide the portfolios with a higher expected return potential.</a:t>
            </a:r>
          </a:p>
          <a:p>
            <a:pPr marL="285750" indent="-285750">
              <a:buClr>
                <a:srgbClr val="51C4D3"/>
              </a:buClr>
              <a:buFont typeface="Arial" pitchFamily="34" charset="0"/>
              <a:buChar char="•"/>
              <a:defRPr/>
            </a:pPr>
            <a:r>
              <a:rPr lang="en-US" b="0" dirty="0">
                <a:solidFill>
                  <a:schemeClr val="bg2"/>
                </a:solidFill>
              </a:rPr>
              <a:t>Investing in a mandate rather than via an external Vanguard fund </a:t>
            </a:r>
            <a:r>
              <a:rPr lang="en-AU" b="0" dirty="0">
                <a:solidFill>
                  <a:schemeClr val="bg2"/>
                </a:solidFill>
              </a:rPr>
              <a:t>provides us with more control. </a:t>
            </a:r>
          </a:p>
          <a:p>
            <a:pPr marL="285750" indent="-285750">
              <a:buClr>
                <a:srgbClr val="51C4D3"/>
              </a:buClr>
              <a:buFont typeface="Arial" pitchFamily="34" charset="0"/>
              <a:buChar char="•"/>
              <a:defRPr/>
            </a:pPr>
            <a:r>
              <a:rPr lang="en-AU" b="0" dirty="0">
                <a:solidFill>
                  <a:schemeClr val="bg2"/>
                </a:solidFill>
              </a:rPr>
              <a:t>We’ve been able to introduce our preferred and more representative G-REITs benchmark, the FTSE/EPRA NAREIT Developed Index (AUD hedged). Vanguard’s benchmark is the FTSE/EPRA NAREIT Developed ex Australian Rental Index (AUD hedged) which is a narrower benchmark than </a:t>
            </a:r>
            <a:r>
              <a:rPr lang="en-AU" b="0" dirty="0" smtClean="0">
                <a:solidFill>
                  <a:schemeClr val="bg2"/>
                </a:solidFill>
              </a:rPr>
              <a:t>Redpoint’s.</a:t>
            </a:r>
            <a:endParaRPr lang="en-AU" b="0" dirty="0">
              <a:solidFill>
                <a:schemeClr val="bg2"/>
              </a:solidFill>
            </a:endParaRPr>
          </a:p>
          <a:p>
            <a:pPr marL="285750" indent="-285750">
              <a:buClr>
                <a:srgbClr val="51C4D3"/>
              </a:buClr>
              <a:buFont typeface="Arial" pitchFamily="34" charset="0"/>
              <a:buChar char="•"/>
              <a:defRPr/>
            </a:pPr>
            <a:r>
              <a:rPr lang="en-AU" b="0" dirty="0">
                <a:solidFill>
                  <a:schemeClr val="bg2"/>
                </a:solidFill>
              </a:rPr>
              <a:t>Redpoint systematically analyses companies using quantitative data techniques to outperform the G-REITs index.</a:t>
            </a:r>
          </a:p>
          <a:p>
            <a:pPr marL="285750" indent="-285750">
              <a:buClr>
                <a:srgbClr val="51C4D3"/>
              </a:buClr>
              <a:buFont typeface="Arial" pitchFamily="34" charset="0"/>
              <a:buChar char="•"/>
              <a:defRPr/>
            </a:pPr>
            <a:r>
              <a:rPr lang="en-AU" b="0" dirty="0">
                <a:solidFill>
                  <a:schemeClr val="bg2"/>
                </a:solidFill>
              </a:rPr>
              <a:t>The </a:t>
            </a:r>
            <a:r>
              <a:rPr b="0" dirty="0">
                <a:solidFill>
                  <a:schemeClr val="bg2"/>
                </a:solidFill>
              </a:rPr>
              <a:t>manager ha</a:t>
            </a:r>
            <a:r>
              <a:rPr lang="en-AU" b="0" dirty="0">
                <a:solidFill>
                  <a:schemeClr val="bg2"/>
                </a:solidFill>
              </a:rPr>
              <a:t>s a</a:t>
            </a:r>
            <a:r>
              <a:rPr b="0" dirty="0">
                <a:solidFill>
                  <a:schemeClr val="bg2"/>
                </a:solidFill>
              </a:rPr>
              <a:t> low risk approach, relative to the market. </a:t>
            </a:r>
          </a:p>
          <a:p>
            <a:pPr marL="285750" indent="-285750">
              <a:buClr>
                <a:srgbClr val="51C4D3"/>
              </a:buClr>
              <a:buFont typeface="Arial" pitchFamily="34" charset="0"/>
              <a:buChar char="•"/>
              <a:defRPr/>
            </a:pPr>
            <a:r>
              <a:rPr lang="en-AU" b="0" dirty="0">
                <a:solidFill>
                  <a:schemeClr val="bg2"/>
                </a:solidFill>
              </a:rPr>
              <a:t>Redpoint will manage the currency hedging overlay program for the G-REITs strategy.</a:t>
            </a:r>
          </a:p>
          <a:p>
            <a:pPr marL="0" indent="0">
              <a:buClr>
                <a:schemeClr val="accent3"/>
              </a:buClr>
              <a:defRPr/>
            </a:pPr>
            <a:endParaRPr lang="en-US" sz="1600" dirty="0">
              <a:solidFill>
                <a:schemeClr val="bg2"/>
              </a:solidFill>
            </a:endParaRPr>
          </a:p>
        </p:txBody>
      </p:sp>
      <p:sp>
        <p:nvSpPr>
          <p:cNvPr id="3" name="Text Placeholder 2"/>
          <p:cNvSpPr>
            <a:spLocks noGrp="1"/>
          </p:cNvSpPr>
          <p:nvPr>
            <p:ph type="body" sz="quarter" idx="13"/>
          </p:nvPr>
        </p:nvSpPr>
        <p:spPr>
          <a:xfrm>
            <a:off x="742951" y="506414"/>
            <a:ext cx="8773583" cy="852487"/>
          </a:xfrm>
        </p:spPr>
        <p:txBody>
          <a:bodyPr wrap="square" numCol="1" anchorCtr="0" compatLnSpc="1">
            <a:prstTxWarp prst="textNoShape">
              <a:avLst/>
            </a:prstTxWarp>
          </a:bodyPr>
          <a:lstStyle/>
          <a:p>
            <a:pPr>
              <a:spcAft>
                <a:spcPct val="0"/>
              </a:spcAft>
              <a:defRPr/>
            </a:pPr>
            <a:r>
              <a:rPr lang="en-AU" sz="2400" dirty="0">
                <a:solidFill>
                  <a:schemeClr val="accent5"/>
                </a:solidFill>
                <a:cs typeface="+mj-cs"/>
              </a:rPr>
              <a:t>Why we’re making these changes </a:t>
            </a:r>
          </a:p>
        </p:txBody>
      </p:sp>
      <p:sp>
        <p:nvSpPr>
          <p:cNvPr id="4" name="Slide Number Placeholder 3"/>
          <p:cNvSpPr>
            <a:spLocks noGrp="1"/>
          </p:cNvSpPr>
          <p:nvPr>
            <p:ph type="sldNum" sz="quarter" idx="15"/>
          </p:nvPr>
        </p:nvSpPr>
        <p:spPr/>
        <p:txBody>
          <a:bodyPr/>
          <a:lstStyle/>
          <a:p>
            <a:pPr>
              <a:defRPr/>
            </a:pPr>
            <a:fld id="{CAEE6887-993B-4528-A4E5-F911EC2D1042}" type="slidenum">
              <a:rPr smtClean="0"/>
              <a:pPr>
                <a:defRPr/>
              </a:pPr>
              <a:t>4</a:t>
            </a:fld>
            <a:endParaRPr dirty="0"/>
          </a:p>
        </p:txBody>
      </p:sp>
      <p:sp>
        <p:nvSpPr>
          <p:cNvPr id="8" name="Footer Placeholder 3"/>
          <p:cNvSpPr>
            <a:spLocks noGrp="1"/>
          </p:cNvSpPr>
          <p:nvPr>
            <p:ph type="ftr" sz="quarter" idx="4294967295"/>
          </p:nvPr>
        </p:nvSpPr>
        <p:spPr>
          <a:xfrm>
            <a:off x="4115039" y="6426754"/>
            <a:ext cx="7752267" cy="216000"/>
          </a:xfrm>
          <a:prstGeom prst="rect">
            <a:avLst/>
          </a:prstGeom>
        </p:spPr>
        <p:txBody>
          <a:bodyPr/>
          <a:lstStyle/>
          <a:p>
            <a:r>
              <a:rPr lang="en-AU" sz="1000" dirty="0">
                <a:solidFill>
                  <a:srgbClr val="000000"/>
                </a:solidFill>
              </a:rPr>
              <a:t>THIS MATERIAL IS NOT FOR CIRCULATION TO RETAIL INVESTORS.</a:t>
            </a:r>
          </a:p>
        </p:txBody>
      </p:sp>
    </p:spTree>
    <p:extLst>
      <p:ext uri="{BB962C8B-B14F-4D97-AF65-F5344CB8AC3E}">
        <p14:creationId xmlns:p14="http://schemas.microsoft.com/office/powerpoint/2010/main" val="2644562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49">
            <a:extLst>
              <a:ext uri="{FF2B5EF4-FFF2-40B4-BE49-F238E27FC236}">
                <a16:creationId xmlns:a16="http://schemas.microsoft.com/office/drawing/2014/main" xmlns="" id="{84B4FCBC-DE28-4FCE-8236-E50D0D40EE80}"/>
              </a:ext>
            </a:extLst>
          </p:cNvPr>
          <p:cNvPicPr>
            <a:picLocks noChangeAspect="1"/>
          </p:cNvPicPr>
          <p:nvPr/>
        </p:nvPicPr>
        <p:blipFill>
          <a:blip r:embed="rId3"/>
          <a:stretch>
            <a:fillRect/>
          </a:stretch>
        </p:blipFill>
        <p:spPr>
          <a:xfrm>
            <a:off x="5541935" y="1138573"/>
            <a:ext cx="6650065" cy="3905288"/>
          </a:xfrm>
          <a:prstGeom prst="rect">
            <a:avLst/>
          </a:prstGeom>
        </p:spPr>
      </p:pic>
      <p:sp>
        <p:nvSpPr>
          <p:cNvPr id="3" name="Text Placeholder 2"/>
          <p:cNvSpPr>
            <a:spLocks noGrp="1"/>
          </p:cNvSpPr>
          <p:nvPr>
            <p:ph type="body" sz="quarter" idx="13"/>
          </p:nvPr>
        </p:nvSpPr>
        <p:spPr>
          <a:xfrm>
            <a:off x="742951" y="506414"/>
            <a:ext cx="8773583" cy="852487"/>
          </a:xfrm>
        </p:spPr>
        <p:txBody>
          <a:bodyPr wrap="square" numCol="1" anchorCtr="0" compatLnSpc="1">
            <a:prstTxWarp prst="textNoShape">
              <a:avLst/>
            </a:prstTxWarp>
          </a:bodyPr>
          <a:lstStyle/>
          <a:p>
            <a:pPr>
              <a:spcAft>
                <a:spcPct val="0"/>
              </a:spcAft>
              <a:defRPr/>
            </a:pPr>
            <a:r>
              <a:rPr lang="en-AU" sz="2400" dirty="0">
                <a:solidFill>
                  <a:schemeClr val="accent5"/>
                </a:solidFill>
                <a:cs typeface="+mj-cs"/>
              </a:rPr>
              <a:t>Who is the manager? </a:t>
            </a:r>
          </a:p>
        </p:txBody>
      </p:sp>
      <p:sp>
        <p:nvSpPr>
          <p:cNvPr id="4" name="Slide Number Placeholder 3"/>
          <p:cNvSpPr>
            <a:spLocks noGrp="1"/>
          </p:cNvSpPr>
          <p:nvPr>
            <p:ph type="sldNum" sz="quarter" idx="15"/>
          </p:nvPr>
        </p:nvSpPr>
        <p:spPr>
          <a:xfrm>
            <a:off x="10909300" y="6534150"/>
            <a:ext cx="764117" cy="215900"/>
          </a:xfrm>
        </p:spPr>
        <p:txBody>
          <a:bodyPr/>
          <a:lstStyle/>
          <a:p>
            <a:pPr>
              <a:defRPr/>
            </a:pPr>
            <a:fld id="{3C06585D-7717-4572-A4F3-BC49DCA0C10F}" type="slidenum">
              <a:rPr smtClean="0"/>
              <a:pPr>
                <a:defRPr/>
              </a:pPr>
              <a:t>5</a:t>
            </a:fld>
            <a:endParaRPr dirty="0"/>
          </a:p>
        </p:txBody>
      </p:sp>
      <p:sp>
        <p:nvSpPr>
          <p:cNvPr id="8" name="Rectangle 7"/>
          <p:cNvSpPr/>
          <p:nvPr/>
        </p:nvSpPr>
        <p:spPr>
          <a:xfrm>
            <a:off x="7082367" y="2143126"/>
            <a:ext cx="3098800" cy="785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AU" dirty="0">
              <a:solidFill>
                <a:schemeClr val="tx1"/>
              </a:solidFill>
            </a:endParaRPr>
          </a:p>
        </p:txBody>
      </p:sp>
      <p:sp>
        <p:nvSpPr>
          <p:cNvPr id="2" name="TextBox 1"/>
          <p:cNvSpPr txBox="1"/>
          <p:nvPr/>
        </p:nvSpPr>
        <p:spPr>
          <a:xfrm>
            <a:off x="797985" y="1405517"/>
            <a:ext cx="5209116" cy="4981238"/>
          </a:xfrm>
          <a:prstGeom prst="rect">
            <a:avLst/>
          </a:prstGeom>
        </p:spPr>
        <p:txBody>
          <a:bodyPr vert="horz" wrap="square" lIns="0" tIns="0" rIns="0" bIns="0" numCol="1" rtlCol="0" anchor="t" anchorCtr="0" compatLnSpc="1">
            <a:prstTxWarp prst="textNoShape">
              <a:avLst/>
            </a:prstTxWarp>
            <a:noAutofit/>
          </a:bodyPr>
          <a:lstStyle>
            <a:lvl1pPr marL="285750" indent="-285750" defTabSz="914400">
              <a:lnSpc>
                <a:spcPct val="100000"/>
              </a:lnSpc>
              <a:spcBef>
                <a:spcPts val="1000"/>
              </a:spcBef>
              <a:buClr>
                <a:srgbClr val="51C4D3"/>
              </a:buClr>
              <a:buFont typeface="Arial" pitchFamily="34" charset="0"/>
              <a:buChar char="•"/>
              <a:defRPr b="0" cap="none">
                <a:solidFill>
                  <a:schemeClr val="bg2"/>
                </a:solidFill>
                <a:latin typeface="+mj-lt"/>
              </a:defRPr>
            </a:lvl1pPr>
            <a:lvl2pPr marL="0" indent="0" defTabSz="914400">
              <a:lnSpc>
                <a:spcPct val="100000"/>
              </a:lnSpc>
              <a:spcBef>
                <a:spcPts val="500"/>
              </a:spcBef>
              <a:buFont typeface="Arial" panose="020B0604020202020204" pitchFamily="34" charset="0"/>
              <a:buNone/>
              <a:defRPr sz="1600"/>
            </a:lvl2pPr>
            <a:lvl3pPr marL="0" indent="-180000" defTabSz="914400">
              <a:lnSpc>
                <a:spcPct val="100000"/>
              </a:lnSpc>
              <a:spcBef>
                <a:spcPts val="500"/>
              </a:spcBef>
              <a:buFont typeface="Arial" panose="020B0604020202020204" pitchFamily="34" charset="0"/>
              <a:buChar char="•"/>
              <a:defRPr sz="1600"/>
            </a:lvl3pPr>
            <a:lvl4pPr marL="504000" indent="-180000" defTabSz="914400">
              <a:lnSpc>
                <a:spcPct val="100000"/>
              </a:lnSpc>
              <a:spcBef>
                <a:spcPts val="500"/>
              </a:spcBef>
              <a:buFont typeface="Charlie Std Regular" panose="02060504000000020004" pitchFamily="18" charset="0"/>
              <a:buChar char="‒"/>
              <a:defRPr sz="1400"/>
            </a:lvl4pPr>
            <a:lvl5pPr marL="792000" indent="-180000" defTabSz="914400">
              <a:lnSpc>
                <a:spcPct val="100000"/>
              </a:lnSpc>
              <a:spcBef>
                <a:spcPts val="500"/>
              </a:spcBef>
              <a:buFont typeface="Arial" panose="020B0604020202020204" pitchFamily="34" charset="0"/>
              <a:buChar char="•"/>
              <a:defRPr sz="1400"/>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AU" sz="1400" dirty="0"/>
              <a:t>Redpoint manages more than $10.3 billion in assets (at 30/06/18). </a:t>
            </a:r>
          </a:p>
          <a:p>
            <a:r>
              <a:rPr lang="en-AU" sz="1400" dirty="0"/>
              <a:t>Redpoint is a boutique partner of NAB Asset Management Services Limited.</a:t>
            </a:r>
          </a:p>
          <a:p>
            <a:r>
              <a:rPr lang="en-AU" sz="1400" dirty="0"/>
              <a:t>Redpoint has managed global and Australian shares in </a:t>
            </a:r>
            <a:r>
              <a:rPr lang="en-AU" sz="1400" dirty="0"/>
              <a:t>the Index Plus portfolios </a:t>
            </a:r>
            <a:r>
              <a:rPr lang="en-AU" sz="1400" dirty="0"/>
              <a:t>since 2014. These strategies were initially passively managed by Redpoint and we’ve moved them to enhanced index in recent years. </a:t>
            </a:r>
          </a:p>
          <a:p>
            <a:r>
              <a:rPr lang="en-AU" sz="1400" dirty="0"/>
              <a:t>While G-REITs is a new strategy for Redpoint, they’ll be using the same low ‘active’ risk, higher return-seeking </a:t>
            </a:r>
            <a:r>
              <a:rPr lang="en-AU" sz="1400" dirty="0" smtClean="0"/>
              <a:t>capability </a:t>
            </a:r>
            <a:r>
              <a:rPr lang="en-AU" sz="1400" dirty="0"/>
              <a:t>they currently use in global and Australian shares. </a:t>
            </a:r>
          </a:p>
          <a:p>
            <a:r>
              <a:rPr lang="en-AU" sz="1400" dirty="0"/>
              <a:t>Redpoint’s investment </a:t>
            </a:r>
            <a:r>
              <a:rPr lang="en-AU" sz="1400" dirty="0" smtClean="0"/>
              <a:t>approach </a:t>
            </a:r>
            <a:r>
              <a:rPr lang="en-AU" sz="1400" dirty="0"/>
              <a:t>is dynamic, applying a range of strategies to enhance returns by taking small positions away from the benchmark. </a:t>
            </a:r>
          </a:p>
          <a:p>
            <a:r>
              <a:rPr lang="en-AU" sz="1400" dirty="0"/>
              <a:t>Redpoint’s low turnover, low cost approach helps reduce the impact of transaction costs and taxation.  </a:t>
            </a:r>
          </a:p>
          <a:p>
            <a:r>
              <a:rPr lang="en-AU" sz="1400" dirty="0"/>
              <a:t>Redpoint will manage the currency </a:t>
            </a:r>
            <a:r>
              <a:rPr lang="en-AU" sz="1400" dirty="0"/>
              <a:t>hedging for the G-REITs strategy. Redpoint currently </a:t>
            </a:r>
            <a:r>
              <a:rPr lang="en-AU" sz="1400" dirty="0"/>
              <a:t>manages </a:t>
            </a:r>
            <a:r>
              <a:rPr lang="en-AU" sz="1400" dirty="0"/>
              <a:t>the </a:t>
            </a:r>
            <a:r>
              <a:rPr lang="en-AU" sz="1400" dirty="0"/>
              <a:t>currency hedge for the global shares component of the Index Plus portfolios.</a:t>
            </a:r>
          </a:p>
        </p:txBody>
      </p:sp>
      <p:pic>
        <p:nvPicPr>
          <p:cNvPr id="25608"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7985" y="949078"/>
            <a:ext cx="2057400" cy="43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6096000" y="1588471"/>
            <a:ext cx="5816600" cy="276999"/>
          </a:xfrm>
          <a:prstGeom prst="rect">
            <a:avLst/>
          </a:prstGeom>
          <a:solidFill>
            <a:schemeClr val="tx2">
              <a:lumMod val="50000"/>
            </a:schemeClr>
          </a:solidFill>
        </p:spPr>
        <p:txBody>
          <a:bodyPr>
            <a:spAutoFit/>
          </a:bodyPr>
          <a:lstStyle/>
          <a:p>
            <a:pPr>
              <a:defRPr/>
            </a:pPr>
            <a:r>
              <a:rPr lang="en-AU" sz="1200" b="1" dirty="0">
                <a:solidFill>
                  <a:schemeClr val="bg1"/>
                </a:solidFill>
              </a:rPr>
              <a:t>Redpoint’s process uses a quantitative approach to select stocks</a:t>
            </a:r>
          </a:p>
        </p:txBody>
      </p:sp>
      <p:sp>
        <p:nvSpPr>
          <p:cNvPr id="10" name="Footer Placeholder 3"/>
          <p:cNvSpPr>
            <a:spLocks noGrp="1"/>
          </p:cNvSpPr>
          <p:nvPr>
            <p:ph type="ftr" sz="quarter" idx="4294967295"/>
          </p:nvPr>
        </p:nvSpPr>
        <p:spPr>
          <a:xfrm>
            <a:off x="3607823" y="6452814"/>
            <a:ext cx="7752267" cy="216000"/>
          </a:xfrm>
          <a:prstGeom prst="rect">
            <a:avLst/>
          </a:prstGeom>
        </p:spPr>
        <p:txBody>
          <a:bodyPr/>
          <a:lstStyle/>
          <a:p>
            <a:r>
              <a:rPr lang="en-AU" sz="1000" dirty="0">
                <a:solidFill>
                  <a:srgbClr val="000000"/>
                </a:solidFill>
              </a:rPr>
              <a:t>THIS MATERIAL IS NOT FOR CIRCULATION TO RETAIL INVESTORS.</a:t>
            </a:r>
          </a:p>
        </p:txBody>
      </p:sp>
      <p:sp>
        <p:nvSpPr>
          <p:cNvPr id="6" name="TextBox 5"/>
          <p:cNvSpPr txBox="1"/>
          <p:nvPr/>
        </p:nvSpPr>
        <p:spPr>
          <a:xfrm>
            <a:off x="6199095" y="4988859"/>
            <a:ext cx="2097741" cy="215444"/>
          </a:xfrm>
          <a:prstGeom prst="rect">
            <a:avLst/>
          </a:prstGeom>
          <a:noFill/>
        </p:spPr>
        <p:txBody>
          <a:bodyPr wrap="square" rtlCol="0">
            <a:spAutoFit/>
          </a:bodyPr>
          <a:lstStyle/>
          <a:p>
            <a:r>
              <a:rPr lang="en-AU" sz="800" dirty="0" smtClean="0"/>
              <a:t>Source: Redpoint.</a:t>
            </a:r>
            <a:endParaRPr lang="en-AU" sz="800" dirty="0"/>
          </a:p>
        </p:txBody>
      </p:sp>
    </p:spTree>
    <p:extLst>
      <p:ext uri="{BB962C8B-B14F-4D97-AF65-F5344CB8AC3E}">
        <p14:creationId xmlns:p14="http://schemas.microsoft.com/office/powerpoint/2010/main" val="4100873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742951" y="506414"/>
            <a:ext cx="8773583" cy="852487"/>
          </a:xfrm>
        </p:spPr>
        <p:txBody>
          <a:bodyPr wrap="square" numCol="1" anchorCtr="0" compatLnSpc="1">
            <a:prstTxWarp prst="textNoShape">
              <a:avLst/>
            </a:prstTxWarp>
          </a:bodyPr>
          <a:lstStyle/>
          <a:p>
            <a:pPr>
              <a:spcAft>
                <a:spcPct val="0"/>
              </a:spcAft>
              <a:defRPr/>
            </a:pPr>
            <a:r>
              <a:rPr lang="en-AU" sz="2400" dirty="0">
                <a:solidFill>
                  <a:schemeClr val="accent5"/>
                </a:solidFill>
                <a:cs typeface="+mj-cs"/>
              </a:rPr>
              <a:t>Are there fee implications?</a:t>
            </a:r>
          </a:p>
          <a:p>
            <a:pPr marL="0" indent="0">
              <a:spcAft>
                <a:spcPct val="0"/>
              </a:spcAft>
              <a:defRPr/>
            </a:pPr>
            <a:endParaRPr dirty="0">
              <a:cs typeface="Arial" charset="0"/>
            </a:endParaRPr>
          </a:p>
        </p:txBody>
      </p:sp>
      <p:sp>
        <p:nvSpPr>
          <p:cNvPr id="4" name="Slide Number Placeholder 3"/>
          <p:cNvSpPr>
            <a:spLocks noGrp="1"/>
          </p:cNvSpPr>
          <p:nvPr>
            <p:ph type="sldNum" sz="quarter" idx="15"/>
          </p:nvPr>
        </p:nvSpPr>
        <p:spPr/>
        <p:txBody>
          <a:bodyPr/>
          <a:lstStyle/>
          <a:p>
            <a:pPr>
              <a:defRPr/>
            </a:pPr>
            <a:fld id="{0C155C50-CB40-4050-AA2E-179773AE1466}" type="slidenum">
              <a:rPr lang="en-US" smtClean="0"/>
              <a:pPr>
                <a:defRPr/>
              </a:pPr>
              <a:t>6</a:t>
            </a:fld>
            <a:endParaRPr lang="en-US" dirty="0"/>
          </a:p>
        </p:txBody>
      </p:sp>
      <p:sp>
        <p:nvSpPr>
          <p:cNvPr id="7" name="Content Placeholder 1"/>
          <p:cNvSpPr>
            <a:spLocks noGrp="1"/>
          </p:cNvSpPr>
          <p:nvPr>
            <p:ph sz="quarter" idx="12"/>
          </p:nvPr>
        </p:nvSpPr>
        <p:spPr>
          <a:xfrm>
            <a:off x="730250" y="1285876"/>
            <a:ext cx="10752667" cy="4321175"/>
          </a:xfrm>
        </p:spPr>
        <p:txBody>
          <a:bodyPr vert="horz" wrap="square" lIns="0" tIns="0" rIns="0" bIns="0" numCol="1" rtlCol="0" anchor="t" anchorCtr="0" compatLnSpc="1">
            <a:prstTxWarp prst="textNoShape">
              <a:avLst/>
            </a:prstTxWarp>
            <a:noAutofit/>
          </a:bodyPr>
          <a:lstStyle/>
          <a:p>
            <a:pPr marL="285750" indent="-285750">
              <a:buClr>
                <a:srgbClr val="51C4D3"/>
              </a:buClr>
              <a:buChar char="•"/>
            </a:pPr>
            <a:r>
              <a:rPr lang="en-US" b="0" dirty="0">
                <a:solidFill>
                  <a:schemeClr val="bg2"/>
                </a:solidFill>
              </a:rPr>
              <a:t>There’s no impact on fees from these changes for the MLC Index Plus portfolios because they have fixed investment fees</a:t>
            </a:r>
          </a:p>
          <a:p>
            <a:pPr marL="285750" indent="-285750">
              <a:buClr>
                <a:srgbClr val="51C4D3"/>
              </a:buClr>
              <a:buChar char="•"/>
            </a:pPr>
            <a:r>
              <a:rPr lang="en-US" b="0" dirty="0">
                <a:solidFill>
                  <a:schemeClr val="bg2"/>
                </a:solidFill>
              </a:rPr>
              <a:t>Investment fees are available in the Fund Profile Tool on </a:t>
            </a:r>
            <a:r>
              <a:rPr u="sng" dirty="0">
                <a:solidFill>
                  <a:srgbClr val="51C4D3"/>
                </a:solidFill>
              </a:rPr>
              <a:t>mlc.com.au</a:t>
            </a:r>
            <a:r>
              <a:rPr b="0" dirty="0">
                <a:solidFill>
                  <a:schemeClr val="bg2"/>
                </a:solidFill>
              </a:rPr>
              <a:t> and </a:t>
            </a:r>
            <a:r>
              <a:rPr u="sng" dirty="0">
                <a:solidFill>
                  <a:srgbClr val="51C4D3"/>
                </a:solidFill>
              </a:rPr>
              <a:t>mlcinvestmenttrust.com.au</a:t>
            </a:r>
            <a:endParaRPr lang="en-US" u="sng" dirty="0">
              <a:solidFill>
                <a:srgbClr val="51C4D3"/>
              </a:solidFill>
            </a:endParaRPr>
          </a:p>
          <a:p>
            <a:pPr marL="285750" indent="-285750">
              <a:buClr>
                <a:srgbClr val="51C4D3"/>
              </a:buClr>
              <a:buChar char="•"/>
            </a:pPr>
            <a:r>
              <a:rPr lang="en-US" b="0" dirty="0">
                <a:solidFill>
                  <a:schemeClr val="bg2"/>
                </a:solidFill>
              </a:rPr>
              <a:t>For further information regarding fees please refer to the product PDS.</a:t>
            </a:r>
          </a:p>
        </p:txBody>
      </p:sp>
      <p:sp>
        <p:nvSpPr>
          <p:cNvPr id="5" name="Footer Placeholder 3"/>
          <p:cNvSpPr>
            <a:spLocks noGrp="1"/>
          </p:cNvSpPr>
          <p:nvPr>
            <p:ph type="ftr" sz="quarter" idx="4294967295"/>
          </p:nvPr>
        </p:nvSpPr>
        <p:spPr>
          <a:xfrm>
            <a:off x="4115039" y="6413106"/>
            <a:ext cx="7752267" cy="216000"/>
          </a:xfrm>
          <a:prstGeom prst="rect">
            <a:avLst/>
          </a:prstGeom>
        </p:spPr>
        <p:txBody>
          <a:bodyPr/>
          <a:lstStyle/>
          <a:p>
            <a:r>
              <a:rPr lang="en-AU" sz="1000" dirty="0">
                <a:solidFill>
                  <a:srgbClr val="000000"/>
                </a:solidFill>
              </a:rPr>
              <a:t>THIS MATERIAL IS NOT FOR CIRCULATION TO RETAIL INVESTORS.</a:t>
            </a:r>
          </a:p>
        </p:txBody>
      </p:sp>
    </p:spTree>
    <p:extLst>
      <p:ext uri="{BB962C8B-B14F-4D97-AF65-F5344CB8AC3E}">
        <p14:creationId xmlns:p14="http://schemas.microsoft.com/office/powerpoint/2010/main" val="3728789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2"/>
            <p:extLst>
              <p:ext uri="{D42A27DB-BD31-4B8C-83A1-F6EECF244321}">
                <p14:modId xmlns:p14="http://schemas.microsoft.com/office/powerpoint/2010/main" val="1025086183"/>
              </p:ext>
            </p:extLst>
          </p:nvPr>
        </p:nvGraphicFramePr>
        <p:xfrm>
          <a:off x="518614" y="1144588"/>
          <a:ext cx="11345303" cy="2727966"/>
        </p:xfrm>
        <a:graphic>
          <a:graphicData uri="http://schemas.openxmlformats.org/drawingml/2006/table">
            <a:tbl>
              <a:tblPr firstRow="1" bandRow="1"/>
              <a:tblGrid>
                <a:gridCol w="1487607">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3280012">
                  <a:extLst>
                    <a:ext uri="{9D8B030D-6E8A-4147-A177-3AD203B41FA5}">
                      <a16:colId xmlns:a16="http://schemas.microsoft.com/office/drawing/2014/main" xmlns="" val="20002"/>
                    </a:ext>
                  </a:extLst>
                </a:gridCol>
                <a:gridCol w="4748884">
                  <a:extLst>
                    <a:ext uri="{9D8B030D-6E8A-4147-A177-3AD203B41FA5}">
                      <a16:colId xmlns:a16="http://schemas.microsoft.com/office/drawing/2014/main" xmlns="" val="20003"/>
                    </a:ext>
                  </a:extLst>
                </a:gridCol>
              </a:tblGrid>
              <a:tr h="320041">
                <a:tc>
                  <a:txBody>
                    <a:bodyPr/>
                    <a:lstStyle/>
                    <a:p>
                      <a:r>
                        <a:rPr lang="en-AU" sz="1500" b="1" dirty="0">
                          <a:solidFill>
                            <a:schemeClr val="bg1"/>
                          </a:solidFill>
                        </a:rPr>
                        <a:t>Date</a:t>
                      </a:r>
                    </a:p>
                  </a:txBody>
                  <a:tcPr marL="121923" marR="121923" marT="45721" marB="45721">
                    <a:solidFill>
                      <a:schemeClr val="accent5"/>
                    </a:solidFill>
                  </a:tcPr>
                </a:tc>
                <a:tc>
                  <a:txBody>
                    <a:bodyPr/>
                    <a:lstStyle/>
                    <a:p>
                      <a:r>
                        <a:rPr lang="en-AU" sz="1500" b="1" dirty="0">
                          <a:solidFill>
                            <a:schemeClr val="bg1"/>
                          </a:solidFill>
                        </a:rPr>
                        <a:t>Audience</a:t>
                      </a:r>
                    </a:p>
                  </a:txBody>
                  <a:tcPr marL="121923" marR="121923" marT="45721" marB="45721">
                    <a:solidFill>
                      <a:schemeClr val="accent5"/>
                    </a:solidFill>
                  </a:tcPr>
                </a:tc>
                <a:tc>
                  <a:txBody>
                    <a:bodyPr/>
                    <a:lstStyle/>
                    <a:p>
                      <a:r>
                        <a:rPr lang="en-AU" sz="1500" b="1" dirty="0">
                          <a:solidFill>
                            <a:schemeClr val="bg1"/>
                          </a:solidFill>
                        </a:rPr>
                        <a:t>Communication</a:t>
                      </a:r>
                    </a:p>
                  </a:txBody>
                  <a:tcPr marL="121923" marR="121923" marT="45721" marB="45721">
                    <a:solidFill>
                      <a:schemeClr val="accent5"/>
                    </a:solidFill>
                  </a:tcPr>
                </a:tc>
                <a:tc>
                  <a:txBody>
                    <a:bodyPr/>
                    <a:lstStyle/>
                    <a:p>
                      <a:r>
                        <a:rPr lang="en-AU" sz="1500" b="1" dirty="0">
                          <a:solidFill>
                            <a:schemeClr val="bg1"/>
                          </a:solidFill>
                        </a:rPr>
                        <a:t>Location/medium</a:t>
                      </a:r>
                    </a:p>
                  </a:txBody>
                  <a:tcPr marL="121923" marR="121923" marT="45721" marB="45721">
                    <a:solidFill>
                      <a:schemeClr val="accent5"/>
                    </a:solidFill>
                  </a:tcPr>
                </a:tc>
                <a:extLst>
                  <a:ext uri="{0D108BD9-81ED-4DB2-BD59-A6C34878D82A}">
                    <a16:rowId xmlns:a16="http://schemas.microsoft.com/office/drawing/2014/main" xmlns="" val="10000"/>
                  </a:ext>
                </a:extLst>
              </a:tr>
              <a:tr h="731520">
                <a:tc>
                  <a:txBody>
                    <a:bodyPr/>
                    <a:lstStyle/>
                    <a:p>
                      <a:r>
                        <a:rPr lang="en-AU" sz="1400" baseline="0" dirty="0" smtClean="0">
                          <a:solidFill>
                            <a:srgbClr val="696158"/>
                          </a:solidFill>
                        </a:rPr>
                        <a:t>Mid August</a:t>
                      </a:r>
                      <a:endParaRPr lang="en-AU" sz="1400" dirty="0">
                        <a:solidFill>
                          <a:srgbClr val="696158"/>
                        </a:solidFill>
                      </a:endParaRPr>
                    </a:p>
                  </a:txBody>
                  <a:tcPr marL="121923" marR="121923" marT="45721" marB="45721">
                    <a:solidFill>
                      <a:srgbClr val="F2F2F2"/>
                    </a:solidFill>
                  </a:tcPr>
                </a:tc>
                <a:tc>
                  <a:txBody>
                    <a:bodyPr/>
                    <a:lstStyle/>
                    <a:p>
                      <a:r>
                        <a:rPr lang="en-AU" sz="1400" dirty="0">
                          <a:solidFill>
                            <a:srgbClr val="696158"/>
                          </a:solidFill>
                        </a:rPr>
                        <a:t>Advisers</a:t>
                      </a:r>
                    </a:p>
                  </a:txBody>
                  <a:tcPr marL="121923" marR="121923" marT="45721" marB="45721">
                    <a:solidFill>
                      <a:srgbClr val="F2F2F2"/>
                    </a:solidFill>
                  </a:tcPr>
                </a:tc>
                <a:tc>
                  <a:txBody>
                    <a:bodyPr/>
                    <a:lstStyle/>
                    <a:p>
                      <a:r>
                        <a:rPr lang="en-AU" sz="1400" dirty="0">
                          <a:solidFill>
                            <a:srgbClr val="696158"/>
                          </a:solidFill>
                        </a:rPr>
                        <a:t>Strategy update presentation</a:t>
                      </a:r>
                    </a:p>
                  </a:txBody>
                  <a:tcPr marL="121923" marR="121923" marT="45721" marB="45721">
                    <a:solidFill>
                      <a:srgbClr val="F2F2F2"/>
                    </a:solidFill>
                  </a:tcPr>
                </a:tc>
                <a:tc>
                  <a:txBody>
                    <a:bodyPr/>
                    <a:lstStyle/>
                    <a:p>
                      <a:r>
                        <a:rPr lang="en-AU" sz="1400" dirty="0">
                          <a:solidFill>
                            <a:srgbClr val="696158"/>
                          </a:solidFill>
                        </a:rPr>
                        <a:t>Published on mlc.com.au and nabam.nab.com.au. Emailed to advisers</a:t>
                      </a:r>
                      <a:r>
                        <a:rPr lang="en-AU" sz="1400" baseline="0" dirty="0">
                          <a:solidFill>
                            <a:srgbClr val="696158"/>
                          </a:solidFill>
                        </a:rPr>
                        <a:t> </a:t>
                      </a:r>
                      <a:r>
                        <a:rPr lang="en-AU" sz="1400" dirty="0">
                          <a:solidFill>
                            <a:srgbClr val="696158"/>
                          </a:solidFill>
                        </a:rPr>
                        <a:t>in MLC News, NAB FP News Wrap and ENGAGE</a:t>
                      </a:r>
                    </a:p>
                  </a:txBody>
                  <a:tcPr marL="121923" marR="121923" marT="45721" marB="45721">
                    <a:solidFill>
                      <a:srgbClr val="F2F2F2"/>
                    </a:solidFill>
                  </a:tcPr>
                </a:tc>
                <a:extLst>
                  <a:ext uri="{0D108BD9-81ED-4DB2-BD59-A6C34878D82A}">
                    <a16:rowId xmlns:a16="http://schemas.microsoft.com/office/drawing/2014/main" xmlns="" val="10001"/>
                  </a:ext>
                </a:extLst>
              </a:tr>
              <a:tr h="731520">
                <a:tc>
                  <a:txBody>
                    <a:bodyPr/>
                    <a:lstStyle/>
                    <a:p>
                      <a:r>
                        <a:rPr lang="en-AU" sz="1400" dirty="0">
                          <a:solidFill>
                            <a:srgbClr val="696158"/>
                          </a:solidFill>
                        </a:rPr>
                        <a:t>Late August</a:t>
                      </a:r>
                    </a:p>
                  </a:txBody>
                  <a:tcPr marL="121923" marR="121923" marT="45721" marB="45721">
                    <a:solidFill>
                      <a:srgbClr val="F2F2F2"/>
                    </a:solidFill>
                  </a:tcPr>
                </a:tc>
                <a:tc>
                  <a:txBody>
                    <a:bodyPr/>
                    <a:lstStyle/>
                    <a:p>
                      <a:r>
                        <a:rPr lang="en-AU" sz="1400" dirty="0">
                          <a:solidFill>
                            <a:srgbClr val="696158"/>
                          </a:solidFill>
                        </a:rPr>
                        <a:t>Advisers &amp; clients</a:t>
                      </a:r>
                    </a:p>
                  </a:txBody>
                  <a:tcPr marL="121923" marR="121923" marT="45721" marB="45721">
                    <a:solidFill>
                      <a:srgbClr val="F2F2F2"/>
                    </a:solidFill>
                  </a:tcPr>
                </a:tc>
                <a:tc>
                  <a:txBody>
                    <a:bodyPr/>
                    <a:lstStyle/>
                    <a:p>
                      <a:r>
                        <a:rPr lang="en-AU" sz="1400" dirty="0">
                          <a:solidFill>
                            <a:srgbClr val="696158"/>
                          </a:solidFill>
                        </a:rPr>
                        <a:t>Commentaries</a:t>
                      </a:r>
                    </a:p>
                  </a:txBody>
                  <a:tcPr marL="121923" marR="121923" marT="45721" marB="45721">
                    <a:solidFill>
                      <a:srgbClr val="F2F2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a:solidFill>
                            <a:srgbClr val="696158"/>
                          </a:solidFill>
                        </a:rPr>
                        <a:t>Commentaries</a:t>
                      </a:r>
                      <a:r>
                        <a:rPr lang="en-AU" sz="1400" baseline="0" dirty="0">
                          <a:solidFill>
                            <a:srgbClr val="696158"/>
                          </a:solidFill>
                        </a:rPr>
                        <a:t> in the Fund Profile Tool </a:t>
                      </a:r>
                      <a:r>
                        <a:rPr lang="en-AU" sz="1400" dirty="0">
                          <a:solidFill>
                            <a:srgbClr val="696158"/>
                          </a:solidFill>
                        </a:rPr>
                        <a:t>will</a:t>
                      </a:r>
                      <a:r>
                        <a:rPr lang="en-AU" sz="1400" baseline="0" dirty="0">
                          <a:solidFill>
                            <a:srgbClr val="696158"/>
                          </a:solidFill>
                        </a:rPr>
                        <a:t> include an overview of changes reflected in the asset allocations dated 31 July</a:t>
                      </a:r>
                      <a:endParaRPr lang="en-AU" sz="1400" dirty="0">
                        <a:solidFill>
                          <a:srgbClr val="696158"/>
                        </a:solidFill>
                      </a:endParaRPr>
                    </a:p>
                  </a:txBody>
                  <a:tcPr marL="121923" marR="121923" marT="45721" marB="45721">
                    <a:solidFill>
                      <a:srgbClr val="F2F2F2"/>
                    </a:solidFill>
                  </a:tcPr>
                </a:tc>
                <a:extLst>
                  <a:ext uri="{0D108BD9-81ED-4DB2-BD59-A6C34878D82A}">
                    <a16:rowId xmlns:a16="http://schemas.microsoft.com/office/drawing/2014/main" xmlns="" val="10002"/>
                  </a:ext>
                </a:extLst>
              </a:tr>
              <a:tr h="944880">
                <a:tc>
                  <a:txBody>
                    <a:bodyPr/>
                    <a:lstStyle/>
                    <a:p>
                      <a:r>
                        <a:rPr lang="en-AU" sz="1400" dirty="0">
                          <a:solidFill>
                            <a:srgbClr val="696158"/>
                          </a:solidFill>
                        </a:rPr>
                        <a:t>Late October</a:t>
                      </a:r>
                    </a:p>
                  </a:txBody>
                  <a:tcPr marL="121923" marR="121923" marT="45721" marB="45721">
                    <a:solidFill>
                      <a:srgbClr val="F2F2F2"/>
                    </a:solidFill>
                  </a:tcPr>
                </a:tc>
                <a:tc>
                  <a:txBody>
                    <a:bodyPr/>
                    <a:lstStyle/>
                    <a:p>
                      <a:r>
                        <a:rPr lang="en-AU" sz="1400" dirty="0">
                          <a:solidFill>
                            <a:srgbClr val="696158"/>
                          </a:solidFill>
                        </a:rPr>
                        <a:t>Advisers</a:t>
                      </a:r>
                    </a:p>
                  </a:txBody>
                  <a:tcPr marL="121923" marR="121923" marT="45721" marB="45721">
                    <a:solidFill>
                      <a:srgbClr val="F2F2F2"/>
                    </a:solidFill>
                  </a:tcPr>
                </a:tc>
                <a:tc>
                  <a:txBody>
                    <a:bodyPr/>
                    <a:lstStyle/>
                    <a:p>
                      <a:r>
                        <a:rPr lang="en-AU" sz="1400" dirty="0">
                          <a:solidFill>
                            <a:srgbClr val="696158"/>
                          </a:solidFill>
                        </a:rPr>
                        <a:t>Quarterly</a:t>
                      </a:r>
                      <a:r>
                        <a:rPr lang="en-AU" sz="1400" baseline="0" dirty="0">
                          <a:solidFill>
                            <a:srgbClr val="696158"/>
                          </a:solidFill>
                        </a:rPr>
                        <a:t> investment update (performance pack)</a:t>
                      </a:r>
                      <a:endParaRPr lang="en-AU" sz="1400" dirty="0">
                        <a:solidFill>
                          <a:srgbClr val="696158"/>
                        </a:solidFill>
                      </a:endParaRPr>
                    </a:p>
                  </a:txBody>
                  <a:tcPr marL="121923" marR="121923" marT="45721" marB="45721">
                    <a:solidFill>
                      <a:srgbClr val="F2F2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a:solidFill>
                            <a:srgbClr val="696158"/>
                          </a:solidFill>
                        </a:rPr>
                        <a:t>Quarterly</a:t>
                      </a:r>
                      <a:r>
                        <a:rPr lang="en-AU" sz="1400" baseline="0" dirty="0">
                          <a:solidFill>
                            <a:srgbClr val="696158"/>
                          </a:solidFill>
                        </a:rPr>
                        <a:t> performance pack will include an overview of changes. </a:t>
                      </a:r>
                      <a:r>
                        <a:rPr lang="en-AU" sz="1400" dirty="0">
                          <a:solidFill>
                            <a:srgbClr val="696158"/>
                          </a:solidFill>
                        </a:rPr>
                        <a:t>Emailed</a:t>
                      </a:r>
                      <a:r>
                        <a:rPr lang="en-AU" sz="1400" baseline="0" dirty="0">
                          <a:solidFill>
                            <a:srgbClr val="696158"/>
                          </a:solidFill>
                        </a:rPr>
                        <a:t> to advisers in MLC News, NAB FP News Wrap and Engage, and published on mlc.com.au</a:t>
                      </a:r>
                      <a:endParaRPr lang="en-AU" sz="1400" dirty="0">
                        <a:solidFill>
                          <a:srgbClr val="696158"/>
                        </a:solidFill>
                      </a:endParaRPr>
                    </a:p>
                  </a:txBody>
                  <a:tcPr marL="121923" marR="121923" marT="45721" marB="45721">
                    <a:solidFill>
                      <a:srgbClr val="F2F2F2"/>
                    </a:solidFill>
                  </a:tcPr>
                </a:tc>
                <a:extLst>
                  <a:ext uri="{0D108BD9-81ED-4DB2-BD59-A6C34878D82A}">
                    <a16:rowId xmlns:a16="http://schemas.microsoft.com/office/drawing/2014/main" xmlns="" val="10003"/>
                  </a:ext>
                </a:extLst>
              </a:tr>
            </a:tbl>
          </a:graphicData>
        </a:graphic>
      </p:graphicFrame>
      <p:sp>
        <p:nvSpPr>
          <p:cNvPr id="3" name="Text Placeholder 2"/>
          <p:cNvSpPr>
            <a:spLocks noGrp="1"/>
          </p:cNvSpPr>
          <p:nvPr>
            <p:ph type="body" sz="quarter" idx="13"/>
          </p:nvPr>
        </p:nvSpPr>
        <p:spPr>
          <a:xfrm>
            <a:off x="742951" y="506414"/>
            <a:ext cx="8773583" cy="852487"/>
          </a:xfrm>
        </p:spPr>
        <p:txBody>
          <a:bodyPr wrap="square" numCol="1" anchorCtr="0" compatLnSpc="1">
            <a:prstTxWarp prst="textNoShape">
              <a:avLst/>
            </a:prstTxWarp>
          </a:bodyPr>
          <a:lstStyle/>
          <a:p>
            <a:pPr>
              <a:spcAft>
                <a:spcPct val="0"/>
              </a:spcAft>
              <a:defRPr/>
            </a:pPr>
            <a:r>
              <a:rPr lang="en-AU" sz="2400" dirty="0">
                <a:solidFill>
                  <a:schemeClr val="accent5"/>
                </a:solidFill>
                <a:cs typeface="+mj-cs"/>
              </a:rPr>
              <a:t>What’s the communication plan? </a:t>
            </a:r>
          </a:p>
        </p:txBody>
      </p:sp>
      <p:sp>
        <p:nvSpPr>
          <p:cNvPr id="4" name="Slide Number Placeholder 3"/>
          <p:cNvSpPr>
            <a:spLocks noGrp="1"/>
          </p:cNvSpPr>
          <p:nvPr>
            <p:ph type="sldNum" sz="quarter" idx="15"/>
          </p:nvPr>
        </p:nvSpPr>
        <p:spPr/>
        <p:txBody>
          <a:bodyPr/>
          <a:lstStyle/>
          <a:p>
            <a:pPr>
              <a:defRPr/>
            </a:pPr>
            <a:fld id="{B88E3C09-0CE5-4FEE-9568-0B938E72506C}" type="slidenum">
              <a:rPr smtClean="0"/>
              <a:pPr>
                <a:defRPr/>
              </a:pPr>
              <a:t>7</a:t>
            </a:fld>
            <a:endParaRPr dirty="0"/>
          </a:p>
        </p:txBody>
      </p:sp>
      <p:sp>
        <p:nvSpPr>
          <p:cNvPr id="6" name="Footer Placeholder 3"/>
          <p:cNvSpPr>
            <a:spLocks noGrp="1"/>
          </p:cNvSpPr>
          <p:nvPr>
            <p:ph type="ftr" sz="quarter" idx="4294967295"/>
          </p:nvPr>
        </p:nvSpPr>
        <p:spPr>
          <a:xfrm>
            <a:off x="4115039" y="6413106"/>
            <a:ext cx="7752267" cy="216000"/>
          </a:xfrm>
          <a:prstGeom prst="rect">
            <a:avLst/>
          </a:prstGeom>
        </p:spPr>
        <p:txBody>
          <a:bodyPr/>
          <a:lstStyle/>
          <a:p>
            <a:r>
              <a:rPr lang="en-AU" sz="1000" dirty="0">
                <a:solidFill>
                  <a:srgbClr val="000000"/>
                </a:solidFill>
              </a:rPr>
              <a:t>THIS MATERIAL IS NOT FOR CIRCULATION TO RETAIL INVESTORS.</a:t>
            </a:r>
          </a:p>
        </p:txBody>
      </p:sp>
    </p:spTree>
    <p:extLst>
      <p:ext uri="{BB962C8B-B14F-4D97-AF65-F5344CB8AC3E}">
        <p14:creationId xmlns:p14="http://schemas.microsoft.com/office/powerpoint/2010/main" val="1384281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LC">
      <a:dk1>
        <a:srgbClr val="2C2A29"/>
      </a:dk1>
      <a:lt1>
        <a:sysClr val="window" lastClr="FFFFFF"/>
      </a:lt1>
      <a:dk2>
        <a:srgbClr val="D7D2CB"/>
      </a:dk2>
      <a:lt2>
        <a:srgbClr val="696158"/>
      </a:lt2>
      <a:accent1>
        <a:srgbClr val="CE0058"/>
      </a:accent1>
      <a:accent2>
        <a:srgbClr val="672146"/>
      </a:accent2>
      <a:accent3>
        <a:srgbClr val="D86018"/>
      </a:accent3>
      <a:accent4>
        <a:srgbClr val="81312F"/>
      </a:accent4>
      <a:accent5>
        <a:srgbClr val="00B0B9"/>
      </a:accent5>
      <a:accent6>
        <a:srgbClr val="004F59"/>
      </a:accent6>
      <a:hlink>
        <a:srgbClr val="D86018"/>
      </a:hlink>
      <a:folHlink>
        <a:srgbClr val="696158"/>
      </a:folHlink>
    </a:clrScheme>
    <a:fontScheme name="MLC Ari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Master_Premium_MLC.potx" id="{536C4E93-E90B-44B2-897A-37F6B9E4D5FE}" vid="{8ACDEF6D-0252-40F6-B058-F270B79307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E27A9C-8497-4C2C-94F5-E7AEF8A9BF7B}"/>
</file>

<file path=customXml/itemProps2.xml><?xml version="1.0" encoding="utf-8"?>
<ds:datastoreItem xmlns:ds="http://schemas.openxmlformats.org/officeDocument/2006/customXml" ds:itemID="{1A60C11A-1F26-4CB4-9C4C-418822588EBA}"/>
</file>

<file path=customXml/itemProps3.xml><?xml version="1.0" encoding="utf-8"?>
<ds:datastoreItem xmlns:ds="http://schemas.openxmlformats.org/officeDocument/2006/customXml" ds:itemID="{1EF34B44-04F7-4F8C-9B8D-32E062308FB9}"/>
</file>

<file path=docProps/app.xml><?xml version="1.0" encoding="utf-8"?>
<Properties xmlns="http://schemas.openxmlformats.org/officeDocument/2006/extended-properties" xmlns:vt="http://schemas.openxmlformats.org/officeDocument/2006/docPropsVTypes">
  <Template>Master_Premium_MLC</Template>
  <TotalTime>4852</TotalTime>
  <Words>917</Words>
  <Application>Microsoft Office PowerPoint</Application>
  <PresentationFormat>Custom</PresentationFormat>
  <Paragraphs>80</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Sharyl Soh</dc:creator>
  <cp:lastModifiedBy>Michelle T Jess</cp:lastModifiedBy>
  <cp:revision>214</cp:revision>
  <cp:lastPrinted>2018-08-15T00:58:25Z</cp:lastPrinted>
  <dcterms:created xsi:type="dcterms:W3CDTF">2018-06-01T03:41:25Z</dcterms:created>
  <dcterms:modified xsi:type="dcterms:W3CDTF">2018-08-22T01:04:28Z</dcterms:modified>
</cp:coreProperties>
</file>