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309" r:id="rId2"/>
    <p:sldId id="311" r:id="rId3"/>
    <p:sldId id="312" r:id="rId4"/>
    <p:sldId id="320" r:id="rId5"/>
    <p:sldId id="313" r:id="rId6"/>
    <p:sldId id="315" r:id="rId7"/>
    <p:sldId id="336" r:id="rId8"/>
    <p:sldId id="331" r:id="rId9"/>
    <p:sldId id="332" r:id="rId10"/>
    <p:sldId id="334" r:id="rId11"/>
    <p:sldId id="329" r:id="rId12"/>
    <p:sldId id="317" r:id="rId13"/>
    <p:sldId id="318" r:id="rId14"/>
  </p:sldIdLst>
  <p:sldSz cx="12192000" cy="6858000"/>
  <p:notesSz cx="6797675" cy="9856788"/>
  <p:defaultTextStyle>
    <a:defPPr>
      <a:defRPr lang="en-US"/>
    </a:defPPr>
    <a:lvl1pPr marL="0" algn="l" defTabSz="457119" rtl="0" eaLnBrk="1" latinLnBrk="0" hangingPunct="1">
      <a:defRPr sz="1900" kern="1200">
        <a:solidFill>
          <a:schemeClr val="tx1"/>
        </a:solidFill>
        <a:latin typeface="+mn-lt"/>
        <a:ea typeface="+mn-ea"/>
        <a:cs typeface="+mn-cs"/>
      </a:defRPr>
    </a:lvl1pPr>
    <a:lvl2pPr marL="457119" algn="l" defTabSz="457119" rtl="0" eaLnBrk="1" latinLnBrk="0" hangingPunct="1">
      <a:defRPr sz="1900" kern="1200">
        <a:solidFill>
          <a:schemeClr val="tx1"/>
        </a:solidFill>
        <a:latin typeface="+mn-lt"/>
        <a:ea typeface="+mn-ea"/>
        <a:cs typeface="+mn-cs"/>
      </a:defRPr>
    </a:lvl2pPr>
    <a:lvl3pPr marL="914240" algn="l" defTabSz="457119" rtl="0" eaLnBrk="1" latinLnBrk="0" hangingPunct="1">
      <a:defRPr sz="1900" kern="1200">
        <a:solidFill>
          <a:schemeClr val="tx1"/>
        </a:solidFill>
        <a:latin typeface="+mn-lt"/>
        <a:ea typeface="+mn-ea"/>
        <a:cs typeface="+mn-cs"/>
      </a:defRPr>
    </a:lvl3pPr>
    <a:lvl4pPr marL="1371359" algn="l" defTabSz="457119" rtl="0" eaLnBrk="1" latinLnBrk="0" hangingPunct="1">
      <a:defRPr sz="1900" kern="1200">
        <a:solidFill>
          <a:schemeClr val="tx1"/>
        </a:solidFill>
        <a:latin typeface="+mn-lt"/>
        <a:ea typeface="+mn-ea"/>
        <a:cs typeface="+mn-cs"/>
      </a:defRPr>
    </a:lvl4pPr>
    <a:lvl5pPr marL="1828480" algn="l" defTabSz="457119" rtl="0" eaLnBrk="1" latinLnBrk="0" hangingPunct="1">
      <a:defRPr sz="1900" kern="1200">
        <a:solidFill>
          <a:schemeClr val="tx1"/>
        </a:solidFill>
        <a:latin typeface="+mn-lt"/>
        <a:ea typeface="+mn-ea"/>
        <a:cs typeface="+mn-cs"/>
      </a:defRPr>
    </a:lvl5pPr>
    <a:lvl6pPr marL="2285599" algn="l" defTabSz="457119" rtl="0" eaLnBrk="1" latinLnBrk="0" hangingPunct="1">
      <a:defRPr sz="1900" kern="1200">
        <a:solidFill>
          <a:schemeClr val="tx1"/>
        </a:solidFill>
        <a:latin typeface="+mn-lt"/>
        <a:ea typeface="+mn-ea"/>
        <a:cs typeface="+mn-cs"/>
      </a:defRPr>
    </a:lvl6pPr>
    <a:lvl7pPr marL="2742719" algn="l" defTabSz="457119" rtl="0" eaLnBrk="1" latinLnBrk="0" hangingPunct="1">
      <a:defRPr sz="1900" kern="1200">
        <a:solidFill>
          <a:schemeClr val="tx1"/>
        </a:solidFill>
        <a:latin typeface="+mn-lt"/>
        <a:ea typeface="+mn-ea"/>
        <a:cs typeface="+mn-cs"/>
      </a:defRPr>
    </a:lvl7pPr>
    <a:lvl8pPr marL="3199839" algn="l" defTabSz="457119" rtl="0" eaLnBrk="1" latinLnBrk="0" hangingPunct="1">
      <a:defRPr sz="1900" kern="1200">
        <a:solidFill>
          <a:schemeClr val="tx1"/>
        </a:solidFill>
        <a:latin typeface="+mn-lt"/>
        <a:ea typeface="+mn-ea"/>
        <a:cs typeface="+mn-cs"/>
      </a:defRPr>
    </a:lvl8pPr>
    <a:lvl9pPr marL="3656959" algn="l" defTabSz="45711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7151" userDrawn="1">
          <p15:clr>
            <a:srgbClr val="A4A3A4"/>
          </p15:clr>
        </p15:guide>
        <p15:guide id="2" orient="horz" pos="1989" userDrawn="1">
          <p15:clr>
            <a:srgbClr val="A4A3A4"/>
          </p15:clr>
        </p15:guide>
        <p15:guide id="3" orient="horz" pos="804" userDrawn="1">
          <p15:clr>
            <a:srgbClr val="A4A3A4"/>
          </p15:clr>
        </p15:guide>
        <p15:guide id="4" pos="7514" userDrawn="1">
          <p15:clr>
            <a:srgbClr val="A4A3A4"/>
          </p15:clr>
        </p15:guide>
        <p15:guide id="5" pos="4248" userDrawn="1">
          <p15:clr>
            <a:srgbClr val="A4A3A4"/>
          </p15:clr>
        </p15:guide>
        <p15:guide id="6" orient="horz" pos="3510" userDrawn="1">
          <p15:clr>
            <a:srgbClr val="A4A3A4"/>
          </p15:clr>
        </p15:guide>
        <p15:guide id="8" orient="horz" pos="1434" userDrawn="1">
          <p15:clr>
            <a:srgbClr val="A4A3A4"/>
          </p15:clr>
        </p15:guide>
        <p15:guide id="9" pos="3704" userDrawn="1">
          <p15:clr>
            <a:srgbClr val="A4A3A4"/>
          </p15:clr>
        </p15:guide>
        <p15:guide id="10" pos="3432" userDrawn="1">
          <p15:clr>
            <a:srgbClr val="A4A3A4"/>
          </p15:clr>
        </p15:guide>
        <p15:guide id="11" pos="790" userDrawn="1">
          <p15:clr>
            <a:srgbClr val="A4A3A4"/>
          </p15:clr>
        </p15:guide>
        <p15:guide id="12" pos="3840" userDrawn="1">
          <p15:clr>
            <a:srgbClr val="A4A3A4"/>
          </p15:clr>
        </p15:guide>
      </p15:sldGuideLst>
    </p:ext>
    <p:ext uri="{2D200454-40CA-4A62-9FC3-DE9A4176ACB9}">
      <p15:notesGuideLst xmlns:p15="http://schemas.microsoft.com/office/powerpoint/2012/main" xmlns="">
        <p15:guide id="1" orient="horz" pos="310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T Jess" initials="MTJ" lastIdx="15" clrIdx="0"/>
  <p:cmAuthor id="1" name="Natalie W Comino" initials="NWC" lastIdx="5" clrIdx="1"/>
  <p:cmAuthor id="2" name="Elizabeth Powell" initials="EP"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CEB"/>
    <a:srgbClr val="ECFFFF"/>
    <a:srgbClr val="8E9EBC"/>
    <a:srgbClr val="8E8D8D"/>
    <a:srgbClr val="7CADD3"/>
    <a:srgbClr val="4F738A"/>
    <a:srgbClr val="4D858D"/>
    <a:srgbClr val="F2F2F2"/>
    <a:srgbClr val="00B0B9"/>
    <a:srgbClr val="51C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358" autoAdjust="0"/>
    <p:restoredTop sz="99112" autoAdjust="0"/>
  </p:normalViewPr>
  <p:slideViewPr>
    <p:cSldViewPr snapToGrid="0" showGuides="1">
      <p:cViewPr>
        <p:scale>
          <a:sx n="70" d="100"/>
          <a:sy n="70" d="100"/>
        </p:scale>
        <p:origin x="-1356" y="-168"/>
      </p:cViewPr>
      <p:guideLst>
        <p:guide orient="horz" pos="1989"/>
        <p:guide orient="horz" pos="804"/>
        <p:guide orient="horz" pos="3511"/>
        <p:guide orient="horz" pos="1435"/>
        <p:guide pos="7151"/>
        <p:guide pos="7515"/>
        <p:guide pos="4248"/>
        <p:guide pos="3704"/>
        <p:guide pos="3432"/>
        <p:guide pos="791"/>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780" y="-120"/>
      </p:cViewPr>
      <p:guideLst>
        <p:guide orient="horz" pos="3105"/>
        <p:guide pos="2141"/>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2839"/>
          </a:xfrm>
          <a:prstGeom prst="rect">
            <a:avLst/>
          </a:prstGeom>
        </p:spPr>
        <p:txBody>
          <a:bodyPr vert="horz" lIns="91440" tIns="45720" rIns="91440" bIns="45720" rtlCol="0"/>
          <a:lstStyle>
            <a:lvl1pPr algn="r">
              <a:defRPr sz="1200"/>
            </a:lvl1pPr>
          </a:lstStyle>
          <a:p>
            <a:fld id="{7F6643F5-9A8D-4F12-94BF-380C7C795904}" type="datetimeFigureOut">
              <a:rPr lang="en-AU" smtClean="0"/>
              <a:t>27/09/2018</a:t>
            </a:fld>
            <a:endParaRPr lang="en-AU" dirty="0"/>
          </a:p>
        </p:txBody>
      </p:sp>
      <p:sp>
        <p:nvSpPr>
          <p:cNvPr id="4" name="Footer Placeholder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fld id="{89147D55-07F0-4F24-984B-FA9113A05C94}" type="slidenum">
              <a:rPr lang="en-AU" smtClean="0"/>
              <a:t>‹#›</a:t>
            </a:fld>
            <a:endParaRPr lang="en-AU" dirty="0"/>
          </a:p>
        </p:txBody>
      </p:sp>
    </p:spTree>
    <p:extLst>
      <p:ext uri="{BB962C8B-B14F-4D97-AF65-F5344CB8AC3E}">
        <p14:creationId xmlns:p14="http://schemas.microsoft.com/office/powerpoint/2010/main" val="3017631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902D3FFB-7075-4B95-8EC7-D28336359C73}" type="datetimeFigureOut">
              <a:rPr lang="en-US" smtClean="0"/>
              <a:t>9/27/2018</a:t>
            </a:fld>
            <a:endParaRPr lang="en-US" dirty="0"/>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547C5E8C-7B66-42C6-A154-2FD3F4D6312F}" type="slidenum">
              <a:rPr lang="en-US" smtClean="0"/>
              <a:t>‹#›</a:t>
            </a:fld>
            <a:endParaRPr lang="en-US" dirty="0"/>
          </a:p>
        </p:txBody>
      </p:sp>
    </p:spTree>
    <p:extLst>
      <p:ext uri="{BB962C8B-B14F-4D97-AF65-F5344CB8AC3E}">
        <p14:creationId xmlns:p14="http://schemas.microsoft.com/office/powerpoint/2010/main" val="1959052930"/>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19"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59"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599" algn="l" defTabSz="914240" rtl="0" eaLnBrk="1" latinLnBrk="0" hangingPunct="1">
      <a:defRPr sz="1200" kern="1200">
        <a:solidFill>
          <a:schemeClr val="tx1"/>
        </a:solidFill>
        <a:latin typeface="+mn-lt"/>
        <a:ea typeface="+mn-ea"/>
        <a:cs typeface="+mn-cs"/>
      </a:defRPr>
    </a:lvl6pPr>
    <a:lvl7pPr marL="2742719" algn="l" defTabSz="914240" rtl="0" eaLnBrk="1" latinLnBrk="0" hangingPunct="1">
      <a:defRPr sz="1200" kern="1200">
        <a:solidFill>
          <a:schemeClr val="tx1"/>
        </a:solidFill>
        <a:latin typeface="+mn-lt"/>
        <a:ea typeface="+mn-ea"/>
        <a:cs typeface="+mn-cs"/>
      </a:defRPr>
    </a:lvl7pPr>
    <a:lvl8pPr marL="3199839" algn="l" defTabSz="914240" rtl="0" eaLnBrk="1" latinLnBrk="0" hangingPunct="1">
      <a:defRPr sz="1200" kern="1200">
        <a:solidFill>
          <a:schemeClr val="tx1"/>
        </a:solidFill>
        <a:latin typeface="+mn-lt"/>
        <a:ea typeface="+mn-ea"/>
        <a:cs typeface="+mn-cs"/>
      </a:defRPr>
    </a:lvl8pPr>
    <a:lvl9pPr marL="3656959"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1231900"/>
            <a:ext cx="5915025" cy="33274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47C5E8C-7B66-42C6-A154-2FD3F4D6312F}" type="slidenum">
              <a:rPr lang="en-US" smtClean="0"/>
              <a:t>1</a:t>
            </a:fld>
            <a:endParaRPr lang="en-US" dirty="0"/>
          </a:p>
        </p:txBody>
      </p:sp>
    </p:spTree>
    <p:extLst>
      <p:ext uri="{BB962C8B-B14F-4D97-AF65-F5344CB8AC3E}">
        <p14:creationId xmlns:p14="http://schemas.microsoft.com/office/powerpoint/2010/main" val="323119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560388" y="585788"/>
            <a:ext cx="7910513" cy="445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n-US" dirty="0" smtClean="0">
              <a:latin typeface="Arial" charset="0"/>
              <a:cs typeface="Arial"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99079F5-2988-4FD5-8A8C-A82DD3533B6C}" type="slidenum">
              <a:rPr lang="en-AU" smtClean="0"/>
              <a:pPr eaLnBrk="1" fontAlgn="base" hangingPunct="1">
                <a:spcBef>
                  <a:spcPct val="0"/>
                </a:spcBef>
                <a:spcAft>
                  <a:spcPct val="0"/>
                </a:spcAft>
              </a:pPr>
              <a:t>11</a:t>
            </a:fld>
            <a:endParaRPr lang="en-A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41325" y="1231900"/>
            <a:ext cx="5915025" cy="332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467C290-7116-496E-ACA5-D96CFC173972}" type="slidenum">
              <a:rPr lang="en-AU" smtClean="0"/>
              <a:pPr eaLnBrk="1" fontAlgn="base" hangingPunct="1">
                <a:spcBef>
                  <a:spcPct val="0"/>
                </a:spcBef>
                <a:spcAft>
                  <a:spcPct val="0"/>
                </a:spcAft>
              </a:pPr>
              <a:t>13</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41325" y="1231900"/>
            <a:ext cx="5915025" cy="332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80C3718-1ECF-4422-84B3-B40DFB01F46C}" type="slidenum">
              <a:rPr lang="en-AU" smtClean="0"/>
              <a:pPr eaLnBrk="1" fontAlgn="base" hangingPunct="1">
                <a:spcBef>
                  <a:spcPct val="0"/>
                </a:spcBef>
                <a:spcAft>
                  <a:spcPct val="0"/>
                </a:spcAft>
              </a:pPr>
              <a:t>3</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41325" y="1231900"/>
            <a:ext cx="5915025" cy="332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5C126B9-026A-4946-809A-118453D43B39}" type="slidenum">
              <a:rPr lang="en-AU" smtClean="0"/>
              <a:pPr eaLnBrk="1" fontAlgn="base" hangingPunct="1">
                <a:spcBef>
                  <a:spcPct val="0"/>
                </a:spcBef>
                <a:spcAft>
                  <a:spcPct val="0"/>
                </a:spcAft>
              </a:pPr>
              <a:t>4</a:t>
            </a:fld>
            <a:endParaRPr lang="en-A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41325" y="1231900"/>
            <a:ext cx="5915025" cy="332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86389D6-A4C4-43C5-9294-87A96D965F93}" type="slidenum">
              <a:rPr lang="en-AU" smtClean="0"/>
              <a:pPr eaLnBrk="1" fontAlgn="base" hangingPunct="1">
                <a:spcBef>
                  <a:spcPct val="0"/>
                </a:spcBef>
                <a:spcAft>
                  <a:spcPct val="0"/>
                </a:spcAft>
              </a:pPr>
              <a:t>5</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41325" y="1231900"/>
            <a:ext cx="5915025" cy="332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5F3F5D3-2A03-402F-B467-D1974DA6B9AD}" type="slidenum">
              <a:rPr lang="en-AU" smtClean="0"/>
              <a:pPr eaLnBrk="1" fontAlgn="base" hangingPunct="1">
                <a:spcBef>
                  <a:spcPct val="0"/>
                </a:spcBef>
                <a:spcAft>
                  <a:spcPct val="0"/>
                </a:spcAft>
              </a:pPr>
              <a:t>6</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5F3F5D3-2A03-402F-B467-D1974DA6B9AD}" type="slidenum">
              <a:rPr lang="en-AU" smtClean="0"/>
              <a:pPr eaLnBrk="1" fontAlgn="base" hangingPunct="1">
                <a:spcBef>
                  <a:spcPct val="0"/>
                </a:spcBef>
                <a:spcAft>
                  <a:spcPct val="0"/>
                </a:spcAft>
              </a:pPr>
              <a:t>7</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41325" y="1231900"/>
            <a:ext cx="5915025" cy="3327400"/>
          </a:xfrm>
          <a:ln/>
        </p:spPr>
      </p:sp>
      <p:sp>
        <p:nvSpPr>
          <p:cNvPr id="89091" name="Rectangle 3"/>
          <p:cNvSpPr>
            <a:spLocks noGrp="1" noChangeArrowheads="1"/>
          </p:cNvSpPr>
          <p:nvPr>
            <p:ph type="body" idx="1"/>
          </p:nvPr>
        </p:nvSpPr>
        <p:spPr>
          <a:xfrm>
            <a:off x="682627" y="4681935"/>
            <a:ext cx="5432426" cy="4436268"/>
          </a:xfrm>
          <a:noFill/>
        </p:spPr>
        <p:txBody>
          <a:bodyPr lIns="92491" tIns="46246" rIns="92491" bIns="46246"/>
          <a:lstStyle/>
          <a:p>
            <a:endParaRPr lang="en-US" dirty="0" smtClean="0">
              <a:latin typeface="Arial" pitchFamily="34"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2"/>
          <p:cNvSpPr>
            <a:spLocks noGrp="1" noRot="1" noChangeAspect="1" noChangeArrowheads="1" noTextEdit="1"/>
          </p:cNvSpPr>
          <p:nvPr>
            <p:ph type="sldImg"/>
          </p:nvPr>
        </p:nvSpPr>
        <p:spPr>
          <a:xfrm>
            <a:off x="114300" y="739775"/>
            <a:ext cx="6569075" cy="3695700"/>
          </a:xfrm>
          <a:ln/>
        </p:spPr>
      </p:sp>
      <p:sp>
        <p:nvSpPr>
          <p:cNvPr id="569346" name="Rectangle 3"/>
          <p:cNvSpPr>
            <a:spLocks noGrp="1" noChangeArrowheads="1"/>
          </p:cNvSpPr>
          <p:nvPr>
            <p:ph type="body" idx="1"/>
          </p:nvPr>
        </p:nvSpPr>
        <p:spPr>
          <a:xfrm>
            <a:off x="679455" y="4682530"/>
            <a:ext cx="5438775" cy="4435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latin typeface="Arial" pitchFamily="34" charset="0"/>
              <a:ea typeface="ＭＳ Ｐゴシック" pitchFamily="1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Rectangle 7"/>
          <p:cNvSpPr txBox="1">
            <a:spLocks noGrp="1" noChangeArrowheads="1"/>
          </p:cNvSpPr>
          <p:nvPr/>
        </p:nvSpPr>
        <p:spPr bwMode="auto">
          <a:xfrm>
            <a:off x="3849692" y="9361903"/>
            <a:ext cx="2946400" cy="49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6" tIns="45889" rIns="91776" bIns="45889" anchor="b"/>
          <a:lstStyle>
            <a:lvl1pPr>
              <a:defRPr sz="2400">
                <a:solidFill>
                  <a:schemeClr val="tx1"/>
                </a:solidFill>
                <a:latin typeface="Arial" pitchFamily="34" charset="0"/>
                <a:ea typeface="ＭＳ Ｐゴシック" pitchFamily="16" charset="-128"/>
              </a:defRPr>
            </a:lvl1pPr>
            <a:lvl2pPr marL="37931725" indent="-37474525">
              <a:defRPr sz="2400">
                <a:solidFill>
                  <a:schemeClr val="tx1"/>
                </a:solidFill>
                <a:latin typeface="Arial" pitchFamily="34" charset="0"/>
                <a:ea typeface="ＭＳ Ｐゴシック" pitchFamily="16" charset="-128"/>
              </a:defRPr>
            </a:lvl2pPr>
            <a:lvl3pPr>
              <a:defRPr sz="2400">
                <a:solidFill>
                  <a:schemeClr val="tx1"/>
                </a:solidFill>
                <a:latin typeface="Arial" pitchFamily="34" charset="0"/>
                <a:ea typeface="ＭＳ Ｐゴシック" pitchFamily="16" charset="-128"/>
              </a:defRPr>
            </a:lvl3pPr>
            <a:lvl4pPr>
              <a:defRPr sz="2400">
                <a:solidFill>
                  <a:schemeClr val="tx1"/>
                </a:solidFill>
                <a:latin typeface="Arial" pitchFamily="34" charset="0"/>
                <a:ea typeface="ＭＳ Ｐゴシック" pitchFamily="16" charset="-128"/>
              </a:defRPr>
            </a:lvl4pPr>
            <a:lvl5pPr>
              <a:defRPr sz="2400">
                <a:solidFill>
                  <a:schemeClr val="tx1"/>
                </a:solidFill>
                <a:latin typeface="Arial" pitchFamily="34" charset="0"/>
                <a:ea typeface="ＭＳ Ｐゴシック" pitchFamily="16" charset="-128"/>
              </a:defRPr>
            </a:lvl5pPr>
            <a:lvl6pPr marL="457200" fontAlgn="base">
              <a:spcBef>
                <a:spcPct val="0"/>
              </a:spcBef>
              <a:spcAft>
                <a:spcPct val="0"/>
              </a:spcAft>
              <a:defRPr sz="2400">
                <a:solidFill>
                  <a:schemeClr val="tx1"/>
                </a:solidFill>
                <a:latin typeface="Arial" pitchFamily="34" charset="0"/>
                <a:ea typeface="ＭＳ Ｐゴシック" pitchFamily="16" charset="-128"/>
              </a:defRPr>
            </a:lvl6pPr>
            <a:lvl7pPr marL="914400" fontAlgn="base">
              <a:spcBef>
                <a:spcPct val="0"/>
              </a:spcBef>
              <a:spcAft>
                <a:spcPct val="0"/>
              </a:spcAft>
              <a:defRPr sz="2400">
                <a:solidFill>
                  <a:schemeClr val="tx1"/>
                </a:solidFill>
                <a:latin typeface="Arial" pitchFamily="34" charset="0"/>
                <a:ea typeface="ＭＳ Ｐゴシック" pitchFamily="16" charset="-128"/>
              </a:defRPr>
            </a:lvl7pPr>
            <a:lvl8pPr marL="1371600" fontAlgn="base">
              <a:spcBef>
                <a:spcPct val="0"/>
              </a:spcBef>
              <a:spcAft>
                <a:spcPct val="0"/>
              </a:spcAft>
              <a:defRPr sz="2400">
                <a:solidFill>
                  <a:schemeClr val="tx1"/>
                </a:solidFill>
                <a:latin typeface="Arial" pitchFamily="34" charset="0"/>
                <a:ea typeface="ＭＳ Ｐゴシック" pitchFamily="16" charset="-128"/>
              </a:defRPr>
            </a:lvl8pPr>
            <a:lvl9pPr marL="1828800" fontAlgn="base">
              <a:spcBef>
                <a:spcPct val="0"/>
              </a:spcBef>
              <a:spcAft>
                <a:spcPct val="0"/>
              </a:spcAft>
              <a:defRPr sz="2400">
                <a:solidFill>
                  <a:schemeClr val="tx1"/>
                </a:solidFill>
                <a:latin typeface="Arial" pitchFamily="34" charset="0"/>
                <a:ea typeface="ＭＳ Ｐゴシック" pitchFamily="16" charset="-128"/>
              </a:defRPr>
            </a:lvl9pPr>
          </a:lstStyle>
          <a:p>
            <a:pPr algn="r"/>
            <a:fld id="{2DAD1578-6DB7-4312-9188-B5CBB1200BA9}" type="slidenum">
              <a:rPr lang="en-AU" sz="1200">
                <a:cs typeface="Arial" pitchFamily="34" charset="0"/>
              </a:rPr>
              <a:pPr algn="r"/>
              <a:t>10</a:t>
            </a:fld>
            <a:endParaRPr lang="en-AU" sz="1200" dirty="0">
              <a:cs typeface="Arial" pitchFamily="34" charset="0"/>
            </a:endParaRPr>
          </a:p>
        </p:txBody>
      </p:sp>
      <p:sp>
        <p:nvSpPr>
          <p:cNvPr id="567298" name="Rectangle 2"/>
          <p:cNvSpPr>
            <a:spLocks noGrp="1" noRot="1" noChangeAspect="1" noChangeArrowheads="1" noTextEdit="1"/>
          </p:cNvSpPr>
          <p:nvPr>
            <p:ph type="sldImg"/>
          </p:nvPr>
        </p:nvSpPr>
        <p:spPr>
          <a:xfrm>
            <a:off x="120650" y="741363"/>
            <a:ext cx="6565900" cy="3694112"/>
          </a:xfrm>
          <a:ln/>
        </p:spPr>
      </p:sp>
      <p:sp>
        <p:nvSpPr>
          <p:cNvPr id="567299" name="Rectangle 3"/>
          <p:cNvSpPr>
            <a:spLocks noGrp="1" noChangeArrowheads="1"/>
          </p:cNvSpPr>
          <p:nvPr>
            <p:ph type="body" idx="1"/>
          </p:nvPr>
        </p:nvSpPr>
        <p:spPr>
          <a:xfrm>
            <a:off x="908050" y="4680950"/>
            <a:ext cx="4981575" cy="269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6" tIns="45889" rIns="91776" bIns="45889"/>
          <a:lstStyle/>
          <a:p>
            <a:endParaRPr lang="en-AU" dirty="0" smtClean="0">
              <a:latin typeface="Arial" pitchFamily="34" charset="0"/>
              <a:ea typeface="ＭＳ Ｐゴシック" pitchFamily="1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F961DB-785E-494B-B03E-39F02DC4D310}"/>
              </a:ext>
            </a:extLst>
          </p:cNvPr>
          <p:cNvSpPr/>
          <p:nvPr userDrawn="1"/>
        </p:nvSpPr>
        <p:spPr>
          <a:xfrm>
            <a:off x="0" y="3429001"/>
            <a:ext cx="12192000" cy="3429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AU" sz="1900" dirty="0"/>
          </a:p>
        </p:txBody>
      </p:sp>
      <p:sp>
        <p:nvSpPr>
          <p:cNvPr id="8" name="Text Placeholder 10">
            <a:extLst>
              <a:ext uri="{FF2B5EF4-FFF2-40B4-BE49-F238E27FC236}">
                <a16:creationId xmlns:a16="http://schemas.microsoft.com/office/drawing/2014/main" xmlns="" id="{A50B3803-DD54-4FAF-98AD-9F09923E8E11}"/>
              </a:ext>
            </a:extLst>
          </p:cNvPr>
          <p:cNvSpPr>
            <a:spLocks noGrp="1"/>
          </p:cNvSpPr>
          <p:nvPr>
            <p:ph type="body" sz="quarter" idx="12" hasCustomPrompt="1"/>
          </p:nvPr>
        </p:nvSpPr>
        <p:spPr>
          <a:xfrm>
            <a:off x="9143217" y="3743775"/>
            <a:ext cx="2015067" cy="900360"/>
          </a:xfrm>
          <a:prstGeom prst="rect">
            <a:avLst/>
          </a:prstGeom>
        </p:spPr>
        <p:txBody>
          <a:bodyPr lIns="0" tIns="0" rIns="0" bIns="0"/>
          <a:lstStyle>
            <a:lvl1pPr marL="0" indent="0">
              <a:spcAft>
                <a:spcPts val="0"/>
              </a:spcAft>
              <a:buFontTx/>
              <a:buNone/>
              <a:defRPr sz="1500" b="1">
                <a:solidFill>
                  <a:schemeClr val="bg1"/>
                </a:solidFill>
              </a:defRPr>
            </a:lvl1pPr>
            <a:lvl2pPr marL="457119" indent="0">
              <a:buFontTx/>
              <a:buNone/>
              <a:defRPr sz="1200"/>
            </a:lvl2pPr>
            <a:lvl3pPr marL="914240" indent="0">
              <a:buFontTx/>
              <a:buNone/>
              <a:defRPr sz="1200"/>
            </a:lvl3pPr>
            <a:lvl4pPr marL="1371359" indent="0">
              <a:buFontTx/>
              <a:buNone/>
              <a:defRPr sz="1200"/>
            </a:lvl4pPr>
            <a:lvl5pPr marL="1828480" indent="0">
              <a:buFontTx/>
              <a:buNone/>
              <a:defRPr sz="1200"/>
            </a:lvl5pPr>
          </a:lstStyle>
          <a:p>
            <a:pPr lvl="0"/>
            <a:r>
              <a:rPr lang="en-AU" dirty="0"/>
              <a:t>Presented by</a:t>
            </a:r>
          </a:p>
        </p:txBody>
      </p:sp>
      <p:sp>
        <p:nvSpPr>
          <p:cNvPr id="9" name="Text Placeholder 10">
            <a:extLst>
              <a:ext uri="{FF2B5EF4-FFF2-40B4-BE49-F238E27FC236}">
                <a16:creationId xmlns:a16="http://schemas.microsoft.com/office/drawing/2014/main" xmlns="" id="{4E4DA767-3D08-4E02-BC2D-6F3AA964561C}"/>
              </a:ext>
            </a:extLst>
          </p:cNvPr>
          <p:cNvSpPr>
            <a:spLocks noGrp="1"/>
          </p:cNvSpPr>
          <p:nvPr>
            <p:ph type="body" sz="quarter" idx="15" hasCustomPrompt="1"/>
          </p:nvPr>
        </p:nvSpPr>
        <p:spPr>
          <a:xfrm>
            <a:off x="6336001" y="3743775"/>
            <a:ext cx="2015067" cy="900360"/>
          </a:xfrm>
          <a:prstGeom prst="rect">
            <a:avLst/>
          </a:prstGeom>
        </p:spPr>
        <p:txBody>
          <a:bodyPr lIns="0" tIns="0" rIns="0" bIns="0"/>
          <a:lstStyle>
            <a:lvl1pPr marL="0" indent="0">
              <a:spcAft>
                <a:spcPts val="0"/>
              </a:spcAft>
              <a:buFontTx/>
              <a:buNone/>
              <a:defRPr sz="1500" b="1">
                <a:solidFill>
                  <a:schemeClr val="bg1"/>
                </a:solidFill>
              </a:defRPr>
            </a:lvl1pPr>
            <a:lvl2pPr marL="457119" indent="0">
              <a:buFontTx/>
              <a:buNone/>
              <a:defRPr sz="1200"/>
            </a:lvl2pPr>
            <a:lvl3pPr marL="914240" indent="0">
              <a:buFontTx/>
              <a:buNone/>
              <a:defRPr sz="1200"/>
            </a:lvl3pPr>
            <a:lvl4pPr marL="1371359" indent="0">
              <a:buFontTx/>
              <a:buNone/>
              <a:defRPr sz="1200"/>
            </a:lvl4pPr>
            <a:lvl5pPr marL="1828480" indent="0">
              <a:buFontTx/>
              <a:buNone/>
              <a:defRPr sz="1200"/>
            </a:lvl5pPr>
          </a:lstStyle>
          <a:p>
            <a:pPr lvl="0"/>
            <a:r>
              <a:rPr lang="en-AU" dirty="0"/>
              <a:t>A presentation to</a:t>
            </a:r>
          </a:p>
        </p:txBody>
      </p:sp>
      <p:sp>
        <p:nvSpPr>
          <p:cNvPr id="10" name="Text Placeholder 7">
            <a:extLst>
              <a:ext uri="{FF2B5EF4-FFF2-40B4-BE49-F238E27FC236}">
                <a16:creationId xmlns:a16="http://schemas.microsoft.com/office/drawing/2014/main" xmlns="" id="{F7CED47A-23E9-4B0E-8F35-C5651AA8126E}"/>
              </a:ext>
            </a:extLst>
          </p:cNvPr>
          <p:cNvSpPr>
            <a:spLocks noGrp="1"/>
          </p:cNvSpPr>
          <p:nvPr>
            <p:ph type="body" sz="quarter" idx="10" hasCustomPrompt="1"/>
          </p:nvPr>
        </p:nvSpPr>
        <p:spPr>
          <a:xfrm>
            <a:off x="6336000" y="1692000"/>
            <a:ext cx="5088000" cy="1440000"/>
          </a:xfrm>
          <a:prstGeom prst="rect">
            <a:avLst/>
          </a:prstGeom>
        </p:spPr>
        <p:txBody>
          <a:bodyPr lIns="0" bIns="0" anchor="b" anchorCtr="0"/>
          <a:lstStyle>
            <a:lvl1pPr marL="0" indent="0">
              <a:lnSpc>
                <a:spcPct val="90000"/>
              </a:lnSpc>
              <a:spcAft>
                <a:spcPts val="300"/>
              </a:spcAft>
              <a:buFontTx/>
              <a:buNone/>
              <a:defRPr sz="2800" b="1" baseline="0">
                <a:solidFill>
                  <a:schemeClr val="bg1"/>
                </a:solidFill>
              </a:defRPr>
            </a:lvl1pPr>
            <a:lvl2pPr marL="0" indent="0">
              <a:buNone/>
              <a:defRPr lang="en-US" sz="2000" kern="1200" baseline="0" dirty="0" smtClean="0">
                <a:solidFill>
                  <a:schemeClr val="tx2"/>
                </a:solidFill>
                <a:latin typeface="+mn-lt"/>
                <a:ea typeface="+mn-ea"/>
                <a:cs typeface="+mn-cs"/>
              </a:defRPr>
            </a:lvl2pPr>
          </a:lstStyle>
          <a:p>
            <a:pPr lvl="0"/>
            <a:r>
              <a:rPr lang="en-US" dirty="0"/>
              <a:t>Presentation title</a:t>
            </a:r>
          </a:p>
          <a:p>
            <a:pPr lvl="1"/>
            <a:r>
              <a:rPr lang="en-US" dirty="0"/>
              <a:t>Subtitle</a:t>
            </a:r>
          </a:p>
        </p:txBody>
      </p:sp>
      <p:grpSp>
        <p:nvGrpSpPr>
          <p:cNvPr id="30" name="Group 42">
            <a:extLst>
              <a:ext uri="{FF2B5EF4-FFF2-40B4-BE49-F238E27FC236}">
                <a16:creationId xmlns:a16="http://schemas.microsoft.com/office/drawing/2014/main" xmlns="" id="{189F3805-02B6-4A83-B4EC-165A28B01136}"/>
              </a:ext>
            </a:extLst>
          </p:cNvPr>
          <p:cNvGrpSpPr>
            <a:grpSpLocks noChangeAspect="1"/>
          </p:cNvGrpSpPr>
          <p:nvPr userDrawn="1"/>
        </p:nvGrpSpPr>
        <p:grpSpPr bwMode="auto">
          <a:xfrm>
            <a:off x="10704513" y="5995989"/>
            <a:ext cx="863600" cy="541337"/>
            <a:chOff x="4870" y="3777"/>
            <a:chExt cx="544" cy="341"/>
          </a:xfrm>
        </p:grpSpPr>
        <p:sp>
          <p:nvSpPr>
            <p:cNvPr id="31" name="AutoShape 41">
              <a:extLst>
                <a:ext uri="{FF2B5EF4-FFF2-40B4-BE49-F238E27FC236}">
                  <a16:creationId xmlns:a16="http://schemas.microsoft.com/office/drawing/2014/main" xmlns="" id="{69EB54A6-7C5D-4C02-8065-2F3D11748893}"/>
                </a:ext>
              </a:extLst>
            </p:cNvPr>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2" name="Rectangle 31">
              <a:extLst>
                <a:ext uri="{FF2B5EF4-FFF2-40B4-BE49-F238E27FC236}">
                  <a16:creationId xmlns:a16="http://schemas.microsoft.com/office/drawing/2014/main" xmlns="" id="{F7752DA9-D645-4694-A0AF-9C23612CC27F}"/>
                </a:ext>
              </a:extLst>
            </p:cNvPr>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Freeform 44">
              <a:extLst>
                <a:ext uri="{FF2B5EF4-FFF2-40B4-BE49-F238E27FC236}">
                  <a16:creationId xmlns:a16="http://schemas.microsoft.com/office/drawing/2014/main" xmlns="" id="{F31BE489-491A-4920-B4A5-466400BE16A1}"/>
                </a:ext>
              </a:extLst>
            </p:cNvPr>
            <p:cNvSpPr>
              <a:spLocks/>
            </p:cNvSpPr>
            <p:nvPr/>
          </p:nvSpPr>
          <p:spPr bwMode="auto">
            <a:xfrm>
              <a:off x="5100" y="3963"/>
              <a:ext cx="84" cy="86"/>
            </a:xfrm>
            <a:custGeom>
              <a:avLst/>
              <a:gdLst>
                <a:gd name="T0" fmla="*/ 34 w 106"/>
                <a:gd name="T1" fmla="*/ 14 h 108"/>
                <a:gd name="T2" fmla="*/ 32 w 106"/>
                <a:gd name="T3" fmla="*/ 3 h 108"/>
                <a:gd name="T4" fmla="*/ 0 w 106"/>
                <a:gd name="T5" fmla="*/ 4 h 108"/>
                <a:gd name="T6" fmla="*/ 0 w 106"/>
                <a:gd name="T7" fmla="*/ 21 h 108"/>
                <a:gd name="T8" fmla="*/ 9 w 106"/>
                <a:gd name="T9" fmla="*/ 22 h 108"/>
                <a:gd name="T10" fmla="*/ 9 w 106"/>
                <a:gd name="T11" fmla="*/ 108 h 108"/>
                <a:gd name="T12" fmla="*/ 38 w 106"/>
                <a:gd name="T13" fmla="*/ 108 h 108"/>
                <a:gd name="T14" fmla="*/ 38 w 106"/>
                <a:gd name="T15" fmla="*/ 38 h 108"/>
                <a:gd name="T16" fmla="*/ 62 w 106"/>
                <a:gd name="T17" fmla="*/ 25 h 108"/>
                <a:gd name="T18" fmla="*/ 76 w 106"/>
                <a:gd name="T19" fmla="*/ 47 h 108"/>
                <a:gd name="T20" fmla="*/ 76 w 106"/>
                <a:gd name="T21" fmla="*/ 108 h 108"/>
                <a:gd name="T22" fmla="*/ 106 w 106"/>
                <a:gd name="T23" fmla="*/ 108 h 108"/>
                <a:gd name="T24" fmla="*/ 106 w 106"/>
                <a:gd name="T25" fmla="*/ 42 h 108"/>
                <a:gd name="T26" fmla="*/ 67 w 106"/>
                <a:gd name="T27" fmla="*/ 0 h 108"/>
                <a:gd name="T28" fmla="*/ 34 w 106"/>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45">
              <a:extLst>
                <a:ext uri="{FF2B5EF4-FFF2-40B4-BE49-F238E27FC236}">
                  <a16:creationId xmlns:a16="http://schemas.microsoft.com/office/drawing/2014/main" xmlns="" id="{8A414ACE-C13C-4788-B5F2-DBA0245C507D}"/>
                </a:ext>
              </a:extLst>
            </p:cNvPr>
            <p:cNvSpPr>
              <a:spLocks noEditPoints="1"/>
            </p:cNvSpPr>
            <p:nvPr/>
          </p:nvSpPr>
          <p:spPr bwMode="auto">
            <a:xfrm>
              <a:off x="5280" y="3933"/>
              <a:ext cx="89" cy="118"/>
            </a:xfrm>
            <a:custGeom>
              <a:avLst/>
              <a:gdLst>
                <a:gd name="T0" fmla="*/ 0 w 112"/>
                <a:gd name="T1" fmla="*/ 1 h 149"/>
                <a:gd name="T2" fmla="*/ 0 w 112"/>
                <a:gd name="T3" fmla="*/ 18 h 149"/>
                <a:gd name="T4" fmla="*/ 11 w 112"/>
                <a:gd name="T5" fmla="*/ 19 h 149"/>
                <a:gd name="T6" fmla="*/ 11 w 112"/>
                <a:gd name="T7" fmla="*/ 142 h 149"/>
                <a:gd name="T8" fmla="*/ 55 w 112"/>
                <a:gd name="T9" fmla="*/ 149 h 149"/>
                <a:gd name="T10" fmla="*/ 112 w 112"/>
                <a:gd name="T11" fmla="*/ 90 h 149"/>
                <a:gd name="T12" fmla="*/ 69 w 112"/>
                <a:gd name="T13" fmla="*/ 38 h 149"/>
                <a:gd name="T14" fmla="*/ 39 w 112"/>
                <a:gd name="T15" fmla="*/ 49 h 149"/>
                <a:gd name="T16" fmla="*/ 39 w 112"/>
                <a:gd name="T17" fmla="*/ 0 h 149"/>
                <a:gd name="T18" fmla="*/ 0 w 112"/>
                <a:gd name="T19" fmla="*/ 1 h 149"/>
                <a:gd name="T20" fmla="*/ 63 w 112"/>
                <a:gd name="T21" fmla="*/ 63 h 149"/>
                <a:gd name="T22" fmla="*/ 81 w 112"/>
                <a:gd name="T23" fmla="*/ 93 h 149"/>
                <a:gd name="T24" fmla="*/ 56 w 112"/>
                <a:gd name="T25" fmla="*/ 125 h 149"/>
                <a:gd name="T26" fmla="*/ 39 w 112"/>
                <a:gd name="T27" fmla="*/ 121 h 149"/>
                <a:gd name="T28" fmla="*/ 39 w 112"/>
                <a:gd name="T29" fmla="*/ 77 h 149"/>
                <a:gd name="T30" fmla="*/ 63 w 112"/>
                <a:gd name="T31"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46">
              <a:extLst>
                <a:ext uri="{FF2B5EF4-FFF2-40B4-BE49-F238E27FC236}">
                  <a16:creationId xmlns:a16="http://schemas.microsoft.com/office/drawing/2014/main" xmlns="" id="{1A39F894-831E-4C56-AE66-53CC8D3D2241}"/>
                </a:ext>
              </a:extLst>
            </p:cNvPr>
            <p:cNvSpPr>
              <a:spLocks noEditPoints="1"/>
            </p:cNvSpPr>
            <p:nvPr/>
          </p:nvSpPr>
          <p:spPr bwMode="auto">
            <a:xfrm>
              <a:off x="5195" y="3963"/>
              <a:ext cx="81" cy="88"/>
            </a:xfrm>
            <a:custGeom>
              <a:avLst/>
              <a:gdLst>
                <a:gd name="T0" fmla="*/ 30 w 102"/>
                <a:gd name="T1" fmla="*/ 77 h 111"/>
                <a:gd name="T2" fmla="*/ 53 w 102"/>
                <a:gd name="T3" fmla="*/ 63 h 111"/>
                <a:gd name="T4" fmla="*/ 64 w 102"/>
                <a:gd name="T5" fmla="*/ 63 h 111"/>
                <a:gd name="T6" fmla="*/ 64 w 102"/>
                <a:gd name="T7" fmla="*/ 80 h 111"/>
                <a:gd name="T8" fmla="*/ 43 w 102"/>
                <a:gd name="T9" fmla="*/ 89 h 111"/>
                <a:gd name="T10" fmla="*/ 30 w 102"/>
                <a:gd name="T11" fmla="*/ 77 h 111"/>
                <a:gd name="T12" fmla="*/ 9 w 102"/>
                <a:gd name="T13" fmla="*/ 7 h 111"/>
                <a:gd name="T14" fmla="*/ 8 w 102"/>
                <a:gd name="T15" fmla="*/ 7 h 111"/>
                <a:gd name="T16" fmla="*/ 13 w 102"/>
                <a:gd name="T17" fmla="*/ 29 h 111"/>
                <a:gd name="T18" fmla="*/ 15 w 102"/>
                <a:gd name="T19" fmla="*/ 29 h 111"/>
                <a:gd name="T20" fmla="*/ 44 w 102"/>
                <a:gd name="T21" fmla="*/ 23 h 111"/>
                <a:gd name="T22" fmla="*/ 64 w 102"/>
                <a:gd name="T23" fmla="*/ 40 h 111"/>
                <a:gd name="T24" fmla="*/ 64 w 102"/>
                <a:gd name="T25" fmla="*/ 43 h 111"/>
                <a:gd name="T26" fmla="*/ 53 w 102"/>
                <a:gd name="T27" fmla="*/ 43 h 111"/>
                <a:gd name="T28" fmla="*/ 0 w 102"/>
                <a:gd name="T29" fmla="*/ 78 h 111"/>
                <a:gd name="T30" fmla="*/ 37 w 102"/>
                <a:gd name="T31" fmla="*/ 111 h 111"/>
                <a:gd name="T32" fmla="*/ 68 w 102"/>
                <a:gd name="T33" fmla="*/ 100 h 111"/>
                <a:gd name="T34" fmla="*/ 70 w 102"/>
                <a:gd name="T35" fmla="*/ 108 h 111"/>
                <a:gd name="T36" fmla="*/ 102 w 102"/>
                <a:gd name="T37" fmla="*/ 107 h 111"/>
                <a:gd name="T38" fmla="*/ 102 w 102"/>
                <a:gd name="T39" fmla="*/ 91 h 111"/>
                <a:gd name="T40" fmla="*/ 92 w 102"/>
                <a:gd name="T41" fmla="*/ 90 h 111"/>
                <a:gd name="T42" fmla="*/ 92 w 102"/>
                <a:gd name="T43" fmla="*/ 37 h 111"/>
                <a:gd name="T44" fmla="*/ 48 w 102"/>
                <a:gd name="T45" fmla="*/ 0 h 111"/>
                <a:gd name="T46" fmla="*/ 9 w 102"/>
                <a:gd name="T47" fmla="*/ 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47">
              <a:extLst>
                <a:ext uri="{FF2B5EF4-FFF2-40B4-BE49-F238E27FC236}">
                  <a16:creationId xmlns:a16="http://schemas.microsoft.com/office/drawing/2014/main" xmlns="" id="{BB166A0F-12FE-4D57-9D36-21B59F4365AC}"/>
                </a:ext>
              </a:extLst>
            </p:cNvPr>
            <p:cNvSpPr>
              <a:spLocks/>
            </p:cNvSpPr>
            <p:nvPr/>
          </p:nvSpPr>
          <p:spPr bwMode="auto">
            <a:xfrm>
              <a:off x="4900" y="3917"/>
              <a:ext cx="177" cy="182"/>
            </a:xfrm>
            <a:custGeom>
              <a:avLst/>
              <a:gdLst>
                <a:gd name="T0" fmla="*/ 141 w 224"/>
                <a:gd name="T1" fmla="*/ 2 h 229"/>
                <a:gd name="T2" fmla="*/ 103 w 224"/>
                <a:gd name="T3" fmla="*/ 48 h 229"/>
                <a:gd name="T4" fmla="*/ 49 w 224"/>
                <a:gd name="T5" fmla="*/ 22 h 229"/>
                <a:gd name="T6" fmla="*/ 45 w 224"/>
                <a:gd name="T7" fmla="*/ 22 h 229"/>
                <a:gd name="T8" fmla="*/ 44 w 224"/>
                <a:gd name="T9" fmla="*/ 26 h 229"/>
                <a:gd name="T10" fmla="*/ 57 w 224"/>
                <a:gd name="T11" fmla="*/ 84 h 229"/>
                <a:gd name="T12" fmla="*/ 3 w 224"/>
                <a:gd name="T13" fmla="*/ 111 h 229"/>
                <a:gd name="T14" fmla="*/ 0 w 224"/>
                <a:gd name="T15" fmla="*/ 113 h 229"/>
                <a:gd name="T16" fmla="*/ 3 w 224"/>
                <a:gd name="T17" fmla="*/ 116 h 229"/>
                <a:gd name="T18" fmla="*/ 56 w 224"/>
                <a:gd name="T19" fmla="*/ 143 h 229"/>
                <a:gd name="T20" fmla="*/ 43 w 224"/>
                <a:gd name="T21" fmla="*/ 202 h 229"/>
                <a:gd name="T22" fmla="*/ 44 w 224"/>
                <a:gd name="T23" fmla="*/ 205 h 229"/>
                <a:gd name="T24" fmla="*/ 48 w 224"/>
                <a:gd name="T25" fmla="*/ 205 h 229"/>
                <a:gd name="T26" fmla="*/ 102 w 224"/>
                <a:gd name="T27" fmla="*/ 180 h 229"/>
                <a:gd name="T28" fmla="*/ 140 w 224"/>
                <a:gd name="T29" fmla="*/ 227 h 229"/>
                <a:gd name="T30" fmla="*/ 143 w 224"/>
                <a:gd name="T31" fmla="*/ 229 h 229"/>
                <a:gd name="T32" fmla="*/ 145 w 224"/>
                <a:gd name="T33" fmla="*/ 226 h 229"/>
                <a:gd name="T34" fmla="*/ 159 w 224"/>
                <a:gd name="T35" fmla="*/ 167 h 229"/>
                <a:gd name="T36" fmla="*/ 219 w 224"/>
                <a:gd name="T37" fmla="*/ 167 h 229"/>
                <a:gd name="T38" fmla="*/ 223 w 224"/>
                <a:gd name="T39" fmla="*/ 166 h 229"/>
                <a:gd name="T40" fmla="*/ 222 w 224"/>
                <a:gd name="T41" fmla="*/ 162 h 229"/>
                <a:gd name="T42" fmla="*/ 185 w 224"/>
                <a:gd name="T43" fmla="*/ 115 h 229"/>
                <a:gd name="T44" fmla="*/ 223 w 224"/>
                <a:gd name="T45" fmla="*/ 67 h 229"/>
                <a:gd name="T46" fmla="*/ 224 w 224"/>
                <a:gd name="T47" fmla="*/ 64 h 229"/>
                <a:gd name="T48" fmla="*/ 220 w 224"/>
                <a:gd name="T49" fmla="*/ 62 h 229"/>
                <a:gd name="T50" fmla="*/ 205 w 224"/>
                <a:gd name="T51" fmla="*/ 62 h 229"/>
                <a:gd name="T52" fmla="*/ 202 w 224"/>
                <a:gd name="T53" fmla="*/ 63 h 229"/>
                <a:gd name="T54" fmla="*/ 145 w 224"/>
                <a:gd name="T55" fmla="*/ 124 h 229"/>
                <a:gd name="T56" fmla="*/ 144 w 224"/>
                <a:gd name="T57" fmla="*/ 124 h 229"/>
                <a:gd name="T58" fmla="*/ 144 w 224"/>
                <a:gd name="T59" fmla="*/ 123 h 229"/>
                <a:gd name="T60" fmla="*/ 193 w 224"/>
                <a:gd name="T61" fmla="*/ 64 h 229"/>
                <a:gd name="T62" fmla="*/ 193 w 224"/>
                <a:gd name="T63" fmla="*/ 63 h 229"/>
                <a:gd name="T64" fmla="*/ 191 w 224"/>
                <a:gd name="T65" fmla="*/ 62 h 229"/>
                <a:gd name="T66" fmla="*/ 172 w 224"/>
                <a:gd name="T67" fmla="*/ 62 h 229"/>
                <a:gd name="T68" fmla="*/ 167 w 224"/>
                <a:gd name="T69" fmla="*/ 64 h 229"/>
                <a:gd name="T70" fmla="*/ 111 w 224"/>
                <a:gd name="T71" fmla="*/ 124 h 229"/>
                <a:gd name="T72" fmla="*/ 110 w 224"/>
                <a:gd name="T73" fmla="*/ 124 h 229"/>
                <a:gd name="T74" fmla="*/ 110 w 224"/>
                <a:gd name="T75" fmla="*/ 123 h 229"/>
                <a:gd name="T76" fmla="*/ 158 w 224"/>
                <a:gd name="T77" fmla="*/ 65 h 229"/>
                <a:gd name="T78" fmla="*/ 159 w 224"/>
                <a:gd name="T79" fmla="*/ 62 h 229"/>
                <a:gd name="T80" fmla="*/ 146 w 224"/>
                <a:gd name="T81" fmla="*/ 3 h 229"/>
                <a:gd name="T82" fmla="*/ 144 w 224"/>
                <a:gd name="T83" fmla="*/ 0 h 229"/>
                <a:gd name="T84" fmla="*/ 141 w 224"/>
                <a:gd name="T85" fmla="*/ 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48">
              <a:extLst>
                <a:ext uri="{FF2B5EF4-FFF2-40B4-BE49-F238E27FC236}">
                  <a16:creationId xmlns:a16="http://schemas.microsoft.com/office/drawing/2014/main" xmlns="" id="{C1ADE5B8-37DF-4ECA-9E56-7869BBA9B8C2}"/>
                </a:ext>
              </a:extLst>
            </p:cNvPr>
            <p:cNvSpPr>
              <a:spLocks noEditPoints="1"/>
            </p:cNvSpPr>
            <p:nvPr/>
          </p:nvSpPr>
          <p:spPr bwMode="auto">
            <a:xfrm>
              <a:off x="4871" y="3790"/>
              <a:ext cx="37" cy="43"/>
            </a:xfrm>
            <a:custGeom>
              <a:avLst/>
              <a:gdLst>
                <a:gd name="T0" fmla="*/ 35 w 47"/>
                <a:gd name="T1" fmla="*/ 52 h 54"/>
                <a:gd name="T2" fmla="*/ 34 w 47"/>
                <a:gd name="T3" fmla="*/ 48 h 54"/>
                <a:gd name="T4" fmla="*/ 18 w 47"/>
                <a:gd name="T5" fmla="*/ 54 h 54"/>
                <a:gd name="T6" fmla="*/ 0 w 47"/>
                <a:gd name="T7" fmla="*/ 38 h 54"/>
                <a:gd name="T8" fmla="*/ 28 w 47"/>
                <a:gd name="T9" fmla="*/ 21 h 54"/>
                <a:gd name="T10" fmla="*/ 31 w 47"/>
                <a:gd name="T11" fmla="*/ 21 h 54"/>
                <a:gd name="T12" fmla="*/ 31 w 47"/>
                <a:gd name="T13" fmla="*/ 18 h 54"/>
                <a:gd name="T14" fmla="*/ 22 w 47"/>
                <a:gd name="T15" fmla="*/ 12 h 54"/>
                <a:gd name="T16" fmla="*/ 7 w 47"/>
                <a:gd name="T17" fmla="*/ 15 h 54"/>
                <a:gd name="T18" fmla="*/ 4 w 47"/>
                <a:gd name="T19" fmla="*/ 3 h 54"/>
                <a:gd name="T20" fmla="*/ 24 w 47"/>
                <a:gd name="T21" fmla="*/ 0 h 54"/>
                <a:gd name="T22" fmla="*/ 47 w 47"/>
                <a:gd name="T23" fmla="*/ 18 h 54"/>
                <a:gd name="T24" fmla="*/ 47 w 47"/>
                <a:gd name="T25" fmla="*/ 52 h 54"/>
                <a:gd name="T26" fmla="*/ 35 w 47"/>
                <a:gd name="T27" fmla="*/ 52 h 54"/>
                <a:gd name="T28" fmla="*/ 31 w 47"/>
                <a:gd name="T29" fmla="*/ 31 h 54"/>
                <a:gd name="T30" fmla="*/ 27 w 47"/>
                <a:gd name="T31" fmla="*/ 31 h 54"/>
                <a:gd name="T32" fmla="*/ 16 w 47"/>
                <a:gd name="T33" fmla="*/ 37 h 54"/>
                <a:gd name="T34" fmla="*/ 22 w 47"/>
                <a:gd name="T35" fmla="*/ 42 h 54"/>
                <a:gd name="T36" fmla="*/ 31 w 47"/>
                <a:gd name="T37" fmla="*/ 38 h 54"/>
                <a:gd name="T38" fmla="*/ 31 w 47"/>
                <a:gd name="T3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49">
              <a:extLst>
                <a:ext uri="{FF2B5EF4-FFF2-40B4-BE49-F238E27FC236}">
                  <a16:creationId xmlns:a16="http://schemas.microsoft.com/office/drawing/2014/main" xmlns="" id="{D2F72ED3-5223-43C4-AE7A-71E8EBF6F9CD}"/>
                </a:ext>
              </a:extLst>
            </p:cNvPr>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4">
                  <a:moveTo>
                    <a:pt x="29" y="54"/>
                  </a:moveTo>
                  <a:lnTo>
                    <a:pt x="12" y="18"/>
                  </a:lnTo>
                  <a:lnTo>
                    <a:pt x="12" y="18"/>
                  </a:lnTo>
                  <a:lnTo>
                    <a:pt x="12" y="54"/>
                  </a:lnTo>
                  <a:lnTo>
                    <a:pt x="0" y="54"/>
                  </a:lnTo>
                  <a:lnTo>
                    <a:pt x="0" y="0"/>
                  </a:lnTo>
                  <a:lnTo>
                    <a:pt x="17" y="0"/>
                  </a:lnTo>
                  <a:lnTo>
                    <a:pt x="35" y="35"/>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9" name="Freeform 50">
              <a:extLst>
                <a:ext uri="{FF2B5EF4-FFF2-40B4-BE49-F238E27FC236}">
                  <a16:creationId xmlns:a16="http://schemas.microsoft.com/office/drawing/2014/main" xmlns="" id="{B228658E-0A0A-44A2-87EE-9DA738714BBC}"/>
                </a:ext>
              </a:extLst>
            </p:cNvPr>
            <p:cNvSpPr>
              <a:spLocks noEditPoints="1"/>
            </p:cNvSpPr>
            <p:nvPr/>
          </p:nvSpPr>
          <p:spPr bwMode="auto">
            <a:xfrm>
              <a:off x="4982" y="3777"/>
              <a:ext cx="53" cy="54"/>
            </a:xfrm>
            <a:custGeom>
              <a:avLst/>
              <a:gdLst>
                <a:gd name="T0" fmla="*/ 48 w 67"/>
                <a:gd name="T1" fmla="*/ 68 h 68"/>
                <a:gd name="T2" fmla="*/ 44 w 67"/>
                <a:gd name="T3" fmla="*/ 54 h 68"/>
                <a:gd name="T4" fmla="*/ 20 w 67"/>
                <a:gd name="T5" fmla="*/ 54 h 68"/>
                <a:gd name="T6" fmla="*/ 17 w 67"/>
                <a:gd name="T7" fmla="*/ 68 h 68"/>
                <a:gd name="T8" fmla="*/ 0 w 67"/>
                <a:gd name="T9" fmla="*/ 68 h 68"/>
                <a:gd name="T10" fmla="*/ 23 w 67"/>
                <a:gd name="T11" fmla="*/ 0 h 68"/>
                <a:gd name="T12" fmla="*/ 44 w 67"/>
                <a:gd name="T13" fmla="*/ 0 h 68"/>
                <a:gd name="T14" fmla="*/ 67 w 67"/>
                <a:gd name="T15" fmla="*/ 68 h 68"/>
                <a:gd name="T16" fmla="*/ 48 w 67"/>
                <a:gd name="T17" fmla="*/ 68 h 68"/>
                <a:gd name="T18" fmla="*/ 32 w 67"/>
                <a:gd name="T19" fmla="*/ 16 h 68"/>
                <a:gd name="T20" fmla="*/ 32 w 67"/>
                <a:gd name="T21" fmla="*/ 16 h 68"/>
                <a:gd name="T22" fmla="*/ 24 w 67"/>
                <a:gd name="T23" fmla="*/ 41 h 68"/>
                <a:gd name="T24" fmla="*/ 41 w 67"/>
                <a:gd name="T25" fmla="*/ 41 h 68"/>
                <a:gd name="T26" fmla="*/ 32 w 67"/>
                <a:gd name="T27"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0" name="Freeform 51">
              <a:extLst>
                <a:ext uri="{FF2B5EF4-FFF2-40B4-BE49-F238E27FC236}">
                  <a16:creationId xmlns:a16="http://schemas.microsoft.com/office/drawing/2014/main" xmlns="" id="{131758E1-AD03-4CD8-A950-11C0FE3F81C5}"/>
                </a:ext>
              </a:extLst>
            </p:cNvPr>
            <p:cNvSpPr>
              <a:spLocks noEditPoints="1"/>
            </p:cNvSpPr>
            <p:nvPr/>
          </p:nvSpPr>
          <p:spPr bwMode="auto">
            <a:xfrm>
              <a:off x="5039" y="3777"/>
              <a:ext cx="41" cy="54"/>
            </a:xfrm>
            <a:custGeom>
              <a:avLst/>
              <a:gdLst>
                <a:gd name="T0" fmla="*/ 23 w 52"/>
                <a:gd name="T1" fmla="*/ 68 h 68"/>
                <a:gd name="T2" fmla="*/ 0 w 52"/>
                <a:gd name="T3" fmla="*/ 68 h 68"/>
                <a:gd name="T4" fmla="*/ 0 w 52"/>
                <a:gd name="T5" fmla="*/ 0 h 68"/>
                <a:gd name="T6" fmla="*/ 23 w 52"/>
                <a:gd name="T7" fmla="*/ 0 h 68"/>
                <a:gd name="T8" fmla="*/ 48 w 52"/>
                <a:gd name="T9" fmla="*/ 17 h 68"/>
                <a:gd name="T10" fmla="*/ 38 w 52"/>
                <a:gd name="T11" fmla="*/ 31 h 68"/>
                <a:gd name="T12" fmla="*/ 52 w 52"/>
                <a:gd name="T13" fmla="*/ 47 h 68"/>
                <a:gd name="T14" fmla="*/ 23 w 52"/>
                <a:gd name="T15" fmla="*/ 68 h 68"/>
                <a:gd name="T16" fmla="*/ 22 w 52"/>
                <a:gd name="T17" fmla="*/ 12 h 68"/>
                <a:gd name="T18" fmla="*/ 16 w 52"/>
                <a:gd name="T19" fmla="*/ 12 h 68"/>
                <a:gd name="T20" fmla="*/ 16 w 52"/>
                <a:gd name="T21" fmla="*/ 27 h 68"/>
                <a:gd name="T22" fmla="*/ 23 w 52"/>
                <a:gd name="T23" fmla="*/ 27 h 68"/>
                <a:gd name="T24" fmla="*/ 31 w 52"/>
                <a:gd name="T25" fmla="*/ 20 h 68"/>
                <a:gd name="T26" fmla="*/ 22 w 52"/>
                <a:gd name="T27" fmla="*/ 12 h 68"/>
                <a:gd name="T28" fmla="*/ 23 w 52"/>
                <a:gd name="T29" fmla="*/ 39 h 68"/>
                <a:gd name="T30" fmla="*/ 16 w 52"/>
                <a:gd name="T31" fmla="*/ 39 h 68"/>
                <a:gd name="T32" fmla="*/ 16 w 52"/>
                <a:gd name="T33" fmla="*/ 55 h 68"/>
                <a:gd name="T34" fmla="*/ 24 w 52"/>
                <a:gd name="T35" fmla="*/ 55 h 68"/>
                <a:gd name="T36" fmla="*/ 34 w 52"/>
                <a:gd name="T37" fmla="*/ 48 h 68"/>
                <a:gd name="T38" fmla="*/ 23 w 52"/>
                <a:gd name="T39"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1" name="Freeform 52">
              <a:extLst>
                <a:ext uri="{FF2B5EF4-FFF2-40B4-BE49-F238E27FC236}">
                  <a16:creationId xmlns:a16="http://schemas.microsoft.com/office/drawing/2014/main" xmlns="" id="{02924C5E-925B-4599-868D-E32897541604}"/>
                </a:ext>
              </a:extLst>
            </p:cNvPr>
            <p:cNvSpPr>
              <a:spLocks/>
            </p:cNvSpPr>
            <p:nvPr/>
          </p:nvSpPr>
          <p:spPr bwMode="auto">
            <a:xfrm>
              <a:off x="5097" y="3790"/>
              <a:ext cx="32" cy="43"/>
            </a:xfrm>
            <a:custGeom>
              <a:avLst/>
              <a:gdLst>
                <a:gd name="T0" fmla="*/ 24 w 40"/>
                <a:gd name="T1" fmla="*/ 54 h 54"/>
                <a:gd name="T2" fmla="*/ 0 w 40"/>
                <a:gd name="T3" fmla="*/ 28 h 54"/>
                <a:gd name="T4" fmla="*/ 26 w 40"/>
                <a:gd name="T5" fmla="*/ 0 h 54"/>
                <a:gd name="T6" fmla="*/ 39 w 40"/>
                <a:gd name="T7" fmla="*/ 3 h 54"/>
                <a:gd name="T8" fmla="*/ 36 w 40"/>
                <a:gd name="T9" fmla="*/ 15 h 54"/>
                <a:gd name="T10" fmla="*/ 28 w 40"/>
                <a:gd name="T11" fmla="*/ 13 h 54"/>
                <a:gd name="T12" fmla="*/ 17 w 40"/>
                <a:gd name="T13" fmla="*/ 27 h 54"/>
                <a:gd name="T14" fmla="*/ 28 w 40"/>
                <a:gd name="T15" fmla="*/ 40 h 54"/>
                <a:gd name="T16" fmla="*/ 37 w 40"/>
                <a:gd name="T17" fmla="*/ 38 h 54"/>
                <a:gd name="T18" fmla="*/ 40 w 40"/>
                <a:gd name="T19" fmla="*/ 50 h 54"/>
                <a:gd name="T20" fmla="*/ 24 w 40"/>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2" name="Freeform 53">
              <a:extLst>
                <a:ext uri="{FF2B5EF4-FFF2-40B4-BE49-F238E27FC236}">
                  <a16:creationId xmlns:a16="http://schemas.microsoft.com/office/drawing/2014/main" xmlns="" id="{9C880103-F52D-479A-8DA1-FA933C9D3511}"/>
                </a:ext>
              </a:extLst>
            </p:cNvPr>
            <p:cNvSpPr>
              <a:spLocks noEditPoints="1"/>
            </p:cNvSpPr>
            <p:nvPr/>
          </p:nvSpPr>
          <p:spPr bwMode="auto">
            <a:xfrm>
              <a:off x="5130" y="3790"/>
              <a:ext cx="43" cy="43"/>
            </a:xfrm>
            <a:custGeom>
              <a:avLst/>
              <a:gdLst>
                <a:gd name="T0" fmla="*/ 26 w 54"/>
                <a:gd name="T1" fmla="*/ 54 h 54"/>
                <a:gd name="T2" fmla="*/ 0 w 54"/>
                <a:gd name="T3" fmla="*/ 28 h 54"/>
                <a:gd name="T4" fmla="*/ 27 w 54"/>
                <a:gd name="T5" fmla="*/ 0 h 54"/>
                <a:gd name="T6" fmla="*/ 54 w 54"/>
                <a:gd name="T7" fmla="*/ 26 h 54"/>
                <a:gd name="T8" fmla="*/ 26 w 54"/>
                <a:gd name="T9" fmla="*/ 54 h 54"/>
                <a:gd name="T10" fmla="*/ 27 w 54"/>
                <a:gd name="T11" fmla="*/ 13 h 54"/>
                <a:gd name="T12" fmla="*/ 17 w 54"/>
                <a:gd name="T13" fmla="*/ 26 h 54"/>
                <a:gd name="T14" fmla="*/ 27 w 54"/>
                <a:gd name="T15" fmla="*/ 41 h 54"/>
                <a:gd name="T16" fmla="*/ 37 w 54"/>
                <a:gd name="T17" fmla="*/ 27 h 54"/>
                <a:gd name="T18" fmla="*/ 27 w 54"/>
                <a:gd name="T19"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3" name="Freeform 59">
              <a:extLst>
                <a:ext uri="{FF2B5EF4-FFF2-40B4-BE49-F238E27FC236}">
                  <a16:creationId xmlns:a16="http://schemas.microsoft.com/office/drawing/2014/main" xmlns="" id="{90A218DD-4AF2-4B91-930F-939C81DB5E39}"/>
                </a:ext>
              </a:extLst>
            </p:cNvPr>
            <p:cNvSpPr>
              <a:spLocks/>
            </p:cNvSpPr>
            <p:nvPr/>
          </p:nvSpPr>
          <p:spPr bwMode="auto">
            <a:xfrm>
              <a:off x="5177" y="3790"/>
              <a:ext cx="64" cy="41"/>
            </a:xfrm>
            <a:custGeom>
              <a:avLst/>
              <a:gdLst>
                <a:gd name="T0" fmla="*/ 63 w 80"/>
                <a:gd name="T1" fmla="*/ 52 h 52"/>
                <a:gd name="T2" fmla="*/ 63 w 80"/>
                <a:gd name="T3" fmla="*/ 23 h 52"/>
                <a:gd name="T4" fmla="*/ 57 w 80"/>
                <a:gd name="T5" fmla="*/ 13 h 52"/>
                <a:gd name="T6" fmla="*/ 48 w 80"/>
                <a:gd name="T7" fmla="*/ 19 h 52"/>
                <a:gd name="T8" fmla="*/ 48 w 80"/>
                <a:gd name="T9" fmla="*/ 52 h 52"/>
                <a:gd name="T10" fmla="*/ 32 w 80"/>
                <a:gd name="T11" fmla="*/ 52 h 52"/>
                <a:gd name="T12" fmla="*/ 32 w 80"/>
                <a:gd name="T13" fmla="*/ 23 h 52"/>
                <a:gd name="T14" fmla="*/ 26 w 80"/>
                <a:gd name="T15" fmla="*/ 13 h 52"/>
                <a:gd name="T16" fmla="*/ 17 w 80"/>
                <a:gd name="T17" fmla="*/ 19 h 52"/>
                <a:gd name="T18" fmla="*/ 17 w 80"/>
                <a:gd name="T19" fmla="*/ 52 h 52"/>
                <a:gd name="T20" fmla="*/ 0 w 80"/>
                <a:gd name="T21" fmla="*/ 52 h 52"/>
                <a:gd name="T22" fmla="*/ 0 w 80"/>
                <a:gd name="T23" fmla="*/ 1 h 52"/>
                <a:gd name="T24" fmla="*/ 12 w 80"/>
                <a:gd name="T25" fmla="*/ 1 h 52"/>
                <a:gd name="T26" fmla="*/ 14 w 80"/>
                <a:gd name="T27" fmla="*/ 7 h 52"/>
                <a:gd name="T28" fmla="*/ 30 w 80"/>
                <a:gd name="T29" fmla="*/ 0 h 52"/>
                <a:gd name="T30" fmla="*/ 45 w 80"/>
                <a:gd name="T31" fmla="*/ 7 h 52"/>
                <a:gd name="T32" fmla="*/ 61 w 80"/>
                <a:gd name="T33" fmla="*/ 0 h 52"/>
                <a:gd name="T34" fmla="*/ 80 w 80"/>
                <a:gd name="T35" fmla="*/ 20 h 52"/>
                <a:gd name="T36" fmla="*/ 80 w 80"/>
                <a:gd name="T37" fmla="*/ 52 h 52"/>
                <a:gd name="T38" fmla="*/ 63 w 80"/>
                <a:gd name="T3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4" name="Freeform 60">
              <a:extLst>
                <a:ext uri="{FF2B5EF4-FFF2-40B4-BE49-F238E27FC236}">
                  <a16:creationId xmlns:a16="http://schemas.microsoft.com/office/drawing/2014/main" xmlns="" id="{5515417F-03C0-4B25-A2B8-939857CDADD5}"/>
                </a:ext>
              </a:extLst>
            </p:cNvPr>
            <p:cNvSpPr>
              <a:spLocks noEditPoints="1"/>
            </p:cNvSpPr>
            <p:nvPr/>
          </p:nvSpPr>
          <p:spPr bwMode="auto">
            <a:xfrm>
              <a:off x="5247" y="3790"/>
              <a:ext cx="40" cy="57"/>
            </a:xfrm>
            <a:custGeom>
              <a:avLst/>
              <a:gdLst>
                <a:gd name="T0" fmla="*/ 24 w 51"/>
                <a:gd name="T1" fmla="*/ 53 h 72"/>
                <a:gd name="T2" fmla="*/ 16 w 51"/>
                <a:gd name="T3" fmla="*/ 53 h 72"/>
                <a:gd name="T4" fmla="*/ 16 w 51"/>
                <a:gd name="T5" fmla="*/ 72 h 72"/>
                <a:gd name="T6" fmla="*/ 0 w 51"/>
                <a:gd name="T7" fmla="*/ 72 h 72"/>
                <a:gd name="T8" fmla="*/ 0 w 51"/>
                <a:gd name="T9" fmla="*/ 1 h 72"/>
                <a:gd name="T10" fmla="*/ 12 w 51"/>
                <a:gd name="T11" fmla="*/ 1 h 72"/>
                <a:gd name="T12" fmla="*/ 13 w 51"/>
                <a:gd name="T13" fmla="*/ 7 h 72"/>
                <a:gd name="T14" fmla="*/ 29 w 51"/>
                <a:gd name="T15" fmla="*/ 0 h 72"/>
                <a:gd name="T16" fmla="*/ 51 w 51"/>
                <a:gd name="T17" fmla="*/ 25 h 72"/>
                <a:gd name="T18" fmla="*/ 24 w 51"/>
                <a:gd name="T19" fmla="*/ 53 h 72"/>
                <a:gd name="T20" fmla="*/ 26 w 51"/>
                <a:gd name="T21" fmla="*/ 13 h 72"/>
                <a:gd name="T22" fmla="*/ 16 w 51"/>
                <a:gd name="T23" fmla="*/ 19 h 72"/>
                <a:gd name="T24" fmla="*/ 16 w 51"/>
                <a:gd name="T25" fmla="*/ 38 h 72"/>
                <a:gd name="T26" fmla="*/ 24 w 51"/>
                <a:gd name="T27" fmla="*/ 40 h 72"/>
                <a:gd name="T28" fmla="*/ 34 w 51"/>
                <a:gd name="T29" fmla="*/ 27 h 72"/>
                <a:gd name="T30" fmla="*/ 26 w 51"/>
                <a:gd name="T3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5" name="Freeform 61">
              <a:extLst>
                <a:ext uri="{FF2B5EF4-FFF2-40B4-BE49-F238E27FC236}">
                  <a16:creationId xmlns:a16="http://schemas.microsoft.com/office/drawing/2014/main" xmlns="" id="{31F6E8CC-7FE9-423F-9FAD-7F48370ECC07}"/>
                </a:ext>
              </a:extLst>
            </p:cNvPr>
            <p:cNvSpPr>
              <a:spLocks noEditPoints="1"/>
            </p:cNvSpPr>
            <p:nvPr/>
          </p:nvSpPr>
          <p:spPr bwMode="auto">
            <a:xfrm>
              <a:off x="5290" y="3790"/>
              <a:ext cx="37" cy="43"/>
            </a:xfrm>
            <a:custGeom>
              <a:avLst/>
              <a:gdLst>
                <a:gd name="T0" fmla="*/ 35 w 47"/>
                <a:gd name="T1" fmla="*/ 52 h 54"/>
                <a:gd name="T2" fmla="*/ 34 w 47"/>
                <a:gd name="T3" fmla="*/ 48 h 54"/>
                <a:gd name="T4" fmla="*/ 18 w 47"/>
                <a:gd name="T5" fmla="*/ 54 h 54"/>
                <a:gd name="T6" fmla="*/ 0 w 47"/>
                <a:gd name="T7" fmla="*/ 38 h 54"/>
                <a:gd name="T8" fmla="*/ 28 w 47"/>
                <a:gd name="T9" fmla="*/ 21 h 54"/>
                <a:gd name="T10" fmla="*/ 31 w 47"/>
                <a:gd name="T11" fmla="*/ 21 h 54"/>
                <a:gd name="T12" fmla="*/ 31 w 47"/>
                <a:gd name="T13" fmla="*/ 18 h 54"/>
                <a:gd name="T14" fmla="*/ 22 w 47"/>
                <a:gd name="T15" fmla="*/ 12 h 54"/>
                <a:gd name="T16" fmla="*/ 7 w 47"/>
                <a:gd name="T17" fmla="*/ 15 h 54"/>
                <a:gd name="T18" fmla="*/ 4 w 47"/>
                <a:gd name="T19" fmla="*/ 3 h 54"/>
                <a:gd name="T20" fmla="*/ 24 w 47"/>
                <a:gd name="T21" fmla="*/ 0 h 54"/>
                <a:gd name="T22" fmla="*/ 47 w 47"/>
                <a:gd name="T23" fmla="*/ 18 h 54"/>
                <a:gd name="T24" fmla="*/ 47 w 47"/>
                <a:gd name="T25" fmla="*/ 52 h 54"/>
                <a:gd name="T26" fmla="*/ 35 w 47"/>
                <a:gd name="T27" fmla="*/ 52 h 54"/>
                <a:gd name="T28" fmla="*/ 31 w 47"/>
                <a:gd name="T29" fmla="*/ 31 h 54"/>
                <a:gd name="T30" fmla="*/ 27 w 47"/>
                <a:gd name="T31" fmla="*/ 31 h 54"/>
                <a:gd name="T32" fmla="*/ 16 w 47"/>
                <a:gd name="T33" fmla="*/ 37 h 54"/>
                <a:gd name="T34" fmla="*/ 22 w 47"/>
                <a:gd name="T35" fmla="*/ 42 h 54"/>
                <a:gd name="T36" fmla="*/ 31 w 47"/>
                <a:gd name="T37" fmla="*/ 38 h 54"/>
                <a:gd name="T38" fmla="*/ 31 w 47"/>
                <a:gd name="T3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6" name="Freeform 62">
              <a:extLst>
                <a:ext uri="{FF2B5EF4-FFF2-40B4-BE49-F238E27FC236}">
                  <a16:creationId xmlns:a16="http://schemas.microsoft.com/office/drawing/2014/main" xmlns="" id="{58DE7AA7-3174-4570-A760-E38BCF274176}"/>
                </a:ext>
              </a:extLst>
            </p:cNvPr>
            <p:cNvSpPr>
              <a:spLocks/>
            </p:cNvSpPr>
            <p:nvPr/>
          </p:nvSpPr>
          <p:spPr bwMode="auto">
            <a:xfrm>
              <a:off x="5334" y="3790"/>
              <a:ext cx="39" cy="41"/>
            </a:xfrm>
            <a:custGeom>
              <a:avLst/>
              <a:gdLst>
                <a:gd name="T0" fmla="*/ 32 w 49"/>
                <a:gd name="T1" fmla="*/ 52 h 52"/>
                <a:gd name="T2" fmla="*/ 32 w 49"/>
                <a:gd name="T3" fmla="*/ 23 h 52"/>
                <a:gd name="T4" fmla="*/ 26 w 49"/>
                <a:gd name="T5" fmla="*/ 13 h 52"/>
                <a:gd name="T6" fmla="*/ 16 w 49"/>
                <a:gd name="T7" fmla="*/ 19 h 52"/>
                <a:gd name="T8" fmla="*/ 16 w 49"/>
                <a:gd name="T9" fmla="*/ 52 h 52"/>
                <a:gd name="T10" fmla="*/ 0 w 49"/>
                <a:gd name="T11" fmla="*/ 52 h 52"/>
                <a:gd name="T12" fmla="*/ 0 w 49"/>
                <a:gd name="T13" fmla="*/ 1 h 52"/>
                <a:gd name="T14" fmla="*/ 12 w 49"/>
                <a:gd name="T15" fmla="*/ 1 h 52"/>
                <a:gd name="T16" fmla="*/ 13 w 49"/>
                <a:gd name="T17" fmla="*/ 7 h 52"/>
                <a:gd name="T18" fmla="*/ 30 w 49"/>
                <a:gd name="T19" fmla="*/ 0 h 52"/>
                <a:gd name="T20" fmla="*/ 49 w 49"/>
                <a:gd name="T21" fmla="*/ 20 h 52"/>
                <a:gd name="T22" fmla="*/ 49 w 49"/>
                <a:gd name="T23" fmla="*/ 52 h 52"/>
                <a:gd name="T24" fmla="*/ 32 w 49"/>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7" name="Freeform 63">
              <a:extLst>
                <a:ext uri="{FF2B5EF4-FFF2-40B4-BE49-F238E27FC236}">
                  <a16:creationId xmlns:a16="http://schemas.microsoft.com/office/drawing/2014/main" xmlns="" id="{1599907B-8932-44B2-ACE2-14F3B184B437}"/>
                </a:ext>
              </a:extLst>
            </p:cNvPr>
            <p:cNvSpPr>
              <a:spLocks/>
            </p:cNvSpPr>
            <p:nvPr/>
          </p:nvSpPr>
          <p:spPr bwMode="auto">
            <a:xfrm>
              <a:off x="5374" y="3791"/>
              <a:ext cx="40" cy="57"/>
            </a:xfrm>
            <a:custGeom>
              <a:avLst/>
              <a:gdLst>
                <a:gd name="T0" fmla="*/ 35 w 50"/>
                <a:gd name="T1" fmla="*/ 51 h 72"/>
                <a:gd name="T2" fmla="*/ 9 w 50"/>
                <a:gd name="T3" fmla="*/ 72 h 72"/>
                <a:gd name="T4" fmla="*/ 1 w 50"/>
                <a:gd name="T5" fmla="*/ 71 h 72"/>
                <a:gd name="T6" fmla="*/ 2 w 50"/>
                <a:gd name="T7" fmla="*/ 59 h 72"/>
                <a:gd name="T8" fmla="*/ 8 w 50"/>
                <a:gd name="T9" fmla="*/ 59 h 72"/>
                <a:gd name="T10" fmla="*/ 17 w 50"/>
                <a:gd name="T11" fmla="*/ 51 h 72"/>
                <a:gd name="T12" fmla="*/ 0 w 50"/>
                <a:gd name="T13" fmla="*/ 0 h 72"/>
                <a:gd name="T14" fmla="*/ 17 w 50"/>
                <a:gd name="T15" fmla="*/ 0 h 72"/>
                <a:gd name="T16" fmla="*/ 26 w 50"/>
                <a:gd name="T17" fmla="*/ 35 h 72"/>
                <a:gd name="T18" fmla="*/ 26 w 50"/>
                <a:gd name="T19" fmla="*/ 35 h 72"/>
                <a:gd name="T20" fmla="*/ 34 w 50"/>
                <a:gd name="T21" fmla="*/ 0 h 72"/>
                <a:gd name="T22" fmla="*/ 50 w 50"/>
                <a:gd name="T23" fmla="*/ 0 h 72"/>
                <a:gd name="T24" fmla="*/ 35 w 50"/>
                <a:gd name="T25"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25" name="Freeform 31">
            <a:extLst>
              <a:ext uri="{FF2B5EF4-FFF2-40B4-BE49-F238E27FC236}">
                <a16:creationId xmlns:a16="http://schemas.microsoft.com/office/drawing/2014/main" xmlns="" id="{AC7ED7F6-EF84-4EE4-814A-9371D16D16D6}"/>
              </a:ext>
            </a:extLst>
          </p:cNvPr>
          <p:cNvSpPr>
            <a:spLocks noEditPoints="1"/>
          </p:cNvSpPr>
          <p:nvPr userDrawn="1"/>
        </p:nvSpPr>
        <p:spPr bwMode="auto">
          <a:xfrm>
            <a:off x="1374701" y="1141013"/>
            <a:ext cx="3387423" cy="45489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accent1">
              <a:lumMod val="40000"/>
              <a:lumOff val="60000"/>
            </a:schemeClr>
          </a:solidFill>
          <a:ln>
            <a:noFill/>
          </a:ln>
          <a:extLst/>
        </p:spPr>
        <p:txBody>
          <a:bodyPr vert="horz" wrap="square" lIns="91424" tIns="45712" rIns="91424" bIns="45712"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3389869717"/>
      </p:ext>
    </p:extLst>
  </p:cSld>
  <p:clrMapOvr>
    <a:masterClrMapping/>
  </p:clrMapOvr>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2BEFF-526C-42F4-8807-6AA7129066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518F3481-FF83-4190-B9CF-6B280927A677}"/>
              </a:ext>
            </a:extLst>
          </p:cNvPr>
          <p:cNvSpPr>
            <a:spLocks noGrp="1"/>
          </p:cNvSpPr>
          <p:nvPr>
            <p:ph type="ftr" sz="quarter" idx="10"/>
          </p:nvPr>
        </p:nvSpPr>
        <p:spPr/>
        <p:txBody>
          <a:bodyPr/>
          <a:lstStyle/>
          <a:p>
            <a:r>
              <a:rPr lang="en-AU" dirty="0"/>
              <a:t>INTERNAL USE ONLY</a:t>
            </a:r>
          </a:p>
        </p:txBody>
      </p:sp>
      <p:sp>
        <p:nvSpPr>
          <p:cNvPr id="4" name="Slide Number Placeholder 3">
            <a:extLst>
              <a:ext uri="{FF2B5EF4-FFF2-40B4-BE49-F238E27FC236}">
                <a16:creationId xmlns:a16="http://schemas.microsoft.com/office/drawing/2014/main" xmlns="" id="{B27CBFE7-2737-43A6-91DE-6CEE3353A156}"/>
              </a:ext>
            </a:extLst>
          </p:cNvPr>
          <p:cNvSpPr>
            <a:spLocks noGrp="1"/>
          </p:cNvSpPr>
          <p:nvPr>
            <p:ph type="sldNum" sz="quarter" idx="11"/>
          </p:nvPr>
        </p:nvSpPr>
        <p:spPr/>
        <p:txBody>
          <a:bodyPr/>
          <a:lstStyle/>
          <a:p>
            <a:fld id="{CE1B70CE-F4BC-4B6F-A663-B479B5E51611}" type="slidenum">
              <a:rPr lang="en-US" smtClean="0"/>
              <a:pPr/>
              <a:t>‹#›</a:t>
            </a:fld>
            <a:endParaRPr lang="en-US" dirty="0"/>
          </a:p>
        </p:txBody>
      </p:sp>
      <p:sp>
        <p:nvSpPr>
          <p:cNvPr id="7" name="Text Placeholder 4">
            <a:extLst>
              <a:ext uri="{FF2B5EF4-FFF2-40B4-BE49-F238E27FC236}">
                <a16:creationId xmlns:a16="http://schemas.microsoft.com/office/drawing/2014/main" xmlns="" id="{9BC436DC-AF84-4D76-BF0C-16E937BDF5BF}"/>
              </a:ext>
            </a:extLst>
          </p:cNvPr>
          <p:cNvSpPr>
            <a:spLocks noGrp="1"/>
          </p:cNvSpPr>
          <p:nvPr>
            <p:ph type="body" sz="quarter" idx="18"/>
          </p:nvPr>
        </p:nvSpPr>
        <p:spPr>
          <a:xfrm>
            <a:off x="624417" y="1520829"/>
            <a:ext cx="5217584" cy="464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7">
            <a:extLst>
              <a:ext uri="{FF2B5EF4-FFF2-40B4-BE49-F238E27FC236}">
                <a16:creationId xmlns:a16="http://schemas.microsoft.com/office/drawing/2014/main" xmlns="" id="{7EF00FD1-8E5F-463B-934C-AD550D192D75}"/>
              </a:ext>
            </a:extLst>
          </p:cNvPr>
          <p:cNvSpPr>
            <a:spLocks noGrp="1"/>
          </p:cNvSpPr>
          <p:nvPr>
            <p:ph sz="quarter" idx="19" hasCustomPrompt="1"/>
          </p:nvPr>
        </p:nvSpPr>
        <p:spPr>
          <a:xfrm>
            <a:off x="6214533" y="1520829"/>
            <a:ext cx="5353051" cy="4645025"/>
          </a:xfrm>
        </p:spPr>
        <p:txBody>
          <a:bodyPr/>
          <a:lstStyle>
            <a:lvl1pPr marL="0" marR="0" indent="0" algn="l" defTabSz="91424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24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insert content</a:t>
            </a:r>
          </a:p>
        </p:txBody>
      </p:sp>
    </p:spTree>
    <p:extLst>
      <p:ext uri="{BB962C8B-B14F-4D97-AF65-F5344CB8AC3E}">
        <p14:creationId xmlns:p14="http://schemas.microsoft.com/office/powerpoint/2010/main" val="97898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full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2BEFF-526C-42F4-8807-6AA7129066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518F3481-FF83-4190-B9CF-6B280927A677}"/>
              </a:ext>
            </a:extLst>
          </p:cNvPr>
          <p:cNvSpPr>
            <a:spLocks noGrp="1"/>
          </p:cNvSpPr>
          <p:nvPr>
            <p:ph type="ftr" sz="quarter" idx="10"/>
          </p:nvPr>
        </p:nvSpPr>
        <p:spPr/>
        <p:txBody>
          <a:bodyPr/>
          <a:lstStyle/>
          <a:p>
            <a:r>
              <a:rPr lang="en-AU" dirty="0"/>
              <a:t>INTERNAL USE ONLY</a:t>
            </a:r>
          </a:p>
        </p:txBody>
      </p:sp>
      <p:sp>
        <p:nvSpPr>
          <p:cNvPr id="4" name="Slide Number Placeholder 3">
            <a:extLst>
              <a:ext uri="{FF2B5EF4-FFF2-40B4-BE49-F238E27FC236}">
                <a16:creationId xmlns:a16="http://schemas.microsoft.com/office/drawing/2014/main" xmlns="" id="{B27CBFE7-2737-43A6-91DE-6CEE3353A156}"/>
              </a:ext>
            </a:extLst>
          </p:cNvPr>
          <p:cNvSpPr>
            <a:spLocks noGrp="1"/>
          </p:cNvSpPr>
          <p:nvPr>
            <p:ph type="sldNum" sz="quarter" idx="11"/>
          </p:nvPr>
        </p:nvSpPr>
        <p:spPr/>
        <p:txBody>
          <a:bodyPr/>
          <a:lstStyle/>
          <a:p>
            <a:fld id="{CE1B70CE-F4BC-4B6F-A663-B479B5E51611}" type="slidenum">
              <a:rPr lang="en-US" smtClean="0"/>
              <a:pPr/>
              <a:t>‹#›</a:t>
            </a:fld>
            <a:endParaRPr lang="en-US" dirty="0"/>
          </a:p>
        </p:txBody>
      </p:sp>
      <p:sp>
        <p:nvSpPr>
          <p:cNvPr id="6" name="Table Placeholder 5">
            <a:extLst>
              <a:ext uri="{FF2B5EF4-FFF2-40B4-BE49-F238E27FC236}">
                <a16:creationId xmlns:a16="http://schemas.microsoft.com/office/drawing/2014/main" xmlns="" id="{74228F7E-6241-4D84-A89D-A4C1FD741037}"/>
              </a:ext>
            </a:extLst>
          </p:cNvPr>
          <p:cNvSpPr>
            <a:spLocks noGrp="1"/>
          </p:cNvSpPr>
          <p:nvPr>
            <p:ph type="tbl" sz="quarter" idx="12" hasCustomPrompt="1"/>
          </p:nvPr>
        </p:nvSpPr>
        <p:spPr>
          <a:xfrm>
            <a:off x="636372" y="1520827"/>
            <a:ext cx="10931213" cy="4645027"/>
          </a:xfrm>
        </p:spPr>
        <p:txBody>
          <a:bodyPr/>
          <a:lstStyle>
            <a:lvl1pPr>
              <a:defRPr/>
            </a:lvl1pPr>
          </a:lstStyle>
          <a:p>
            <a:r>
              <a:rPr lang="en-US" dirty="0"/>
              <a:t>Click icon to insert table</a:t>
            </a:r>
          </a:p>
        </p:txBody>
      </p:sp>
    </p:spTree>
    <p:extLst>
      <p:ext uri="{BB962C8B-B14F-4D97-AF65-F5344CB8AC3E}">
        <p14:creationId xmlns:p14="http://schemas.microsoft.com/office/powerpoint/2010/main" val="414171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with full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2BEFF-526C-42F4-8807-6AA7129066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518F3481-FF83-4190-B9CF-6B280927A677}"/>
              </a:ext>
            </a:extLst>
          </p:cNvPr>
          <p:cNvSpPr>
            <a:spLocks noGrp="1"/>
          </p:cNvSpPr>
          <p:nvPr>
            <p:ph type="ftr" sz="quarter" idx="10"/>
          </p:nvPr>
        </p:nvSpPr>
        <p:spPr/>
        <p:txBody>
          <a:bodyPr/>
          <a:lstStyle/>
          <a:p>
            <a:r>
              <a:rPr lang="en-AU" dirty="0"/>
              <a:t>INTERNAL USE ONLY</a:t>
            </a:r>
          </a:p>
        </p:txBody>
      </p:sp>
      <p:sp>
        <p:nvSpPr>
          <p:cNvPr id="4" name="Slide Number Placeholder 3">
            <a:extLst>
              <a:ext uri="{FF2B5EF4-FFF2-40B4-BE49-F238E27FC236}">
                <a16:creationId xmlns:a16="http://schemas.microsoft.com/office/drawing/2014/main" xmlns="" id="{B27CBFE7-2737-43A6-91DE-6CEE3353A156}"/>
              </a:ext>
            </a:extLst>
          </p:cNvPr>
          <p:cNvSpPr>
            <a:spLocks noGrp="1"/>
          </p:cNvSpPr>
          <p:nvPr>
            <p:ph type="sldNum" sz="quarter" idx="11"/>
          </p:nvPr>
        </p:nvSpPr>
        <p:spPr/>
        <p:txBody>
          <a:bodyPr/>
          <a:lstStyle/>
          <a:p>
            <a:fld id="{CE1B70CE-F4BC-4B6F-A663-B479B5E51611}" type="slidenum">
              <a:rPr lang="en-US" smtClean="0"/>
              <a:pPr/>
              <a:t>‹#›</a:t>
            </a:fld>
            <a:endParaRPr lang="en-US" dirty="0"/>
          </a:p>
        </p:txBody>
      </p:sp>
      <p:sp>
        <p:nvSpPr>
          <p:cNvPr id="7" name="Chart Placeholder 6">
            <a:extLst>
              <a:ext uri="{FF2B5EF4-FFF2-40B4-BE49-F238E27FC236}">
                <a16:creationId xmlns:a16="http://schemas.microsoft.com/office/drawing/2014/main" xmlns="" id="{6ADDDD69-7CE9-45F3-93B1-C0DCA0350B32}"/>
              </a:ext>
            </a:extLst>
          </p:cNvPr>
          <p:cNvSpPr>
            <a:spLocks noGrp="1"/>
          </p:cNvSpPr>
          <p:nvPr>
            <p:ph type="chart" sz="quarter" idx="12" hasCustomPrompt="1"/>
          </p:nvPr>
        </p:nvSpPr>
        <p:spPr/>
        <p:txBody>
          <a:bodyPr/>
          <a:lstStyle>
            <a:lvl1pPr>
              <a:defRPr/>
            </a:lvl1pPr>
          </a:lstStyle>
          <a:p>
            <a:r>
              <a:rPr lang="en-US" dirty="0"/>
              <a:t>Click icon to insert chart</a:t>
            </a:r>
          </a:p>
        </p:txBody>
      </p:sp>
    </p:spTree>
    <p:extLst>
      <p:ext uri="{BB962C8B-B14F-4D97-AF65-F5344CB8AC3E}">
        <p14:creationId xmlns:p14="http://schemas.microsoft.com/office/powerpoint/2010/main" val="248165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518F3481-FF83-4190-B9CF-6B280927A677}"/>
              </a:ext>
            </a:extLst>
          </p:cNvPr>
          <p:cNvSpPr>
            <a:spLocks noGrp="1"/>
          </p:cNvSpPr>
          <p:nvPr>
            <p:ph type="ftr" sz="quarter" idx="10"/>
          </p:nvPr>
        </p:nvSpPr>
        <p:spPr/>
        <p:txBody>
          <a:bodyPr/>
          <a:lstStyle/>
          <a:p>
            <a:r>
              <a:rPr lang="en-AU" dirty="0"/>
              <a:t>INTERNAL USE ONLY</a:t>
            </a:r>
          </a:p>
        </p:txBody>
      </p:sp>
      <p:sp>
        <p:nvSpPr>
          <p:cNvPr id="4" name="Slide Number Placeholder 3">
            <a:extLst>
              <a:ext uri="{FF2B5EF4-FFF2-40B4-BE49-F238E27FC236}">
                <a16:creationId xmlns:a16="http://schemas.microsoft.com/office/drawing/2014/main" xmlns="" id="{B27CBFE7-2737-43A6-91DE-6CEE3353A156}"/>
              </a:ext>
            </a:extLst>
          </p:cNvPr>
          <p:cNvSpPr>
            <a:spLocks noGrp="1"/>
          </p:cNvSpPr>
          <p:nvPr>
            <p:ph type="sldNum" sz="quarter" idx="11"/>
          </p:nvPr>
        </p:nvSpPr>
        <p:spPr/>
        <p:txBody>
          <a:bodyPr/>
          <a:lstStyle/>
          <a:p>
            <a:fld id="{CE1B70CE-F4BC-4B6F-A663-B479B5E51611}" type="slidenum">
              <a:rPr lang="en-US" smtClean="0"/>
              <a:pPr/>
              <a:t>‹#›</a:t>
            </a:fld>
            <a:endParaRPr lang="en-US" dirty="0"/>
          </a:p>
        </p:txBody>
      </p:sp>
    </p:spTree>
    <p:extLst>
      <p:ext uri="{BB962C8B-B14F-4D97-AF65-F5344CB8AC3E}">
        <p14:creationId xmlns:p14="http://schemas.microsoft.com/office/powerpoint/2010/main" val="10126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620003"/>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3BD2F857-6F08-458B-A25D-42FCF1386F0F}" type="slidenum">
              <a:rPr/>
              <a:pPr>
                <a:defRPr/>
              </a:pPr>
              <a:t>‹#›</a:t>
            </a:fld>
            <a:endParaRPr dirty="0"/>
          </a:p>
        </p:txBody>
      </p:sp>
    </p:spTree>
    <p:extLst>
      <p:ext uri="{BB962C8B-B14F-4D97-AF65-F5344CB8AC3E}">
        <p14:creationId xmlns:p14="http://schemas.microsoft.com/office/powerpoint/2010/main" val="2644916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620003"/>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3BD2F857-6F08-458B-A25D-42FCF1386F0F}" type="slidenum">
              <a:rPr/>
              <a:pPr>
                <a:defRPr/>
              </a:pPr>
              <a:t>‹#›</a:t>
            </a:fld>
            <a:endParaRPr dirty="0"/>
          </a:p>
        </p:txBody>
      </p:sp>
    </p:spTree>
    <p:extLst>
      <p:ext uri="{BB962C8B-B14F-4D97-AF65-F5344CB8AC3E}">
        <p14:creationId xmlns:p14="http://schemas.microsoft.com/office/powerpoint/2010/main" val="2644916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620003"/>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3BD2F857-6F08-458B-A25D-42FCF1386F0F}" type="slidenum">
              <a:rPr/>
              <a:pPr>
                <a:defRPr/>
              </a:pPr>
              <a:t>‹#›</a:t>
            </a:fld>
            <a:endParaRPr dirty="0"/>
          </a:p>
        </p:txBody>
      </p:sp>
    </p:spTree>
    <p:extLst>
      <p:ext uri="{BB962C8B-B14F-4D97-AF65-F5344CB8AC3E}">
        <p14:creationId xmlns:p14="http://schemas.microsoft.com/office/powerpoint/2010/main" val="2644916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620003"/>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3BD2F857-6F08-458B-A25D-42FCF1386F0F}" type="slidenum">
              <a:rPr/>
              <a:pPr>
                <a:defRPr/>
              </a:pPr>
              <a:t>‹#›</a:t>
            </a:fld>
            <a:endParaRPr dirty="0"/>
          </a:p>
        </p:txBody>
      </p:sp>
    </p:spTree>
    <p:extLst>
      <p:ext uri="{BB962C8B-B14F-4D97-AF65-F5344CB8AC3E}">
        <p14:creationId xmlns:p14="http://schemas.microsoft.com/office/powerpoint/2010/main" val="264491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620003"/>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3BD2F857-6F08-458B-A25D-42FCF1386F0F}" type="slidenum">
              <a:rPr/>
              <a:pPr>
                <a:defRPr/>
              </a:pPr>
              <a:t>‹#›</a:t>
            </a:fld>
            <a:endParaRPr dirty="0"/>
          </a:p>
        </p:txBody>
      </p:sp>
    </p:spTree>
    <p:extLst>
      <p:ext uri="{BB962C8B-B14F-4D97-AF65-F5344CB8AC3E}">
        <p14:creationId xmlns:p14="http://schemas.microsoft.com/office/powerpoint/2010/main" val="2644916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620003"/>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3BD2F857-6F08-458B-A25D-42FCF1386F0F}" type="slidenum">
              <a:rPr/>
              <a:pPr>
                <a:defRPr/>
              </a:pPr>
              <a:t>‹#›</a:t>
            </a:fld>
            <a:endParaRPr dirty="0"/>
          </a:p>
        </p:txBody>
      </p:sp>
    </p:spTree>
    <p:extLst>
      <p:ext uri="{BB962C8B-B14F-4D97-AF65-F5344CB8AC3E}">
        <p14:creationId xmlns:p14="http://schemas.microsoft.com/office/powerpoint/2010/main" val="264491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ine Divider">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F961DB-785E-494B-B03E-39F02DC4D310}"/>
              </a:ext>
            </a:extLst>
          </p:cNvPr>
          <p:cNvSpPr/>
          <p:nvPr userDrawn="1"/>
        </p:nvSpPr>
        <p:spPr>
          <a:xfrm>
            <a:off x="0" y="3429001"/>
            <a:ext cx="12192000" cy="3429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AU" sz="1900" dirty="0"/>
          </a:p>
        </p:txBody>
      </p:sp>
      <p:sp>
        <p:nvSpPr>
          <p:cNvPr id="31" name="Text Placeholder 10">
            <a:extLst>
              <a:ext uri="{FF2B5EF4-FFF2-40B4-BE49-F238E27FC236}">
                <a16:creationId xmlns:a16="http://schemas.microsoft.com/office/drawing/2014/main" xmlns="" id="{7927C4E2-D77C-4DB0-95A7-10E0CF7CB69C}"/>
              </a:ext>
            </a:extLst>
          </p:cNvPr>
          <p:cNvSpPr>
            <a:spLocks noGrp="1"/>
          </p:cNvSpPr>
          <p:nvPr>
            <p:ph type="body" sz="quarter" idx="15" hasCustomPrompt="1"/>
          </p:nvPr>
        </p:nvSpPr>
        <p:spPr>
          <a:xfrm>
            <a:off x="6336001" y="3744000"/>
            <a:ext cx="5113867" cy="1179016"/>
          </a:xfrm>
          <a:prstGeom prst="rect">
            <a:avLst/>
          </a:prstGeom>
        </p:spPr>
        <p:txBody>
          <a:bodyPr lIns="0" tIns="0" rIns="0" bIns="0">
            <a:normAutofit/>
          </a:bodyPr>
          <a:lstStyle>
            <a:lvl1pPr marL="0" indent="0">
              <a:spcAft>
                <a:spcPts val="0"/>
              </a:spcAft>
              <a:buFontTx/>
              <a:buNone/>
              <a:defRPr sz="2400" b="0" baseline="0">
                <a:solidFill>
                  <a:schemeClr val="bg1"/>
                </a:solidFill>
                <a:latin typeface="+mn-lt"/>
              </a:defRPr>
            </a:lvl1pPr>
            <a:lvl2pPr marL="457119" indent="0">
              <a:buFontTx/>
              <a:buNone/>
              <a:defRPr sz="1200"/>
            </a:lvl2pPr>
            <a:lvl3pPr marL="914240" indent="0">
              <a:buFontTx/>
              <a:buNone/>
              <a:defRPr sz="1200"/>
            </a:lvl3pPr>
            <a:lvl4pPr marL="1371359" indent="0">
              <a:buFontTx/>
              <a:buNone/>
              <a:defRPr sz="1200"/>
            </a:lvl4pPr>
            <a:lvl5pPr marL="1828480" indent="0">
              <a:buFontTx/>
              <a:buNone/>
              <a:defRPr sz="1200"/>
            </a:lvl5pPr>
          </a:lstStyle>
          <a:p>
            <a:pPr lvl="0"/>
            <a:r>
              <a:rPr lang="en-AU" dirty="0"/>
              <a:t>Divider slide subheading</a:t>
            </a:r>
          </a:p>
        </p:txBody>
      </p:sp>
      <p:sp>
        <p:nvSpPr>
          <p:cNvPr id="32" name="Text Placeholder 7">
            <a:extLst>
              <a:ext uri="{FF2B5EF4-FFF2-40B4-BE49-F238E27FC236}">
                <a16:creationId xmlns:a16="http://schemas.microsoft.com/office/drawing/2014/main" xmlns="" id="{3DF19E17-3305-4AB9-A67E-383180C06ABB}"/>
              </a:ext>
            </a:extLst>
          </p:cNvPr>
          <p:cNvSpPr>
            <a:spLocks noGrp="1"/>
          </p:cNvSpPr>
          <p:nvPr>
            <p:ph type="body" sz="quarter" idx="10" hasCustomPrompt="1"/>
          </p:nvPr>
        </p:nvSpPr>
        <p:spPr>
          <a:xfrm>
            <a:off x="6336000" y="1692000"/>
            <a:ext cx="5088000" cy="1440000"/>
          </a:xfrm>
          <a:prstGeom prst="rect">
            <a:avLst/>
          </a:prstGeom>
        </p:spPr>
        <p:txBody>
          <a:bodyPr lIns="0" bIns="0" anchor="b" anchorCtr="0"/>
          <a:lstStyle>
            <a:lvl1pPr marL="0" indent="0">
              <a:lnSpc>
                <a:spcPct val="90000"/>
              </a:lnSpc>
              <a:buFontTx/>
              <a:buNone/>
              <a:defRPr sz="2800" b="1" baseline="0">
                <a:solidFill>
                  <a:schemeClr val="bg1"/>
                </a:solidFill>
              </a:defRPr>
            </a:lvl1pPr>
            <a:lvl2pPr marL="0" indent="0">
              <a:buNone/>
              <a:defRPr sz="2000" baseline="0">
                <a:solidFill>
                  <a:schemeClr val="accent2"/>
                </a:solidFill>
              </a:defRPr>
            </a:lvl2pPr>
          </a:lstStyle>
          <a:p>
            <a:pPr lvl="0"/>
            <a:r>
              <a:rPr lang="en-US" dirty="0"/>
              <a:t>Divider slide title</a:t>
            </a:r>
          </a:p>
        </p:txBody>
      </p:sp>
      <p:sp>
        <p:nvSpPr>
          <p:cNvPr id="8" name="Freeform 5">
            <a:extLst>
              <a:ext uri="{FF2B5EF4-FFF2-40B4-BE49-F238E27FC236}">
                <a16:creationId xmlns:a16="http://schemas.microsoft.com/office/drawing/2014/main" xmlns="" id="{A21C8840-9C36-4837-8271-633C851F7F8E}"/>
              </a:ext>
            </a:extLst>
          </p:cNvPr>
          <p:cNvSpPr>
            <a:spLocks noEditPoints="1"/>
          </p:cNvSpPr>
          <p:nvPr userDrawn="1"/>
        </p:nvSpPr>
        <p:spPr bwMode="auto">
          <a:xfrm>
            <a:off x="1376605" y="1154507"/>
            <a:ext cx="3383611" cy="45489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chemeClr val="accent1">
              <a:lumMod val="40000"/>
              <a:lumOff val="60000"/>
            </a:schemeClr>
          </a:solidFill>
          <a:ln>
            <a:noFill/>
          </a:ln>
        </p:spPr>
        <p:txBody>
          <a:bodyPr vert="horz" wrap="square" lIns="91424" tIns="45712" rIns="91424" bIns="45712"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401783938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1221542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4003" y="1620003"/>
            <a:ext cx="5264788"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baseline="0"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6216015" y="1620003"/>
            <a:ext cx="5264788"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5"/>
          </p:nvPr>
        </p:nvSpPr>
        <p:spPr/>
        <p:txBody>
          <a:bodyPr/>
          <a:lstStyle>
            <a:lvl1pPr>
              <a:defRPr/>
            </a:lvl1pPr>
          </a:lstStyle>
          <a:p>
            <a:pPr>
              <a:defRPr/>
            </a:pPr>
            <a:r>
              <a:rPr lang="en-US" dirty="0"/>
              <a:t>PRESENTATION TITLE  |  00 MONTH YEAR</a:t>
            </a:r>
            <a:endParaRPr dirty="0"/>
          </a:p>
        </p:txBody>
      </p:sp>
      <p:sp>
        <p:nvSpPr>
          <p:cNvPr id="7" name="Slide Number Placeholder 5"/>
          <p:cNvSpPr>
            <a:spLocks noGrp="1"/>
          </p:cNvSpPr>
          <p:nvPr>
            <p:ph type="sldNum" sz="quarter" idx="16"/>
          </p:nvPr>
        </p:nvSpPr>
        <p:spPr/>
        <p:txBody>
          <a:bodyPr/>
          <a:lstStyle>
            <a:lvl1pPr>
              <a:defRPr/>
            </a:lvl1pPr>
          </a:lstStyle>
          <a:p>
            <a:pPr>
              <a:defRPr/>
            </a:pPr>
            <a:fld id="{38302793-D9A2-4933-9C6D-9939B37A525F}" type="slidenum">
              <a:rPr/>
              <a:pPr>
                <a:defRPr/>
              </a:pPr>
              <a:t>‹#›</a:t>
            </a:fld>
            <a:endParaRPr dirty="0"/>
          </a:p>
        </p:txBody>
      </p:sp>
    </p:spTree>
    <p:extLst>
      <p:ext uri="{BB962C8B-B14F-4D97-AF65-F5344CB8AC3E}">
        <p14:creationId xmlns:p14="http://schemas.microsoft.com/office/powerpoint/2010/main" val="110006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2"/>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xmlns="" id="{A50B3803-DD54-4FAF-98AD-9F09923E8E11}"/>
              </a:ext>
            </a:extLst>
          </p:cNvPr>
          <p:cNvSpPr>
            <a:spLocks noGrp="1"/>
          </p:cNvSpPr>
          <p:nvPr>
            <p:ph type="body" sz="quarter" idx="12" hasCustomPrompt="1"/>
          </p:nvPr>
        </p:nvSpPr>
        <p:spPr>
          <a:xfrm>
            <a:off x="9143217" y="3743775"/>
            <a:ext cx="2015067" cy="900360"/>
          </a:xfrm>
          <a:prstGeom prst="rect">
            <a:avLst/>
          </a:prstGeom>
        </p:spPr>
        <p:txBody>
          <a:bodyPr vert="horz" lIns="0" tIns="0" rIns="0" bIns="0" rtlCol="0">
            <a:noAutofit/>
          </a:bodyPr>
          <a:lstStyle>
            <a:lvl1pPr>
              <a:defRPr lang="en-AU" sz="1500" dirty="0">
                <a:solidFill>
                  <a:schemeClr val="bg1"/>
                </a:solidFill>
              </a:defRPr>
            </a:lvl1pPr>
          </a:lstStyle>
          <a:p>
            <a:pPr lvl="0">
              <a:spcAft>
                <a:spcPts val="0"/>
              </a:spcAft>
              <a:buFontTx/>
            </a:pPr>
            <a:r>
              <a:rPr lang="en-AU" dirty="0"/>
              <a:t>Presented by</a:t>
            </a:r>
          </a:p>
        </p:txBody>
      </p:sp>
      <p:sp>
        <p:nvSpPr>
          <p:cNvPr id="9" name="Text Placeholder 10">
            <a:extLst>
              <a:ext uri="{FF2B5EF4-FFF2-40B4-BE49-F238E27FC236}">
                <a16:creationId xmlns:a16="http://schemas.microsoft.com/office/drawing/2014/main" xmlns="" id="{4E4DA767-3D08-4E02-BC2D-6F3AA964561C}"/>
              </a:ext>
            </a:extLst>
          </p:cNvPr>
          <p:cNvSpPr>
            <a:spLocks noGrp="1"/>
          </p:cNvSpPr>
          <p:nvPr>
            <p:ph type="body" sz="quarter" idx="15" hasCustomPrompt="1"/>
          </p:nvPr>
        </p:nvSpPr>
        <p:spPr>
          <a:xfrm>
            <a:off x="6336001" y="3743775"/>
            <a:ext cx="2015067" cy="900360"/>
          </a:xfrm>
          <a:prstGeom prst="rect">
            <a:avLst/>
          </a:prstGeom>
        </p:spPr>
        <p:txBody>
          <a:bodyPr vert="horz" lIns="0" tIns="0" rIns="0" bIns="0" rtlCol="0">
            <a:noAutofit/>
          </a:bodyPr>
          <a:lstStyle>
            <a:lvl1pPr>
              <a:defRPr lang="en-AU" sz="1500" dirty="0">
                <a:solidFill>
                  <a:schemeClr val="bg1"/>
                </a:solidFill>
              </a:defRPr>
            </a:lvl1pPr>
          </a:lstStyle>
          <a:p>
            <a:pPr lvl="0">
              <a:spcAft>
                <a:spcPts val="0"/>
              </a:spcAft>
              <a:buFontTx/>
            </a:pPr>
            <a:r>
              <a:rPr lang="en-AU" dirty="0"/>
              <a:t>A presentation to</a:t>
            </a:r>
          </a:p>
        </p:txBody>
      </p:sp>
      <p:sp>
        <p:nvSpPr>
          <p:cNvPr id="10" name="Text Placeholder 7">
            <a:extLst>
              <a:ext uri="{FF2B5EF4-FFF2-40B4-BE49-F238E27FC236}">
                <a16:creationId xmlns:a16="http://schemas.microsoft.com/office/drawing/2014/main" xmlns="" id="{F7CED47A-23E9-4B0E-8F35-C5651AA8126E}"/>
              </a:ext>
            </a:extLst>
          </p:cNvPr>
          <p:cNvSpPr>
            <a:spLocks noGrp="1"/>
          </p:cNvSpPr>
          <p:nvPr>
            <p:ph type="body" sz="quarter" idx="10" hasCustomPrompt="1"/>
          </p:nvPr>
        </p:nvSpPr>
        <p:spPr>
          <a:xfrm>
            <a:off x="6336000" y="1692000"/>
            <a:ext cx="5088000" cy="1440000"/>
          </a:xfrm>
          <a:prstGeom prst="rect">
            <a:avLst/>
          </a:prstGeom>
        </p:spPr>
        <p:txBody>
          <a:bodyPr vert="horz" lIns="0" tIns="0" rIns="0" bIns="0" rtlCol="0" anchor="b" anchorCtr="0">
            <a:noAutofit/>
          </a:bodyPr>
          <a:lstStyle>
            <a:lvl1pPr>
              <a:defRPr lang="en-US" sz="2800" baseline="0" dirty="0">
                <a:solidFill>
                  <a:schemeClr val="bg1"/>
                </a:solidFill>
              </a:defRPr>
            </a:lvl1pPr>
            <a:lvl2pPr>
              <a:defRPr lang="en-US" sz="2000" baseline="0" dirty="0">
                <a:solidFill>
                  <a:schemeClr val="tx2"/>
                </a:solidFill>
              </a:defRPr>
            </a:lvl2pPr>
          </a:lstStyle>
          <a:p>
            <a:pPr lvl="0">
              <a:lnSpc>
                <a:spcPct val="90000"/>
              </a:lnSpc>
              <a:spcAft>
                <a:spcPts val="300"/>
              </a:spcAft>
              <a:buFontTx/>
            </a:pPr>
            <a:r>
              <a:rPr lang="en-US" dirty="0"/>
              <a:t>Presentation title</a:t>
            </a:r>
          </a:p>
          <a:p>
            <a:pPr lvl="1"/>
            <a:r>
              <a:rPr lang="en-US" dirty="0"/>
              <a:t>Subtitle</a:t>
            </a:r>
          </a:p>
        </p:txBody>
      </p:sp>
      <p:sp>
        <p:nvSpPr>
          <p:cNvPr id="26" name="Text Placeholder 4">
            <a:extLst>
              <a:ext uri="{FF2B5EF4-FFF2-40B4-BE49-F238E27FC236}">
                <a16:creationId xmlns:a16="http://schemas.microsoft.com/office/drawing/2014/main" xmlns="" id="{CE42550D-6FAD-496E-B76E-C4D3E42DDC8C}"/>
              </a:ext>
            </a:extLst>
          </p:cNvPr>
          <p:cNvSpPr>
            <a:spLocks noGrp="1"/>
          </p:cNvSpPr>
          <p:nvPr>
            <p:ph type="body" sz="quarter" idx="18"/>
          </p:nvPr>
        </p:nvSpPr>
        <p:spPr>
          <a:xfrm>
            <a:off x="1339719" y="1465749"/>
            <a:ext cx="2911735" cy="3924511"/>
          </a:xfrm>
          <a:blipFill>
            <a:blip r:embed="rId2"/>
            <a:stretch>
              <a:fillRect/>
            </a:stretch>
          </a:blip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Edit Master text styles</a:t>
            </a:r>
          </a:p>
        </p:txBody>
      </p:sp>
      <p:sp>
        <p:nvSpPr>
          <p:cNvPr id="27" name="Picture Placeholder 2">
            <a:extLst>
              <a:ext uri="{FF2B5EF4-FFF2-40B4-BE49-F238E27FC236}">
                <a16:creationId xmlns:a16="http://schemas.microsoft.com/office/drawing/2014/main" xmlns="" id="{7F21339B-9297-465F-AA6D-0FCB10080E54}"/>
              </a:ext>
            </a:extLst>
          </p:cNvPr>
          <p:cNvSpPr>
            <a:spLocks noGrp="1"/>
          </p:cNvSpPr>
          <p:nvPr>
            <p:ph type="pic" sz="quarter" idx="16" hasCustomPrompt="1"/>
          </p:nvPr>
        </p:nvSpPr>
        <p:spPr>
          <a:xfrm>
            <a:off x="0" y="-118"/>
            <a:ext cx="2795587" cy="3429121"/>
          </a:xfrm>
          <a:solidFill>
            <a:schemeClr val="tx2"/>
          </a:solidFill>
        </p:spPr>
        <p:txBody>
          <a:bodyPr bIns="935835" anchor="ctr" anchorCtr="1"/>
          <a:lstStyle>
            <a:lvl1pPr algn="ctr">
              <a:defRPr sz="1600"/>
            </a:lvl1pPr>
          </a:lstStyle>
          <a:p>
            <a:r>
              <a:rPr lang="en-US" dirty="0"/>
              <a:t>Click icon to insert image, </a:t>
            </a:r>
            <a:br>
              <a:rPr lang="en-US" dirty="0"/>
            </a:br>
            <a:r>
              <a:rPr lang="en-US" dirty="0"/>
              <a:t>then send to back</a:t>
            </a:r>
          </a:p>
        </p:txBody>
      </p:sp>
      <p:sp>
        <p:nvSpPr>
          <p:cNvPr id="28" name="Picture Placeholder 2">
            <a:extLst>
              <a:ext uri="{FF2B5EF4-FFF2-40B4-BE49-F238E27FC236}">
                <a16:creationId xmlns:a16="http://schemas.microsoft.com/office/drawing/2014/main" xmlns="" id="{DBFC0AB5-954D-4D23-BE37-1B84B718194D}"/>
              </a:ext>
            </a:extLst>
          </p:cNvPr>
          <p:cNvSpPr>
            <a:spLocks noGrp="1"/>
          </p:cNvSpPr>
          <p:nvPr>
            <p:ph type="pic" sz="quarter" idx="17" hasCustomPrompt="1"/>
          </p:nvPr>
        </p:nvSpPr>
        <p:spPr>
          <a:xfrm>
            <a:off x="0" y="3429002"/>
            <a:ext cx="2795587" cy="3429121"/>
          </a:xfrm>
          <a:solidFill>
            <a:schemeClr val="tx2"/>
          </a:solidFill>
        </p:spPr>
        <p:txBody>
          <a:bodyPr bIns="935835" anchor="ctr" anchorCtr="1"/>
          <a:lstStyle>
            <a:lvl1pPr marL="0" marR="0" indent="0" algn="ctr" defTabSz="914240" rtl="0" eaLnBrk="1" fontAlgn="auto" latinLnBrk="0" hangingPunct="1">
              <a:lnSpc>
                <a:spcPct val="100000"/>
              </a:lnSpc>
              <a:spcBef>
                <a:spcPts val="1000"/>
              </a:spcBef>
              <a:spcAft>
                <a:spcPts val="0"/>
              </a:spcAft>
              <a:buClrTx/>
              <a:buSzTx/>
              <a:buFont typeface="Arial" panose="020B0604020202020204" pitchFamily="34" charset="0"/>
              <a:buNone/>
              <a:tabLst/>
              <a:defRPr lang="en-US" sz="1600" b="1" kern="1200" dirty="0">
                <a:solidFill>
                  <a:schemeClr val="tx1"/>
                </a:solidFill>
                <a:latin typeface="+mj-lt"/>
                <a:ea typeface="+mn-ea"/>
                <a:cs typeface="+mn-cs"/>
              </a:defRPr>
            </a:lvl1pPr>
          </a:lstStyle>
          <a:p>
            <a:r>
              <a:rPr lang="en-US" dirty="0"/>
              <a:t>Click icon to insert image, </a:t>
            </a:r>
            <a:br>
              <a:rPr lang="en-US" dirty="0"/>
            </a:br>
            <a:r>
              <a:rPr lang="en-US" dirty="0"/>
              <a:t>then send to back</a:t>
            </a:r>
          </a:p>
        </p:txBody>
      </p:sp>
      <p:sp>
        <p:nvSpPr>
          <p:cNvPr id="29" name="Picture Placeholder 2">
            <a:extLst>
              <a:ext uri="{FF2B5EF4-FFF2-40B4-BE49-F238E27FC236}">
                <a16:creationId xmlns:a16="http://schemas.microsoft.com/office/drawing/2014/main" xmlns="" id="{0244EF42-9939-44EA-B60A-4A57640018CF}"/>
              </a:ext>
            </a:extLst>
          </p:cNvPr>
          <p:cNvSpPr>
            <a:spLocks noGrp="1"/>
          </p:cNvSpPr>
          <p:nvPr>
            <p:ph type="pic" sz="quarter" idx="19" hasCustomPrompt="1"/>
          </p:nvPr>
        </p:nvSpPr>
        <p:spPr>
          <a:xfrm>
            <a:off x="2797175" y="2"/>
            <a:ext cx="2795587" cy="3429121"/>
          </a:xfrm>
          <a:solidFill>
            <a:schemeClr val="tx2"/>
          </a:solidFill>
        </p:spPr>
        <p:txBody>
          <a:bodyPr bIns="935835" anchor="ctr" anchorCtr="1"/>
          <a:lstStyle>
            <a:lvl1pPr marL="0" indent="0" algn="ctr" defTabSz="914240" rtl="0" eaLnBrk="1" latinLnBrk="0" hangingPunct="1">
              <a:lnSpc>
                <a:spcPct val="100000"/>
              </a:lnSpc>
              <a:spcBef>
                <a:spcPts val="1000"/>
              </a:spcBef>
              <a:buFont typeface="Arial" panose="020B0604020202020204" pitchFamily="34" charset="0"/>
              <a:buNone/>
              <a:defRPr lang="en-US" sz="1600" b="1" kern="1200" dirty="0">
                <a:solidFill>
                  <a:schemeClr val="tx1"/>
                </a:solidFill>
                <a:latin typeface="+mj-lt"/>
                <a:ea typeface="+mn-ea"/>
                <a:cs typeface="+mn-cs"/>
              </a:defRPr>
            </a:lvl1pPr>
          </a:lstStyle>
          <a:p>
            <a:r>
              <a:rPr lang="en-US" dirty="0"/>
              <a:t>Click icon to insert image, </a:t>
            </a:r>
            <a:br>
              <a:rPr lang="en-US" dirty="0"/>
            </a:br>
            <a:r>
              <a:rPr lang="en-US" dirty="0"/>
              <a:t>then send to back</a:t>
            </a:r>
          </a:p>
        </p:txBody>
      </p:sp>
      <p:sp>
        <p:nvSpPr>
          <p:cNvPr id="30" name="Picture Placeholder 2">
            <a:extLst>
              <a:ext uri="{FF2B5EF4-FFF2-40B4-BE49-F238E27FC236}">
                <a16:creationId xmlns:a16="http://schemas.microsoft.com/office/drawing/2014/main" xmlns="" id="{656C4940-05F2-4A9D-A094-42BC2258073F}"/>
              </a:ext>
            </a:extLst>
          </p:cNvPr>
          <p:cNvSpPr>
            <a:spLocks noGrp="1"/>
          </p:cNvSpPr>
          <p:nvPr>
            <p:ph type="pic" sz="quarter" idx="20" hasCustomPrompt="1"/>
          </p:nvPr>
        </p:nvSpPr>
        <p:spPr>
          <a:xfrm>
            <a:off x="2797175" y="3429122"/>
            <a:ext cx="2795587" cy="3429121"/>
          </a:xfrm>
          <a:solidFill>
            <a:schemeClr val="tx2"/>
          </a:solidFill>
        </p:spPr>
        <p:txBody>
          <a:bodyPr bIns="935835" anchor="ctr" anchorCtr="1"/>
          <a:lstStyle>
            <a:lvl1pPr marL="0" marR="0" indent="0" algn="ctr" defTabSz="914240" rtl="0" eaLnBrk="1" fontAlgn="auto" latinLnBrk="0" hangingPunct="1">
              <a:lnSpc>
                <a:spcPct val="100000"/>
              </a:lnSpc>
              <a:spcBef>
                <a:spcPts val="1000"/>
              </a:spcBef>
              <a:spcAft>
                <a:spcPts val="0"/>
              </a:spcAft>
              <a:buClrTx/>
              <a:buSzTx/>
              <a:buFont typeface="Arial" panose="020B0604020202020204" pitchFamily="34" charset="0"/>
              <a:buNone/>
              <a:tabLst/>
              <a:defRPr lang="en-US" sz="1600" b="1" kern="1200" dirty="0">
                <a:solidFill>
                  <a:schemeClr val="tx1"/>
                </a:solidFill>
                <a:latin typeface="+mj-lt"/>
                <a:ea typeface="+mn-ea"/>
                <a:cs typeface="+mn-cs"/>
              </a:defRPr>
            </a:lvl1pPr>
          </a:lstStyle>
          <a:p>
            <a:r>
              <a:rPr lang="en-US" dirty="0"/>
              <a:t>Click icon to insert image, </a:t>
            </a:r>
            <a:br>
              <a:rPr lang="en-US" dirty="0"/>
            </a:br>
            <a:r>
              <a:rPr lang="en-US" dirty="0"/>
              <a:t>then send to back</a:t>
            </a:r>
          </a:p>
        </p:txBody>
      </p:sp>
    </p:spTree>
    <p:extLst>
      <p:ext uri="{BB962C8B-B14F-4D97-AF65-F5344CB8AC3E}">
        <p14:creationId xmlns:p14="http://schemas.microsoft.com/office/powerpoint/2010/main" val="238010422"/>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52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F961DB-785E-494B-B03E-39F02DC4D310}"/>
              </a:ext>
            </a:extLst>
          </p:cNvPr>
          <p:cNvSpPr/>
          <p:nvPr userDrawn="1"/>
        </p:nvSpPr>
        <p:spPr>
          <a:xfrm>
            <a:off x="0" y="3429001"/>
            <a:ext cx="12192000" cy="34292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AU" sz="1900" dirty="0"/>
          </a:p>
        </p:txBody>
      </p:sp>
      <p:sp>
        <p:nvSpPr>
          <p:cNvPr id="8" name="Text Placeholder 10">
            <a:extLst>
              <a:ext uri="{FF2B5EF4-FFF2-40B4-BE49-F238E27FC236}">
                <a16:creationId xmlns:a16="http://schemas.microsoft.com/office/drawing/2014/main" xmlns="" id="{A50B3803-DD54-4FAF-98AD-9F09923E8E11}"/>
              </a:ext>
            </a:extLst>
          </p:cNvPr>
          <p:cNvSpPr>
            <a:spLocks noGrp="1"/>
          </p:cNvSpPr>
          <p:nvPr>
            <p:ph type="body" sz="quarter" idx="12" hasCustomPrompt="1"/>
          </p:nvPr>
        </p:nvSpPr>
        <p:spPr>
          <a:xfrm>
            <a:off x="9143217" y="3743775"/>
            <a:ext cx="2015067" cy="900360"/>
          </a:xfrm>
          <a:prstGeom prst="rect">
            <a:avLst/>
          </a:prstGeom>
        </p:spPr>
        <p:txBody>
          <a:bodyPr vert="horz" lIns="0" tIns="0" rIns="0" bIns="0" rtlCol="0">
            <a:noAutofit/>
          </a:bodyPr>
          <a:lstStyle>
            <a:lvl1pPr>
              <a:defRPr lang="en-AU" sz="1500" dirty="0">
                <a:solidFill>
                  <a:schemeClr val="bg1"/>
                </a:solidFill>
              </a:defRPr>
            </a:lvl1pPr>
          </a:lstStyle>
          <a:p>
            <a:pPr lvl="0">
              <a:spcAft>
                <a:spcPts val="0"/>
              </a:spcAft>
              <a:buFontTx/>
            </a:pPr>
            <a:r>
              <a:rPr lang="en-AU" dirty="0"/>
              <a:t>Presented by</a:t>
            </a:r>
          </a:p>
        </p:txBody>
      </p:sp>
      <p:sp>
        <p:nvSpPr>
          <p:cNvPr id="9" name="Text Placeholder 10">
            <a:extLst>
              <a:ext uri="{FF2B5EF4-FFF2-40B4-BE49-F238E27FC236}">
                <a16:creationId xmlns:a16="http://schemas.microsoft.com/office/drawing/2014/main" xmlns="" id="{4E4DA767-3D08-4E02-BC2D-6F3AA964561C}"/>
              </a:ext>
            </a:extLst>
          </p:cNvPr>
          <p:cNvSpPr>
            <a:spLocks noGrp="1"/>
          </p:cNvSpPr>
          <p:nvPr>
            <p:ph type="body" sz="quarter" idx="15" hasCustomPrompt="1"/>
          </p:nvPr>
        </p:nvSpPr>
        <p:spPr>
          <a:xfrm>
            <a:off x="6336001" y="3743775"/>
            <a:ext cx="2015067" cy="900360"/>
          </a:xfrm>
          <a:prstGeom prst="rect">
            <a:avLst/>
          </a:prstGeom>
        </p:spPr>
        <p:txBody>
          <a:bodyPr vert="horz" lIns="0" tIns="0" rIns="0" bIns="0" rtlCol="0">
            <a:noAutofit/>
          </a:bodyPr>
          <a:lstStyle>
            <a:lvl1pPr>
              <a:defRPr lang="en-AU" sz="1500" dirty="0">
                <a:solidFill>
                  <a:schemeClr val="bg1"/>
                </a:solidFill>
              </a:defRPr>
            </a:lvl1pPr>
          </a:lstStyle>
          <a:p>
            <a:pPr lvl="0">
              <a:spcAft>
                <a:spcPts val="0"/>
              </a:spcAft>
              <a:buFontTx/>
            </a:pPr>
            <a:r>
              <a:rPr lang="en-AU" dirty="0"/>
              <a:t>A presentation to</a:t>
            </a:r>
          </a:p>
        </p:txBody>
      </p:sp>
      <p:sp>
        <p:nvSpPr>
          <p:cNvPr id="10" name="Text Placeholder 7">
            <a:extLst>
              <a:ext uri="{FF2B5EF4-FFF2-40B4-BE49-F238E27FC236}">
                <a16:creationId xmlns:a16="http://schemas.microsoft.com/office/drawing/2014/main" xmlns="" id="{F7CED47A-23E9-4B0E-8F35-C5651AA8126E}"/>
              </a:ext>
            </a:extLst>
          </p:cNvPr>
          <p:cNvSpPr>
            <a:spLocks noGrp="1"/>
          </p:cNvSpPr>
          <p:nvPr>
            <p:ph type="body" sz="quarter" idx="10" hasCustomPrompt="1"/>
          </p:nvPr>
        </p:nvSpPr>
        <p:spPr>
          <a:xfrm>
            <a:off x="6336000" y="1692000"/>
            <a:ext cx="5088000" cy="1440000"/>
          </a:xfrm>
          <a:prstGeom prst="rect">
            <a:avLst/>
          </a:prstGeom>
        </p:spPr>
        <p:txBody>
          <a:bodyPr vert="horz" lIns="0" tIns="0" rIns="0" bIns="0" rtlCol="0" anchor="b" anchorCtr="0">
            <a:noAutofit/>
          </a:bodyPr>
          <a:lstStyle>
            <a:lvl1pPr>
              <a:defRPr lang="en-US" sz="2800" baseline="0" dirty="0">
                <a:solidFill>
                  <a:schemeClr val="bg1"/>
                </a:solidFill>
              </a:defRPr>
            </a:lvl1pPr>
            <a:lvl2pPr>
              <a:defRPr lang="en-US" sz="2000" baseline="0" dirty="0">
                <a:solidFill>
                  <a:schemeClr val="tx2"/>
                </a:solidFill>
              </a:defRPr>
            </a:lvl2pPr>
          </a:lstStyle>
          <a:p>
            <a:pPr lvl="0">
              <a:lnSpc>
                <a:spcPct val="90000"/>
              </a:lnSpc>
              <a:spcAft>
                <a:spcPts val="300"/>
              </a:spcAft>
              <a:buFontTx/>
            </a:pPr>
            <a:r>
              <a:rPr lang="en-US" dirty="0"/>
              <a:t>Presentation title</a:t>
            </a:r>
          </a:p>
          <a:p>
            <a:pPr lvl="1"/>
            <a:r>
              <a:rPr lang="en-US" dirty="0"/>
              <a:t>Subtitle</a:t>
            </a:r>
          </a:p>
        </p:txBody>
      </p:sp>
      <p:grpSp>
        <p:nvGrpSpPr>
          <p:cNvPr id="30" name="Group 42">
            <a:extLst>
              <a:ext uri="{FF2B5EF4-FFF2-40B4-BE49-F238E27FC236}">
                <a16:creationId xmlns:a16="http://schemas.microsoft.com/office/drawing/2014/main" xmlns="" id="{ACB2D415-501E-428D-BDBF-BF21E7C9E1F9}"/>
              </a:ext>
            </a:extLst>
          </p:cNvPr>
          <p:cNvGrpSpPr>
            <a:grpSpLocks noChangeAspect="1"/>
          </p:cNvGrpSpPr>
          <p:nvPr userDrawn="1"/>
        </p:nvGrpSpPr>
        <p:grpSpPr bwMode="auto">
          <a:xfrm>
            <a:off x="10704513" y="5995989"/>
            <a:ext cx="863600" cy="541337"/>
            <a:chOff x="4870" y="3777"/>
            <a:chExt cx="544" cy="341"/>
          </a:xfrm>
        </p:grpSpPr>
        <p:sp>
          <p:nvSpPr>
            <p:cNvPr id="31" name="AutoShape 41">
              <a:extLst>
                <a:ext uri="{FF2B5EF4-FFF2-40B4-BE49-F238E27FC236}">
                  <a16:creationId xmlns:a16="http://schemas.microsoft.com/office/drawing/2014/main" xmlns="" id="{BF1FE01F-7AEC-4A6B-8E27-FAB3FB7DB007}"/>
                </a:ext>
              </a:extLst>
            </p:cNvPr>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2" name="Rectangle 31">
              <a:extLst>
                <a:ext uri="{FF2B5EF4-FFF2-40B4-BE49-F238E27FC236}">
                  <a16:creationId xmlns:a16="http://schemas.microsoft.com/office/drawing/2014/main" xmlns="" id="{C75F230B-AC0F-442A-968D-7E60899B6F91}"/>
                </a:ext>
              </a:extLst>
            </p:cNvPr>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Freeform 44">
              <a:extLst>
                <a:ext uri="{FF2B5EF4-FFF2-40B4-BE49-F238E27FC236}">
                  <a16:creationId xmlns:a16="http://schemas.microsoft.com/office/drawing/2014/main" xmlns="" id="{62EFF172-BAA1-44D7-B63D-C7FEF78BAA20}"/>
                </a:ext>
              </a:extLst>
            </p:cNvPr>
            <p:cNvSpPr>
              <a:spLocks/>
            </p:cNvSpPr>
            <p:nvPr/>
          </p:nvSpPr>
          <p:spPr bwMode="auto">
            <a:xfrm>
              <a:off x="5100" y="3963"/>
              <a:ext cx="84" cy="86"/>
            </a:xfrm>
            <a:custGeom>
              <a:avLst/>
              <a:gdLst>
                <a:gd name="T0" fmla="*/ 34 w 106"/>
                <a:gd name="T1" fmla="*/ 14 h 108"/>
                <a:gd name="T2" fmla="*/ 32 w 106"/>
                <a:gd name="T3" fmla="*/ 3 h 108"/>
                <a:gd name="T4" fmla="*/ 0 w 106"/>
                <a:gd name="T5" fmla="*/ 4 h 108"/>
                <a:gd name="T6" fmla="*/ 0 w 106"/>
                <a:gd name="T7" fmla="*/ 21 h 108"/>
                <a:gd name="T8" fmla="*/ 9 w 106"/>
                <a:gd name="T9" fmla="*/ 22 h 108"/>
                <a:gd name="T10" fmla="*/ 9 w 106"/>
                <a:gd name="T11" fmla="*/ 108 h 108"/>
                <a:gd name="T12" fmla="*/ 38 w 106"/>
                <a:gd name="T13" fmla="*/ 108 h 108"/>
                <a:gd name="T14" fmla="*/ 38 w 106"/>
                <a:gd name="T15" fmla="*/ 38 h 108"/>
                <a:gd name="T16" fmla="*/ 62 w 106"/>
                <a:gd name="T17" fmla="*/ 25 h 108"/>
                <a:gd name="T18" fmla="*/ 76 w 106"/>
                <a:gd name="T19" fmla="*/ 47 h 108"/>
                <a:gd name="T20" fmla="*/ 76 w 106"/>
                <a:gd name="T21" fmla="*/ 108 h 108"/>
                <a:gd name="T22" fmla="*/ 106 w 106"/>
                <a:gd name="T23" fmla="*/ 108 h 108"/>
                <a:gd name="T24" fmla="*/ 106 w 106"/>
                <a:gd name="T25" fmla="*/ 42 h 108"/>
                <a:gd name="T26" fmla="*/ 67 w 106"/>
                <a:gd name="T27" fmla="*/ 0 h 108"/>
                <a:gd name="T28" fmla="*/ 34 w 106"/>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45">
              <a:extLst>
                <a:ext uri="{FF2B5EF4-FFF2-40B4-BE49-F238E27FC236}">
                  <a16:creationId xmlns:a16="http://schemas.microsoft.com/office/drawing/2014/main" xmlns="" id="{5BA3BCFD-DBC5-45A5-A4F6-40B832CF8380}"/>
                </a:ext>
              </a:extLst>
            </p:cNvPr>
            <p:cNvSpPr>
              <a:spLocks noEditPoints="1"/>
            </p:cNvSpPr>
            <p:nvPr/>
          </p:nvSpPr>
          <p:spPr bwMode="auto">
            <a:xfrm>
              <a:off x="5280" y="3933"/>
              <a:ext cx="89" cy="118"/>
            </a:xfrm>
            <a:custGeom>
              <a:avLst/>
              <a:gdLst>
                <a:gd name="T0" fmla="*/ 0 w 112"/>
                <a:gd name="T1" fmla="*/ 1 h 149"/>
                <a:gd name="T2" fmla="*/ 0 w 112"/>
                <a:gd name="T3" fmla="*/ 18 h 149"/>
                <a:gd name="T4" fmla="*/ 11 w 112"/>
                <a:gd name="T5" fmla="*/ 19 h 149"/>
                <a:gd name="T6" fmla="*/ 11 w 112"/>
                <a:gd name="T7" fmla="*/ 142 h 149"/>
                <a:gd name="T8" fmla="*/ 55 w 112"/>
                <a:gd name="T9" fmla="*/ 149 h 149"/>
                <a:gd name="T10" fmla="*/ 112 w 112"/>
                <a:gd name="T11" fmla="*/ 90 h 149"/>
                <a:gd name="T12" fmla="*/ 69 w 112"/>
                <a:gd name="T13" fmla="*/ 38 h 149"/>
                <a:gd name="T14" fmla="*/ 39 w 112"/>
                <a:gd name="T15" fmla="*/ 49 h 149"/>
                <a:gd name="T16" fmla="*/ 39 w 112"/>
                <a:gd name="T17" fmla="*/ 0 h 149"/>
                <a:gd name="T18" fmla="*/ 0 w 112"/>
                <a:gd name="T19" fmla="*/ 1 h 149"/>
                <a:gd name="T20" fmla="*/ 63 w 112"/>
                <a:gd name="T21" fmla="*/ 63 h 149"/>
                <a:gd name="T22" fmla="*/ 81 w 112"/>
                <a:gd name="T23" fmla="*/ 93 h 149"/>
                <a:gd name="T24" fmla="*/ 56 w 112"/>
                <a:gd name="T25" fmla="*/ 125 h 149"/>
                <a:gd name="T26" fmla="*/ 39 w 112"/>
                <a:gd name="T27" fmla="*/ 121 h 149"/>
                <a:gd name="T28" fmla="*/ 39 w 112"/>
                <a:gd name="T29" fmla="*/ 77 h 149"/>
                <a:gd name="T30" fmla="*/ 63 w 112"/>
                <a:gd name="T31"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46">
              <a:extLst>
                <a:ext uri="{FF2B5EF4-FFF2-40B4-BE49-F238E27FC236}">
                  <a16:creationId xmlns:a16="http://schemas.microsoft.com/office/drawing/2014/main" xmlns="" id="{E05A54D9-AC8E-439F-A759-BFAE82F86AFB}"/>
                </a:ext>
              </a:extLst>
            </p:cNvPr>
            <p:cNvSpPr>
              <a:spLocks noEditPoints="1"/>
            </p:cNvSpPr>
            <p:nvPr/>
          </p:nvSpPr>
          <p:spPr bwMode="auto">
            <a:xfrm>
              <a:off x="5195" y="3963"/>
              <a:ext cx="81" cy="88"/>
            </a:xfrm>
            <a:custGeom>
              <a:avLst/>
              <a:gdLst>
                <a:gd name="T0" fmla="*/ 30 w 102"/>
                <a:gd name="T1" fmla="*/ 77 h 111"/>
                <a:gd name="T2" fmla="*/ 53 w 102"/>
                <a:gd name="T3" fmla="*/ 63 h 111"/>
                <a:gd name="T4" fmla="*/ 64 w 102"/>
                <a:gd name="T5" fmla="*/ 63 h 111"/>
                <a:gd name="T6" fmla="*/ 64 w 102"/>
                <a:gd name="T7" fmla="*/ 80 h 111"/>
                <a:gd name="T8" fmla="*/ 43 w 102"/>
                <a:gd name="T9" fmla="*/ 89 h 111"/>
                <a:gd name="T10" fmla="*/ 30 w 102"/>
                <a:gd name="T11" fmla="*/ 77 h 111"/>
                <a:gd name="T12" fmla="*/ 9 w 102"/>
                <a:gd name="T13" fmla="*/ 7 h 111"/>
                <a:gd name="T14" fmla="*/ 8 w 102"/>
                <a:gd name="T15" fmla="*/ 7 h 111"/>
                <a:gd name="T16" fmla="*/ 13 w 102"/>
                <a:gd name="T17" fmla="*/ 29 h 111"/>
                <a:gd name="T18" fmla="*/ 15 w 102"/>
                <a:gd name="T19" fmla="*/ 29 h 111"/>
                <a:gd name="T20" fmla="*/ 44 w 102"/>
                <a:gd name="T21" fmla="*/ 23 h 111"/>
                <a:gd name="T22" fmla="*/ 64 w 102"/>
                <a:gd name="T23" fmla="*/ 40 h 111"/>
                <a:gd name="T24" fmla="*/ 64 w 102"/>
                <a:gd name="T25" fmla="*/ 43 h 111"/>
                <a:gd name="T26" fmla="*/ 53 w 102"/>
                <a:gd name="T27" fmla="*/ 43 h 111"/>
                <a:gd name="T28" fmla="*/ 0 w 102"/>
                <a:gd name="T29" fmla="*/ 78 h 111"/>
                <a:gd name="T30" fmla="*/ 37 w 102"/>
                <a:gd name="T31" fmla="*/ 111 h 111"/>
                <a:gd name="T32" fmla="*/ 68 w 102"/>
                <a:gd name="T33" fmla="*/ 100 h 111"/>
                <a:gd name="T34" fmla="*/ 70 w 102"/>
                <a:gd name="T35" fmla="*/ 108 h 111"/>
                <a:gd name="T36" fmla="*/ 102 w 102"/>
                <a:gd name="T37" fmla="*/ 107 h 111"/>
                <a:gd name="T38" fmla="*/ 102 w 102"/>
                <a:gd name="T39" fmla="*/ 91 h 111"/>
                <a:gd name="T40" fmla="*/ 92 w 102"/>
                <a:gd name="T41" fmla="*/ 90 h 111"/>
                <a:gd name="T42" fmla="*/ 92 w 102"/>
                <a:gd name="T43" fmla="*/ 37 h 111"/>
                <a:gd name="T44" fmla="*/ 48 w 102"/>
                <a:gd name="T45" fmla="*/ 0 h 111"/>
                <a:gd name="T46" fmla="*/ 9 w 102"/>
                <a:gd name="T47" fmla="*/ 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47">
              <a:extLst>
                <a:ext uri="{FF2B5EF4-FFF2-40B4-BE49-F238E27FC236}">
                  <a16:creationId xmlns:a16="http://schemas.microsoft.com/office/drawing/2014/main" xmlns="" id="{FE417322-EA0A-4639-BD2D-50671842C72E}"/>
                </a:ext>
              </a:extLst>
            </p:cNvPr>
            <p:cNvSpPr>
              <a:spLocks/>
            </p:cNvSpPr>
            <p:nvPr/>
          </p:nvSpPr>
          <p:spPr bwMode="auto">
            <a:xfrm>
              <a:off x="4900" y="3917"/>
              <a:ext cx="177" cy="182"/>
            </a:xfrm>
            <a:custGeom>
              <a:avLst/>
              <a:gdLst>
                <a:gd name="T0" fmla="*/ 141 w 224"/>
                <a:gd name="T1" fmla="*/ 2 h 229"/>
                <a:gd name="T2" fmla="*/ 103 w 224"/>
                <a:gd name="T3" fmla="*/ 48 h 229"/>
                <a:gd name="T4" fmla="*/ 49 w 224"/>
                <a:gd name="T5" fmla="*/ 22 h 229"/>
                <a:gd name="T6" fmla="*/ 45 w 224"/>
                <a:gd name="T7" fmla="*/ 22 h 229"/>
                <a:gd name="T8" fmla="*/ 44 w 224"/>
                <a:gd name="T9" fmla="*/ 26 h 229"/>
                <a:gd name="T10" fmla="*/ 57 w 224"/>
                <a:gd name="T11" fmla="*/ 84 h 229"/>
                <a:gd name="T12" fmla="*/ 3 w 224"/>
                <a:gd name="T13" fmla="*/ 111 h 229"/>
                <a:gd name="T14" fmla="*/ 0 w 224"/>
                <a:gd name="T15" fmla="*/ 113 h 229"/>
                <a:gd name="T16" fmla="*/ 3 w 224"/>
                <a:gd name="T17" fmla="*/ 116 h 229"/>
                <a:gd name="T18" fmla="*/ 56 w 224"/>
                <a:gd name="T19" fmla="*/ 143 h 229"/>
                <a:gd name="T20" fmla="*/ 43 w 224"/>
                <a:gd name="T21" fmla="*/ 202 h 229"/>
                <a:gd name="T22" fmla="*/ 44 w 224"/>
                <a:gd name="T23" fmla="*/ 205 h 229"/>
                <a:gd name="T24" fmla="*/ 48 w 224"/>
                <a:gd name="T25" fmla="*/ 205 h 229"/>
                <a:gd name="T26" fmla="*/ 102 w 224"/>
                <a:gd name="T27" fmla="*/ 180 h 229"/>
                <a:gd name="T28" fmla="*/ 140 w 224"/>
                <a:gd name="T29" fmla="*/ 227 h 229"/>
                <a:gd name="T30" fmla="*/ 143 w 224"/>
                <a:gd name="T31" fmla="*/ 229 h 229"/>
                <a:gd name="T32" fmla="*/ 145 w 224"/>
                <a:gd name="T33" fmla="*/ 226 h 229"/>
                <a:gd name="T34" fmla="*/ 159 w 224"/>
                <a:gd name="T35" fmla="*/ 167 h 229"/>
                <a:gd name="T36" fmla="*/ 219 w 224"/>
                <a:gd name="T37" fmla="*/ 167 h 229"/>
                <a:gd name="T38" fmla="*/ 223 w 224"/>
                <a:gd name="T39" fmla="*/ 166 h 229"/>
                <a:gd name="T40" fmla="*/ 222 w 224"/>
                <a:gd name="T41" fmla="*/ 162 h 229"/>
                <a:gd name="T42" fmla="*/ 185 w 224"/>
                <a:gd name="T43" fmla="*/ 115 h 229"/>
                <a:gd name="T44" fmla="*/ 223 w 224"/>
                <a:gd name="T45" fmla="*/ 67 h 229"/>
                <a:gd name="T46" fmla="*/ 224 w 224"/>
                <a:gd name="T47" fmla="*/ 64 h 229"/>
                <a:gd name="T48" fmla="*/ 220 w 224"/>
                <a:gd name="T49" fmla="*/ 62 h 229"/>
                <a:gd name="T50" fmla="*/ 205 w 224"/>
                <a:gd name="T51" fmla="*/ 62 h 229"/>
                <a:gd name="T52" fmla="*/ 202 w 224"/>
                <a:gd name="T53" fmla="*/ 63 h 229"/>
                <a:gd name="T54" fmla="*/ 145 w 224"/>
                <a:gd name="T55" fmla="*/ 124 h 229"/>
                <a:gd name="T56" fmla="*/ 144 w 224"/>
                <a:gd name="T57" fmla="*/ 124 h 229"/>
                <a:gd name="T58" fmla="*/ 144 w 224"/>
                <a:gd name="T59" fmla="*/ 123 h 229"/>
                <a:gd name="T60" fmla="*/ 193 w 224"/>
                <a:gd name="T61" fmla="*/ 64 h 229"/>
                <a:gd name="T62" fmla="*/ 193 w 224"/>
                <a:gd name="T63" fmla="*/ 63 h 229"/>
                <a:gd name="T64" fmla="*/ 191 w 224"/>
                <a:gd name="T65" fmla="*/ 62 h 229"/>
                <a:gd name="T66" fmla="*/ 172 w 224"/>
                <a:gd name="T67" fmla="*/ 62 h 229"/>
                <a:gd name="T68" fmla="*/ 167 w 224"/>
                <a:gd name="T69" fmla="*/ 64 h 229"/>
                <a:gd name="T70" fmla="*/ 111 w 224"/>
                <a:gd name="T71" fmla="*/ 124 h 229"/>
                <a:gd name="T72" fmla="*/ 110 w 224"/>
                <a:gd name="T73" fmla="*/ 124 h 229"/>
                <a:gd name="T74" fmla="*/ 110 w 224"/>
                <a:gd name="T75" fmla="*/ 123 h 229"/>
                <a:gd name="T76" fmla="*/ 158 w 224"/>
                <a:gd name="T77" fmla="*/ 65 h 229"/>
                <a:gd name="T78" fmla="*/ 159 w 224"/>
                <a:gd name="T79" fmla="*/ 62 h 229"/>
                <a:gd name="T80" fmla="*/ 146 w 224"/>
                <a:gd name="T81" fmla="*/ 3 h 229"/>
                <a:gd name="T82" fmla="*/ 144 w 224"/>
                <a:gd name="T83" fmla="*/ 0 h 229"/>
                <a:gd name="T84" fmla="*/ 141 w 224"/>
                <a:gd name="T85" fmla="*/ 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48">
              <a:extLst>
                <a:ext uri="{FF2B5EF4-FFF2-40B4-BE49-F238E27FC236}">
                  <a16:creationId xmlns:a16="http://schemas.microsoft.com/office/drawing/2014/main" xmlns="" id="{B450108D-C8D0-4BFA-B388-EF669F23447B}"/>
                </a:ext>
              </a:extLst>
            </p:cNvPr>
            <p:cNvSpPr>
              <a:spLocks noEditPoints="1"/>
            </p:cNvSpPr>
            <p:nvPr/>
          </p:nvSpPr>
          <p:spPr bwMode="auto">
            <a:xfrm>
              <a:off x="4871" y="3790"/>
              <a:ext cx="37" cy="43"/>
            </a:xfrm>
            <a:custGeom>
              <a:avLst/>
              <a:gdLst>
                <a:gd name="T0" fmla="*/ 35 w 47"/>
                <a:gd name="T1" fmla="*/ 52 h 54"/>
                <a:gd name="T2" fmla="*/ 34 w 47"/>
                <a:gd name="T3" fmla="*/ 48 h 54"/>
                <a:gd name="T4" fmla="*/ 18 w 47"/>
                <a:gd name="T5" fmla="*/ 54 h 54"/>
                <a:gd name="T6" fmla="*/ 0 w 47"/>
                <a:gd name="T7" fmla="*/ 38 h 54"/>
                <a:gd name="T8" fmla="*/ 28 w 47"/>
                <a:gd name="T9" fmla="*/ 21 h 54"/>
                <a:gd name="T10" fmla="*/ 31 w 47"/>
                <a:gd name="T11" fmla="*/ 21 h 54"/>
                <a:gd name="T12" fmla="*/ 31 w 47"/>
                <a:gd name="T13" fmla="*/ 18 h 54"/>
                <a:gd name="T14" fmla="*/ 22 w 47"/>
                <a:gd name="T15" fmla="*/ 12 h 54"/>
                <a:gd name="T16" fmla="*/ 7 w 47"/>
                <a:gd name="T17" fmla="*/ 15 h 54"/>
                <a:gd name="T18" fmla="*/ 4 w 47"/>
                <a:gd name="T19" fmla="*/ 3 h 54"/>
                <a:gd name="T20" fmla="*/ 24 w 47"/>
                <a:gd name="T21" fmla="*/ 0 h 54"/>
                <a:gd name="T22" fmla="*/ 47 w 47"/>
                <a:gd name="T23" fmla="*/ 18 h 54"/>
                <a:gd name="T24" fmla="*/ 47 w 47"/>
                <a:gd name="T25" fmla="*/ 52 h 54"/>
                <a:gd name="T26" fmla="*/ 35 w 47"/>
                <a:gd name="T27" fmla="*/ 52 h 54"/>
                <a:gd name="T28" fmla="*/ 31 w 47"/>
                <a:gd name="T29" fmla="*/ 31 h 54"/>
                <a:gd name="T30" fmla="*/ 27 w 47"/>
                <a:gd name="T31" fmla="*/ 31 h 54"/>
                <a:gd name="T32" fmla="*/ 16 w 47"/>
                <a:gd name="T33" fmla="*/ 37 h 54"/>
                <a:gd name="T34" fmla="*/ 22 w 47"/>
                <a:gd name="T35" fmla="*/ 42 h 54"/>
                <a:gd name="T36" fmla="*/ 31 w 47"/>
                <a:gd name="T37" fmla="*/ 38 h 54"/>
                <a:gd name="T38" fmla="*/ 31 w 47"/>
                <a:gd name="T3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49">
              <a:extLst>
                <a:ext uri="{FF2B5EF4-FFF2-40B4-BE49-F238E27FC236}">
                  <a16:creationId xmlns:a16="http://schemas.microsoft.com/office/drawing/2014/main" xmlns="" id="{EB3AB520-8BFD-4963-B288-5A6C517CF82C}"/>
                </a:ext>
              </a:extLst>
            </p:cNvPr>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4">
                  <a:moveTo>
                    <a:pt x="29" y="54"/>
                  </a:moveTo>
                  <a:lnTo>
                    <a:pt x="12" y="18"/>
                  </a:lnTo>
                  <a:lnTo>
                    <a:pt x="12" y="18"/>
                  </a:lnTo>
                  <a:lnTo>
                    <a:pt x="12" y="54"/>
                  </a:lnTo>
                  <a:lnTo>
                    <a:pt x="0" y="54"/>
                  </a:lnTo>
                  <a:lnTo>
                    <a:pt x="0" y="0"/>
                  </a:lnTo>
                  <a:lnTo>
                    <a:pt x="17" y="0"/>
                  </a:lnTo>
                  <a:lnTo>
                    <a:pt x="35" y="35"/>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9" name="Freeform 50">
              <a:extLst>
                <a:ext uri="{FF2B5EF4-FFF2-40B4-BE49-F238E27FC236}">
                  <a16:creationId xmlns:a16="http://schemas.microsoft.com/office/drawing/2014/main" xmlns="" id="{85407E37-5A74-45BF-A89D-C7893A3765DF}"/>
                </a:ext>
              </a:extLst>
            </p:cNvPr>
            <p:cNvSpPr>
              <a:spLocks noEditPoints="1"/>
            </p:cNvSpPr>
            <p:nvPr/>
          </p:nvSpPr>
          <p:spPr bwMode="auto">
            <a:xfrm>
              <a:off x="4982" y="3777"/>
              <a:ext cx="53" cy="54"/>
            </a:xfrm>
            <a:custGeom>
              <a:avLst/>
              <a:gdLst>
                <a:gd name="T0" fmla="*/ 48 w 67"/>
                <a:gd name="T1" fmla="*/ 68 h 68"/>
                <a:gd name="T2" fmla="*/ 44 w 67"/>
                <a:gd name="T3" fmla="*/ 54 h 68"/>
                <a:gd name="T4" fmla="*/ 20 w 67"/>
                <a:gd name="T5" fmla="*/ 54 h 68"/>
                <a:gd name="T6" fmla="*/ 17 w 67"/>
                <a:gd name="T7" fmla="*/ 68 h 68"/>
                <a:gd name="T8" fmla="*/ 0 w 67"/>
                <a:gd name="T9" fmla="*/ 68 h 68"/>
                <a:gd name="T10" fmla="*/ 23 w 67"/>
                <a:gd name="T11" fmla="*/ 0 h 68"/>
                <a:gd name="T12" fmla="*/ 44 w 67"/>
                <a:gd name="T13" fmla="*/ 0 h 68"/>
                <a:gd name="T14" fmla="*/ 67 w 67"/>
                <a:gd name="T15" fmla="*/ 68 h 68"/>
                <a:gd name="T16" fmla="*/ 48 w 67"/>
                <a:gd name="T17" fmla="*/ 68 h 68"/>
                <a:gd name="T18" fmla="*/ 32 w 67"/>
                <a:gd name="T19" fmla="*/ 16 h 68"/>
                <a:gd name="T20" fmla="*/ 32 w 67"/>
                <a:gd name="T21" fmla="*/ 16 h 68"/>
                <a:gd name="T22" fmla="*/ 24 w 67"/>
                <a:gd name="T23" fmla="*/ 41 h 68"/>
                <a:gd name="T24" fmla="*/ 41 w 67"/>
                <a:gd name="T25" fmla="*/ 41 h 68"/>
                <a:gd name="T26" fmla="*/ 32 w 67"/>
                <a:gd name="T27"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0" name="Freeform 51">
              <a:extLst>
                <a:ext uri="{FF2B5EF4-FFF2-40B4-BE49-F238E27FC236}">
                  <a16:creationId xmlns:a16="http://schemas.microsoft.com/office/drawing/2014/main" xmlns="" id="{D2CC4A2F-940B-489E-9FC4-11260713845D}"/>
                </a:ext>
              </a:extLst>
            </p:cNvPr>
            <p:cNvSpPr>
              <a:spLocks noEditPoints="1"/>
            </p:cNvSpPr>
            <p:nvPr/>
          </p:nvSpPr>
          <p:spPr bwMode="auto">
            <a:xfrm>
              <a:off x="5039" y="3777"/>
              <a:ext cx="41" cy="54"/>
            </a:xfrm>
            <a:custGeom>
              <a:avLst/>
              <a:gdLst>
                <a:gd name="T0" fmla="*/ 23 w 52"/>
                <a:gd name="T1" fmla="*/ 68 h 68"/>
                <a:gd name="T2" fmla="*/ 0 w 52"/>
                <a:gd name="T3" fmla="*/ 68 h 68"/>
                <a:gd name="T4" fmla="*/ 0 w 52"/>
                <a:gd name="T5" fmla="*/ 0 h 68"/>
                <a:gd name="T6" fmla="*/ 23 w 52"/>
                <a:gd name="T7" fmla="*/ 0 h 68"/>
                <a:gd name="T8" fmla="*/ 48 w 52"/>
                <a:gd name="T9" fmla="*/ 17 h 68"/>
                <a:gd name="T10" fmla="*/ 38 w 52"/>
                <a:gd name="T11" fmla="*/ 31 h 68"/>
                <a:gd name="T12" fmla="*/ 52 w 52"/>
                <a:gd name="T13" fmla="*/ 47 h 68"/>
                <a:gd name="T14" fmla="*/ 23 w 52"/>
                <a:gd name="T15" fmla="*/ 68 h 68"/>
                <a:gd name="T16" fmla="*/ 22 w 52"/>
                <a:gd name="T17" fmla="*/ 12 h 68"/>
                <a:gd name="T18" fmla="*/ 16 w 52"/>
                <a:gd name="T19" fmla="*/ 12 h 68"/>
                <a:gd name="T20" fmla="*/ 16 w 52"/>
                <a:gd name="T21" fmla="*/ 27 h 68"/>
                <a:gd name="T22" fmla="*/ 23 w 52"/>
                <a:gd name="T23" fmla="*/ 27 h 68"/>
                <a:gd name="T24" fmla="*/ 31 w 52"/>
                <a:gd name="T25" fmla="*/ 20 h 68"/>
                <a:gd name="T26" fmla="*/ 22 w 52"/>
                <a:gd name="T27" fmla="*/ 12 h 68"/>
                <a:gd name="T28" fmla="*/ 23 w 52"/>
                <a:gd name="T29" fmla="*/ 39 h 68"/>
                <a:gd name="T30" fmla="*/ 16 w 52"/>
                <a:gd name="T31" fmla="*/ 39 h 68"/>
                <a:gd name="T32" fmla="*/ 16 w 52"/>
                <a:gd name="T33" fmla="*/ 55 h 68"/>
                <a:gd name="T34" fmla="*/ 24 w 52"/>
                <a:gd name="T35" fmla="*/ 55 h 68"/>
                <a:gd name="T36" fmla="*/ 34 w 52"/>
                <a:gd name="T37" fmla="*/ 48 h 68"/>
                <a:gd name="T38" fmla="*/ 23 w 52"/>
                <a:gd name="T39"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1" name="Freeform 52">
              <a:extLst>
                <a:ext uri="{FF2B5EF4-FFF2-40B4-BE49-F238E27FC236}">
                  <a16:creationId xmlns:a16="http://schemas.microsoft.com/office/drawing/2014/main" xmlns="" id="{70778EF8-38F3-4E18-83CD-E90CBB638BE0}"/>
                </a:ext>
              </a:extLst>
            </p:cNvPr>
            <p:cNvSpPr>
              <a:spLocks/>
            </p:cNvSpPr>
            <p:nvPr/>
          </p:nvSpPr>
          <p:spPr bwMode="auto">
            <a:xfrm>
              <a:off x="5097" y="3790"/>
              <a:ext cx="32" cy="43"/>
            </a:xfrm>
            <a:custGeom>
              <a:avLst/>
              <a:gdLst>
                <a:gd name="T0" fmla="*/ 24 w 40"/>
                <a:gd name="T1" fmla="*/ 54 h 54"/>
                <a:gd name="T2" fmla="*/ 0 w 40"/>
                <a:gd name="T3" fmla="*/ 28 h 54"/>
                <a:gd name="T4" fmla="*/ 26 w 40"/>
                <a:gd name="T5" fmla="*/ 0 h 54"/>
                <a:gd name="T6" fmla="*/ 39 w 40"/>
                <a:gd name="T7" fmla="*/ 3 h 54"/>
                <a:gd name="T8" fmla="*/ 36 w 40"/>
                <a:gd name="T9" fmla="*/ 15 h 54"/>
                <a:gd name="T10" fmla="*/ 28 w 40"/>
                <a:gd name="T11" fmla="*/ 13 h 54"/>
                <a:gd name="T12" fmla="*/ 17 w 40"/>
                <a:gd name="T13" fmla="*/ 27 h 54"/>
                <a:gd name="T14" fmla="*/ 28 w 40"/>
                <a:gd name="T15" fmla="*/ 40 h 54"/>
                <a:gd name="T16" fmla="*/ 37 w 40"/>
                <a:gd name="T17" fmla="*/ 38 h 54"/>
                <a:gd name="T18" fmla="*/ 40 w 40"/>
                <a:gd name="T19" fmla="*/ 50 h 54"/>
                <a:gd name="T20" fmla="*/ 24 w 40"/>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2" name="Freeform 53">
              <a:extLst>
                <a:ext uri="{FF2B5EF4-FFF2-40B4-BE49-F238E27FC236}">
                  <a16:creationId xmlns:a16="http://schemas.microsoft.com/office/drawing/2014/main" xmlns="" id="{71B40BCA-15A1-4461-B715-443A1555A199}"/>
                </a:ext>
              </a:extLst>
            </p:cNvPr>
            <p:cNvSpPr>
              <a:spLocks noEditPoints="1"/>
            </p:cNvSpPr>
            <p:nvPr/>
          </p:nvSpPr>
          <p:spPr bwMode="auto">
            <a:xfrm>
              <a:off x="5130" y="3790"/>
              <a:ext cx="43" cy="43"/>
            </a:xfrm>
            <a:custGeom>
              <a:avLst/>
              <a:gdLst>
                <a:gd name="T0" fmla="*/ 26 w 54"/>
                <a:gd name="T1" fmla="*/ 54 h 54"/>
                <a:gd name="T2" fmla="*/ 0 w 54"/>
                <a:gd name="T3" fmla="*/ 28 h 54"/>
                <a:gd name="T4" fmla="*/ 27 w 54"/>
                <a:gd name="T5" fmla="*/ 0 h 54"/>
                <a:gd name="T6" fmla="*/ 54 w 54"/>
                <a:gd name="T7" fmla="*/ 26 h 54"/>
                <a:gd name="T8" fmla="*/ 26 w 54"/>
                <a:gd name="T9" fmla="*/ 54 h 54"/>
                <a:gd name="T10" fmla="*/ 27 w 54"/>
                <a:gd name="T11" fmla="*/ 13 h 54"/>
                <a:gd name="T12" fmla="*/ 17 w 54"/>
                <a:gd name="T13" fmla="*/ 26 h 54"/>
                <a:gd name="T14" fmla="*/ 27 w 54"/>
                <a:gd name="T15" fmla="*/ 41 h 54"/>
                <a:gd name="T16" fmla="*/ 37 w 54"/>
                <a:gd name="T17" fmla="*/ 27 h 54"/>
                <a:gd name="T18" fmla="*/ 27 w 54"/>
                <a:gd name="T19"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3" name="Freeform 59">
              <a:extLst>
                <a:ext uri="{FF2B5EF4-FFF2-40B4-BE49-F238E27FC236}">
                  <a16:creationId xmlns:a16="http://schemas.microsoft.com/office/drawing/2014/main" xmlns="" id="{7CC5A1D1-BF02-44B0-BE29-CFD78553277E}"/>
                </a:ext>
              </a:extLst>
            </p:cNvPr>
            <p:cNvSpPr>
              <a:spLocks/>
            </p:cNvSpPr>
            <p:nvPr/>
          </p:nvSpPr>
          <p:spPr bwMode="auto">
            <a:xfrm>
              <a:off x="5177" y="3790"/>
              <a:ext cx="64" cy="41"/>
            </a:xfrm>
            <a:custGeom>
              <a:avLst/>
              <a:gdLst>
                <a:gd name="T0" fmla="*/ 63 w 80"/>
                <a:gd name="T1" fmla="*/ 52 h 52"/>
                <a:gd name="T2" fmla="*/ 63 w 80"/>
                <a:gd name="T3" fmla="*/ 23 h 52"/>
                <a:gd name="T4" fmla="*/ 57 w 80"/>
                <a:gd name="T5" fmla="*/ 13 h 52"/>
                <a:gd name="T6" fmla="*/ 48 w 80"/>
                <a:gd name="T7" fmla="*/ 19 h 52"/>
                <a:gd name="T8" fmla="*/ 48 w 80"/>
                <a:gd name="T9" fmla="*/ 52 h 52"/>
                <a:gd name="T10" fmla="*/ 32 w 80"/>
                <a:gd name="T11" fmla="*/ 52 h 52"/>
                <a:gd name="T12" fmla="*/ 32 w 80"/>
                <a:gd name="T13" fmla="*/ 23 h 52"/>
                <a:gd name="T14" fmla="*/ 26 w 80"/>
                <a:gd name="T15" fmla="*/ 13 h 52"/>
                <a:gd name="T16" fmla="*/ 17 w 80"/>
                <a:gd name="T17" fmla="*/ 19 h 52"/>
                <a:gd name="T18" fmla="*/ 17 w 80"/>
                <a:gd name="T19" fmla="*/ 52 h 52"/>
                <a:gd name="T20" fmla="*/ 0 w 80"/>
                <a:gd name="T21" fmla="*/ 52 h 52"/>
                <a:gd name="T22" fmla="*/ 0 w 80"/>
                <a:gd name="T23" fmla="*/ 1 h 52"/>
                <a:gd name="T24" fmla="*/ 12 w 80"/>
                <a:gd name="T25" fmla="*/ 1 h 52"/>
                <a:gd name="T26" fmla="*/ 14 w 80"/>
                <a:gd name="T27" fmla="*/ 7 h 52"/>
                <a:gd name="T28" fmla="*/ 30 w 80"/>
                <a:gd name="T29" fmla="*/ 0 h 52"/>
                <a:gd name="T30" fmla="*/ 45 w 80"/>
                <a:gd name="T31" fmla="*/ 7 h 52"/>
                <a:gd name="T32" fmla="*/ 61 w 80"/>
                <a:gd name="T33" fmla="*/ 0 h 52"/>
                <a:gd name="T34" fmla="*/ 80 w 80"/>
                <a:gd name="T35" fmla="*/ 20 h 52"/>
                <a:gd name="T36" fmla="*/ 80 w 80"/>
                <a:gd name="T37" fmla="*/ 52 h 52"/>
                <a:gd name="T38" fmla="*/ 63 w 80"/>
                <a:gd name="T3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4" name="Freeform 60">
              <a:extLst>
                <a:ext uri="{FF2B5EF4-FFF2-40B4-BE49-F238E27FC236}">
                  <a16:creationId xmlns:a16="http://schemas.microsoft.com/office/drawing/2014/main" xmlns="" id="{AB35558D-1201-4F68-A094-5478583A848B}"/>
                </a:ext>
              </a:extLst>
            </p:cNvPr>
            <p:cNvSpPr>
              <a:spLocks noEditPoints="1"/>
            </p:cNvSpPr>
            <p:nvPr/>
          </p:nvSpPr>
          <p:spPr bwMode="auto">
            <a:xfrm>
              <a:off x="5247" y="3790"/>
              <a:ext cx="40" cy="57"/>
            </a:xfrm>
            <a:custGeom>
              <a:avLst/>
              <a:gdLst>
                <a:gd name="T0" fmla="*/ 24 w 51"/>
                <a:gd name="T1" fmla="*/ 53 h 72"/>
                <a:gd name="T2" fmla="*/ 16 w 51"/>
                <a:gd name="T3" fmla="*/ 53 h 72"/>
                <a:gd name="T4" fmla="*/ 16 w 51"/>
                <a:gd name="T5" fmla="*/ 72 h 72"/>
                <a:gd name="T6" fmla="*/ 0 w 51"/>
                <a:gd name="T7" fmla="*/ 72 h 72"/>
                <a:gd name="T8" fmla="*/ 0 w 51"/>
                <a:gd name="T9" fmla="*/ 1 h 72"/>
                <a:gd name="T10" fmla="*/ 12 w 51"/>
                <a:gd name="T11" fmla="*/ 1 h 72"/>
                <a:gd name="T12" fmla="*/ 13 w 51"/>
                <a:gd name="T13" fmla="*/ 7 h 72"/>
                <a:gd name="T14" fmla="*/ 29 w 51"/>
                <a:gd name="T15" fmla="*/ 0 h 72"/>
                <a:gd name="T16" fmla="*/ 51 w 51"/>
                <a:gd name="T17" fmla="*/ 25 h 72"/>
                <a:gd name="T18" fmla="*/ 24 w 51"/>
                <a:gd name="T19" fmla="*/ 53 h 72"/>
                <a:gd name="T20" fmla="*/ 26 w 51"/>
                <a:gd name="T21" fmla="*/ 13 h 72"/>
                <a:gd name="T22" fmla="*/ 16 w 51"/>
                <a:gd name="T23" fmla="*/ 19 h 72"/>
                <a:gd name="T24" fmla="*/ 16 w 51"/>
                <a:gd name="T25" fmla="*/ 38 h 72"/>
                <a:gd name="T26" fmla="*/ 24 w 51"/>
                <a:gd name="T27" fmla="*/ 40 h 72"/>
                <a:gd name="T28" fmla="*/ 34 w 51"/>
                <a:gd name="T29" fmla="*/ 27 h 72"/>
                <a:gd name="T30" fmla="*/ 26 w 51"/>
                <a:gd name="T3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5" name="Freeform 61">
              <a:extLst>
                <a:ext uri="{FF2B5EF4-FFF2-40B4-BE49-F238E27FC236}">
                  <a16:creationId xmlns:a16="http://schemas.microsoft.com/office/drawing/2014/main" xmlns="" id="{CB41FAD1-0231-421D-A330-121481226A27}"/>
                </a:ext>
              </a:extLst>
            </p:cNvPr>
            <p:cNvSpPr>
              <a:spLocks noEditPoints="1"/>
            </p:cNvSpPr>
            <p:nvPr/>
          </p:nvSpPr>
          <p:spPr bwMode="auto">
            <a:xfrm>
              <a:off x="5290" y="3790"/>
              <a:ext cx="37" cy="43"/>
            </a:xfrm>
            <a:custGeom>
              <a:avLst/>
              <a:gdLst>
                <a:gd name="T0" fmla="*/ 35 w 47"/>
                <a:gd name="T1" fmla="*/ 52 h 54"/>
                <a:gd name="T2" fmla="*/ 34 w 47"/>
                <a:gd name="T3" fmla="*/ 48 h 54"/>
                <a:gd name="T4" fmla="*/ 18 w 47"/>
                <a:gd name="T5" fmla="*/ 54 h 54"/>
                <a:gd name="T6" fmla="*/ 0 w 47"/>
                <a:gd name="T7" fmla="*/ 38 h 54"/>
                <a:gd name="T8" fmla="*/ 28 w 47"/>
                <a:gd name="T9" fmla="*/ 21 h 54"/>
                <a:gd name="T10" fmla="*/ 31 w 47"/>
                <a:gd name="T11" fmla="*/ 21 h 54"/>
                <a:gd name="T12" fmla="*/ 31 w 47"/>
                <a:gd name="T13" fmla="*/ 18 h 54"/>
                <a:gd name="T14" fmla="*/ 22 w 47"/>
                <a:gd name="T15" fmla="*/ 12 h 54"/>
                <a:gd name="T16" fmla="*/ 7 w 47"/>
                <a:gd name="T17" fmla="*/ 15 h 54"/>
                <a:gd name="T18" fmla="*/ 4 w 47"/>
                <a:gd name="T19" fmla="*/ 3 h 54"/>
                <a:gd name="T20" fmla="*/ 24 w 47"/>
                <a:gd name="T21" fmla="*/ 0 h 54"/>
                <a:gd name="T22" fmla="*/ 47 w 47"/>
                <a:gd name="T23" fmla="*/ 18 h 54"/>
                <a:gd name="T24" fmla="*/ 47 w 47"/>
                <a:gd name="T25" fmla="*/ 52 h 54"/>
                <a:gd name="T26" fmla="*/ 35 w 47"/>
                <a:gd name="T27" fmla="*/ 52 h 54"/>
                <a:gd name="T28" fmla="*/ 31 w 47"/>
                <a:gd name="T29" fmla="*/ 31 h 54"/>
                <a:gd name="T30" fmla="*/ 27 w 47"/>
                <a:gd name="T31" fmla="*/ 31 h 54"/>
                <a:gd name="T32" fmla="*/ 16 w 47"/>
                <a:gd name="T33" fmla="*/ 37 h 54"/>
                <a:gd name="T34" fmla="*/ 22 w 47"/>
                <a:gd name="T35" fmla="*/ 42 h 54"/>
                <a:gd name="T36" fmla="*/ 31 w 47"/>
                <a:gd name="T37" fmla="*/ 38 h 54"/>
                <a:gd name="T38" fmla="*/ 31 w 47"/>
                <a:gd name="T3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6" name="Freeform 62">
              <a:extLst>
                <a:ext uri="{FF2B5EF4-FFF2-40B4-BE49-F238E27FC236}">
                  <a16:creationId xmlns:a16="http://schemas.microsoft.com/office/drawing/2014/main" xmlns="" id="{8115F071-B21E-499F-83E9-8B53F03ED4BE}"/>
                </a:ext>
              </a:extLst>
            </p:cNvPr>
            <p:cNvSpPr>
              <a:spLocks/>
            </p:cNvSpPr>
            <p:nvPr/>
          </p:nvSpPr>
          <p:spPr bwMode="auto">
            <a:xfrm>
              <a:off x="5334" y="3790"/>
              <a:ext cx="39" cy="41"/>
            </a:xfrm>
            <a:custGeom>
              <a:avLst/>
              <a:gdLst>
                <a:gd name="T0" fmla="*/ 32 w 49"/>
                <a:gd name="T1" fmla="*/ 52 h 52"/>
                <a:gd name="T2" fmla="*/ 32 w 49"/>
                <a:gd name="T3" fmla="*/ 23 h 52"/>
                <a:gd name="T4" fmla="*/ 26 w 49"/>
                <a:gd name="T5" fmla="*/ 13 h 52"/>
                <a:gd name="T6" fmla="*/ 16 w 49"/>
                <a:gd name="T7" fmla="*/ 19 h 52"/>
                <a:gd name="T8" fmla="*/ 16 w 49"/>
                <a:gd name="T9" fmla="*/ 52 h 52"/>
                <a:gd name="T10" fmla="*/ 0 w 49"/>
                <a:gd name="T11" fmla="*/ 52 h 52"/>
                <a:gd name="T12" fmla="*/ 0 w 49"/>
                <a:gd name="T13" fmla="*/ 1 h 52"/>
                <a:gd name="T14" fmla="*/ 12 w 49"/>
                <a:gd name="T15" fmla="*/ 1 h 52"/>
                <a:gd name="T16" fmla="*/ 13 w 49"/>
                <a:gd name="T17" fmla="*/ 7 h 52"/>
                <a:gd name="T18" fmla="*/ 30 w 49"/>
                <a:gd name="T19" fmla="*/ 0 h 52"/>
                <a:gd name="T20" fmla="*/ 49 w 49"/>
                <a:gd name="T21" fmla="*/ 20 h 52"/>
                <a:gd name="T22" fmla="*/ 49 w 49"/>
                <a:gd name="T23" fmla="*/ 52 h 52"/>
                <a:gd name="T24" fmla="*/ 32 w 49"/>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7" name="Freeform 63">
              <a:extLst>
                <a:ext uri="{FF2B5EF4-FFF2-40B4-BE49-F238E27FC236}">
                  <a16:creationId xmlns:a16="http://schemas.microsoft.com/office/drawing/2014/main" xmlns="" id="{F99331A0-0E99-4C6A-A600-F740B7165C89}"/>
                </a:ext>
              </a:extLst>
            </p:cNvPr>
            <p:cNvSpPr>
              <a:spLocks/>
            </p:cNvSpPr>
            <p:nvPr/>
          </p:nvSpPr>
          <p:spPr bwMode="auto">
            <a:xfrm>
              <a:off x="5374" y="3791"/>
              <a:ext cx="40" cy="57"/>
            </a:xfrm>
            <a:custGeom>
              <a:avLst/>
              <a:gdLst>
                <a:gd name="T0" fmla="*/ 35 w 50"/>
                <a:gd name="T1" fmla="*/ 51 h 72"/>
                <a:gd name="T2" fmla="*/ 9 w 50"/>
                <a:gd name="T3" fmla="*/ 72 h 72"/>
                <a:gd name="T4" fmla="*/ 1 w 50"/>
                <a:gd name="T5" fmla="*/ 71 h 72"/>
                <a:gd name="T6" fmla="*/ 2 w 50"/>
                <a:gd name="T7" fmla="*/ 59 h 72"/>
                <a:gd name="T8" fmla="*/ 8 w 50"/>
                <a:gd name="T9" fmla="*/ 59 h 72"/>
                <a:gd name="T10" fmla="*/ 17 w 50"/>
                <a:gd name="T11" fmla="*/ 51 h 72"/>
                <a:gd name="T12" fmla="*/ 0 w 50"/>
                <a:gd name="T13" fmla="*/ 0 h 72"/>
                <a:gd name="T14" fmla="*/ 17 w 50"/>
                <a:gd name="T15" fmla="*/ 0 h 72"/>
                <a:gd name="T16" fmla="*/ 26 w 50"/>
                <a:gd name="T17" fmla="*/ 35 h 72"/>
                <a:gd name="T18" fmla="*/ 26 w 50"/>
                <a:gd name="T19" fmla="*/ 35 h 72"/>
                <a:gd name="T20" fmla="*/ 34 w 50"/>
                <a:gd name="T21" fmla="*/ 0 h 72"/>
                <a:gd name="T22" fmla="*/ 50 w 50"/>
                <a:gd name="T23" fmla="*/ 0 h 72"/>
                <a:gd name="T24" fmla="*/ 35 w 50"/>
                <a:gd name="T25"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25" name="Freeform 31">
            <a:extLst>
              <a:ext uri="{FF2B5EF4-FFF2-40B4-BE49-F238E27FC236}">
                <a16:creationId xmlns:a16="http://schemas.microsoft.com/office/drawing/2014/main" xmlns="" id="{7F8020C1-6646-4961-B254-51F454231347}"/>
              </a:ext>
            </a:extLst>
          </p:cNvPr>
          <p:cNvSpPr>
            <a:spLocks noEditPoints="1"/>
          </p:cNvSpPr>
          <p:nvPr userDrawn="1"/>
        </p:nvSpPr>
        <p:spPr bwMode="auto">
          <a:xfrm>
            <a:off x="1374701" y="1141013"/>
            <a:ext cx="3387423" cy="45489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accent3">
              <a:lumMod val="40000"/>
              <a:lumOff val="60000"/>
            </a:schemeClr>
          </a:solidFill>
          <a:ln>
            <a:noFill/>
          </a:ln>
          <a:extLst/>
        </p:spPr>
        <p:txBody>
          <a:bodyPr vert="horz" wrap="square" lIns="91424" tIns="45712" rIns="91424" bIns="45712"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4136466137"/>
      </p:ext>
    </p:extLst>
  </p:cSld>
  <p:clrMapOvr>
    <a:masterClrMapping/>
  </p:clrMapOvr>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Divider">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F961DB-785E-494B-B03E-39F02DC4D310}"/>
              </a:ext>
            </a:extLst>
          </p:cNvPr>
          <p:cNvSpPr/>
          <p:nvPr userDrawn="1"/>
        </p:nvSpPr>
        <p:spPr>
          <a:xfrm>
            <a:off x="0" y="3429001"/>
            <a:ext cx="12192000" cy="34292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AU" sz="1900" dirty="0"/>
          </a:p>
        </p:txBody>
      </p:sp>
      <p:sp>
        <p:nvSpPr>
          <p:cNvPr id="31" name="Text Placeholder 10">
            <a:extLst>
              <a:ext uri="{FF2B5EF4-FFF2-40B4-BE49-F238E27FC236}">
                <a16:creationId xmlns:a16="http://schemas.microsoft.com/office/drawing/2014/main" xmlns="" id="{7927C4E2-D77C-4DB0-95A7-10E0CF7CB69C}"/>
              </a:ext>
            </a:extLst>
          </p:cNvPr>
          <p:cNvSpPr>
            <a:spLocks noGrp="1"/>
          </p:cNvSpPr>
          <p:nvPr>
            <p:ph type="body" sz="quarter" idx="15" hasCustomPrompt="1"/>
          </p:nvPr>
        </p:nvSpPr>
        <p:spPr>
          <a:xfrm>
            <a:off x="6336001" y="3744000"/>
            <a:ext cx="5113867" cy="1179016"/>
          </a:xfrm>
          <a:prstGeom prst="rect">
            <a:avLst/>
          </a:prstGeom>
        </p:spPr>
        <p:txBody>
          <a:bodyPr lIns="0" tIns="0" rIns="0" bIns="0">
            <a:normAutofit/>
          </a:bodyPr>
          <a:lstStyle>
            <a:lvl1pPr marL="0" indent="0">
              <a:spcAft>
                <a:spcPts val="0"/>
              </a:spcAft>
              <a:buFontTx/>
              <a:buNone/>
              <a:defRPr sz="2400" b="0" baseline="0">
                <a:solidFill>
                  <a:schemeClr val="bg1"/>
                </a:solidFill>
                <a:latin typeface="+mn-lt"/>
              </a:defRPr>
            </a:lvl1pPr>
            <a:lvl2pPr marL="457119" indent="0">
              <a:buFontTx/>
              <a:buNone/>
              <a:defRPr sz="1200"/>
            </a:lvl2pPr>
            <a:lvl3pPr marL="914240" indent="0">
              <a:buFontTx/>
              <a:buNone/>
              <a:defRPr sz="1200"/>
            </a:lvl3pPr>
            <a:lvl4pPr marL="1371359" indent="0">
              <a:buFontTx/>
              <a:buNone/>
              <a:defRPr sz="1200"/>
            </a:lvl4pPr>
            <a:lvl5pPr marL="1828480" indent="0">
              <a:buFontTx/>
              <a:buNone/>
              <a:defRPr sz="1200"/>
            </a:lvl5pPr>
          </a:lstStyle>
          <a:p>
            <a:pPr lvl="0"/>
            <a:r>
              <a:rPr lang="en-AU" dirty="0"/>
              <a:t>Divider slide subheading</a:t>
            </a:r>
          </a:p>
        </p:txBody>
      </p:sp>
      <p:sp>
        <p:nvSpPr>
          <p:cNvPr id="32" name="Text Placeholder 7">
            <a:extLst>
              <a:ext uri="{FF2B5EF4-FFF2-40B4-BE49-F238E27FC236}">
                <a16:creationId xmlns:a16="http://schemas.microsoft.com/office/drawing/2014/main" xmlns="" id="{3DF19E17-3305-4AB9-A67E-383180C06ABB}"/>
              </a:ext>
            </a:extLst>
          </p:cNvPr>
          <p:cNvSpPr>
            <a:spLocks noGrp="1"/>
          </p:cNvSpPr>
          <p:nvPr>
            <p:ph type="body" sz="quarter" idx="10" hasCustomPrompt="1"/>
          </p:nvPr>
        </p:nvSpPr>
        <p:spPr>
          <a:xfrm>
            <a:off x="6336000" y="1692000"/>
            <a:ext cx="5088000" cy="1440000"/>
          </a:xfrm>
          <a:prstGeom prst="rect">
            <a:avLst/>
          </a:prstGeom>
        </p:spPr>
        <p:txBody>
          <a:bodyPr vert="horz" lIns="0" tIns="0" rIns="0" bIns="0" rtlCol="0" anchor="b" anchorCtr="0">
            <a:noAutofit/>
          </a:bodyPr>
          <a:lstStyle>
            <a:lvl1pPr>
              <a:defRPr lang="en-US" sz="2800" baseline="0" dirty="0">
                <a:solidFill>
                  <a:schemeClr val="bg1"/>
                </a:solidFill>
              </a:defRPr>
            </a:lvl1pPr>
          </a:lstStyle>
          <a:p>
            <a:pPr lvl="0">
              <a:lnSpc>
                <a:spcPct val="90000"/>
              </a:lnSpc>
              <a:spcAft>
                <a:spcPts val="300"/>
              </a:spcAft>
              <a:buFontTx/>
            </a:pPr>
            <a:r>
              <a:rPr lang="en-US" dirty="0"/>
              <a:t>Divider slide title</a:t>
            </a:r>
          </a:p>
        </p:txBody>
      </p:sp>
      <p:sp>
        <p:nvSpPr>
          <p:cNvPr id="8" name="Freeform 5">
            <a:extLst>
              <a:ext uri="{FF2B5EF4-FFF2-40B4-BE49-F238E27FC236}">
                <a16:creationId xmlns:a16="http://schemas.microsoft.com/office/drawing/2014/main" xmlns="" id="{D5D2CAEB-2E31-4729-A39E-FDAFE0CC7076}"/>
              </a:ext>
            </a:extLst>
          </p:cNvPr>
          <p:cNvSpPr>
            <a:spLocks noEditPoints="1"/>
          </p:cNvSpPr>
          <p:nvPr userDrawn="1"/>
        </p:nvSpPr>
        <p:spPr bwMode="auto">
          <a:xfrm>
            <a:off x="1376605" y="1154507"/>
            <a:ext cx="3383611" cy="45489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chemeClr val="accent3">
              <a:lumMod val="40000"/>
              <a:lumOff val="60000"/>
            </a:schemeClr>
          </a:solidFill>
          <a:ln>
            <a:noFill/>
          </a:ln>
        </p:spPr>
        <p:txBody>
          <a:bodyPr vert="horz" wrap="square" lIns="91424" tIns="45712" rIns="91424" bIns="45712"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850636169"/>
      </p:ext>
    </p:extLst>
  </p:cSld>
  <p:clrMapOvr>
    <a:masterClrMapping/>
  </p:clrMapOvr>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F961DB-785E-494B-B03E-39F02DC4D310}"/>
              </a:ext>
            </a:extLst>
          </p:cNvPr>
          <p:cNvSpPr/>
          <p:nvPr userDrawn="1"/>
        </p:nvSpPr>
        <p:spPr>
          <a:xfrm>
            <a:off x="0" y="3429001"/>
            <a:ext cx="12192000" cy="34292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AU" sz="1900" dirty="0"/>
          </a:p>
        </p:txBody>
      </p:sp>
      <p:sp>
        <p:nvSpPr>
          <p:cNvPr id="8" name="Text Placeholder 10">
            <a:extLst>
              <a:ext uri="{FF2B5EF4-FFF2-40B4-BE49-F238E27FC236}">
                <a16:creationId xmlns:a16="http://schemas.microsoft.com/office/drawing/2014/main" xmlns="" id="{A50B3803-DD54-4FAF-98AD-9F09923E8E11}"/>
              </a:ext>
            </a:extLst>
          </p:cNvPr>
          <p:cNvSpPr>
            <a:spLocks noGrp="1"/>
          </p:cNvSpPr>
          <p:nvPr>
            <p:ph type="body" sz="quarter" idx="12" hasCustomPrompt="1"/>
          </p:nvPr>
        </p:nvSpPr>
        <p:spPr>
          <a:xfrm>
            <a:off x="9143217" y="3743775"/>
            <a:ext cx="2015067" cy="900360"/>
          </a:xfrm>
          <a:prstGeom prst="rect">
            <a:avLst/>
          </a:prstGeom>
        </p:spPr>
        <p:txBody>
          <a:bodyPr lIns="0" tIns="0" rIns="0" bIns="0"/>
          <a:lstStyle>
            <a:lvl1pPr marL="0" indent="0">
              <a:spcAft>
                <a:spcPts val="0"/>
              </a:spcAft>
              <a:buFontTx/>
              <a:buNone/>
              <a:defRPr sz="1500" b="1">
                <a:solidFill>
                  <a:schemeClr val="bg1"/>
                </a:solidFill>
              </a:defRPr>
            </a:lvl1pPr>
            <a:lvl2pPr marL="457119" indent="0">
              <a:buFontTx/>
              <a:buNone/>
              <a:defRPr sz="1200"/>
            </a:lvl2pPr>
            <a:lvl3pPr marL="914240" indent="0">
              <a:buFontTx/>
              <a:buNone/>
              <a:defRPr sz="1200"/>
            </a:lvl3pPr>
            <a:lvl4pPr marL="1371359" indent="0">
              <a:buFontTx/>
              <a:buNone/>
              <a:defRPr sz="1200"/>
            </a:lvl4pPr>
            <a:lvl5pPr marL="1828480" indent="0">
              <a:buFontTx/>
              <a:buNone/>
              <a:defRPr sz="1200"/>
            </a:lvl5pPr>
          </a:lstStyle>
          <a:p>
            <a:pPr lvl="0"/>
            <a:r>
              <a:rPr lang="en-AU" dirty="0"/>
              <a:t>Presented by</a:t>
            </a:r>
          </a:p>
        </p:txBody>
      </p:sp>
      <p:sp>
        <p:nvSpPr>
          <p:cNvPr id="9" name="Text Placeholder 10">
            <a:extLst>
              <a:ext uri="{FF2B5EF4-FFF2-40B4-BE49-F238E27FC236}">
                <a16:creationId xmlns:a16="http://schemas.microsoft.com/office/drawing/2014/main" xmlns="" id="{4E4DA767-3D08-4E02-BC2D-6F3AA964561C}"/>
              </a:ext>
            </a:extLst>
          </p:cNvPr>
          <p:cNvSpPr>
            <a:spLocks noGrp="1"/>
          </p:cNvSpPr>
          <p:nvPr>
            <p:ph type="body" sz="quarter" idx="15" hasCustomPrompt="1"/>
          </p:nvPr>
        </p:nvSpPr>
        <p:spPr>
          <a:xfrm>
            <a:off x="6336001" y="3743775"/>
            <a:ext cx="2015067" cy="900360"/>
          </a:xfrm>
          <a:prstGeom prst="rect">
            <a:avLst/>
          </a:prstGeom>
        </p:spPr>
        <p:txBody>
          <a:bodyPr lIns="0" tIns="0" rIns="0" bIns="0"/>
          <a:lstStyle>
            <a:lvl1pPr marL="0" indent="0">
              <a:spcAft>
                <a:spcPts val="0"/>
              </a:spcAft>
              <a:buFontTx/>
              <a:buNone/>
              <a:defRPr sz="1500" b="1">
                <a:solidFill>
                  <a:schemeClr val="bg1"/>
                </a:solidFill>
              </a:defRPr>
            </a:lvl1pPr>
            <a:lvl2pPr marL="457119" indent="0">
              <a:buFontTx/>
              <a:buNone/>
              <a:defRPr sz="1200"/>
            </a:lvl2pPr>
            <a:lvl3pPr marL="914240" indent="0">
              <a:buFontTx/>
              <a:buNone/>
              <a:defRPr sz="1200"/>
            </a:lvl3pPr>
            <a:lvl4pPr marL="1371359" indent="0">
              <a:buFontTx/>
              <a:buNone/>
              <a:defRPr sz="1200"/>
            </a:lvl4pPr>
            <a:lvl5pPr marL="1828480" indent="0">
              <a:buFontTx/>
              <a:buNone/>
              <a:defRPr sz="1200"/>
            </a:lvl5pPr>
          </a:lstStyle>
          <a:p>
            <a:pPr lvl="0"/>
            <a:r>
              <a:rPr lang="en-AU" dirty="0"/>
              <a:t>A presentation to</a:t>
            </a:r>
          </a:p>
        </p:txBody>
      </p:sp>
      <p:sp>
        <p:nvSpPr>
          <p:cNvPr id="10" name="Text Placeholder 7">
            <a:extLst>
              <a:ext uri="{FF2B5EF4-FFF2-40B4-BE49-F238E27FC236}">
                <a16:creationId xmlns:a16="http://schemas.microsoft.com/office/drawing/2014/main" xmlns="" id="{F7CED47A-23E9-4B0E-8F35-C5651AA8126E}"/>
              </a:ext>
            </a:extLst>
          </p:cNvPr>
          <p:cNvSpPr>
            <a:spLocks noGrp="1"/>
          </p:cNvSpPr>
          <p:nvPr>
            <p:ph type="body" sz="quarter" idx="10" hasCustomPrompt="1"/>
          </p:nvPr>
        </p:nvSpPr>
        <p:spPr>
          <a:xfrm>
            <a:off x="6336000" y="1692000"/>
            <a:ext cx="5088000" cy="1440000"/>
          </a:xfrm>
          <a:prstGeom prst="rect">
            <a:avLst/>
          </a:prstGeom>
        </p:spPr>
        <p:txBody>
          <a:bodyPr vert="horz" lIns="0" tIns="0" rIns="0" bIns="0" rtlCol="0" anchor="b" anchorCtr="0">
            <a:noAutofit/>
          </a:bodyPr>
          <a:lstStyle>
            <a:lvl1pPr>
              <a:defRPr lang="en-US" sz="2800" baseline="0" dirty="0">
                <a:solidFill>
                  <a:schemeClr val="bg1"/>
                </a:solidFill>
              </a:defRPr>
            </a:lvl1pPr>
            <a:lvl2pPr>
              <a:defRPr lang="en-US" sz="2000" baseline="0" dirty="0">
                <a:solidFill>
                  <a:schemeClr val="tx2"/>
                </a:solidFill>
              </a:defRPr>
            </a:lvl2pPr>
          </a:lstStyle>
          <a:p>
            <a:pPr lvl="0">
              <a:lnSpc>
                <a:spcPct val="90000"/>
              </a:lnSpc>
              <a:spcAft>
                <a:spcPts val="300"/>
              </a:spcAft>
              <a:buFontTx/>
            </a:pPr>
            <a:r>
              <a:rPr lang="en-US" dirty="0"/>
              <a:t>Presentation title</a:t>
            </a:r>
          </a:p>
          <a:p>
            <a:pPr lvl="1"/>
            <a:r>
              <a:rPr lang="en-US" dirty="0"/>
              <a:t>Subtitle</a:t>
            </a:r>
          </a:p>
        </p:txBody>
      </p:sp>
      <p:grpSp>
        <p:nvGrpSpPr>
          <p:cNvPr id="30" name="Group 42">
            <a:extLst>
              <a:ext uri="{FF2B5EF4-FFF2-40B4-BE49-F238E27FC236}">
                <a16:creationId xmlns:a16="http://schemas.microsoft.com/office/drawing/2014/main" xmlns="" id="{55E5CA9A-E89C-405F-BE26-D1AEAA69E123}"/>
              </a:ext>
            </a:extLst>
          </p:cNvPr>
          <p:cNvGrpSpPr>
            <a:grpSpLocks noChangeAspect="1"/>
          </p:cNvGrpSpPr>
          <p:nvPr userDrawn="1"/>
        </p:nvGrpSpPr>
        <p:grpSpPr bwMode="auto">
          <a:xfrm>
            <a:off x="10704513" y="5995989"/>
            <a:ext cx="863600" cy="541337"/>
            <a:chOff x="4870" y="3777"/>
            <a:chExt cx="544" cy="341"/>
          </a:xfrm>
        </p:grpSpPr>
        <p:sp>
          <p:nvSpPr>
            <p:cNvPr id="31" name="AutoShape 41">
              <a:extLst>
                <a:ext uri="{FF2B5EF4-FFF2-40B4-BE49-F238E27FC236}">
                  <a16:creationId xmlns:a16="http://schemas.microsoft.com/office/drawing/2014/main" xmlns="" id="{DAFD1BC7-17F0-4EE4-AA64-C03F06EEF0E7}"/>
                </a:ext>
              </a:extLst>
            </p:cNvPr>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2" name="Rectangle 31">
              <a:extLst>
                <a:ext uri="{FF2B5EF4-FFF2-40B4-BE49-F238E27FC236}">
                  <a16:creationId xmlns:a16="http://schemas.microsoft.com/office/drawing/2014/main" xmlns="" id="{4A705516-8CB1-4BF3-8201-102187066E4A}"/>
                </a:ext>
              </a:extLst>
            </p:cNvPr>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Freeform 44">
              <a:extLst>
                <a:ext uri="{FF2B5EF4-FFF2-40B4-BE49-F238E27FC236}">
                  <a16:creationId xmlns:a16="http://schemas.microsoft.com/office/drawing/2014/main" xmlns="" id="{77B8BD96-4610-4DC8-ACBB-8B2333AA812F}"/>
                </a:ext>
              </a:extLst>
            </p:cNvPr>
            <p:cNvSpPr>
              <a:spLocks/>
            </p:cNvSpPr>
            <p:nvPr/>
          </p:nvSpPr>
          <p:spPr bwMode="auto">
            <a:xfrm>
              <a:off x="5100" y="3963"/>
              <a:ext cx="84" cy="86"/>
            </a:xfrm>
            <a:custGeom>
              <a:avLst/>
              <a:gdLst>
                <a:gd name="T0" fmla="*/ 34 w 106"/>
                <a:gd name="T1" fmla="*/ 14 h 108"/>
                <a:gd name="T2" fmla="*/ 32 w 106"/>
                <a:gd name="T3" fmla="*/ 3 h 108"/>
                <a:gd name="T4" fmla="*/ 0 w 106"/>
                <a:gd name="T5" fmla="*/ 4 h 108"/>
                <a:gd name="T6" fmla="*/ 0 w 106"/>
                <a:gd name="T7" fmla="*/ 21 h 108"/>
                <a:gd name="T8" fmla="*/ 9 w 106"/>
                <a:gd name="T9" fmla="*/ 22 h 108"/>
                <a:gd name="T10" fmla="*/ 9 w 106"/>
                <a:gd name="T11" fmla="*/ 108 h 108"/>
                <a:gd name="T12" fmla="*/ 38 w 106"/>
                <a:gd name="T13" fmla="*/ 108 h 108"/>
                <a:gd name="T14" fmla="*/ 38 w 106"/>
                <a:gd name="T15" fmla="*/ 38 h 108"/>
                <a:gd name="T16" fmla="*/ 62 w 106"/>
                <a:gd name="T17" fmla="*/ 25 h 108"/>
                <a:gd name="T18" fmla="*/ 76 w 106"/>
                <a:gd name="T19" fmla="*/ 47 h 108"/>
                <a:gd name="T20" fmla="*/ 76 w 106"/>
                <a:gd name="T21" fmla="*/ 108 h 108"/>
                <a:gd name="T22" fmla="*/ 106 w 106"/>
                <a:gd name="T23" fmla="*/ 108 h 108"/>
                <a:gd name="T24" fmla="*/ 106 w 106"/>
                <a:gd name="T25" fmla="*/ 42 h 108"/>
                <a:gd name="T26" fmla="*/ 67 w 106"/>
                <a:gd name="T27" fmla="*/ 0 h 108"/>
                <a:gd name="T28" fmla="*/ 34 w 106"/>
                <a:gd name="T29"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45">
              <a:extLst>
                <a:ext uri="{FF2B5EF4-FFF2-40B4-BE49-F238E27FC236}">
                  <a16:creationId xmlns:a16="http://schemas.microsoft.com/office/drawing/2014/main" xmlns="" id="{0DEBBD74-6329-4CFA-A544-81A9CD018BA8}"/>
                </a:ext>
              </a:extLst>
            </p:cNvPr>
            <p:cNvSpPr>
              <a:spLocks noEditPoints="1"/>
            </p:cNvSpPr>
            <p:nvPr/>
          </p:nvSpPr>
          <p:spPr bwMode="auto">
            <a:xfrm>
              <a:off x="5280" y="3933"/>
              <a:ext cx="89" cy="118"/>
            </a:xfrm>
            <a:custGeom>
              <a:avLst/>
              <a:gdLst>
                <a:gd name="T0" fmla="*/ 0 w 112"/>
                <a:gd name="T1" fmla="*/ 1 h 149"/>
                <a:gd name="T2" fmla="*/ 0 w 112"/>
                <a:gd name="T3" fmla="*/ 18 h 149"/>
                <a:gd name="T4" fmla="*/ 11 w 112"/>
                <a:gd name="T5" fmla="*/ 19 h 149"/>
                <a:gd name="T6" fmla="*/ 11 w 112"/>
                <a:gd name="T7" fmla="*/ 142 h 149"/>
                <a:gd name="T8" fmla="*/ 55 w 112"/>
                <a:gd name="T9" fmla="*/ 149 h 149"/>
                <a:gd name="T10" fmla="*/ 112 w 112"/>
                <a:gd name="T11" fmla="*/ 90 h 149"/>
                <a:gd name="T12" fmla="*/ 69 w 112"/>
                <a:gd name="T13" fmla="*/ 38 h 149"/>
                <a:gd name="T14" fmla="*/ 39 w 112"/>
                <a:gd name="T15" fmla="*/ 49 h 149"/>
                <a:gd name="T16" fmla="*/ 39 w 112"/>
                <a:gd name="T17" fmla="*/ 0 h 149"/>
                <a:gd name="T18" fmla="*/ 0 w 112"/>
                <a:gd name="T19" fmla="*/ 1 h 149"/>
                <a:gd name="T20" fmla="*/ 63 w 112"/>
                <a:gd name="T21" fmla="*/ 63 h 149"/>
                <a:gd name="T22" fmla="*/ 81 w 112"/>
                <a:gd name="T23" fmla="*/ 93 h 149"/>
                <a:gd name="T24" fmla="*/ 56 w 112"/>
                <a:gd name="T25" fmla="*/ 125 h 149"/>
                <a:gd name="T26" fmla="*/ 39 w 112"/>
                <a:gd name="T27" fmla="*/ 121 h 149"/>
                <a:gd name="T28" fmla="*/ 39 w 112"/>
                <a:gd name="T29" fmla="*/ 77 h 149"/>
                <a:gd name="T30" fmla="*/ 63 w 112"/>
                <a:gd name="T31"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46">
              <a:extLst>
                <a:ext uri="{FF2B5EF4-FFF2-40B4-BE49-F238E27FC236}">
                  <a16:creationId xmlns:a16="http://schemas.microsoft.com/office/drawing/2014/main" xmlns="" id="{2147772D-D36E-4817-B03A-BC0905C654E8}"/>
                </a:ext>
              </a:extLst>
            </p:cNvPr>
            <p:cNvSpPr>
              <a:spLocks noEditPoints="1"/>
            </p:cNvSpPr>
            <p:nvPr/>
          </p:nvSpPr>
          <p:spPr bwMode="auto">
            <a:xfrm>
              <a:off x="5195" y="3963"/>
              <a:ext cx="81" cy="88"/>
            </a:xfrm>
            <a:custGeom>
              <a:avLst/>
              <a:gdLst>
                <a:gd name="T0" fmla="*/ 30 w 102"/>
                <a:gd name="T1" fmla="*/ 77 h 111"/>
                <a:gd name="T2" fmla="*/ 53 w 102"/>
                <a:gd name="T3" fmla="*/ 63 h 111"/>
                <a:gd name="T4" fmla="*/ 64 w 102"/>
                <a:gd name="T5" fmla="*/ 63 h 111"/>
                <a:gd name="T6" fmla="*/ 64 w 102"/>
                <a:gd name="T7" fmla="*/ 80 h 111"/>
                <a:gd name="T8" fmla="*/ 43 w 102"/>
                <a:gd name="T9" fmla="*/ 89 h 111"/>
                <a:gd name="T10" fmla="*/ 30 w 102"/>
                <a:gd name="T11" fmla="*/ 77 h 111"/>
                <a:gd name="T12" fmla="*/ 9 w 102"/>
                <a:gd name="T13" fmla="*/ 7 h 111"/>
                <a:gd name="T14" fmla="*/ 8 w 102"/>
                <a:gd name="T15" fmla="*/ 7 h 111"/>
                <a:gd name="T16" fmla="*/ 13 w 102"/>
                <a:gd name="T17" fmla="*/ 29 h 111"/>
                <a:gd name="T18" fmla="*/ 15 w 102"/>
                <a:gd name="T19" fmla="*/ 29 h 111"/>
                <a:gd name="T20" fmla="*/ 44 w 102"/>
                <a:gd name="T21" fmla="*/ 23 h 111"/>
                <a:gd name="T22" fmla="*/ 64 w 102"/>
                <a:gd name="T23" fmla="*/ 40 h 111"/>
                <a:gd name="T24" fmla="*/ 64 w 102"/>
                <a:gd name="T25" fmla="*/ 43 h 111"/>
                <a:gd name="T26" fmla="*/ 53 w 102"/>
                <a:gd name="T27" fmla="*/ 43 h 111"/>
                <a:gd name="T28" fmla="*/ 0 w 102"/>
                <a:gd name="T29" fmla="*/ 78 h 111"/>
                <a:gd name="T30" fmla="*/ 37 w 102"/>
                <a:gd name="T31" fmla="*/ 111 h 111"/>
                <a:gd name="T32" fmla="*/ 68 w 102"/>
                <a:gd name="T33" fmla="*/ 100 h 111"/>
                <a:gd name="T34" fmla="*/ 70 w 102"/>
                <a:gd name="T35" fmla="*/ 108 h 111"/>
                <a:gd name="T36" fmla="*/ 102 w 102"/>
                <a:gd name="T37" fmla="*/ 107 h 111"/>
                <a:gd name="T38" fmla="*/ 102 w 102"/>
                <a:gd name="T39" fmla="*/ 91 h 111"/>
                <a:gd name="T40" fmla="*/ 92 w 102"/>
                <a:gd name="T41" fmla="*/ 90 h 111"/>
                <a:gd name="T42" fmla="*/ 92 w 102"/>
                <a:gd name="T43" fmla="*/ 37 h 111"/>
                <a:gd name="T44" fmla="*/ 48 w 102"/>
                <a:gd name="T45" fmla="*/ 0 h 111"/>
                <a:gd name="T46" fmla="*/ 9 w 102"/>
                <a:gd name="T47" fmla="*/ 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47">
              <a:extLst>
                <a:ext uri="{FF2B5EF4-FFF2-40B4-BE49-F238E27FC236}">
                  <a16:creationId xmlns:a16="http://schemas.microsoft.com/office/drawing/2014/main" xmlns="" id="{D4E225F7-FD2B-42BE-BF22-DEA8626C2B9B}"/>
                </a:ext>
              </a:extLst>
            </p:cNvPr>
            <p:cNvSpPr>
              <a:spLocks/>
            </p:cNvSpPr>
            <p:nvPr/>
          </p:nvSpPr>
          <p:spPr bwMode="auto">
            <a:xfrm>
              <a:off x="4900" y="3917"/>
              <a:ext cx="177" cy="182"/>
            </a:xfrm>
            <a:custGeom>
              <a:avLst/>
              <a:gdLst>
                <a:gd name="T0" fmla="*/ 141 w 224"/>
                <a:gd name="T1" fmla="*/ 2 h 229"/>
                <a:gd name="T2" fmla="*/ 103 w 224"/>
                <a:gd name="T3" fmla="*/ 48 h 229"/>
                <a:gd name="T4" fmla="*/ 49 w 224"/>
                <a:gd name="T5" fmla="*/ 22 h 229"/>
                <a:gd name="T6" fmla="*/ 45 w 224"/>
                <a:gd name="T7" fmla="*/ 22 h 229"/>
                <a:gd name="T8" fmla="*/ 44 w 224"/>
                <a:gd name="T9" fmla="*/ 26 h 229"/>
                <a:gd name="T10" fmla="*/ 57 w 224"/>
                <a:gd name="T11" fmla="*/ 84 h 229"/>
                <a:gd name="T12" fmla="*/ 3 w 224"/>
                <a:gd name="T13" fmla="*/ 111 h 229"/>
                <a:gd name="T14" fmla="*/ 0 w 224"/>
                <a:gd name="T15" fmla="*/ 113 h 229"/>
                <a:gd name="T16" fmla="*/ 3 w 224"/>
                <a:gd name="T17" fmla="*/ 116 h 229"/>
                <a:gd name="T18" fmla="*/ 56 w 224"/>
                <a:gd name="T19" fmla="*/ 143 h 229"/>
                <a:gd name="T20" fmla="*/ 43 w 224"/>
                <a:gd name="T21" fmla="*/ 202 h 229"/>
                <a:gd name="T22" fmla="*/ 44 w 224"/>
                <a:gd name="T23" fmla="*/ 205 h 229"/>
                <a:gd name="T24" fmla="*/ 48 w 224"/>
                <a:gd name="T25" fmla="*/ 205 h 229"/>
                <a:gd name="T26" fmla="*/ 102 w 224"/>
                <a:gd name="T27" fmla="*/ 180 h 229"/>
                <a:gd name="T28" fmla="*/ 140 w 224"/>
                <a:gd name="T29" fmla="*/ 227 h 229"/>
                <a:gd name="T30" fmla="*/ 143 w 224"/>
                <a:gd name="T31" fmla="*/ 229 h 229"/>
                <a:gd name="T32" fmla="*/ 145 w 224"/>
                <a:gd name="T33" fmla="*/ 226 h 229"/>
                <a:gd name="T34" fmla="*/ 159 w 224"/>
                <a:gd name="T35" fmla="*/ 167 h 229"/>
                <a:gd name="T36" fmla="*/ 219 w 224"/>
                <a:gd name="T37" fmla="*/ 167 h 229"/>
                <a:gd name="T38" fmla="*/ 223 w 224"/>
                <a:gd name="T39" fmla="*/ 166 h 229"/>
                <a:gd name="T40" fmla="*/ 222 w 224"/>
                <a:gd name="T41" fmla="*/ 162 h 229"/>
                <a:gd name="T42" fmla="*/ 185 w 224"/>
                <a:gd name="T43" fmla="*/ 115 h 229"/>
                <a:gd name="T44" fmla="*/ 223 w 224"/>
                <a:gd name="T45" fmla="*/ 67 h 229"/>
                <a:gd name="T46" fmla="*/ 224 w 224"/>
                <a:gd name="T47" fmla="*/ 64 h 229"/>
                <a:gd name="T48" fmla="*/ 220 w 224"/>
                <a:gd name="T49" fmla="*/ 62 h 229"/>
                <a:gd name="T50" fmla="*/ 205 w 224"/>
                <a:gd name="T51" fmla="*/ 62 h 229"/>
                <a:gd name="T52" fmla="*/ 202 w 224"/>
                <a:gd name="T53" fmla="*/ 63 h 229"/>
                <a:gd name="T54" fmla="*/ 145 w 224"/>
                <a:gd name="T55" fmla="*/ 124 h 229"/>
                <a:gd name="T56" fmla="*/ 144 w 224"/>
                <a:gd name="T57" fmla="*/ 124 h 229"/>
                <a:gd name="T58" fmla="*/ 144 w 224"/>
                <a:gd name="T59" fmla="*/ 123 h 229"/>
                <a:gd name="T60" fmla="*/ 193 w 224"/>
                <a:gd name="T61" fmla="*/ 64 h 229"/>
                <a:gd name="T62" fmla="*/ 193 w 224"/>
                <a:gd name="T63" fmla="*/ 63 h 229"/>
                <a:gd name="T64" fmla="*/ 191 w 224"/>
                <a:gd name="T65" fmla="*/ 62 h 229"/>
                <a:gd name="T66" fmla="*/ 172 w 224"/>
                <a:gd name="T67" fmla="*/ 62 h 229"/>
                <a:gd name="T68" fmla="*/ 167 w 224"/>
                <a:gd name="T69" fmla="*/ 64 h 229"/>
                <a:gd name="T70" fmla="*/ 111 w 224"/>
                <a:gd name="T71" fmla="*/ 124 h 229"/>
                <a:gd name="T72" fmla="*/ 110 w 224"/>
                <a:gd name="T73" fmla="*/ 124 h 229"/>
                <a:gd name="T74" fmla="*/ 110 w 224"/>
                <a:gd name="T75" fmla="*/ 123 h 229"/>
                <a:gd name="T76" fmla="*/ 158 w 224"/>
                <a:gd name="T77" fmla="*/ 65 h 229"/>
                <a:gd name="T78" fmla="*/ 159 w 224"/>
                <a:gd name="T79" fmla="*/ 62 h 229"/>
                <a:gd name="T80" fmla="*/ 146 w 224"/>
                <a:gd name="T81" fmla="*/ 3 h 229"/>
                <a:gd name="T82" fmla="*/ 144 w 224"/>
                <a:gd name="T83" fmla="*/ 0 h 229"/>
                <a:gd name="T84" fmla="*/ 141 w 224"/>
                <a:gd name="T85" fmla="*/ 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48">
              <a:extLst>
                <a:ext uri="{FF2B5EF4-FFF2-40B4-BE49-F238E27FC236}">
                  <a16:creationId xmlns:a16="http://schemas.microsoft.com/office/drawing/2014/main" xmlns="" id="{73F4A4ED-4626-4E91-BC55-5368F9C8A6C9}"/>
                </a:ext>
              </a:extLst>
            </p:cNvPr>
            <p:cNvSpPr>
              <a:spLocks noEditPoints="1"/>
            </p:cNvSpPr>
            <p:nvPr/>
          </p:nvSpPr>
          <p:spPr bwMode="auto">
            <a:xfrm>
              <a:off x="4871" y="3790"/>
              <a:ext cx="37" cy="43"/>
            </a:xfrm>
            <a:custGeom>
              <a:avLst/>
              <a:gdLst>
                <a:gd name="T0" fmla="*/ 35 w 47"/>
                <a:gd name="T1" fmla="*/ 52 h 54"/>
                <a:gd name="T2" fmla="*/ 34 w 47"/>
                <a:gd name="T3" fmla="*/ 48 h 54"/>
                <a:gd name="T4" fmla="*/ 18 w 47"/>
                <a:gd name="T5" fmla="*/ 54 h 54"/>
                <a:gd name="T6" fmla="*/ 0 w 47"/>
                <a:gd name="T7" fmla="*/ 38 h 54"/>
                <a:gd name="T8" fmla="*/ 28 w 47"/>
                <a:gd name="T9" fmla="*/ 21 h 54"/>
                <a:gd name="T10" fmla="*/ 31 w 47"/>
                <a:gd name="T11" fmla="*/ 21 h 54"/>
                <a:gd name="T12" fmla="*/ 31 w 47"/>
                <a:gd name="T13" fmla="*/ 18 h 54"/>
                <a:gd name="T14" fmla="*/ 22 w 47"/>
                <a:gd name="T15" fmla="*/ 12 h 54"/>
                <a:gd name="T16" fmla="*/ 7 w 47"/>
                <a:gd name="T17" fmla="*/ 15 h 54"/>
                <a:gd name="T18" fmla="*/ 4 w 47"/>
                <a:gd name="T19" fmla="*/ 3 h 54"/>
                <a:gd name="T20" fmla="*/ 24 w 47"/>
                <a:gd name="T21" fmla="*/ 0 h 54"/>
                <a:gd name="T22" fmla="*/ 47 w 47"/>
                <a:gd name="T23" fmla="*/ 18 h 54"/>
                <a:gd name="T24" fmla="*/ 47 w 47"/>
                <a:gd name="T25" fmla="*/ 52 h 54"/>
                <a:gd name="T26" fmla="*/ 35 w 47"/>
                <a:gd name="T27" fmla="*/ 52 h 54"/>
                <a:gd name="T28" fmla="*/ 31 w 47"/>
                <a:gd name="T29" fmla="*/ 31 h 54"/>
                <a:gd name="T30" fmla="*/ 27 w 47"/>
                <a:gd name="T31" fmla="*/ 31 h 54"/>
                <a:gd name="T32" fmla="*/ 16 w 47"/>
                <a:gd name="T33" fmla="*/ 37 h 54"/>
                <a:gd name="T34" fmla="*/ 22 w 47"/>
                <a:gd name="T35" fmla="*/ 42 h 54"/>
                <a:gd name="T36" fmla="*/ 31 w 47"/>
                <a:gd name="T37" fmla="*/ 38 h 54"/>
                <a:gd name="T38" fmla="*/ 31 w 47"/>
                <a:gd name="T3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49">
              <a:extLst>
                <a:ext uri="{FF2B5EF4-FFF2-40B4-BE49-F238E27FC236}">
                  <a16:creationId xmlns:a16="http://schemas.microsoft.com/office/drawing/2014/main" xmlns="" id="{395DB4B3-918F-491A-AE88-A3F7F9D06861}"/>
                </a:ext>
              </a:extLst>
            </p:cNvPr>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4">
                  <a:moveTo>
                    <a:pt x="29" y="54"/>
                  </a:moveTo>
                  <a:lnTo>
                    <a:pt x="12" y="18"/>
                  </a:lnTo>
                  <a:lnTo>
                    <a:pt x="12" y="18"/>
                  </a:lnTo>
                  <a:lnTo>
                    <a:pt x="12" y="54"/>
                  </a:lnTo>
                  <a:lnTo>
                    <a:pt x="0" y="54"/>
                  </a:lnTo>
                  <a:lnTo>
                    <a:pt x="0" y="0"/>
                  </a:lnTo>
                  <a:lnTo>
                    <a:pt x="17" y="0"/>
                  </a:lnTo>
                  <a:lnTo>
                    <a:pt x="35" y="35"/>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9" name="Freeform 50">
              <a:extLst>
                <a:ext uri="{FF2B5EF4-FFF2-40B4-BE49-F238E27FC236}">
                  <a16:creationId xmlns:a16="http://schemas.microsoft.com/office/drawing/2014/main" xmlns="" id="{AA944DD9-AEE9-4265-B8A7-FBC6C2ECD47B}"/>
                </a:ext>
              </a:extLst>
            </p:cNvPr>
            <p:cNvSpPr>
              <a:spLocks noEditPoints="1"/>
            </p:cNvSpPr>
            <p:nvPr/>
          </p:nvSpPr>
          <p:spPr bwMode="auto">
            <a:xfrm>
              <a:off x="4982" y="3777"/>
              <a:ext cx="53" cy="54"/>
            </a:xfrm>
            <a:custGeom>
              <a:avLst/>
              <a:gdLst>
                <a:gd name="T0" fmla="*/ 48 w 67"/>
                <a:gd name="T1" fmla="*/ 68 h 68"/>
                <a:gd name="T2" fmla="*/ 44 w 67"/>
                <a:gd name="T3" fmla="*/ 54 h 68"/>
                <a:gd name="T4" fmla="*/ 20 w 67"/>
                <a:gd name="T5" fmla="*/ 54 h 68"/>
                <a:gd name="T6" fmla="*/ 17 w 67"/>
                <a:gd name="T7" fmla="*/ 68 h 68"/>
                <a:gd name="T8" fmla="*/ 0 w 67"/>
                <a:gd name="T9" fmla="*/ 68 h 68"/>
                <a:gd name="T10" fmla="*/ 23 w 67"/>
                <a:gd name="T11" fmla="*/ 0 h 68"/>
                <a:gd name="T12" fmla="*/ 44 w 67"/>
                <a:gd name="T13" fmla="*/ 0 h 68"/>
                <a:gd name="T14" fmla="*/ 67 w 67"/>
                <a:gd name="T15" fmla="*/ 68 h 68"/>
                <a:gd name="T16" fmla="*/ 48 w 67"/>
                <a:gd name="T17" fmla="*/ 68 h 68"/>
                <a:gd name="T18" fmla="*/ 32 w 67"/>
                <a:gd name="T19" fmla="*/ 16 h 68"/>
                <a:gd name="T20" fmla="*/ 32 w 67"/>
                <a:gd name="T21" fmla="*/ 16 h 68"/>
                <a:gd name="T22" fmla="*/ 24 w 67"/>
                <a:gd name="T23" fmla="*/ 41 h 68"/>
                <a:gd name="T24" fmla="*/ 41 w 67"/>
                <a:gd name="T25" fmla="*/ 41 h 68"/>
                <a:gd name="T26" fmla="*/ 32 w 67"/>
                <a:gd name="T27"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0" name="Freeform 51">
              <a:extLst>
                <a:ext uri="{FF2B5EF4-FFF2-40B4-BE49-F238E27FC236}">
                  <a16:creationId xmlns:a16="http://schemas.microsoft.com/office/drawing/2014/main" xmlns="" id="{2EB4AD10-0312-4719-8C3E-D7D95A8B4EDE}"/>
                </a:ext>
              </a:extLst>
            </p:cNvPr>
            <p:cNvSpPr>
              <a:spLocks noEditPoints="1"/>
            </p:cNvSpPr>
            <p:nvPr/>
          </p:nvSpPr>
          <p:spPr bwMode="auto">
            <a:xfrm>
              <a:off x="5039" y="3777"/>
              <a:ext cx="41" cy="54"/>
            </a:xfrm>
            <a:custGeom>
              <a:avLst/>
              <a:gdLst>
                <a:gd name="T0" fmla="*/ 23 w 52"/>
                <a:gd name="T1" fmla="*/ 68 h 68"/>
                <a:gd name="T2" fmla="*/ 0 w 52"/>
                <a:gd name="T3" fmla="*/ 68 h 68"/>
                <a:gd name="T4" fmla="*/ 0 w 52"/>
                <a:gd name="T5" fmla="*/ 0 h 68"/>
                <a:gd name="T6" fmla="*/ 23 w 52"/>
                <a:gd name="T7" fmla="*/ 0 h 68"/>
                <a:gd name="T8" fmla="*/ 48 w 52"/>
                <a:gd name="T9" fmla="*/ 17 h 68"/>
                <a:gd name="T10" fmla="*/ 38 w 52"/>
                <a:gd name="T11" fmla="*/ 31 h 68"/>
                <a:gd name="T12" fmla="*/ 52 w 52"/>
                <a:gd name="T13" fmla="*/ 47 h 68"/>
                <a:gd name="T14" fmla="*/ 23 w 52"/>
                <a:gd name="T15" fmla="*/ 68 h 68"/>
                <a:gd name="T16" fmla="*/ 22 w 52"/>
                <a:gd name="T17" fmla="*/ 12 h 68"/>
                <a:gd name="T18" fmla="*/ 16 w 52"/>
                <a:gd name="T19" fmla="*/ 12 h 68"/>
                <a:gd name="T20" fmla="*/ 16 w 52"/>
                <a:gd name="T21" fmla="*/ 27 h 68"/>
                <a:gd name="T22" fmla="*/ 23 w 52"/>
                <a:gd name="T23" fmla="*/ 27 h 68"/>
                <a:gd name="T24" fmla="*/ 31 w 52"/>
                <a:gd name="T25" fmla="*/ 20 h 68"/>
                <a:gd name="T26" fmla="*/ 22 w 52"/>
                <a:gd name="T27" fmla="*/ 12 h 68"/>
                <a:gd name="T28" fmla="*/ 23 w 52"/>
                <a:gd name="T29" fmla="*/ 39 h 68"/>
                <a:gd name="T30" fmla="*/ 16 w 52"/>
                <a:gd name="T31" fmla="*/ 39 h 68"/>
                <a:gd name="T32" fmla="*/ 16 w 52"/>
                <a:gd name="T33" fmla="*/ 55 h 68"/>
                <a:gd name="T34" fmla="*/ 24 w 52"/>
                <a:gd name="T35" fmla="*/ 55 h 68"/>
                <a:gd name="T36" fmla="*/ 34 w 52"/>
                <a:gd name="T37" fmla="*/ 48 h 68"/>
                <a:gd name="T38" fmla="*/ 23 w 52"/>
                <a:gd name="T39"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1" name="Freeform 52">
              <a:extLst>
                <a:ext uri="{FF2B5EF4-FFF2-40B4-BE49-F238E27FC236}">
                  <a16:creationId xmlns:a16="http://schemas.microsoft.com/office/drawing/2014/main" xmlns="" id="{0B03DC78-BA04-483F-A34A-B67848D8D00A}"/>
                </a:ext>
              </a:extLst>
            </p:cNvPr>
            <p:cNvSpPr>
              <a:spLocks/>
            </p:cNvSpPr>
            <p:nvPr/>
          </p:nvSpPr>
          <p:spPr bwMode="auto">
            <a:xfrm>
              <a:off x="5097" y="3790"/>
              <a:ext cx="32" cy="43"/>
            </a:xfrm>
            <a:custGeom>
              <a:avLst/>
              <a:gdLst>
                <a:gd name="T0" fmla="*/ 24 w 40"/>
                <a:gd name="T1" fmla="*/ 54 h 54"/>
                <a:gd name="T2" fmla="*/ 0 w 40"/>
                <a:gd name="T3" fmla="*/ 28 h 54"/>
                <a:gd name="T4" fmla="*/ 26 w 40"/>
                <a:gd name="T5" fmla="*/ 0 h 54"/>
                <a:gd name="T6" fmla="*/ 39 w 40"/>
                <a:gd name="T7" fmla="*/ 3 h 54"/>
                <a:gd name="T8" fmla="*/ 36 w 40"/>
                <a:gd name="T9" fmla="*/ 15 h 54"/>
                <a:gd name="T10" fmla="*/ 28 w 40"/>
                <a:gd name="T11" fmla="*/ 13 h 54"/>
                <a:gd name="T12" fmla="*/ 17 w 40"/>
                <a:gd name="T13" fmla="*/ 27 h 54"/>
                <a:gd name="T14" fmla="*/ 28 w 40"/>
                <a:gd name="T15" fmla="*/ 40 h 54"/>
                <a:gd name="T16" fmla="*/ 37 w 40"/>
                <a:gd name="T17" fmla="*/ 38 h 54"/>
                <a:gd name="T18" fmla="*/ 40 w 40"/>
                <a:gd name="T19" fmla="*/ 50 h 54"/>
                <a:gd name="T20" fmla="*/ 24 w 40"/>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2" name="Freeform 53">
              <a:extLst>
                <a:ext uri="{FF2B5EF4-FFF2-40B4-BE49-F238E27FC236}">
                  <a16:creationId xmlns:a16="http://schemas.microsoft.com/office/drawing/2014/main" xmlns="" id="{74466051-4F72-47B0-9962-26449A7347B0}"/>
                </a:ext>
              </a:extLst>
            </p:cNvPr>
            <p:cNvSpPr>
              <a:spLocks noEditPoints="1"/>
            </p:cNvSpPr>
            <p:nvPr/>
          </p:nvSpPr>
          <p:spPr bwMode="auto">
            <a:xfrm>
              <a:off x="5130" y="3790"/>
              <a:ext cx="43" cy="43"/>
            </a:xfrm>
            <a:custGeom>
              <a:avLst/>
              <a:gdLst>
                <a:gd name="T0" fmla="*/ 26 w 54"/>
                <a:gd name="T1" fmla="*/ 54 h 54"/>
                <a:gd name="T2" fmla="*/ 0 w 54"/>
                <a:gd name="T3" fmla="*/ 28 h 54"/>
                <a:gd name="T4" fmla="*/ 27 w 54"/>
                <a:gd name="T5" fmla="*/ 0 h 54"/>
                <a:gd name="T6" fmla="*/ 54 w 54"/>
                <a:gd name="T7" fmla="*/ 26 h 54"/>
                <a:gd name="T8" fmla="*/ 26 w 54"/>
                <a:gd name="T9" fmla="*/ 54 h 54"/>
                <a:gd name="T10" fmla="*/ 27 w 54"/>
                <a:gd name="T11" fmla="*/ 13 h 54"/>
                <a:gd name="T12" fmla="*/ 17 w 54"/>
                <a:gd name="T13" fmla="*/ 26 h 54"/>
                <a:gd name="T14" fmla="*/ 27 w 54"/>
                <a:gd name="T15" fmla="*/ 41 h 54"/>
                <a:gd name="T16" fmla="*/ 37 w 54"/>
                <a:gd name="T17" fmla="*/ 27 h 54"/>
                <a:gd name="T18" fmla="*/ 27 w 54"/>
                <a:gd name="T19"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3" name="Freeform 59">
              <a:extLst>
                <a:ext uri="{FF2B5EF4-FFF2-40B4-BE49-F238E27FC236}">
                  <a16:creationId xmlns:a16="http://schemas.microsoft.com/office/drawing/2014/main" xmlns="" id="{AA5C6173-102E-433D-A2EB-6C3C2546E0AD}"/>
                </a:ext>
              </a:extLst>
            </p:cNvPr>
            <p:cNvSpPr>
              <a:spLocks/>
            </p:cNvSpPr>
            <p:nvPr/>
          </p:nvSpPr>
          <p:spPr bwMode="auto">
            <a:xfrm>
              <a:off x="5177" y="3790"/>
              <a:ext cx="64" cy="41"/>
            </a:xfrm>
            <a:custGeom>
              <a:avLst/>
              <a:gdLst>
                <a:gd name="T0" fmla="*/ 63 w 80"/>
                <a:gd name="T1" fmla="*/ 52 h 52"/>
                <a:gd name="T2" fmla="*/ 63 w 80"/>
                <a:gd name="T3" fmla="*/ 23 h 52"/>
                <a:gd name="T4" fmla="*/ 57 w 80"/>
                <a:gd name="T5" fmla="*/ 13 h 52"/>
                <a:gd name="T6" fmla="*/ 48 w 80"/>
                <a:gd name="T7" fmla="*/ 19 h 52"/>
                <a:gd name="T8" fmla="*/ 48 w 80"/>
                <a:gd name="T9" fmla="*/ 52 h 52"/>
                <a:gd name="T10" fmla="*/ 32 w 80"/>
                <a:gd name="T11" fmla="*/ 52 h 52"/>
                <a:gd name="T12" fmla="*/ 32 w 80"/>
                <a:gd name="T13" fmla="*/ 23 h 52"/>
                <a:gd name="T14" fmla="*/ 26 w 80"/>
                <a:gd name="T15" fmla="*/ 13 h 52"/>
                <a:gd name="T16" fmla="*/ 17 w 80"/>
                <a:gd name="T17" fmla="*/ 19 h 52"/>
                <a:gd name="T18" fmla="*/ 17 w 80"/>
                <a:gd name="T19" fmla="*/ 52 h 52"/>
                <a:gd name="T20" fmla="*/ 0 w 80"/>
                <a:gd name="T21" fmla="*/ 52 h 52"/>
                <a:gd name="T22" fmla="*/ 0 w 80"/>
                <a:gd name="T23" fmla="*/ 1 h 52"/>
                <a:gd name="T24" fmla="*/ 12 w 80"/>
                <a:gd name="T25" fmla="*/ 1 h 52"/>
                <a:gd name="T26" fmla="*/ 14 w 80"/>
                <a:gd name="T27" fmla="*/ 7 h 52"/>
                <a:gd name="T28" fmla="*/ 30 w 80"/>
                <a:gd name="T29" fmla="*/ 0 h 52"/>
                <a:gd name="T30" fmla="*/ 45 w 80"/>
                <a:gd name="T31" fmla="*/ 7 h 52"/>
                <a:gd name="T32" fmla="*/ 61 w 80"/>
                <a:gd name="T33" fmla="*/ 0 h 52"/>
                <a:gd name="T34" fmla="*/ 80 w 80"/>
                <a:gd name="T35" fmla="*/ 20 h 52"/>
                <a:gd name="T36" fmla="*/ 80 w 80"/>
                <a:gd name="T37" fmla="*/ 52 h 52"/>
                <a:gd name="T38" fmla="*/ 63 w 80"/>
                <a:gd name="T3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4" name="Freeform 60">
              <a:extLst>
                <a:ext uri="{FF2B5EF4-FFF2-40B4-BE49-F238E27FC236}">
                  <a16:creationId xmlns:a16="http://schemas.microsoft.com/office/drawing/2014/main" xmlns="" id="{9A91FF5E-5B80-4E8D-9F2B-63CB1F2B47DE}"/>
                </a:ext>
              </a:extLst>
            </p:cNvPr>
            <p:cNvSpPr>
              <a:spLocks noEditPoints="1"/>
            </p:cNvSpPr>
            <p:nvPr/>
          </p:nvSpPr>
          <p:spPr bwMode="auto">
            <a:xfrm>
              <a:off x="5247" y="3790"/>
              <a:ext cx="40" cy="57"/>
            </a:xfrm>
            <a:custGeom>
              <a:avLst/>
              <a:gdLst>
                <a:gd name="T0" fmla="*/ 24 w 51"/>
                <a:gd name="T1" fmla="*/ 53 h 72"/>
                <a:gd name="T2" fmla="*/ 16 w 51"/>
                <a:gd name="T3" fmla="*/ 53 h 72"/>
                <a:gd name="T4" fmla="*/ 16 w 51"/>
                <a:gd name="T5" fmla="*/ 72 h 72"/>
                <a:gd name="T6" fmla="*/ 0 w 51"/>
                <a:gd name="T7" fmla="*/ 72 h 72"/>
                <a:gd name="T8" fmla="*/ 0 w 51"/>
                <a:gd name="T9" fmla="*/ 1 h 72"/>
                <a:gd name="T10" fmla="*/ 12 w 51"/>
                <a:gd name="T11" fmla="*/ 1 h 72"/>
                <a:gd name="T12" fmla="*/ 13 w 51"/>
                <a:gd name="T13" fmla="*/ 7 h 72"/>
                <a:gd name="T14" fmla="*/ 29 w 51"/>
                <a:gd name="T15" fmla="*/ 0 h 72"/>
                <a:gd name="T16" fmla="*/ 51 w 51"/>
                <a:gd name="T17" fmla="*/ 25 h 72"/>
                <a:gd name="T18" fmla="*/ 24 w 51"/>
                <a:gd name="T19" fmla="*/ 53 h 72"/>
                <a:gd name="T20" fmla="*/ 26 w 51"/>
                <a:gd name="T21" fmla="*/ 13 h 72"/>
                <a:gd name="T22" fmla="*/ 16 w 51"/>
                <a:gd name="T23" fmla="*/ 19 h 72"/>
                <a:gd name="T24" fmla="*/ 16 w 51"/>
                <a:gd name="T25" fmla="*/ 38 h 72"/>
                <a:gd name="T26" fmla="*/ 24 w 51"/>
                <a:gd name="T27" fmla="*/ 40 h 72"/>
                <a:gd name="T28" fmla="*/ 34 w 51"/>
                <a:gd name="T29" fmla="*/ 27 h 72"/>
                <a:gd name="T30" fmla="*/ 26 w 51"/>
                <a:gd name="T3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5" name="Freeform 61">
              <a:extLst>
                <a:ext uri="{FF2B5EF4-FFF2-40B4-BE49-F238E27FC236}">
                  <a16:creationId xmlns:a16="http://schemas.microsoft.com/office/drawing/2014/main" xmlns="" id="{A913F9E5-3ACE-4BA9-A447-3B5FAC8AA4F9}"/>
                </a:ext>
              </a:extLst>
            </p:cNvPr>
            <p:cNvSpPr>
              <a:spLocks noEditPoints="1"/>
            </p:cNvSpPr>
            <p:nvPr/>
          </p:nvSpPr>
          <p:spPr bwMode="auto">
            <a:xfrm>
              <a:off x="5290" y="3790"/>
              <a:ext cx="37" cy="43"/>
            </a:xfrm>
            <a:custGeom>
              <a:avLst/>
              <a:gdLst>
                <a:gd name="T0" fmla="*/ 35 w 47"/>
                <a:gd name="T1" fmla="*/ 52 h 54"/>
                <a:gd name="T2" fmla="*/ 34 w 47"/>
                <a:gd name="T3" fmla="*/ 48 h 54"/>
                <a:gd name="T4" fmla="*/ 18 w 47"/>
                <a:gd name="T5" fmla="*/ 54 h 54"/>
                <a:gd name="T6" fmla="*/ 0 w 47"/>
                <a:gd name="T7" fmla="*/ 38 h 54"/>
                <a:gd name="T8" fmla="*/ 28 w 47"/>
                <a:gd name="T9" fmla="*/ 21 h 54"/>
                <a:gd name="T10" fmla="*/ 31 w 47"/>
                <a:gd name="T11" fmla="*/ 21 h 54"/>
                <a:gd name="T12" fmla="*/ 31 w 47"/>
                <a:gd name="T13" fmla="*/ 18 h 54"/>
                <a:gd name="T14" fmla="*/ 22 w 47"/>
                <a:gd name="T15" fmla="*/ 12 h 54"/>
                <a:gd name="T16" fmla="*/ 7 w 47"/>
                <a:gd name="T17" fmla="*/ 15 h 54"/>
                <a:gd name="T18" fmla="*/ 4 w 47"/>
                <a:gd name="T19" fmla="*/ 3 h 54"/>
                <a:gd name="T20" fmla="*/ 24 w 47"/>
                <a:gd name="T21" fmla="*/ 0 h 54"/>
                <a:gd name="T22" fmla="*/ 47 w 47"/>
                <a:gd name="T23" fmla="*/ 18 h 54"/>
                <a:gd name="T24" fmla="*/ 47 w 47"/>
                <a:gd name="T25" fmla="*/ 52 h 54"/>
                <a:gd name="T26" fmla="*/ 35 w 47"/>
                <a:gd name="T27" fmla="*/ 52 h 54"/>
                <a:gd name="T28" fmla="*/ 31 w 47"/>
                <a:gd name="T29" fmla="*/ 31 h 54"/>
                <a:gd name="T30" fmla="*/ 27 w 47"/>
                <a:gd name="T31" fmla="*/ 31 h 54"/>
                <a:gd name="T32" fmla="*/ 16 w 47"/>
                <a:gd name="T33" fmla="*/ 37 h 54"/>
                <a:gd name="T34" fmla="*/ 22 w 47"/>
                <a:gd name="T35" fmla="*/ 42 h 54"/>
                <a:gd name="T36" fmla="*/ 31 w 47"/>
                <a:gd name="T37" fmla="*/ 38 h 54"/>
                <a:gd name="T38" fmla="*/ 31 w 47"/>
                <a:gd name="T3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6" name="Freeform 62">
              <a:extLst>
                <a:ext uri="{FF2B5EF4-FFF2-40B4-BE49-F238E27FC236}">
                  <a16:creationId xmlns:a16="http://schemas.microsoft.com/office/drawing/2014/main" xmlns="" id="{83BCCE93-1316-460C-B0B6-04CDC171AF74}"/>
                </a:ext>
              </a:extLst>
            </p:cNvPr>
            <p:cNvSpPr>
              <a:spLocks/>
            </p:cNvSpPr>
            <p:nvPr/>
          </p:nvSpPr>
          <p:spPr bwMode="auto">
            <a:xfrm>
              <a:off x="5334" y="3790"/>
              <a:ext cx="39" cy="41"/>
            </a:xfrm>
            <a:custGeom>
              <a:avLst/>
              <a:gdLst>
                <a:gd name="T0" fmla="*/ 32 w 49"/>
                <a:gd name="T1" fmla="*/ 52 h 52"/>
                <a:gd name="T2" fmla="*/ 32 w 49"/>
                <a:gd name="T3" fmla="*/ 23 h 52"/>
                <a:gd name="T4" fmla="*/ 26 w 49"/>
                <a:gd name="T5" fmla="*/ 13 h 52"/>
                <a:gd name="T6" fmla="*/ 16 w 49"/>
                <a:gd name="T7" fmla="*/ 19 h 52"/>
                <a:gd name="T8" fmla="*/ 16 w 49"/>
                <a:gd name="T9" fmla="*/ 52 h 52"/>
                <a:gd name="T10" fmla="*/ 0 w 49"/>
                <a:gd name="T11" fmla="*/ 52 h 52"/>
                <a:gd name="T12" fmla="*/ 0 w 49"/>
                <a:gd name="T13" fmla="*/ 1 h 52"/>
                <a:gd name="T14" fmla="*/ 12 w 49"/>
                <a:gd name="T15" fmla="*/ 1 h 52"/>
                <a:gd name="T16" fmla="*/ 13 w 49"/>
                <a:gd name="T17" fmla="*/ 7 h 52"/>
                <a:gd name="T18" fmla="*/ 30 w 49"/>
                <a:gd name="T19" fmla="*/ 0 h 52"/>
                <a:gd name="T20" fmla="*/ 49 w 49"/>
                <a:gd name="T21" fmla="*/ 20 h 52"/>
                <a:gd name="T22" fmla="*/ 49 w 49"/>
                <a:gd name="T23" fmla="*/ 52 h 52"/>
                <a:gd name="T24" fmla="*/ 32 w 49"/>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7" name="Freeform 63">
              <a:extLst>
                <a:ext uri="{FF2B5EF4-FFF2-40B4-BE49-F238E27FC236}">
                  <a16:creationId xmlns:a16="http://schemas.microsoft.com/office/drawing/2014/main" xmlns="" id="{ED635403-7188-41C6-9521-104BB2B7694D}"/>
                </a:ext>
              </a:extLst>
            </p:cNvPr>
            <p:cNvSpPr>
              <a:spLocks/>
            </p:cNvSpPr>
            <p:nvPr/>
          </p:nvSpPr>
          <p:spPr bwMode="auto">
            <a:xfrm>
              <a:off x="5374" y="3791"/>
              <a:ext cx="40" cy="57"/>
            </a:xfrm>
            <a:custGeom>
              <a:avLst/>
              <a:gdLst>
                <a:gd name="T0" fmla="*/ 35 w 50"/>
                <a:gd name="T1" fmla="*/ 51 h 72"/>
                <a:gd name="T2" fmla="*/ 9 w 50"/>
                <a:gd name="T3" fmla="*/ 72 h 72"/>
                <a:gd name="T4" fmla="*/ 1 w 50"/>
                <a:gd name="T5" fmla="*/ 71 h 72"/>
                <a:gd name="T6" fmla="*/ 2 w 50"/>
                <a:gd name="T7" fmla="*/ 59 h 72"/>
                <a:gd name="T8" fmla="*/ 8 w 50"/>
                <a:gd name="T9" fmla="*/ 59 h 72"/>
                <a:gd name="T10" fmla="*/ 17 w 50"/>
                <a:gd name="T11" fmla="*/ 51 h 72"/>
                <a:gd name="T12" fmla="*/ 0 w 50"/>
                <a:gd name="T13" fmla="*/ 0 h 72"/>
                <a:gd name="T14" fmla="*/ 17 w 50"/>
                <a:gd name="T15" fmla="*/ 0 h 72"/>
                <a:gd name="T16" fmla="*/ 26 w 50"/>
                <a:gd name="T17" fmla="*/ 35 h 72"/>
                <a:gd name="T18" fmla="*/ 26 w 50"/>
                <a:gd name="T19" fmla="*/ 35 h 72"/>
                <a:gd name="T20" fmla="*/ 34 w 50"/>
                <a:gd name="T21" fmla="*/ 0 h 72"/>
                <a:gd name="T22" fmla="*/ 50 w 50"/>
                <a:gd name="T23" fmla="*/ 0 h 72"/>
                <a:gd name="T24" fmla="*/ 35 w 50"/>
                <a:gd name="T25"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25" name="Freeform 31">
            <a:extLst>
              <a:ext uri="{FF2B5EF4-FFF2-40B4-BE49-F238E27FC236}">
                <a16:creationId xmlns:a16="http://schemas.microsoft.com/office/drawing/2014/main" xmlns="" id="{3B44F817-FA76-4328-9AE9-B270C4A646CC}"/>
              </a:ext>
            </a:extLst>
          </p:cNvPr>
          <p:cNvSpPr>
            <a:spLocks noEditPoints="1"/>
          </p:cNvSpPr>
          <p:nvPr userDrawn="1"/>
        </p:nvSpPr>
        <p:spPr bwMode="auto">
          <a:xfrm>
            <a:off x="1374701" y="1141013"/>
            <a:ext cx="3387423" cy="45489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accent5">
              <a:lumMod val="40000"/>
              <a:lumOff val="60000"/>
            </a:schemeClr>
          </a:solidFill>
          <a:ln>
            <a:noFill/>
          </a:ln>
          <a:extLst/>
        </p:spPr>
        <p:txBody>
          <a:bodyPr vert="horz" wrap="square" lIns="91424" tIns="45712" rIns="91424" bIns="45712"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238217747"/>
      </p:ext>
    </p:extLst>
  </p:cSld>
  <p:clrMapOvr>
    <a:masterClrMapping/>
  </p:clrMapOvr>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Divider">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F961DB-785E-494B-B03E-39F02DC4D310}"/>
              </a:ext>
            </a:extLst>
          </p:cNvPr>
          <p:cNvSpPr/>
          <p:nvPr userDrawn="1"/>
        </p:nvSpPr>
        <p:spPr>
          <a:xfrm>
            <a:off x="0" y="3429001"/>
            <a:ext cx="12192000" cy="34292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AU" sz="1900" dirty="0"/>
          </a:p>
        </p:txBody>
      </p:sp>
      <p:sp>
        <p:nvSpPr>
          <p:cNvPr id="31" name="Text Placeholder 10">
            <a:extLst>
              <a:ext uri="{FF2B5EF4-FFF2-40B4-BE49-F238E27FC236}">
                <a16:creationId xmlns:a16="http://schemas.microsoft.com/office/drawing/2014/main" xmlns="" id="{7927C4E2-D77C-4DB0-95A7-10E0CF7CB69C}"/>
              </a:ext>
            </a:extLst>
          </p:cNvPr>
          <p:cNvSpPr>
            <a:spLocks noGrp="1"/>
          </p:cNvSpPr>
          <p:nvPr>
            <p:ph type="body" sz="quarter" idx="15" hasCustomPrompt="1"/>
          </p:nvPr>
        </p:nvSpPr>
        <p:spPr>
          <a:xfrm>
            <a:off x="6336001" y="3744000"/>
            <a:ext cx="5113867" cy="1179016"/>
          </a:xfrm>
          <a:prstGeom prst="rect">
            <a:avLst/>
          </a:prstGeom>
        </p:spPr>
        <p:txBody>
          <a:bodyPr lIns="0" tIns="0" rIns="0" bIns="0">
            <a:normAutofit/>
          </a:bodyPr>
          <a:lstStyle>
            <a:lvl1pPr marL="0" indent="0">
              <a:spcAft>
                <a:spcPts val="0"/>
              </a:spcAft>
              <a:buFontTx/>
              <a:buNone/>
              <a:defRPr sz="2400" b="0" baseline="0">
                <a:solidFill>
                  <a:schemeClr val="bg1"/>
                </a:solidFill>
                <a:latin typeface="+mn-lt"/>
              </a:defRPr>
            </a:lvl1pPr>
            <a:lvl2pPr marL="457119" indent="0">
              <a:buFontTx/>
              <a:buNone/>
              <a:defRPr sz="1200"/>
            </a:lvl2pPr>
            <a:lvl3pPr marL="914240" indent="0">
              <a:buFontTx/>
              <a:buNone/>
              <a:defRPr sz="1200"/>
            </a:lvl3pPr>
            <a:lvl4pPr marL="1371359" indent="0">
              <a:buFontTx/>
              <a:buNone/>
              <a:defRPr sz="1200"/>
            </a:lvl4pPr>
            <a:lvl5pPr marL="1828480" indent="0">
              <a:buFontTx/>
              <a:buNone/>
              <a:defRPr sz="1200"/>
            </a:lvl5pPr>
          </a:lstStyle>
          <a:p>
            <a:pPr lvl="0"/>
            <a:r>
              <a:rPr lang="en-AU" dirty="0"/>
              <a:t>Divider slide subheading</a:t>
            </a:r>
          </a:p>
        </p:txBody>
      </p:sp>
      <p:sp>
        <p:nvSpPr>
          <p:cNvPr id="32" name="Text Placeholder 7">
            <a:extLst>
              <a:ext uri="{FF2B5EF4-FFF2-40B4-BE49-F238E27FC236}">
                <a16:creationId xmlns:a16="http://schemas.microsoft.com/office/drawing/2014/main" xmlns="" id="{3DF19E17-3305-4AB9-A67E-383180C06ABB}"/>
              </a:ext>
            </a:extLst>
          </p:cNvPr>
          <p:cNvSpPr>
            <a:spLocks noGrp="1"/>
          </p:cNvSpPr>
          <p:nvPr>
            <p:ph type="body" sz="quarter" idx="10" hasCustomPrompt="1"/>
          </p:nvPr>
        </p:nvSpPr>
        <p:spPr>
          <a:xfrm>
            <a:off x="6336000" y="1692000"/>
            <a:ext cx="5088000" cy="1440000"/>
          </a:xfrm>
          <a:prstGeom prst="rect">
            <a:avLst/>
          </a:prstGeom>
        </p:spPr>
        <p:txBody>
          <a:bodyPr lIns="0" bIns="0" anchor="b" anchorCtr="0"/>
          <a:lstStyle>
            <a:lvl1pPr marL="0" indent="0">
              <a:lnSpc>
                <a:spcPct val="90000"/>
              </a:lnSpc>
              <a:buFontTx/>
              <a:buNone/>
              <a:defRPr sz="2800" b="1" baseline="0">
                <a:solidFill>
                  <a:schemeClr val="bg1"/>
                </a:solidFill>
              </a:defRPr>
            </a:lvl1pPr>
            <a:lvl2pPr marL="0" indent="0">
              <a:buNone/>
              <a:defRPr sz="2000" baseline="0">
                <a:solidFill>
                  <a:schemeClr val="accent2"/>
                </a:solidFill>
              </a:defRPr>
            </a:lvl2pPr>
          </a:lstStyle>
          <a:p>
            <a:pPr lvl="0"/>
            <a:r>
              <a:rPr lang="en-US" dirty="0"/>
              <a:t>Divider slide title</a:t>
            </a:r>
          </a:p>
        </p:txBody>
      </p:sp>
      <p:sp>
        <p:nvSpPr>
          <p:cNvPr id="8" name="Freeform 5">
            <a:extLst>
              <a:ext uri="{FF2B5EF4-FFF2-40B4-BE49-F238E27FC236}">
                <a16:creationId xmlns:a16="http://schemas.microsoft.com/office/drawing/2014/main" xmlns="" id="{08E72FC5-4F1D-4D82-BD50-558DA58DB3DB}"/>
              </a:ext>
            </a:extLst>
          </p:cNvPr>
          <p:cNvSpPr>
            <a:spLocks noEditPoints="1"/>
          </p:cNvSpPr>
          <p:nvPr userDrawn="1"/>
        </p:nvSpPr>
        <p:spPr bwMode="auto">
          <a:xfrm>
            <a:off x="1376605" y="1154507"/>
            <a:ext cx="3383611" cy="45489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chemeClr val="accent5">
              <a:lumMod val="40000"/>
              <a:lumOff val="60000"/>
            </a:schemeClr>
          </a:solidFill>
          <a:ln>
            <a:noFill/>
          </a:ln>
        </p:spPr>
        <p:txBody>
          <a:bodyPr vert="horz" wrap="square" lIns="91424" tIns="45712" rIns="91424" bIns="45712"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129937436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2BEFF-526C-42F4-8807-6AA7129066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518F3481-FF83-4190-B9CF-6B280927A677}"/>
              </a:ext>
            </a:extLst>
          </p:cNvPr>
          <p:cNvSpPr>
            <a:spLocks noGrp="1"/>
          </p:cNvSpPr>
          <p:nvPr>
            <p:ph type="ftr" sz="quarter" idx="10"/>
          </p:nvPr>
        </p:nvSpPr>
        <p:spPr/>
        <p:txBody>
          <a:bodyPr/>
          <a:lstStyle>
            <a:lvl1pPr>
              <a:defRPr cap="none" baseline="0"/>
            </a:lvl1pPr>
          </a:lstStyle>
          <a:p>
            <a:r>
              <a:rPr lang="en-US" dirty="0"/>
              <a:t>INTERNAL USE ONLY</a:t>
            </a:r>
          </a:p>
        </p:txBody>
      </p:sp>
      <p:sp>
        <p:nvSpPr>
          <p:cNvPr id="4" name="Slide Number Placeholder 3">
            <a:extLst>
              <a:ext uri="{FF2B5EF4-FFF2-40B4-BE49-F238E27FC236}">
                <a16:creationId xmlns:a16="http://schemas.microsoft.com/office/drawing/2014/main" xmlns="" id="{B27CBFE7-2737-43A6-91DE-6CEE3353A156}"/>
              </a:ext>
            </a:extLst>
          </p:cNvPr>
          <p:cNvSpPr>
            <a:spLocks noGrp="1"/>
          </p:cNvSpPr>
          <p:nvPr>
            <p:ph type="sldNum" sz="quarter" idx="11"/>
          </p:nvPr>
        </p:nvSpPr>
        <p:spPr/>
        <p:txBody>
          <a:bodyPr/>
          <a:lstStyle/>
          <a:p>
            <a:fld id="{CE1B70CE-F4BC-4B6F-A663-B479B5E51611}" type="slidenum">
              <a:rPr lang="en-US" smtClean="0"/>
              <a:pPr/>
              <a:t>‹#›</a:t>
            </a:fld>
            <a:endParaRPr lang="en-US" dirty="0"/>
          </a:p>
        </p:txBody>
      </p:sp>
      <p:sp>
        <p:nvSpPr>
          <p:cNvPr id="8" name="Text Placeholder 7">
            <a:extLst>
              <a:ext uri="{FF2B5EF4-FFF2-40B4-BE49-F238E27FC236}">
                <a16:creationId xmlns:a16="http://schemas.microsoft.com/office/drawing/2014/main" xmlns="" id="{F8E1CD36-B794-440F-9E5A-9498E93E02BE}"/>
              </a:ext>
            </a:extLst>
          </p:cNvPr>
          <p:cNvSpPr>
            <a:spLocks noGrp="1"/>
          </p:cNvSpPr>
          <p:nvPr>
            <p:ph type="body" sz="quarter" idx="12"/>
          </p:nvPr>
        </p:nvSpPr>
        <p:spPr>
          <a:xfrm>
            <a:off x="624421" y="1520829"/>
            <a:ext cx="10943167" cy="464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3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2BEFF-526C-42F4-8807-6AA7129066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518F3481-FF83-4190-B9CF-6B280927A677}"/>
              </a:ext>
            </a:extLst>
          </p:cNvPr>
          <p:cNvSpPr>
            <a:spLocks noGrp="1"/>
          </p:cNvSpPr>
          <p:nvPr>
            <p:ph type="ftr" sz="quarter" idx="10"/>
          </p:nvPr>
        </p:nvSpPr>
        <p:spPr/>
        <p:txBody>
          <a:bodyPr/>
          <a:lstStyle/>
          <a:p>
            <a:r>
              <a:rPr lang="en-AU" dirty="0"/>
              <a:t>INTERNAL USE ONLY</a:t>
            </a:r>
          </a:p>
        </p:txBody>
      </p:sp>
      <p:sp>
        <p:nvSpPr>
          <p:cNvPr id="4" name="Slide Number Placeholder 3">
            <a:extLst>
              <a:ext uri="{FF2B5EF4-FFF2-40B4-BE49-F238E27FC236}">
                <a16:creationId xmlns:a16="http://schemas.microsoft.com/office/drawing/2014/main" xmlns="" id="{B27CBFE7-2737-43A6-91DE-6CEE3353A156}"/>
              </a:ext>
            </a:extLst>
          </p:cNvPr>
          <p:cNvSpPr>
            <a:spLocks noGrp="1"/>
          </p:cNvSpPr>
          <p:nvPr>
            <p:ph type="sldNum" sz="quarter" idx="11"/>
          </p:nvPr>
        </p:nvSpPr>
        <p:spPr/>
        <p:txBody>
          <a:bodyPr/>
          <a:lstStyle/>
          <a:p>
            <a:fld id="{CE1B70CE-F4BC-4B6F-A663-B479B5E51611}" type="slidenum">
              <a:rPr lang="en-US" smtClean="0"/>
              <a:pPr/>
              <a:t>‹#›</a:t>
            </a:fld>
            <a:endParaRPr lang="en-US" dirty="0"/>
          </a:p>
        </p:txBody>
      </p:sp>
      <p:sp>
        <p:nvSpPr>
          <p:cNvPr id="9" name="Text Placeholder 8">
            <a:extLst>
              <a:ext uri="{FF2B5EF4-FFF2-40B4-BE49-F238E27FC236}">
                <a16:creationId xmlns:a16="http://schemas.microsoft.com/office/drawing/2014/main" xmlns="" id="{C7DE8C8D-1D5A-4452-8AA7-B5E70C3575B7}"/>
              </a:ext>
            </a:extLst>
          </p:cNvPr>
          <p:cNvSpPr>
            <a:spLocks noGrp="1"/>
          </p:cNvSpPr>
          <p:nvPr>
            <p:ph type="body" sz="quarter" idx="12"/>
          </p:nvPr>
        </p:nvSpPr>
        <p:spPr>
          <a:xfrm>
            <a:off x="637121" y="1520829"/>
            <a:ext cx="5065183" cy="464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xmlns="" id="{E1B52970-0A5C-44D6-8101-964B87A31079}"/>
              </a:ext>
            </a:extLst>
          </p:cNvPr>
          <p:cNvSpPr>
            <a:spLocks noGrp="1"/>
          </p:cNvSpPr>
          <p:nvPr>
            <p:ph type="body" sz="quarter" idx="13"/>
          </p:nvPr>
        </p:nvSpPr>
        <p:spPr>
          <a:xfrm>
            <a:off x="6502405" y="1520829"/>
            <a:ext cx="5065183" cy="464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504440"/>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372" y="404815"/>
            <a:ext cx="9428005" cy="387799"/>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36372" y="1520829"/>
            <a:ext cx="10931213" cy="46450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xmlns="" id="{85810F31-3F0D-4225-8B15-44C50AD7D058}"/>
              </a:ext>
            </a:extLst>
          </p:cNvPr>
          <p:cNvSpPr>
            <a:spLocks noGrp="1"/>
          </p:cNvSpPr>
          <p:nvPr>
            <p:ph type="ftr" sz="quarter" idx="3"/>
          </p:nvPr>
        </p:nvSpPr>
        <p:spPr>
          <a:xfrm>
            <a:off x="624417" y="6389252"/>
            <a:ext cx="7752267" cy="216000"/>
          </a:xfrm>
          <a:prstGeom prst="rect">
            <a:avLst/>
          </a:prstGeom>
        </p:spPr>
        <p:txBody>
          <a:bodyPr vert="horz" lIns="0" tIns="45712" rIns="0" bIns="45712" rtlCol="0" anchor="b"/>
          <a:lstStyle>
            <a:lvl1pPr marL="0" algn="l" defTabSz="457119" rtl="0" eaLnBrk="1" latinLnBrk="0" hangingPunct="1">
              <a:defRPr lang="en-US" sz="800" kern="1200" cap="none" baseline="0" smtClean="0">
                <a:solidFill>
                  <a:schemeClr val="tx1">
                    <a:tint val="75000"/>
                  </a:schemeClr>
                </a:solidFill>
                <a:latin typeface="+mn-lt"/>
                <a:ea typeface="+mn-ea"/>
                <a:cs typeface="+mn-cs"/>
              </a:defRPr>
            </a:lvl1pPr>
          </a:lstStyle>
          <a:p>
            <a:r>
              <a:rPr lang="en-US" dirty="0"/>
              <a:t>INTERNAL USE ONLY</a:t>
            </a:r>
          </a:p>
        </p:txBody>
      </p:sp>
      <p:sp>
        <p:nvSpPr>
          <p:cNvPr id="8" name="Slide Number Placeholder 5">
            <a:extLst>
              <a:ext uri="{FF2B5EF4-FFF2-40B4-BE49-F238E27FC236}">
                <a16:creationId xmlns:a16="http://schemas.microsoft.com/office/drawing/2014/main" xmlns="" id="{7EFA271E-E661-4512-87AC-B43ADE695956}"/>
              </a:ext>
            </a:extLst>
          </p:cNvPr>
          <p:cNvSpPr>
            <a:spLocks noGrp="1"/>
          </p:cNvSpPr>
          <p:nvPr>
            <p:ph type="sldNum" sz="quarter" idx="4"/>
          </p:nvPr>
        </p:nvSpPr>
        <p:spPr>
          <a:xfrm>
            <a:off x="10803296" y="6389933"/>
            <a:ext cx="764288" cy="233252"/>
          </a:xfrm>
          <a:prstGeom prst="rect">
            <a:avLst/>
          </a:prstGeom>
        </p:spPr>
        <p:txBody>
          <a:bodyPr vert="horz" lIns="0" tIns="45712" rIns="0" bIns="45712" rtlCol="0" anchor="ctr"/>
          <a:lstStyle>
            <a:lvl1pPr algn="r">
              <a:defRPr lang="en-AU" sz="1100" smtClean="0">
                <a:solidFill>
                  <a:schemeClr val="tx1">
                    <a:tint val="75000"/>
                  </a:schemeClr>
                </a:solidFill>
              </a:defRPr>
            </a:lvl1pPr>
          </a:lstStyle>
          <a:p>
            <a:fld id="{CE1B70CE-F4BC-4B6F-A663-B479B5E51611}" type="slidenum">
              <a:rPr lang="en-US" smtClean="0"/>
              <a:pPr/>
              <a:t>‹#›</a:t>
            </a:fld>
            <a:endParaRPr lang="en-US" dirty="0"/>
          </a:p>
        </p:txBody>
      </p:sp>
      <p:grpSp>
        <p:nvGrpSpPr>
          <p:cNvPr id="14" name="Group 13">
            <a:extLst>
              <a:ext uri="{FF2B5EF4-FFF2-40B4-BE49-F238E27FC236}">
                <a16:creationId xmlns:a16="http://schemas.microsoft.com/office/drawing/2014/main" xmlns="" id="{2B0ACB2C-8DAB-490F-8DD5-35CBBCCC1278}"/>
              </a:ext>
            </a:extLst>
          </p:cNvPr>
          <p:cNvGrpSpPr/>
          <p:nvPr userDrawn="1"/>
        </p:nvGrpSpPr>
        <p:grpSpPr>
          <a:xfrm>
            <a:off x="10672031" y="342061"/>
            <a:ext cx="924659" cy="587860"/>
            <a:chOff x="2051721" y="1607402"/>
            <a:chExt cx="3600400" cy="2278492"/>
          </a:xfrm>
        </p:grpSpPr>
        <p:sp>
          <p:nvSpPr>
            <p:cNvPr id="15" name="Freeform 576">
              <a:extLst>
                <a:ext uri="{FF2B5EF4-FFF2-40B4-BE49-F238E27FC236}">
                  <a16:creationId xmlns:a16="http://schemas.microsoft.com/office/drawing/2014/main" xmlns="" id="{DF810D78-6950-487E-A731-67FA936B4283}"/>
                </a:ext>
              </a:extLst>
            </p:cNvPr>
            <p:cNvSpPr>
              <a:spLocks/>
            </p:cNvSpPr>
            <p:nvPr/>
          </p:nvSpPr>
          <p:spPr bwMode="auto">
            <a:xfrm>
              <a:off x="2445890" y="1607402"/>
              <a:ext cx="2807254" cy="1586292"/>
            </a:xfrm>
            <a:custGeom>
              <a:avLst/>
              <a:gdLst>
                <a:gd name="T0" fmla="*/ 233 w 247"/>
                <a:gd name="T1" fmla="*/ 126 h 140"/>
                <a:gd name="T2" fmla="*/ 117 w 247"/>
                <a:gd name="T3" fmla="*/ 140 h 140"/>
                <a:gd name="T4" fmla="*/ 15 w 247"/>
                <a:gd name="T5" fmla="*/ 126 h 140"/>
                <a:gd name="T6" fmla="*/ 2 w 247"/>
                <a:gd name="T7" fmla="*/ 83 h 140"/>
                <a:gd name="T8" fmla="*/ 69 w 247"/>
                <a:gd name="T9" fmla="*/ 10 h 140"/>
                <a:gd name="T10" fmla="*/ 203 w 247"/>
                <a:gd name="T11" fmla="*/ 31 h 140"/>
                <a:gd name="T12" fmla="*/ 247 w 247"/>
                <a:gd name="T13" fmla="*/ 89 h 140"/>
                <a:gd name="T14" fmla="*/ 233 w 247"/>
                <a:gd name="T15" fmla="*/ 12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a:gsLst>
                <a:gs pos="0">
                  <a:srgbClr val="F5B635"/>
                </a:gs>
                <a:gs pos="26000">
                  <a:srgbClr val="F5B835">
                    <a:lumMod val="100000"/>
                  </a:srgbClr>
                </a:gs>
                <a:gs pos="78000">
                  <a:srgbClr val="E48725"/>
                </a:gs>
                <a:gs pos="95000">
                  <a:srgbClr val="C3722A"/>
                </a:gs>
                <a:gs pos="100000">
                  <a:srgbClr val="C3722A"/>
                </a:gs>
              </a:gsLst>
              <a:lin ang="420000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16" name="Freeform 1180">
              <a:extLst>
                <a:ext uri="{FF2B5EF4-FFF2-40B4-BE49-F238E27FC236}">
                  <a16:creationId xmlns:a16="http://schemas.microsoft.com/office/drawing/2014/main" xmlns="" id="{FF80D90E-2998-4940-BBEA-57BFAF47BFD4}"/>
                </a:ext>
              </a:extLst>
            </p:cNvPr>
            <p:cNvSpPr>
              <a:spLocks noEditPoints="1"/>
            </p:cNvSpPr>
            <p:nvPr/>
          </p:nvSpPr>
          <p:spPr bwMode="auto">
            <a:xfrm>
              <a:off x="2051721" y="2866822"/>
              <a:ext cx="3600400" cy="1019072"/>
            </a:xfrm>
            <a:custGeom>
              <a:avLst/>
              <a:gdLst>
                <a:gd name="T0" fmla="*/ 243 w 317"/>
                <a:gd name="T1" fmla="*/ 30 h 90"/>
                <a:gd name="T2" fmla="*/ 243 w 317"/>
                <a:gd name="T3" fmla="*/ 29 h 90"/>
                <a:gd name="T4" fmla="*/ 35 w 317"/>
                <a:gd name="T5" fmla="*/ 21 h 90"/>
                <a:gd name="T6" fmla="*/ 32 w 317"/>
                <a:gd name="T7" fmla="*/ 1 h 90"/>
                <a:gd name="T8" fmla="*/ 32 w 317"/>
                <a:gd name="T9" fmla="*/ 0 h 90"/>
                <a:gd name="T10" fmla="*/ 11 w 317"/>
                <a:gd name="T11" fmla="*/ 22 h 90"/>
                <a:gd name="T12" fmla="*/ 118 w 317"/>
                <a:gd name="T13" fmla="*/ 45 h 90"/>
                <a:gd name="T14" fmla="*/ 243 w 317"/>
                <a:gd name="T15" fmla="*/ 30 h 90"/>
                <a:gd name="T16" fmla="*/ 279 w 317"/>
                <a:gd name="T17" fmla="*/ 24 h 90"/>
                <a:gd name="T18" fmla="*/ 282 w 317"/>
                <a:gd name="T19" fmla="*/ 5 h 90"/>
                <a:gd name="T20" fmla="*/ 282 w 317"/>
                <a:gd name="T21" fmla="*/ 4 h 90"/>
                <a:gd name="T22" fmla="*/ 298 w 317"/>
                <a:gd name="T23" fmla="*/ 35 h 90"/>
                <a:gd name="T24" fmla="*/ 17 w 317"/>
                <a:gd name="T25" fmla="*/ 41 h 90"/>
                <a:gd name="T26" fmla="*/ 17 w 317"/>
                <a:gd name="T27" fmla="*/ 40 h 90"/>
                <a:gd name="T28" fmla="*/ 279 w 317"/>
                <a:gd name="T29" fmla="*/ 24 h 90"/>
                <a:gd name="T30" fmla="*/ 155 w 317"/>
                <a:gd name="T31" fmla="*/ 74 h 90"/>
                <a:gd name="T32" fmla="*/ 263 w 317"/>
                <a:gd name="T33" fmla="*/ 60 h 90"/>
                <a:gd name="T34" fmla="*/ 263 w 317"/>
                <a:gd name="T35" fmla="*/ 67 h 90"/>
                <a:gd name="T36" fmla="*/ 151 w 317"/>
                <a:gd name="T37" fmla="*/ 89 h 90"/>
                <a:gd name="T38" fmla="*/ 41 w 317"/>
                <a:gd name="T39" fmla="*/ 66 h 90"/>
                <a:gd name="T40" fmla="*/ 39 w 317"/>
                <a:gd name="T41" fmla="*/ 59 h 90"/>
                <a:gd name="T42" fmla="*/ 155 w 317"/>
                <a:gd name="T43"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a:gsLst>
                <a:gs pos="0">
                  <a:srgbClr val="F5BA3B"/>
                </a:gs>
                <a:gs pos="100000">
                  <a:srgbClr val="DF8B28"/>
                </a:gs>
              </a:gsLst>
              <a:lin ang="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17" name="AutoShape 8">
              <a:extLst>
                <a:ext uri="{FF2B5EF4-FFF2-40B4-BE49-F238E27FC236}">
                  <a16:creationId xmlns:a16="http://schemas.microsoft.com/office/drawing/2014/main" xmlns="" id="{4B4DBF25-1300-4E86-8034-029D17D9CAAC}"/>
                </a:ext>
              </a:extLst>
            </p:cNvPr>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8" name="Freeform 10">
              <a:extLst>
                <a:ext uri="{FF2B5EF4-FFF2-40B4-BE49-F238E27FC236}">
                  <a16:creationId xmlns:a16="http://schemas.microsoft.com/office/drawing/2014/main" xmlns="" id="{642E5579-3253-42E0-9480-9F42F38CB077}"/>
                </a:ext>
              </a:extLst>
            </p:cNvPr>
            <p:cNvSpPr>
              <a:spLocks noEditPoints="1"/>
            </p:cNvSpPr>
            <p:nvPr/>
          </p:nvSpPr>
          <p:spPr bwMode="auto">
            <a:xfrm>
              <a:off x="2832100" y="2208213"/>
              <a:ext cx="1981200" cy="669924"/>
            </a:xfrm>
            <a:custGeom>
              <a:avLst/>
              <a:gdLst>
                <a:gd name="T0" fmla="*/ 57 w 172"/>
                <a:gd name="T1" fmla="*/ 57 h 58"/>
                <a:gd name="T2" fmla="*/ 54 w 172"/>
                <a:gd name="T3" fmla="*/ 26 h 58"/>
                <a:gd name="T4" fmla="*/ 54 w 172"/>
                <a:gd name="T5" fmla="*/ 26 h 58"/>
                <a:gd name="T6" fmla="*/ 52 w 172"/>
                <a:gd name="T7" fmla="*/ 32 h 58"/>
                <a:gd name="T8" fmla="*/ 44 w 172"/>
                <a:gd name="T9" fmla="*/ 57 h 58"/>
                <a:gd name="T10" fmla="*/ 32 w 172"/>
                <a:gd name="T11" fmla="*/ 57 h 58"/>
                <a:gd name="T12" fmla="*/ 24 w 172"/>
                <a:gd name="T13" fmla="*/ 33 h 58"/>
                <a:gd name="T14" fmla="*/ 23 w 172"/>
                <a:gd name="T15" fmla="*/ 26 h 58"/>
                <a:gd name="T16" fmla="*/ 22 w 172"/>
                <a:gd name="T17" fmla="*/ 26 h 58"/>
                <a:gd name="T18" fmla="*/ 22 w 172"/>
                <a:gd name="T19" fmla="*/ 28 h 58"/>
                <a:gd name="T20" fmla="*/ 22 w 172"/>
                <a:gd name="T21" fmla="*/ 33 h 58"/>
                <a:gd name="T22" fmla="*/ 19 w 172"/>
                <a:gd name="T23" fmla="*/ 57 h 58"/>
                <a:gd name="T24" fmla="*/ 0 w 172"/>
                <a:gd name="T25" fmla="*/ 57 h 58"/>
                <a:gd name="T26" fmla="*/ 9 w 172"/>
                <a:gd name="T27" fmla="*/ 0 h 58"/>
                <a:gd name="T28" fmla="*/ 30 w 172"/>
                <a:gd name="T29" fmla="*/ 0 h 58"/>
                <a:gd name="T30" fmla="*/ 38 w 172"/>
                <a:gd name="T31" fmla="*/ 30 h 58"/>
                <a:gd name="T32" fmla="*/ 38 w 172"/>
                <a:gd name="T33" fmla="*/ 30 h 58"/>
                <a:gd name="T34" fmla="*/ 38 w 172"/>
                <a:gd name="T35" fmla="*/ 30 h 58"/>
                <a:gd name="T36" fmla="*/ 40 w 172"/>
                <a:gd name="T37" fmla="*/ 23 h 58"/>
                <a:gd name="T38" fmla="*/ 46 w 172"/>
                <a:gd name="T39" fmla="*/ 0 h 58"/>
                <a:gd name="T40" fmla="*/ 67 w 172"/>
                <a:gd name="T41" fmla="*/ 0 h 58"/>
                <a:gd name="T42" fmla="*/ 76 w 172"/>
                <a:gd name="T43" fmla="*/ 57 h 58"/>
                <a:gd name="T44" fmla="*/ 57 w 172"/>
                <a:gd name="T45" fmla="*/ 57 h 58"/>
                <a:gd name="T46" fmla="*/ 118 w 172"/>
                <a:gd name="T47" fmla="*/ 57 h 58"/>
                <a:gd name="T48" fmla="*/ 80 w 172"/>
                <a:gd name="T49" fmla="*/ 57 h 58"/>
                <a:gd name="T50" fmla="*/ 80 w 172"/>
                <a:gd name="T51" fmla="*/ 0 h 58"/>
                <a:gd name="T52" fmla="*/ 99 w 172"/>
                <a:gd name="T53" fmla="*/ 0 h 58"/>
                <a:gd name="T54" fmla="*/ 99 w 172"/>
                <a:gd name="T55" fmla="*/ 43 h 58"/>
                <a:gd name="T56" fmla="*/ 118 w 172"/>
                <a:gd name="T57" fmla="*/ 43 h 58"/>
                <a:gd name="T58" fmla="*/ 118 w 172"/>
                <a:gd name="T59" fmla="*/ 57 h 58"/>
                <a:gd name="T60" fmla="*/ 167 w 172"/>
                <a:gd name="T61" fmla="*/ 50 h 58"/>
                <a:gd name="T62" fmla="*/ 146 w 172"/>
                <a:gd name="T63" fmla="*/ 58 h 58"/>
                <a:gd name="T64" fmla="*/ 118 w 172"/>
                <a:gd name="T65" fmla="*/ 29 h 58"/>
                <a:gd name="T66" fmla="*/ 146 w 172"/>
                <a:gd name="T67" fmla="*/ 0 h 58"/>
                <a:gd name="T68" fmla="*/ 168 w 172"/>
                <a:gd name="T69" fmla="*/ 9 h 58"/>
                <a:gd name="T70" fmla="*/ 172 w 172"/>
                <a:gd name="T71" fmla="*/ 15 h 58"/>
                <a:gd name="T72" fmla="*/ 158 w 172"/>
                <a:gd name="T73" fmla="*/ 22 h 58"/>
                <a:gd name="T74" fmla="*/ 147 w 172"/>
                <a:gd name="T75" fmla="*/ 13 h 58"/>
                <a:gd name="T76" fmla="*/ 139 w 172"/>
                <a:gd name="T77" fmla="*/ 16 h 58"/>
                <a:gd name="T78" fmla="*/ 135 w 172"/>
                <a:gd name="T79" fmla="*/ 28 h 58"/>
                <a:gd name="T80" fmla="*/ 147 w 172"/>
                <a:gd name="T81" fmla="*/ 44 h 58"/>
                <a:gd name="T82" fmla="*/ 158 w 172"/>
                <a:gd name="T83" fmla="*/ 35 h 58"/>
                <a:gd name="T84" fmla="*/ 172 w 172"/>
                <a:gd name="T85" fmla="*/ 42 h 58"/>
                <a:gd name="T86" fmla="*/ 167 w 172"/>
                <a:gd name="T8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2253044169"/>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7" r:id="rId3"/>
    <p:sldLayoutId id="2147483652" r:id="rId4"/>
    <p:sldLayoutId id="2147483663" r:id="rId5"/>
    <p:sldLayoutId id="2147483653" r:id="rId6"/>
    <p:sldLayoutId id="2147483664" r:id="rId7"/>
    <p:sldLayoutId id="2147483654" r:id="rId8"/>
    <p:sldLayoutId id="2147483658" r:id="rId9"/>
    <p:sldLayoutId id="2147483655" r:id="rId10"/>
    <p:sldLayoutId id="2147483656" r:id="rId11"/>
    <p:sldLayoutId id="2147483659" r:id="rId12"/>
    <p:sldLayoutId id="2147483657" r:id="rId13"/>
    <p:sldLayoutId id="2147483673" r:id="rId14"/>
    <p:sldLayoutId id="2147483674" r:id="rId15"/>
    <p:sldLayoutId id="2147483675" r:id="rId16"/>
    <p:sldLayoutId id="2147483677" r:id="rId17"/>
    <p:sldLayoutId id="2147483679" r:id="rId18"/>
    <p:sldLayoutId id="2147483680" r:id="rId19"/>
    <p:sldLayoutId id="2147483681" r:id="rId20"/>
    <p:sldLayoutId id="2147483682" r:id="rId21"/>
  </p:sldLayoutIdLst>
  <p:hf hdr="0" dt="0"/>
  <p:txStyles>
    <p:titleStyle>
      <a:lvl1pPr algn="l" defTabSz="914240" rtl="0" eaLnBrk="1" latinLnBrk="0" hangingPunct="1">
        <a:lnSpc>
          <a:spcPct val="90000"/>
        </a:lnSpc>
        <a:spcBef>
          <a:spcPct val="0"/>
        </a:spcBef>
        <a:buNone/>
        <a:defRPr sz="2800" kern="1200">
          <a:solidFill>
            <a:schemeClr val="accent5"/>
          </a:solidFill>
          <a:latin typeface="+mj-lt"/>
          <a:ea typeface="+mj-ea"/>
          <a:cs typeface="+mj-cs"/>
        </a:defRPr>
      </a:lvl1pPr>
    </p:titleStyle>
    <p:bodyStyle>
      <a:lvl1pPr marL="0" indent="0" algn="l" defTabSz="914240" rtl="0" eaLnBrk="1" latinLnBrk="0" hangingPunct="1">
        <a:lnSpc>
          <a:spcPct val="100000"/>
        </a:lnSpc>
        <a:spcBef>
          <a:spcPts val="1000"/>
        </a:spcBef>
        <a:buFont typeface="Arial" panose="020B0604020202020204" pitchFamily="34" charset="0"/>
        <a:buNone/>
        <a:defRPr sz="1900" b="1" kern="1200">
          <a:solidFill>
            <a:schemeClr val="tx1"/>
          </a:solidFill>
          <a:latin typeface="+mj-lt"/>
          <a:ea typeface="+mn-ea"/>
          <a:cs typeface="+mn-cs"/>
        </a:defRPr>
      </a:lvl1pPr>
      <a:lvl2pPr marL="0" indent="0" algn="l" defTabSz="91424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2pPr>
      <a:lvl3pPr marL="0" indent="-179969" algn="l" defTabSz="91424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503911" indent="-179969" algn="l" defTabSz="914240" rtl="0" eaLnBrk="1" latinLnBrk="0" hangingPunct="1">
        <a:lnSpc>
          <a:spcPct val="100000"/>
        </a:lnSpc>
        <a:spcBef>
          <a:spcPts val="500"/>
        </a:spcBef>
        <a:buFont typeface="Charlie Std Regular" panose="02060504000000020004" pitchFamily="18" charset="0"/>
        <a:buChar char="‒"/>
        <a:defRPr sz="1500" kern="1200">
          <a:solidFill>
            <a:schemeClr val="tx1"/>
          </a:solidFill>
          <a:latin typeface="+mn-lt"/>
          <a:ea typeface="+mn-ea"/>
          <a:cs typeface="+mn-cs"/>
        </a:defRPr>
      </a:lvl4pPr>
      <a:lvl5pPr marL="791860" indent="-179969" algn="l" defTabSz="91424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160" indent="-228561" algn="l" defTabSz="9142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79" indent="-228561" algn="l" defTabSz="9142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0" indent="-228561" algn="l" defTabSz="9142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19" indent="-228561" algn="l" defTabSz="9142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0" rtl="0" eaLnBrk="1" latinLnBrk="0" hangingPunct="1">
        <a:defRPr sz="1900" kern="1200">
          <a:solidFill>
            <a:schemeClr val="tx1"/>
          </a:solidFill>
          <a:latin typeface="+mn-lt"/>
          <a:ea typeface="+mn-ea"/>
          <a:cs typeface="+mn-cs"/>
        </a:defRPr>
      </a:lvl1pPr>
      <a:lvl2pPr marL="457119" algn="l" defTabSz="914240" rtl="0" eaLnBrk="1" latinLnBrk="0" hangingPunct="1">
        <a:defRPr sz="1900" kern="1200">
          <a:solidFill>
            <a:schemeClr val="tx1"/>
          </a:solidFill>
          <a:latin typeface="+mn-lt"/>
          <a:ea typeface="+mn-ea"/>
          <a:cs typeface="+mn-cs"/>
        </a:defRPr>
      </a:lvl2pPr>
      <a:lvl3pPr marL="914240" algn="l" defTabSz="914240" rtl="0" eaLnBrk="1" latinLnBrk="0" hangingPunct="1">
        <a:defRPr sz="1900" kern="1200">
          <a:solidFill>
            <a:schemeClr val="tx1"/>
          </a:solidFill>
          <a:latin typeface="+mn-lt"/>
          <a:ea typeface="+mn-ea"/>
          <a:cs typeface="+mn-cs"/>
        </a:defRPr>
      </a:lvl3pPr>
      <a:lvl4pPr marL="1371359" algn="l" defTabSz="914240" rtl="0" eaLnBrk="1" latinLnBrk="0" hangingPunct="1">
        <a:defRPr sz="1900" kern="1200">
          <a:solidFill>
            <a:schemeClr val="tx1"/>
          </a:solidFill>
          <a:latin typeface="+mn-lt"/>
          <a:ea typeface="+mn-ea"/>
          <a:cs typeface="+mn-cs"/>
        </a:defRPr>
      </a:lvl4pPr>
      <a:lvl5pPr marL="1828480" algn="l" defTabSz="914240" rtl="0" eaLnBrk="1" latinLnBrk="0" hangingPunct="1">
        <a:defRPr sz="1900" kern="1200">
          <a:solidFill>
            <a:schemeClr val="tx1"/>
          </a:solidFill>
          <a:latin typeface="+mn-lt"/>
          <a:ea typeface="+mn-ea"/>
          <a:cs typeface="+mn-cs"/>
        </a:defRPr>
      </a:lvl5pPr>
      <a:lvl6pPr marL="2285599" algn="l" defTabSz="914240" rtl="0" eaLnBrk="1" latinLnBrk="0" hangingPunct="1">
        <a:defRPr sz="1900" kern="1200">
          <a:solidFill>
            <a:schemeClr val="tx1"/>
          </a:solidFill>
          <a:latin typeface="+mn-lt"/>
          <a:ea typeface="+mn-ea"/>
          <a:cs typeface="+mn-cs"/>
        </a:defRPr>
      </a:lvl6pPr>
      <a:lvl7pPr marL="2742719" algn="l" defTabSz="914240" rtl="0" eaLnBrk="1" latinLnBrk="0" hangingPunct="1">
        <a:defRPr sz="1900" kern="1200">
          <a:solidFill>
            <a:schemeClr val="tx1"/>
          </a:solidFill>
          <a:latin typeface="+mn-lt"/>
          <a:ea typeface="+mn-ea"/>
          <a:cs typeface="+mn-cs"/>
        </a:defRPr>
      </a:lvl7pPr>
      <a:lvl8pPr marL="3199839" algn="l" defTabSz="914240" rtl="0" eaLnBrk="1" latinLnBrk="0" hangingPunct="1">
        <a:defRPr sz="1900" kern="1200">
          <a:solidFill>
            <a:schemeClr val="tx1"/>
          </a:solidFill>
          <a:latin typeface="+mn-lt"/>
          <a:ea typeface="+mn-ea"/>
          <a:cs typeface="+mn-cs"/>
        </a:defRPr>
      </a:lvl8pPr>
      <a:lvl9pPr marL="3656959" algn="l" defTabSz="914240"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93" userDrawn="1">
          <p15:clr>
            <a:srgbClr val="F26B43"/>
          </p15:clr>
        </p15:guide>
        <p15:guide id="2" pos="7287" userDrawn="1">
          <p15:clr>
            <a:srgbClr val="F26B43"/>
          </p15:clr>
        </p15:guide>
        <p15:guide id="3" orient="horz" pos="255" userDrawn="1">
          <p15:clr>
            <a:srgbClr val="F26B43"/>
          </p15:clr>
        </p15:guide>
        <p15:guide id="4" orient="horz" pos="4020" userDrawn="1">
          <p15:clr>
            <a:srgbClr val="F26B43"/>
          </p15:clr>
        </p15:guide>
        <p15:guide id="5" orient="horz" pos="958" userDrawn="1">
          <p15:clr>
            <a:srgbClr val="F26B43"/>
          </p15:clr>
        </p15:guide>
        <p15:guide id="6"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www.mlcinvestmenttrust.com.au/mlcit/fund_information/fund_profile_tool" TargetMode="External"/><Relationship Id="rId2" Type="http://schemas.openxmlformats.org/officeDocument/2006/relationships/hyperlink" Target="https://www.mlc.com.au/fundprofile/flow/fundProfile?execution=e1s1"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0">
            <a:extLst>
              <a:ext uri="{FF2B5EF4-FFF2-40B4-BE49-F238E27FC236}">
                <a16:creationId xmlns:a16="http://schemas.microsoft.com/office/drawing/2014/main" xmlns="" id="{A3E6FE88-87AF-4ABE-977B-81012A2D2EDD}"/>
              </a:ext>
            </a:extLst>
          </p:cNvPr>
          <p:cNvPicPr>
            <a:picLocks noGrp="1" noChangeAspect="1"/>
          </p:cNvPicPr>
          <p:nvPr>
            <p:ph type="pic" sz="quarter" idx="19"/>
          </p:nvPr>
        </p:nvPicPr>
        <p:blipFill>
          <a:blip r:embed="rId3"/>
          <a:srcRect t="85" b="85"/>
          <a:stretch>
            <a:fillRect/>
          </a:stretch>
        </p:blipFill>
        <p:spPr>
          <a:prstGeom prst="rect">
            <a:avLst/>
          </a:prstGeom>
        </p:spPr>
      </p:pic>
      <p:pic>
        <p:nvPicPr>
          <p:cNvPr id="17" name="Picture Placeholder 16">
            <a:extLst>
              <a:ext uri="{FF2B5EF4-FFF2-40B4-BE49-F238E27FC236}">
                <a16:creationId xmlns:a16="http://schemas.microsoft.com/office/drawing/2014/main" xmlns="" id="{B23DFA8E-BE0E-4006-852E-3BA8DAF3E0C5}"/>
              </a:ext>
            </a:extLst>
          </p:cNvPr>
          <p:cNvPicPr>
            <a:picLocks noGrp="1" noChangeAspect="1"/>
          </p:cNvPicPr>
          <p:nvPr>
            <p:ph type="pic" sz="quarter" idx="16"/>
          </p:nvPr>
        </p:nvPicPr>
        <p:blipFill>
          <a:blip r:embed="rId4"/>
          <a:srcRect t="85" b="85"/>
          <a:stretch>
            <a:fillRect/>
          </a:stretch>
        </p:blipFill>
        <p:spPr>
          <a:prstGeom prst="rect">
            <a:avLst/>
          </a:prstGeom>
        </p:spPr>
      </p:pic>
      <p:pic>
        <p:nvPicPr>
          <p:cNvPr id="19" name="Picture Placeholder 12">
            <a:extLst>
              <a:ext uri="{FF2B5EF4-FFF2-40B4-BE49-F238E27FC236}">
                <a16:creationId xmlns:a16="http://schemas.microsoft.com/office/drawing/2014/main" xmlns="" id="{A9F2192E-93AD-4F56-8722-60BDBAC78637}"/>
              </a:ext>
            </a:extLst>
          </p:cNvPr>
          <p:cNvPicPr>
            <a:picLocks noGrp="1" noChangeAspect="1"/>
          </p:cNvPicPr>
          <p:nvPr>
            <p:ph type="pic" sz="quarter" idx="17"/>
          </p:nvPr>
        </p:nvPicPr>
        <p:blipFill>
          <a:blip r:embed="rId5"/>
          <a:srcRect t="85" b="85"/>
          <a:stretch>
            <a:fillRect/>
          </a:stretch>
        </p:blipFill>
        <p:spPr>
          <a:prstGeom prst="rect">
            <a:avLst/>
          </a:prstGeom>
        </p:spPr>
      </p:pic>
      <p:pic>
        <p:nvPicPr>
          <p:cNvPr id="25" name="Picture Placeholder 24">
            <a:extLst>
              <a:ext uri="{FF2B5EF4-FFF2-40B4-BE49-F238E27FC236}">
                <a16:creationId xmlns:a16="http://schemas.microsoft.com/office/drawing/2014/main" xmlns="" id="{5CF9C387-C6A1-44B6-B023-D46FF2DF195D}"/>
              </a:ext>
            </a:extLst>
          </p:cNvPr>
          <p:cNvPicPr>
            <a:picLocks noGrp="1" noChangeAspect="1"/>
          </p:cNvPicPr>
          <p:nvPr>
            <p:ph type="pic" sz="quarter" idx="20"/>
          </p:nvPr>
        </p:nvPicPr>
        <p:blipFill>
          <a:blip r:embed="rId6"/>
          <a:srcRect t="85" b="85"/>
          <a:stretch>
            <a:fillRect/>
          </a:stretch>
        </p:blipFill>
        <p:spPr>
          <a:prstGeom prst="rect">
            <a:avLst/>
          </a:prstGeom>
        </p:spPr>
      </p:pic>
      <p:sp>
        <p:nvSpPr>
          <p:cNvPr id="4" name="Text Placeholder 3">
            <a:extLst>
              <a:ext uri="{FF2B5EF4-FFF2-40B4-BE49-F238E27FC236}">
                <a16:creationId xmlns:a16="http://schemas.microsoft.com/office/drawing/2014/main" xmlns="" id="{CABC509A-764A-4708-8BB9-9F30A998430D}"/>
              </a:ext>
            </a:extLst>
          </p:cNvPr>
          <p:cNvSpPr>
            <a:spLocks noGrp="1"/>
          </p:cNvSpPr>
          <p:nvPr>
            <p:ph type="body" sz="quarter" idx="10"/>
          </p:nvPr>
        </p:nvSpPr>
        <p:spPr>
          <a:xfrm>
            <a:off x="6366147" y="2425531"/>
            <a:ext cx="5088000" cy="1440000"/>
          </a:xfrm>
        </p:spPr>
        <p:txBody>
          <a:bodyPr/>
          <a:lstStyle/>
          <a:p>
            <a:r>
              <a:rPr lang="en-US" dirty="0" smtClean="0"/>
              <a:t>Manager changes in MLC’s fixed income strategies</a:t>
            </a:r>
            <a:endParaRPr lang="en-US" dirty="0"/>
          </a:p>
          <a:p>
            <a:r>
              <a:rPr lang="en-US" sz="2400" dirty="0"/>
              <a:t>September 2018</a:t>
            </a:r>
          </a:p>
          <a:p>
            <a:endParaRPr lang="en-US" dirty="0"/>
          </a:p>
        </p:txBody>
      </p:sp>
      <p:sp>
        <p:nvSpPr>
          <p:cNvPr id="8" name="TextBox 7"/>
          <p:cNvSpPr txBox="1"/>
          <p:nvPr/>
        </p:nvSpPr>
        <p:spPr>
          <a:xfrm>
            <a:off x="5848792" y="202957"/>
            <a:ext cx="4536504" cy="276985"/>
          </a:xfrm>
          <a:prstGeom prst="rect">
            <a:avLst/>
          </a:prstGeom>
          <a:noFill/>
        </p:spPr>
        <p:txBody>
          <a:bodyPr wrap="square" lIns="91424" tIns="45712" rIns="91424" bIns="45712" rtlCol="0">
            <a:spAutoFit/>
          </a:bodyPr>
          <a:lstStyle/>
          <a:p>
            <a:r>
              <a:rPr lang="en-AU" sz="1200" b="1" dirty="0">
                <a:solidFill>
                  <a:schemeClr val="bg1"/>
                </a:solidFill>
              </a:rPr>
              <a:t>This material is not for circulation to retail investors.</a:t>
            </a:r>
            <a:endParaRPr lang="en-AU" b="1" dirty="0">
              <a:solidFill>
                <a:schemeClr val="bg1"/>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8297" y="6128019"/>
            <a:ext cx="1420371" cy="181356"/>
          </a:xfrm>
          <a:prstGeom prst="rect">
            <a:avLst/>
          </a:prstGeom>
        </p:spPr>
      </p:pic>
      <p:sp>
        <p:nvSpPr>
          <p:cNvPr id="10" name="Text Placeholder 4">
            <a:extLst>
              <a:ext uri="{FF2B5EF4-FFF2-40B4-BE49-F238E27FC236}">
                <a16:creationId xmlns:a16="http://schemas.microsoft.com/office/drawing/2014/main" xmlns="" id="{E0D9FA93-0847-4FEB-99E2-03DC827CE878}"/>
              </a:ext>
            </a:extLst>
          </p:cNvPr>
          <p:cNvSpPr>
            <a:spLocks noGrp="1"/>
          </p:cNvSpPr>
          <p:nvPr>
            <p:ph type="body" sz="quarter" idx="18"/>
          </p:nvPr>
        </p:nvSpPr>
        <p:spPr>
          <a:xfrm>
            <a:off x="1339719" y="1465749"/>
            <a:ext cx="2911735" cy="3924511"/>
          </a:xfrm>
        </p:spPr>
        <p:txBody>
          <a:bodyPr/>
          <a:lstStyle/>
          <a:p>
            <a:endParaRPr lang="en-US" dirty="0"/>
          </a:p>
        </p:txBody>
      </p:sp>
    </p:spTree>
    <p:extLst>
      <p:ext uri="{BB962C8B-B14F-4D97-AF65-F5344CB8AC3E}">
        <p14:creationId xmlns:p14="http://schemas.microsoft.com/office/powerpoint/2010/main" val="74703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3" name="Picture 2" descr="Debt_Chart_D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6367" y="1229221"/>
            <a:ext cx="7967133"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p:txBody>
          <a:bodyPr vert="horz" wrap="square" lIns="0" tIns="0" rIns="0" bIns="0" numCol="1" rtlCol="0" anchor="t" anchorCtr="0" compatLnSpc="1">
            <a:prstTxWarp prst="textNoShape">
              <a:avLst/>
            </a:prstTxWarp>
            <a:noAutofit/>
          </a:bodyPr>
          <a:lstStyle/>
          <a:p>
            <a:pPr>
              <a:spcAft>
                <a:spcPct val="0"/>
              </a:spcAft>
            </a:pPr>
            <a:r>
              <a:rPr lang="en-AU" sz="2400" dirty="0">
                <a:solidFill>
                  <a:schemeClr val="accent5"/>
                </a:solidFill>
                <a:cs typeface="+mj-cs"/>
              </a:rPr>
              <a:t>MLC’s fixed income strategies - more than meets the eye</a:t>
            </a:r>
          </a:p>
          <a:p>
            <a:pPr>
              <a:spcAft>
                <a:spcPct val="0"/>
              </a:spcAft>
            </a:pPr>
            <a:endParaRPr lang="en-AU" sz="2400" dirty="0">
              <a:solidFill>
                <a:schemeClr val="accent5"/>
              </a:solidFill>
              <a:cs typeface="+mj-cs"/>
            </a:endParaRPr>
          </a:p>
        </p:txBody>
      </p:sp>
      <p:sp>
        <p:nvSpPr>
          <p:cNvPr id="5" name="Footer Placeholder 3"/>
          <p:cNvSpPr>
            <a:spLocks noGrp="1"/>
          </p:cNvSpPr>
          <p:nvPr>
            <p:ph type="ftr" sz="quarter" idx="4294967295"/>
          </p:nvPr>
        </p:nvSpPr>
        <p:spPr>
          <a:xfrm>
            <a:off x="4115040" y="6426755"/>
            <a:ext cx="7752267" cy="216000"/>
          </a:xfrm>
          <a:prstGeom prst="rect">
            <a:avLst/>
          </a:prstGeom>
        </p:spPr>
        <p:txBody>
          <a:bodyPr/>
          <a:lstStyle/>
          <a:p>
            <a:r>
              <a:rPr lang="en-AU" sz="1000" dirty="0">
                <a:solidFill>
                  <a:srgbClr val="000000"/>
                </a:solidFill>
              </a:rPr>
              <a:t>THIS MATERIAL IS NOT FOR CIRCULATION TO RETAIL INVESTORS.</a:t>
            </a:r>
          </a:p>
        </p:txBody>
      </p:sp>
      <p:sp>
        <p:nvSpPr>
          <p:cNvPr id="6" name="Slide Number Placeholder 3"/>
          <p:cNvSpPr>
            <a:spLocks noGrp="1"/>
          </p:cNvSpPr>
          <p:nvPr>
            <p:ph type="sldNum" sz="quarter" idx="15"/>
          </p:nvPr>
        </p:nvSpPr>
        <p:spPr>
          <a:xfrm>
            <a:off x="10803296" y="6389933"/>
            <a:ext cx="764288" cy="233252"/>
          </a:xfrm>
        </p:spPr>
        <p:txBody>
          <a:bodyPr/>
          <a:lstStyle/>
          <a:p>
            <a:pPr>
              <a:defRPr/>
            </a:pPr>
            <a:fld id="{CAEE6887-993B-4528-A4E5-F911EC2D1042}" type="slidenum">
              <a:rPr smtClean="0"/>
              <a:pPr>
                <a:defRPr/>
              </a:pPr>
              <a:t>10</a:t>
            </a:fld>
            <a:endParaRPr dirty="0"/>
          </a:p>
        </p:txBody>
      </p:sp>
    </p:spTree>
    <p:extLst>
      <p:ext uri="{BB962C8B-B14F-4D97-AF65-F5344CB8AC3E}">
        <p14:creationId xmlns:p14="http://schemas.microsoft.com/office/powerpoint/2010/main" val="425606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3"/>
          <p:cNvSpPr txBox="1">
            <a:spLocks/>
          </p:cNvSpPr>
          <p:nvPr/>
        </p:nvSpPr>
        <p:spPr bwMode="auto">
          <a:xfrm>
            <a:off x="845165" y="317501"/>
            <a:ext cx="9459384" cy="509588"/>
          </a:xfrm>
          <a:prstGeom prst="rect">
            <a:avLst/>
          </a:prstGeom>
          <a:noFill/>
          <a:ln>
            <a:noFill/>
          </a:ln>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AU" altLang="en-US" sz="2400" b="1" dirty="0">
                <a:solidFill>
                  <a:schemeClr val="accent5"/>
                </a:solidFill>
                <a:latin typeface="+mj-lt"/>
                <a:ea typeface="+mj-ea"/>
                <a:cs typeface="+mj-cs"/>
              </a:rPr>
              <a:t>Your specialist fixed income managers</a:t>
            </a:r>
            <a:endParaRPr lang="en-AU" altLang="en-US" sz="2300" b="1" dirty="0">
              <a:solidFill>
                <a:schemeClr val="bg2"/>
              </a:solidFill>
              <a:cs typeface="Arial" charset="0"/>
            </a:endParaRPr>
          </a:p>
        </p:txBody>
      </p:sp>
      <p:sp>
        <p:nvSpPr>
          <p:cNvPr id="14" name="Footer Placeholder 3"/>
          <p:cNvSpPr>
            <a:spLocks noGrp="1"/>
          </p:cNvSpPr>
          <p:nvPr>
            <p:ph type="ftr" sz="quarter" idx="4294967295"/>
          </p:nvPr>
        </p:nvSpPr>
        <p:spPr>
          <a:xfrm>
            <a:off x="3815317" y="6590383"/>
            <a:ext cx="7752267" cy="216000"/>
          </a:xfrm>
          <a:prstGeom prst="rect">
            <a:avLst/>
          </a:prstGeom>
        </p:spPr>
        <p:txBody>
          <a:bodyPr/>
          <a:lstStyle/>
          <a:p>
            <a:r>
              <a:rPr lang="en-AU" sz="1000" dirty="0">
                <a:solidFill>
                  <a:srgbClr val="000000"/>
                </a:solidFill>
              </a:rPr>
              <a:t>THIS MATERIAL IS NOT FOR CIRCULATION TO RETAIL INVESTORS.</a:t>
            </a:r>
          </a:p>
        </p:txBody>
      </p:sp>
      <p:sp>
        <p:nvSpPr>
          <p:cNvPr id="15" name="Slide Number Placeholder 3"/>
          <p:cNvSpPr txBox="1">
            <a:spLocks/>
          </p:cNvSpPr>
          <p:nvPr/>
        </p:nvSpPr>
        <p:spPr>
          <a:xfrm>
            <a:off x="10803296" y="6389933"/>
            <a:ext cx="764288" cy="233252"/>
          </a:xfrm>
          <a:prstGeom prst="rect">
            <a:avLst/>
          </a:prstGeom>
        </p:spPr>
        <p:txBody>
          <a:bodyPr vert="horz" lIns="0" tIns="45712" rIns="0" bIns="45712" rtlCol="0" anchor="ctr"/>
          <a:lstStyle>
            <a:defPPr>
              <a:defRPr lang="en-US"/>
            </a:defPPr>
            <a:lvl1pPr algn="r">
              <a:defRPr lang="en-AU" sz="1000">
                <a:solidFill>
                  <a:schemeClr val="tx1">
                    <a:tint val="75000"/>
                  </a:schemeClr>
                </a:solidFill>
              </a:defRPr>
            </a:lvl1pPr>
          </a:lstStyle>
          <a:p>
            <a:fld id="{CAEE6887-993B-4528-A4E5-F911EC2D1042}" type="slidenum">
              <a:rPr lang="en-AU"/>
              <a:pPr/>
              <a:t>11</a:t>
            </a:fld>
            <a:endParaRPr lang="en-AU" dirty="0"/>
          </a:p>
        </p:txBody>
      </p:sp>
      <p:sp>
        <p:nvSpPr>
          <p:cNvPr id="579" name="TextBox 578"/>
          <p:cNvSpPr txBox="1"/>
          <p:nvPr/>
        </p:nvSpPr>
        <p:spPr>
          <a:xfrm>
            <a:off x="328977" y="6073663"/>
            <a:ext cx="8089689" cy="215427"/>
          </a:xfrm>
          <a:prstGeom prst="rect">
            <a:avLst/>
          </a:prstGeom>
          <a:noFill/>
          <a:ln>
            <a:noFill/>
          </a:ln>
        </p:spPr>
        <p:txBody>
          <a:bodyPr wrap="square" lIns="91424" tIns="45712" rIns="91424" bIns="45712">
            <a:spAutoFit/>
          </a:bodyPr>
          <a:lstStyle>
            <a:defPPr>
              <a:defRPr lang="en-US"/>
            </a:defPPr>
            <a:lvl1pPr>
              <a:defRPr sz="800">
                <a:latin typeface="Arial" pitchFamily="34" charset="0"/>
                <a:ea typeface="ＭＳ Ｐゴシック" pitchFamily="16" charset="-128"/>
              </a:defRPr>
            </a:lvl1pPr>
            <a:lvl2pPr marL="37931725" indent="-37474525">
              <a:defRPr sz="2400">
                <a:latin typeface="Arial" pitchFamily="34" charset="0"/>
                <a:ea typeface="ＭＳ Ｐゴシック" pitchFamily="16" charset="-128"/>
              </a:defRPr>
            </a:lvl2pPr>
            <a:lvl3pPr>
              <a:defRPr sz="2400">
                <a:latin typeface="Arial" pitchFamily="34" charset="0"/>
                <a:ea typeface="ＭＳ Ｐゴシック" pitchFamily="16" charset="-128"/>
              </a:defRPr>
            </a:lvl3pPr>
            <a:lvl4pPr>
              <a:defRPr sz="2400">
                <a:latin typeface="Arial" pitchFamily="34" charset="0"/>
                <a:ea typeface="ＭＳ Ｐゴシック" pitchFamily="16" charset="-128"/>
              </a:defRPr>
            </a:lvl4pPr>
            <a:lvl5pPr>
              <a:defRPr sz="2400">
                <a:latin typeface="Arial" pitchFamily="34" charset="0"/>
                <a:ea typeface="ＭＳ Ｐゴシック" pitchFamily="16" charset="-128"/>
              </a:defRPr>
            </a:lvl5pPr>
            <a:lvl6pPr marL="457200" fontAlgn="base">
              <a:spcBef>
                <a:spcPct val="0"/>
              </a:spcBef>
              <a:spcAft>
                <a:spcPct val="0"/>
              </a:spcAft>
              <a:defRPr sz="2400">
                <a:latin typeface="Arial" pitchFamily="34" charset="0"/>
                <a:ea typeface="ＭＳ Ｐゴシック" pitchFamily="16" charset="-128"/>
              </a:defRPr>
            </a:lvl6pPr>
            <a:lvl7pPr marL="914400" fontAlgn="base">
              <a:spcBef>
                <a:spcPct val="0"/>
              </a:spcBef>
              <a:spcAft>
                <a:spcPct val="0"/>
              </a:spcAft>
              <a:defRPr sz="2400">
                <a:latin typeface="Arial" pitchFamily="34" charset="0"/>
                <a:ea typeface="ＭＳ Ｐゴシック" pitchFamily="16" charset="-128"/>
              </a:defRPr>
            </a:lvl7pPr>
            <a:lvl8pPr marL="1371600" fontAlgn="base">
              <a:spcBef>
                <a:spcPct val="0"/>
              </a:spcBef>
              <a:spcAft>
                <a:spcPct val="0"/>
              </a:spcAft>
              <a:defRPr sz="2400">
                <a:latin typeface="Arial" pitchFamily="34" charset="0"/>
                <a:ea typeface="ＭＳ Ｐゴシック" pitchFamily="16" charset="-128"/>
              </a:defRPr>
            </a:lvl8pPr>
            <a:lvl9pPr marL="1828800" fontAlgn="base">
              <a:spcBef>
                <a:spcPct val="0"/>
              </a:spcBef>
              <a:spcAft>
                <a:spcPct val="0"/>
              </a:spcAft>
              <a:defRPr sz="2400">
                <a:latin typeface="Arial" pitchFamily="34" charset="0"/>
                <a:ea typeface="ＭＳ Ｐゴシック" pitchFamily="16" charset="-128"/>
              </a:defRPr>
            </a:lvl9pPr>
          </a:lstStyle>
          <a:p>
            <a:r>
              <a:rPr lang="en-AU" dirty="0"/>
              <a:t>Source NAB Asset Management Services Limited as at </a:t>
            </a:r>
            <a:r>
              <a:rPr lang="en-AU" dirty="0" smtClean="0"/>
              <a:t>September </a:t>
            </a:r>
            <a:r>
              <a:rPr lang="en-AU" dirty="0"/>
              <a:t>2018. Managers are subject to change, managers vary per MLC multi-asset portfolio.</a:t>
            </a:r>
          </a:p>
        </p:txBody>
      </p:sp>
      <p:pic>
        <p:nvPicPr>
          <p:cNvPr id="105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858" y="1011939"/>
            <a:ext cx="6088063"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63" name="Group 74"/>
          <p:cNvGraphicFramePr>
            <a:graphicFrameLocks noGrp="1"/>
          </p:cNvGraphicFramePr>
          <p:nvPr>
            <p:extLst>
              <p:ext uri="{D42A27DB-BD31-4B8C-83A1-F6EECF244321}">
                <p14:modId xmlns:p14="http://schemas.microsoft.com/office/powerpoint/2010/main" val="3991827129"/>
              </p:ext>
            </p:extLst>
          </p:nvPr>
        </p:nvGraphicFramePr>
        <p:xfrm>
          <a:off x="4674038" y="4076469"/>
          <a:ext cx="3528268" cy="1813871"/>
        </p:xfrm>
        <a:graphic>
          <a:graphicData uri="http://schemas.openxmlformats.org/drawingml/2006/table">
            <a:tbl>
              <a:tblPr/>
              <a:tblGrid>
                <a:gridCol w="1019580">
                  <a:extLst>
                    <a:ext uri="{9D8B030D-6E8A-4147-A177-3AD203B41FA5}">
                      <a16:colId xmlns:a16="http://schemas.microsoft.com/office/drawing/2014/main" xmlns="" val="20002"/>
                    </a:ext>
                  </a:extLst>
                </a:gridCol>
                <a:gridCol w="1808828"/>
                <a:gridCol w="699860">
                  <a:extLst>
                    <a:ext uri="{9D8B030D-6E8A-4147-A177-3AD203B41FA5}">
                      <a16:colId xmlns:a16="http://schemas.microsoft.com/office/drawing/2014/main" xmlns="" val="20003"/>
                    </a:ext>
                  </a:extLst>
                </a:gridCol>
              </a:tblGrid>
              <a:tr h="286240">
                <a:tc gridSpan="3">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AU" sz="900" b="1" i="0" u="none" strike="noStrike" cap="none" normalizeH="0" baseline="0" dirty="0" smtClean="0">
                          <a:ln>
                            <a:noFill/>
                          </a:ln>
                          <a:solidFill>
                            <a:schemeClr val="bg1"/>
                          </a:solidFill>
                          <a:effectLst/>
                          <a:latin typeface="Arial" pitchFamily="34" charset="0"/>
                          <a:cs typeface="Arial" pitchFamily="34" charset="0"/>
                        </a:rPr>
                        <a:t>Australian bonds</a:t>
                      </a:r>
                      <a:endParaRPr kumimoji="0" lang="en-AU" sz="900" b="1" i="0" u="none" strike="noStrike" cap="none" normalizeH="0" baseline="0" dirty="0">
                        <a:ln>
                          <a:noFill/>
                        </a:ln>
                        <a:solidFill>
                          <a:schemeClr val="bg1"/>
                        </a:solidFill>
                        <a:effectLst/>
                        <a:latin typeface="Arial" pitchFamily="34" charset="0"/>
                        <a:cs typeface="Arial" pitchFamily="34" charset="0"/>
                      </a:endParaRP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738A"/>
                    </a:solidFill>
                  </a:tcPr>
                </a:tc>
                <a:tc hMerge="1">
                  <a:txBody>
                    <a:bodyPr/>
                    <a:lstStyle/>
                    <a:p>
                      <a:endParaRPr lang="en-AU"/>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9988" algn="l"/>
                        </a:tabLst>
                      </a:pPr>
                      <a:endParaRPr kumimoji="0" lang="en-AU" sz="1400" b="1" i="0" u="none" strike="noStrike" cap="none" normalizeH="0" baseline="0" dirty="0">
                        <a:ln>
                          <a:noFill/>
                        </a:ln>
                        <a:solidFill>
                          <a:schemeClr val="bg1"/>
                        </a:solidFill>
                        <a:effectLst/>
                        <a:latin typeface="Arial" pitchFamily="-100" charset="0"/>
                        <a:ea typeface="Arial" pitchFamily="-100" charset="0"/>
                        <a:cs typeface="Arial" pitchFamily="-100" charset="0"/>
                      </a:endParaRP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7645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a:ln>
                            <a:noFill/>
                          </a:ln>
                          <a:solidFill>
                            <a:schemeClr val="bg1"/>
                          </a:solidFill>
                          <a:effectLst/>
                          <a:latin typeface="Arial" pitchFamily="-100" charset="0"/>
                          <a:ea typeface="Arial" pitchFamily="-100" charset="0"/>
                          <a:cs typeface="Arial" pitchFamily="-100" charset="0"/>
                        </a:rPr>
                        <a:t>Manager</a:t>
                      </a:r>
                    </a:p>
                  </a:txBody>
                  <a:tcPr marL="99692" marR="996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smtClean="0">
                          <a:ln>
                            <a:noFill/>
                          </a:ln>
                          <a:solidFill>
                            <a:schemeClr val="bg1"/>
                          </a:solidFill>
                          <a:effectLst/>
                          <a:latin typeface="Arial" pitchFamily="-100" charset="0"/>
                          <a:ea typeface="Arial" pitchFamily="-100" charset="0"/>
                          <a:cs typeface="Arial" pitchFamily="-100" charset="0"/>
                        </a:rPr>
                        <a:t>Assets</a:t>
                      </a:r>
                      <a:endParaRPr kumimoji="0" lang="en-AU" sz="900" b="1" i="0" u="none" strike="noStrike" cap="none" normalizeH="0" baseline="0" dirty="0">
                        <a:ln>
                          <a:noFill/>
                        </a:ln>
                        <a:solidFill>
                          <a:schemeClr val="bg1"/>
                        </a:solidFill>
                        <a:effectLst/>
                        <a:latin typeface="Arial" pitchFamily="-100" charset="0"/>
                        <a:ea typeface="Arial" pitchFamily="-100" charset="0"/>
                        <a:cs typeface="Arial" pitchFamily="-100" charset="0"/>
                      </a:endParaRPr>
                    </a:p>
                  </a:txBody>
                  <a:tcPr marL="99692" marR="996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a:ln>
                            <a:noFill/>
                          </a:ln>
                          <a:solidFill>
                            <a:schemeClr val="bg1"/>
                          </a:solidFill>
                          <a:effectLst/>
                          <a:latin typeface="Arial" pitchFamily="-100" charset="0"/>
                          <a:ea typeface="Arial" pitchFamily="-100" charset="0"/>
                          <a:cs typeface="Arial" pitchFamily="-100" charset="0"/>
                        </a:rPr>
                        <a:t>Location</a:t>
                      </a:r>
                    </a:p>
                  </a:txBody>
                  <a:tcPr marL="99692" marR="99692" marT="0"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extLst>
                  <a:ext uri="{0D108BD9-81ED-4DB2-BD59-A6C34878D82A}">
                    <a16:rowId xmlns:a16="http://schemas.microsoft.com/office/drawing/2014/main" xmlns="" val="707380520"/>
                  </a:ext>
                </a:extLst>
              </a:tr>
              <a:tr h="76381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tx1"/>
                          </a:solidFill>
                          <a:effectLst/>
                          <a:latin typeface="Arial" pitchFamily="34" charset="0"/>
                          <a:cs typeface="Arial" pitchFamily="34" charset="0"/>
                        </a:rPr>
                        <a:t>Antares Fixed Income</a:t>
                      </a:r>
                      <a:endParaRPr kumimoji="0" lang="en-AU" sz="900" b="0" i="0" u="none" strike="noStrike" cap="none" normalizeH="0" baseline="0" dirty="0">
                        <a:ln>
                          <a:noFill/>
                        </a:ln>
                        <a:solidFill>
                          <a:schemeClr val="tx1"/>
                        </a:solidFill>
                        <a:effectLst/>
                        <a:latin typeface="Arial" pitchFamily="34" charset="0"/>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Arial" pitchFamily="34" charset="0"/>
                          <a:cs typeface="Arial" pitchFamily="34" charset="0"/>
                        </a:rPr>
                        <a:t>Australian bonds; Australian non-government bonds; Australian inflation-linked bonds </a:t>
                      </a:r>
                      <a:endParaRPr kumimoji="0" lang="en-AU" sz="900" b="0" i="0" u="none" strike="noStrike" cap="none" normalizeH="0" baseline="0" dirty="0">
                        <a:ln>
                          <a:noFill/>
                        </a:ln>
                        <a:solidFill>
                          <a:srgbClr val="FF0000"/>
                        </a:solidFill>
                        <a:effectLst/>
                        <a:latin typeface="Arial" pitchFamily="34" charset="0"/>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858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a:ln>
                            <a:noFill/>
                          </a:ln>
                          <a:solidFill>
                            <a:schemeClr val="bg1"/>
                          </a:solidFill>
                          <a:effectLst/>
                          <a:latin typeface="Arial" pitchFamily="34" charset="0"/>
                          <a:cs typeface="Arial" pitchFamily="34" charset="0"/>
                        </a:rPr>
                        <a:t>Sydney, Australia</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858D"/>
                    </a:solidFill>
                  </a:tcPr>
                </a:tc>
                <a:extLst>
                  <a:ext uri="{0D108BD9-81ED-4DB2-BD59-A6C34878D82A}">
                    <a16:rowId xmlns:a16="http://schemas.microsoft.com/office/drawing/2014/main" xmlns="" val="10004"/>
                  </a:ext>
                </a:extLst>
              </a:tr>
              <a:tr h="4873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tx1"/>
                          </a:solidFill>
                          <a:effectLst/>
                          <a:latin typeface="Arial" pitchFamily="34" charset="0"/>
                          <a:cs typeface="Arial" pitchFamily="34" charset="0"/>
                        </a:rPr>
                        <a:t>UBS</a:t>
                      </a:r>
                      <a:endParaRPr kumimoji="0" lang="en-AU" sz="900" b="0" i="0" u="none" strike="noStrike" cap="none" normalizeH="0" baseline="0" dirty="0">
                        <a:ln>
                          <a:noFill/>
                        </a:ln>
                        <a:solidFill>
                          <a:schemeClr val="tx1"/>
                        </a:solidFill>
                        <a:effectLst/>
                        <a:latin typeface="Arial" pitchFamily="34" charset="0"/>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CE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Arial" pitchFamily="34" charset="0"/>
                          <a:cs typeface="Arial" pitchFamily="34" charset="0"/>
                        </a:rPr>
                        <a:t>Australian bonds</a:t>
                      </a:r>
                      <a:endParaRPr kumimoji="0" lang="en-AU" sz="900" b="0" i="0" u="none" strike="noStrike" cap="none" normalizeH="0" baseline="0" dirty="0">
                        <a:ln>
                          <a:noFill/>
                        </a:ln>
                        <a:solidFill>
                          <a:schemeClr val="bg1"/>
                        </a:solidFill>
                        <a:effectLst/>
                        <a:latin typeface="Arial" pitchFamily="34" charset="0"/>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858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Arial" pitchFamily="34" charset="0"/>
                          <a:cs typeface="Arial" pitchFamily="34" charset="0"/>
                        </a:rPr>
                        <a:t>Sydney, Australia</a:t>
                      </a:r>
                      <a:endParaRPr kumimoji="0" lang="en-AU" sz="900" b="0" i="0" u="none" strike="noStrike" cap="none" normalizeH="0" baseline="0" dirty="0">
                        <a:ln>
                          <a:noFill/>
                        </a:ln>
                        <a:solidFill>
                          <a:schemeClr val="bg1"/>
                        </a:solidFill>
                        <a:effectLst/>
                        <a:latin typeface="Arial" pitchFamily="34" charset="0"/>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858D"/>
                    </a:solidFill>
                  </a:tcPr>
                </a:tc>
                <a:extLst>
                  <a:ext uri="{0D108BD9-81ED-4DB2-BD59-A6C34878D82A}">
                    <a16:rowId xmlns:a16="http://schemas.microsoft.com/office/drawing/2014/main" xmlns="" val="10008"/>
                  </a:ext>
                </a:extLst>
              </a:tr>
            </a:tbl>
          </a:graphicData>
        </a:graphic>
      </p:graphicFrame>
      <p:graphicFrame>
        <p:nvGraphicFramePr>
          <p:cNvPr id="764" name="Group 74"/>
          <p:cNvGraphicFramePr>
            <a:graphicFrameLocks noGrp="1"/>
          </p:cNvGraphicFramePr>
          <p:nvPr>
            <p:extLst>
              <p:ext uri="{D42A27DB-BD31-4B8C-83A1-F6EECF244321}">
                <p14:modId xmlns:p14="http://schemas.microsoft.com/office/powerpoint/2010/main" val="1083566380"/>
              </p:ext>
            </p:extLst>
          </p:nvPr>
        </p:nvGraphicFramePr>
        <p:xfrm>
          <a:off x="8326456" y="4082278"/>
          <a:ext cx="3513974" cy="1194055"/>
        </p:xfrm>
        <a:graphic>
          <a:graphicData uri="http://schemas.openxmlformats.org/drawingml/2006/table">
            <a:tbl>
              <a:tblPr/>
              <a:tblGrid>
                <a:gridCol w="1105011">
                  <a:extLst>
                    <a:ext uri="{9D8B030D-6E8A-4147-A177-3AD203B41FA5}">
                      <a16:colId xmlns:a16="http://schemas.microsoft.com/office/drawing/2014/main" xmlns="" val="20002"/>
                    </a:ext>
                  </a:extLst>
                </a:gridCol>
                <a:gridCol w="1680951"/>
                <a:gridCol w="728012">
                  <a:extLst>
                    <a:ext uri="{9D8B030D-6E8A-4147-A177-3AD203B41FA5}">
                      <a16:colId xmlns:a16="http://schemas.microsoft.com/office/drawing/2014/main" xmlns="" val="20003"/>
                    </a:ext>
                  </a:extLst>
                </a:gridCol>
              </a:tblGrid>
              <a:tr h="286240">
                <a:tc gridSpan="3">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AU" sz="900" b="1" i="0" u="none" strike="noStrike" cap="none" normalizeH="0" baseline="0" dirty="0">
                          <a:ln>
                            <a:noFill/>
                          </a:ln>
                          <a:solidFill>
                            <a:schemeClr val="bg1"/>
                          </a:solidFill>
                          <a:effectLst/>
                          <a:latin typeface="+mj-lt"/>
                          <a:cs typeface="Arial" pitchFamily="34" charset="0"/>
                        </a:rPr>
                        <a:t>Cash</a:t>
                      </a: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738A"/>
                    </a:solidFill>
                  </a:tcPr>
                </a:tc>
                <a:tc hMerge="1">
                  <a:txBody>
                    <a:bodyPr/>
                    <a:lstStyle/>
                    <a:p>
                      <a:endParaRPr lang="en-AU"/>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9988" algn="l"/>
                        </a:tabLst>
                      </a:pPr>
                      <a:endParaRPr kumimoji="0" lang="en-AU" sz="1400" b="1" i="0" u="none" strike="noStrike" cap="none" normalizeH="0" baseline="0" dirty="0">
                        <a:ln>
                          <a:noFill/>
                        </a:ln>
                        <a:solidFill>
                          <a:schemeClr val="bg1"/>
                        </a:solidFill>
                        <a:effectLst/>
                        <a:latin typeface="Arial" pitchFamily="-100" charset="0"/>
                        <a:ea typeface="Arial" pitchFamily="-100" charset="0"/>
                        <a:cs typeface="Arial" pitchFamily="-100" charset="0"/>
                      </a:endParaRP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2045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a:ln>
                            <a:noFill/>
                          </a:ln>
                          <a:solidFill>
                            <a:schemeClr val="bg1"/>
                          </a:solidFill>
                          <a:effectLst/>
                          <a:latin typeface="+mj-lt"/>
                          <a:ea typeface="Arial" pitchFamily="-100" charset="0"/>
                          <a:cs typeface="Arial" pitchFamily="-100" charset="0"/>
                        </a:rPr>
                        <a:t>Manager</a:t>
                      </a: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smtClean="0">
                          <a:ln>
                            <a:noFill/>
                          </a:ln>
                          <a:solidFill>
                            <a:schemeClr val="bg1"/>
                          </a:solidFill>
                          <a:effectLst/>
                          <a:latin typeface="+mj-lt"/>
                          <a:ea typeface="Arial" pitchFamily="-100" charset="0"/>
                          <a:cs typeface="Arial" pitchFamily="-100" charset="0"/>
                        </a:rPr>
                        <a:t>Asset</a:t>
                      </a:r>
                      <a:endParaRPr kumimoji="0" lang="en-AU" sz="900" b="1" i="0" u="none" strike="noStrike" cap="none" normalizeH="0" baseline="0" dirty="0">
                        <a:ln>
                          <a:noFill/>
                        </a:ln>
                        <a:solidFill>
                          <a:schemeClr val="bg1"/>
                        </a:solidFill>
                        <a:effectLst/>
                        <a:latin typeface="+mj-lt"/>
                        <a:ea typeface="Arial" pitchFamily="-100" charset="0"/>
                        <a:cs typeface="Arial" pitchFamily="-100" charset="0"/>
                      </a:endParaRP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a:ln>
                            <a:noFill/>
                          </a:ln>
                          <a:solidFill>
                            <a:schemeClr val="bg1"/>
                          </a:solidFill>
                          <a:effectLst/>
                          <a:latin typeface="+mj-lt"/>
                          <a:ea typeface="Arial" pitchFamily="-100" charset="0"/>
                          <a:cs typeface="Arial" pitchFamily="-100" charset="0"/>
                        </a:rPr>
                        <a:t>Location</a:t>
                      </a: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extLst>
                  <a:ext uri="{0D108BD9-81ED-4DB2-BD59-A6C34878D82A}">
                    <a16:rowId xmlns:a16="http://schemas.microsoft.com/office/drawing/2014/main" xmlns="" val="707380520"/>
                  </a:ext>
                </a:extLst>
              </a:tr>
              <a:tr h="4873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tx1"/>
                          </a:solidFill>
                          <a:effectLst/>
                          <a:latin typeface="+mj-lt"/>
                          <a:cs typeface="Arial" pitchFamily="34" charset="0"/>
                        </a:rPr>
                        <a:t>Antares Fixed Income</a:t>
                      </a:r>
                      <a:endParaRPr kumimoji="0" lang="en-AU" sz="900" b="0" i="0" u="none" strike="noStrike" cap="none" normalizeH="0" baseline="0" dirty="0">
                        <a:ln>
                          <a:noFill/>
                        </a:ln>
                        <a:solidFill>
                          <a:schemeClr val="tx1"/>
                        </a:solidFill>
                        <a:effectLst/>
                        <a:latin typeface="+mj-lt"/>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mj-lt"/>
                          <a:cs typeface="Arial" pitchFamily="34" charset="0"/>
                        </a:rPr>
                        <a:t>Enhanced cash</a:t>
                      </a:r>
                      <a:endParaRPr kumimoji="0" lang="en-AU" sz="900" b="0" i="0" u="none" strike="noStrike" cap="none" normalizeH="0" baseline="0" dirty="0">
                        <a:ln>
                          <a:noFill/>
                        </a:ln>
                        <a:solidFill>
                          <a:schemeClr val="bg1"/>
                        </a:solidFill>
                        <a:effectLst/>
                        <a:latin typeface="+mj-lt"/>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858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a:ln>
                            <a:noFill/>
                          </a:ln>
                          <a:solidFill>
                            <a:schemeClr val="bg1"/>
                          </a:solidFill>
                          <a:effectLst/>
                          <a:latin typeface="+mj-lt"/>
                          <a:cs typeface="Arial" pitchFamily="34" charset="0"/>
                        </a:rPr>
                        <a:t>Sydney, Australia</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858D"/>
                    </a:solidFill>
                  </a:tcPr>
                </a:tc>
                <a:extLst>
                  <a:ext uri="{0D108BD9-81ED-4DB2-BD59-A6C34878D82A}">
                    <a16:rowId xmlns:a16="http://schemas.microsoft.com/office/drawing/2014/main" xmlns="" val="10003"/>
                  </a:ext>
                </a:extLst>
              </a:tr>
            </a:tbl>
          </a:graphicData>
        </a:graphic>
      </p:graphicFrame>
      <p:graphicFrame>
        <p:nvGraphicFramePr>
          <p:cNvPr id="765" name="Group 74"/>
          <p:cNvGraphicFramePr>
            <a:graphicFrameLocks noGrp="1"/>
          </p:cNvGraphicFramePr>
          <p:nvPr>
            <p:extLst>
              <p:ext uri="{D42A27DB-BD31-4B8C-83A1-F6EECF244321}">
                <p14:modId xmlns:p14="http://schemas.microsoft.com/office/powerpoint/2010/main" val="947510929"/>
              </p:ext>
            </p:extLst>
          </p:nvPr>
        </p:nvGraphicFramePr>
        <p:xfrm>
          <a:off x="845167" y="1079281"/>
          <a:ext cx="3563063" cy="4454702"/>
        </p:xfrm>
        <a:graphic>
          <a:graphicData uri="http://schemas.openxmlformats.org/drawingml/2006/table">
            <a:tbl>
              <a:tblPr/>
              <a:tblGrid>
                <a:gridCol w="923473">
                  <a:extLst>
                    <a:ext uri="{9D8B030D-6E8A-4147-A177-3AD203B41FA5}">
                      <a16:colId xmlns:a16="http://schemas.microsoft.com/office/drawing/2014/main" xmlns="" val="20002"/>
                    </a:ext>
                  </a:extLst>
                </a:gridCol>
                <a:gridCol w="1733967"/>
                <a:gridCol w="905623">
                  <a:extLst>
                    <a:ext uri="{9D8B030D-6E8A-4147-A177-3AD203B41FA5}">
                      <a16:colId xmlns:a16="http://schemas.microsoft.com/office/drawing/2014/main" xmlns="" val="20003"/>
                    </a:ext>
                  </a:extLst>
                </a:gridCol>
              </a:tblGrid>
              <a:tr h="355133">
                <a:tc gridSpan="3">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AU" sz="900" b="1" i="0" u="none" strike="noStrike" cap="none" normalizeH="0" baseline="0" dirty="0" smtClean="0">
                          <a:ln>
                            <a:noFill/>
                          </a:ln>
                          <a:solidFill>
                            <a:schemeClr val="bg1"/>
                          </a:solidFill>
                          <a:effectLst/>
                          <a:latin typeface="+mj-lt"/>
                          <a:cs typeface="Arial" pitchFamily="34" charset="0"/>
                        </a:rPr>
                        <a:t>Global bonds</a:t>
                      </a:r>
                      <a:endParaRPr kumimoji="0" lang="en-AU" sz="900" b="1" i="0" u="none" strike="noStrike" cap="none" normalizeH="0" baseline="0" dirty="0">
                        <a:ln>
                          <a:noFill/>
                        </a:ln>
                        <a:solidFill>
                          <a:schemeClr val="bg1"/>
                        </a:solidFill>
                        <a:effectLst/>
                        <a:latin typeface="+mj-lt"/>
                        <a:cs typeface="Arial" pitchFamily="34" charset="0"/>
                      </a:endParaRP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738A"/>
                    </a:solidFill>
                  </a:tcPr>
                </a:tc>
                <a:tc hMerge="1">
                  <a:txBody>
                    <a:bodyPr/>
                    <a:lstStyle/>
                    <a:p>
                      <a:endParaRPr lang="en-AU"/>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9988" algn="l"/>
                        </a:tabLst>
                      </a:pPr>
                      <a:endParaRPr kumimoji="0" lang="en-AU" sz="1400" b="1" i="0" u="none" strike="noStrike" cap="none" normalizeH="0" baseline="0" dirty="0">
                        <a:ln>
                          <a:noFill/>
                        </a:ln>
                        <a:solidFill>
                          <a:schemeClr val="bg1"/>
                        </a:solidFill>
                        <a:effectLst/>
                        <a:latin typeface="Arial" pitchFamily="-100" charset="0"/>
                        <a:ea typeface="Arial" pitchFamily="-100" charset="0"/>
                        <a:cs typeface="Arial" pitchFamily="-100" charset="0"/>
                      </a:endParaRPr>
                    </a:p>
                  </a:txBody>
                  <a:tcPr marL="99692" marR="99692" marT="72000" marB="720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759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a:ln>
                            <a:noFill/>
                          </a:ln>
                          <a:solidFill>
                            <a:schemeClr val="bg1"/>
                          </a:solidFill>
                          <a:effectLst/>
                          <a:latin typeface="+mj-lt"/>
                          <a:ea typeface="Arial" pitchFamily="-100" charset="0"/>
                          <a:cs typeface="Arial" pitchFamily="-100" charset="0"/>
                        </a:rPr>
                        <a:t>Manager</a:t>
                      </a:r>
                    </a:p>
                  </a:txBody>
                  <a:tcPr marL="99692" marR="996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smtClean="0">
                          <a:ln>
                            <a:noFill/>
                          </a:ln>
                          <a:solidFill>
                            <a:schemeClr val="bg1"/>
                          </a:solidFill>
                          <a:effectLst/>
                          <a:latin typeface="+mj-lt"/>
                          <a:ea typeface="Arial" pitchFamily="-100" charset="0"/>
                          <a:cs typeface="Arial" pitchFamily="-100" charset="0"/>
                        </a:rPr>
                        <a:t>Assets</a:t>
                      </a:r>
                      <a:endParaRPr kumimoji="0" lang="en-AU" sz="900" b="1" i="0" u="none" strike="noStrike" cap="none" normalizeH="0" baseline="0" dirty="0">
                        <a:ln>
                          <a:noFill/>
                        </a:ln>
                        <a:solidFill>
                          <a:schemeClr val="bg1"/>
                        </a:solidFill>
                        <a:effectLst/>
                        <a:latin typeface="+mj-lt"/>
                        <a:ea typeface="Arial" pitchFamily="-100" charset="0"/>
                        <a:cs typeface="Arial" pitchFamily="-100" charset="0"/>
                      </a:endParaRPr>
                    </a:p>
                  </a:txBody>
                  <a:tcPr marL="99692" marR="996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en-AU" sz="900" b="1" i="0" u="none" strike="noStrike" cap="none" normalizeH="0" baseline="0" dirty="0">
                          <a:ln>
                            <a:noFill/>
                          </a:ln>
                          <a:solidFill>
                            <a:schemeClr val="bg1"/>
                          </a:solidFill>
                          <a:effectLst/>
                          <a:latin typeface="+mj-lt"/>
                          <a:ea typeface="Arial" pitchFamily="-100" charset="0"/>
                          <a:cs typeface="Arial" pitchFamily="-100" charset="0"/>
                        </a:rPr>
                        <a:t>Location</a:t>
                      </a:r>
                    </a:p>
                  </a:txBody>
                  <a:tcPr marL="99692" marR="99692" marT="0"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extLst>
                  <a:ext uri="{0D108BD9-81ED-4DB2-BD59-A6C34878D82A}">
                    <a16:rowId xmlns:a16="http://schemas.microsoft.com/office/drawing/2014/main" xmlns="" val="707380520"/>
                  </a:ext>
                </a:extLst>
              </a:tr>
              <a:tr h="38549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a:ln>
                            <a:noFill/>
                          </a:ln>
                          <a:solidFill>
                            <a:schemeClr val="tx1"/>
                          </a:solidFill>
                          <a:effectLst/>
                          <a:latin typeface="+mj-lt"/>
                          <a:cs typeface="Arial" pitchFamily="34" charset="0"/>
                        </a:rPr>
                        <a:t>Amundi</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mj-lt"/>
                          <a:cs typeface="Arial" pitchFamily="34" charset="0"/>
                        </a:rPr>
                        <a:t>Global multi-sector bonds</a:t>
                      </a:r>
                      <a:endParaRPr kumimoji="0" lang="en-AU" sz="900" b="0" i="0" u="none" strike="noStrike" cap="none" normalizeH="0" baseline="0" dirty="0">
                        <a:ln>
                          <a:noFill/>
                        </a:ln>
                        <a:solidFill>
                          <a:schemeClr val="bg1"/>
                        </a:solidFill>
                        <a:effectLst/>
                        <a:latin typeface="+mj-lt"/>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mj-lt"/>
                          <a:cs typeface="Arial" pitchFamily="34" charset="0"/>
                        </a:rPr>
                        <a:t>London</a:t>
                      </a:r>
                      <a:endParaRPr kumimoji="0" lang="en-AU" sz="900" b="0" i="0" u="none" strike="noStrike" cap="none" normalizeH="0" baseline="0" dirty="0">
                        <a:ln>
                          <a:noFill/>
                        </a:ln>
                        <a:solidFill>
                          <a:schemeClr val="bg1"/>
                        </a:solidFill>
                        <a:effectLst/>
                        <a:latin typeface="+mj-lt"/>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extLst>
                  <a:ext uri="{0D108BD9-81ED-4DB2-BD59-A6C34878D82A}">
                    <a16:rowId xmlns:a16="http://schemas.microsoft.com/office/drawing/2014/main" xmlns="" val="10003"/>
                  </a:ext>
                </a:extLst>
              </a:tr>
              <a:tr h="48805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tx1"/>
                          </a:solidFill>
                          <a:effectLst/>
                          <a:latin typeface="+mj-lt"/>
                          <a:cs typeface="Arial" pitchFamily="34" charset="0"/>
                        </a:rPr>
                        <a:t>BNP (formerly FFTW)</a:t>
                      </a:r>
                      <a:endParaRPr kumimoji="0" lang="en-AU" sz="900" b="0" i="0" u="none" strike="noStrike" cap="none" normalizeH="0" baseline="0" dirty="0">
                        <a:ln>
                          <a:noFill/>
                        </a:ln>
                        <a:solidFill>
                          <a:schemeClr val="tx1"/>
                        </a:solidFill>
                        <a:effectLst/>
                        <a:latin typeface="+mj-lt"/>
                        <a:cs typeface="Arial" pitchFamily="34" charset="0"/>
                      </a:endParaRPr>
                    </a:p>
                  </a:txBody>
                  <a:tcPr marL="84407" marR="84407" marT="36691" marB="36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kern="1200" cap="none" normalizeH="0" baseline="0" dirty="0" smtClean="0">
                          <a:ln>
                            <a:noFill/>
                          </a:ln>
                          <a:solidFill>
                            <a:schemeClr val="bg1"/>
                          </a:solidFill>
                          <a:effectLst/>
                          <a:latin typeface="+mj-lt"/>
                          <a:ea typeface="+mn-ea"/>
                          <a:cs typeface="Arial" pitchFamily="34" charset="0"/>
                        </a:rPr>
                        <a:t>Global absolute return bonds</a:t>
                      </a:r>
                      <a:endParaRPr kumimoji="0" lang="en-AU" sz="900" b="0" i="0" u="none" strike="noStrike" kern="1200" cap="none" normalizeH="0" baseline="0" dirty="0">
                        <a:ln>
                          <a:noFill/>
                        </a:ln>
                        <a:solidFill>
                          <a:schemeClr val="bg1"/>
                        </a:solidFill>
                        <a:effectLst/>
                        <a:latin typeface="+mj-lt"/>
                        <a:ea typeface="+mn-ea"/>
                        <a:cs typeface="Arial" pitchFamily="34" charset="0"/>
                      </a:endParaRPr>
                    </a:p>
                  </a:txBody>
                  <a:tcPr marL="84407" marR="84407" marT="36691" marB="36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kern="1200" cap="none" normalizeH="0" baseline="0" dirty="0" smtClean="0">
                          <a:ln>
                            <a:noFill/>
                          </a:ln>
                          <a:solidFill>
                            <a:schemeClr val="bg1"/>
                          </a:solidFill>
                          <a:effectLst/>
                          <a:latin typeface="+mj-lt"/>
                          <a:ea typeface="+mn-ea"/>
                          <a:cs typeface="Arial" pitchFamily="34" charset="0"/>
                        </a:rPr>
                        <a:t>USA and UK</a:t>
                      </a:r>
                      <a:endParaRPr kumimoji="0" lang="en-AU" sz="900" b="0" i="0" u="none" strike="noStrike" kern="1200" cap="none" normalizeH="0" baseline="0" dirty="0">
                        <a:ln>
                          <a:noFill/>
                        </a:ln>
                        <a:solidFill>
                          <a:schemeClr val="bg1"/>
                        </a:solidFill>
                        <a:effectLst/>
                        <a:latin typeface="+mj-lt"/>
                        <a:ea typeface="+mn-ea"/>
                        <a:cs typeface="Arial" pitchFamily="34" charset="0"/>
                      </a:endParaRPr>
                    </a:p>
                  </a:txBody>
                  <a:tcPr marL="84407" marR="84407" marT="36691" marB="3669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extLst>
                  <a:ext uri="{0D108BD9-81ED-4DB2-BD59-A6C34878D82A}">
                    <a16:rowId xmlns:a16="http://schemas.microsoft.com/office/drawing/2014/main" xmlns="" val="10004"/>
                  </a:ext>
                </a:extLst>
              </a:tr>
              <a:tr h="5244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tx1"/>
                          </a:solidFill>
                          <a:effectLst/>
                          <a:latin typeface="+mj-lt"/>
                          <a:cs typeface="Arial" pitchFamily="34" charset="0"/>
                        </a:rPr>
                        <a:t>Insight</a:t>
                      </a:r>
                      <a:endParaRPr kumimoji="0" lang="en-AU" sz="900" b="0" i="0" u="none" strike="noStrike" cap="none" normalizeH="0" baseline="0" dirty="0">
                        <a:ln>
                          <a:noFill/>
                        </a:ln>
                        <a:solidFill>
                          <a:schemeClr val="tx1"/>
                        </a:solidFill>
                        <a:effectLst/>
                        <a:latin typeface="+mj-lt"/>
                        <a:cs typeface="Arial" pitchFamily="34" charset="0"/>
                      </a:endParaRPr>
                    </a:p>
                  </a:txBody>
                  <a:tcPr marL="84407" marR="84407" marT="36691" marB="36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mj-lt"/>
                          <a:cs typeface="Arial" pitchFamily="34" charset="0"/>
                        </a:rPr>
                        <a:t>Global absolute return bonds, global government bonds</a:t>
                      </a:r>
                      <a:endParaRPr kumimoji="0" lang="en-AU" sz="900" b="0" i="0" u="none" strike="noStrike" cap="none" normalizeH="0" baseline="0" dirty="0">
                        <a:ln>
                          <a:noFill/>
                        </a:ln>
                        <a:solidFill>
                          <a:schemeClr val="bg1"/>
                        </a:solidFill>
                        <a:effectLst/>
                        <a:latin typeface="+mj-lt"/>
                        <a:cs typeface="Arial" pitchFamily="34" charset="0"/>
                      </a:endParaRPr>
                    </a:p>
                  </a:txBody>
                  <a:tcPr marL="84407" marR="84407" marT="36691" marB="36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AU" sz="900" b="0" i="0" u="none" strike="noStrike" kern="1200" cap="none" normalizeH="0" baseline="0" dirty="0" smtClean="0">
                          <a:ln>
                            <a:noFill/>
                          </a:ln>
                          <a:solidFill>
                            <a:schemeClr val="bg1"/>
                          </a:solidFill>
                          <a:effectLst/>
                          <a:latin typeface="+mj-lt"/>
                          <a:ea typeface="+mn-ea"/>
                          <a:cs typeface="Arial" pitchFamily="34" charset="0"/>
                        </a:rPr>
                        <a:t>London, UK</a:t>
                      </a:r>
                    </a:p>
                  </a:txBody>
                  <a:tcPr marL="84407" marR="84407" marT="36691" marB="3669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ADD3"/>
                    </a:solidFill>
                  </a:tcPr>
                </a:tc>
                <a:extLst>
                  <a:ext uri="{0D108BD9-81ED-4DB2-BD59-A6C34878D82A}">
                    <a16:rowId xmlns:a16="http://schemas.microsoft.com/office/drawing/2014/main" xmlns="" val="10005"/>
                  </a:ext>
                </a:extLst>
              </a:tr>
              <a:tr h="625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normalizeH="0" baseline="0" dirty="0" smtClean="0">
                          <a:ln>
                            <a:noFill/>
                          </a:ln>
                          <a:solidFill>
                            <a:schemeClr val="tx1"/>
                          </a:solidFill>
                          <a:effectLst/>
                          <a:latin typeface="+mj-lt"/>
                          <a:ea typeface="+mn-ea"/>
                          <a:cs typeface="Arial" pitchFamily="34" charset="0"/>
                        </a:rPr>
                        <a:t>Loomis Sayles</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CEB"/>
                    </a:solidFill>
                  </a:tcPr>
                </a:tc>
                <a:tc>
                  <a:txBody>
                    <a:bodyPr/>
                    <a:lstStyle/>
                    <a:p>
                      <a:r>
                        <a:rPr lang="en-AU" sz="900" kern="1200" dirty="0" smtClean="0">
                          <a:solidFill>
                            <a:schemeClr val="bg1"/>
                          </a:solidFill>
                          <a:latin typeface="+mj-lt"/>
                          <a:ea typeface="+mn-ea"/>
                          <a:cs typeface="Arial" pitchFamily="34" charset="0"/>
                        </a:rPr>
                        <a:t>Global investment grade non-government bonds; global high yield bonds &amp; loans</a:t>
                      </a:r>
                      <a:endParaRPr lang="en-AU" sz="900" kern="1200" dirty="0">
                        <a:solidFill>
                          <a:schemeClr val="bg1"/>
                        </a:solidFill>
                        <a:latin typeface="+mj-lt"/>
                        <a:ea typeface="+mn-ea"/>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c>
                  <a:txBody>
                    <a:bodyPr/>
                    <a:lstStyle/>
                    <a:p>
                      <a:r>
                        <a:rPr kumimoji="0" lang="en-AU" sz="900" b="0" i="0" u="none" strike="noStrike" kern="1200" cap="none" normalizeH="0" baseline="0" dirty="0" smtClean="0">
                          <a:ln>
                            <a:noFill/>
                          </a:ln>
                          <a:solidFill>
                            <a:schemeClr val="bg1"/>
                          </a:solidFill>
                          <a:effectLst/>
                          <a:latin typeface="+mj-lt"/>
                          <a:ea typeface="+mn-ea"/>
                          <a:cs typeface="Arial" pitchFamily="34" charset="0"/>
                        </a:rPr>
                        <a:t>Boston, USA</a:t>
                      </a:r>
                      <a:endParaRPr kumimoji="0" lang="en-AU" sz="900" b="0" i="0" u="none" strike="noStrike" kern="1200" cap="none" normalizeH="0" baseline="0" dirty="0">
                        <a:ln>
                          <a:noFill/>
                        </a:ln>
                        <a:solidFill>
                          <a:schemeClr val="bg1"/>
                        </a:solidFill>
                        <a:effectLst/>
                        <a:latin typeface="+mj-lt"/>
                        <a:ea typeface="+mn-ea"/>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extLst>
                  <a:ext uri="{0D108BD9-81ED-4DB2-BD59-A6C34878D82A}">
                    <a16:rowId xmlns:a16="http://schemas.microsoft.com/office/drawing/2014/main" xmlns="" val="10006"/>
                  </a:ext>
                </a:extLst>
              </a:tr>
              <a:tr h="385493">
                <a:tc>
                  <a:txBody>
                    <a:bodyPr/>
                    <a:lstStyle/>
                    <a:p>
                      <a:r>
                        <a:rPr kumimoji="0" lang="en-AU" sz="900" b="0" i="0" u="none" strike="noStrike" cap="none" normalizeH="0" baseline="0" dirty="0" smtClean="0">
                          <a:ln>
                            <a:noFill/>
                          </a:ln>
                          <a:solidFill>
                            <a:schemeClr val="tx1"/>
                          </a:solidFill>
                          <a:effectLst/>
                          <a:latin typeface="+mj-lt"/>
                          <a:cs typeface="Arial" pitchFamily="34" charset="0"/>
                        </a:rPr>
                        <a:t>Muzinich</a:t>
                      </a:r>
                      <a:endParaRPr lang="en-AU" sz="900" dirty="0">
                        <a:solidFill>
                          <a:schemeClr val="tx1"/>
                        </a:solidFill>
                        <a:latin typeface="+mj-lt"/>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r>
                        <a:rPr lang="en-AU" sz="900" dirty="0" smtClean="0">
                          <a:solidFill>
                            <a:schemeClr val="bg1"/>
                          </a:solidFill>
                          <a:latin typeface="+mj-lt"/>
                          <a:cs typeface="Arial" pitchFamily="34" charset="0"/>
                        </a:rPr>
                        <a:t>Global high yield bonds &amp; loans</a:t>
                      </a:r>
                      <a:endParaRPr lang="en-AU" sz="900" dirty="0">
                        <a:latin typeface="+mj-lt"/>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cap="none" normalizeH="0" baseline="0" dirty="0" smtClean="0">
                          <a:ln>
                            <a:noFill/>
                          </a:ln>
                          <a:solidFill>
                            <a:schemeClr val="bg1"/>
                          </a:solidFill>
                          <a:effectLst/>
                          <a:latin typeface="+mj-lt"/>
                          <a:cs typeface="Arial" pitchFamily="34" charset="0"/>
                        </a:rPr>
                        <a:t>New York, USA</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r>
              <a:tr h="6416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a:ln>
                            <a:noFill/>
                          </a:ln>
                          <a:solidFill>
                            <a:schemeClr val="tx1"/>
                          </a:solidFill>
                          <a:effectLst/>
                          <a:latin typeface="+mj-lt"/>
                          <a:cs typeface="Arial" pitchFamily="34" charset="0"/>
                        </a:rPr>
                        <a:t>PIMCO</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CE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AU" sz="900" b="0" i="0" u="none" strike="noStrike" cap="none" normalizeH="0" baseline="0" dirty="0" smtClean="0">
                          <a:ln>
                            <a:noFill/>
                          </a:ln>
                          <a:solidFill>
                            <a:schemeClr val="bg1"/>
                          </a:solidFill>
                          <a:effectLst/>
                          <a:latin typeface="+mj-lt"/>
                          <a:cs typeface="Arial" pitchFamily="34" charset="0"/>
                        </a:rPr>
                        <a:t>Global multi-sector bonds</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a:ln>
                            <a:noFill/>
                          </a:ln>
                          <a:solidFill>
                            <a:schemeClr val="bg1"/>
                          </a:solidFill>
                          <a:effectLst/>
                          <a:latin typeface="+mj-lt"/>
                          <a:cs typeface="Arial" pitchFamily="34" charset="0"/>
                        </a:rPr>
                        <a:t>Newport Beach, California, USA</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r>
              <a:tr h="38549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none" normalizeH="0" baseline="0" dirty="0">
                          <a:ln>
                            <a:noFill/>
                          </a:ln>
                          <a:solidFill>
                            <a:schemeClr val="tx1"/>
                          </a:solidFill>
                          <a:effectLst/>
                          <a:latin typeface="+mj-lt"/>
                          <a:cs typeface="Arial" pitchFamily="34" charset="0"/>
                        </a:rPr>
                        <a:t>Shenkman Capital</a:t>
                      </a:r>
                    </a:p>
                  </a:txBody>
                  <a:tcPr marL="84407" marR="84407" marT="36691" marB="366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AU" sz="900" dirty="0" smtClean="0">
                          <a:solidFill>
                            <a:schemeClr val="bg1"/>
                          </a:solidFill>
                          <a:latin typeface="+mj-lt"/>
                          <a:cs typeface="Arial" pitchFamily="34" charset="0"/>
                        </a:rPr>
                        <a:t>Global high yield bonds &amp; loans</a:t>
                      </a:r>
                      <a:endParaRPr kumimoji="0" lang="en-AU" sz="900" b="0" i="0" u="none" strike="noStrike" cap="none" normalizeH="0" baseline="0" dirty="0">
                        <a:ln>
                          <a:noFill/>
                        </a:ln>
                        <a:solidFill>
                          <a:schemeClr val="bg1"/>
                        </a:solidFill>
                        <a:effectLst/>
                        <a:latin typeface="+mj-lt"/>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AU" sz="900" b="0" i="0" u="none" strike="noStrike" cap="none" normalizeH="0" baseline="0" dirty="0" smtClean="0">
                          <a:ln>
                            <a:noFill/>
                          </a:ln>
                          <a:solidFill>
                            <a:schemeClr val="bg1"/>
                          </a:solidFill>
                          <a:effectLst/>
                          <a:latin typeface="+mj-lt"/>
                          <a:cs typeface="Arial" pitchFamily="34" charset="0"/>
                        </a:rPr>
                        <a:t>New York, USA</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r>
              <a:tr h="487364">
                <a:tc>
                  <a:txBody>
                    <a:bodyPr/>
                    <a:lstStyle/>
                    <a:p>
                      <a:r>
                        <a:rPr kumimoji="0" lang="en-AU" sz="900" b="0" i="0" u="none" strike="noStrike" kern="1200" cap="none" normalizeH="0" baseline="0" dirty="0" smtClean="0">
                          <a:ln>
                            <a:noFill/>
                          </a:ln>
                          <a:solidFill>
                            <a:schemeClr val="tx1"/>
                          </a:solidFill>
                          <a:effectLst/>
                          <a:latin typeface="+mj-lt"/>
                          <a:ea typeface="+mn-ea"/>
                          <a:cs typeface="Arial" pitchFamily="34" charset="0"/>
                        </a:rPr>
                        <a:t>Wellington</a:t>
                      </a:r>
                      <a:r>
                        <a:rPr kumimoji="0" lang="en-AU" sz="900" b="0" i="0" u="none" strike="noStrike" cap="none" normalizeH="0" baseline="0" dirty="0" smtClean="0">
                          <a:ln>
                            <a:noFill/>
                          </a:ln>
                          <a:solidFill>
                            <a:schemeClr val="tx1"/>
                          </a:solidFill>
                          <a:effectLst/>
                          <a:latin typeface="+mj-lt"/>
                          <a:cs typeface="Arial" pitchFamily="34" charset="0"/>
                        </a:rPr>
                        <a:t> Management</a:t>
                      </a:r>
                      <a:endParaRPr lang="en-AU" sz="900" dirty="0">
                        <a:solidFill>
                          <a:schemeClr val="tx1"/>
                        </a:solidFill>
                        <a:latin typeface="+mj-lt"/>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CEB"/>
                    </a:solidFill>
                  </a:tcPr>
                </a:tc>
                <a:tc>
                  <a:txBody>
                    <a:bodyPr/>
                    <a:lstStyle/>
                    <a:p>
                      <a:r>
                        <a:rPr lang="en-AU" sz="900" kern="1200" dirty="0" smtClean="0">
                          <a:solidFill>
                            <a:schemeClr val="bg1"/>
                          </a:solidFill>
                          <a:latin typeface="+mj-lt"/>
                          <a:ea typeface="+mn-ea"/>
                          <a:cs typeface="Arial" pitchFamily="34" charset="0"/>
                        </a:rPr>
                        <a:t>Global investment grade non-government bonds</a:t>
                      </a:r>
                      <a:endParaRPr lang="en-AU" sz="900" kern="1200" dirty="0">
                        <a:solidFill>
                          <a:schemeClr val="bg1"/>
                        </a:solidFill>
                        <a:latin typeface="+mj-lt"/>
                        <a:ea typeface="+mn-ea"/>
                        <a:cs typeface="Arial" pitchFamily="34" charset="0"/>
                      </a:endParaRP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cap="none" normalizeH="0" baseline="0" dirty="0" smtClean="0">
                          <a:ln>
                            <a:noFill/>
                          </a:ln>
                          <a:solidFill>
                            <a:schemeClr val="bg1"/>
                          </a:solidFill>
                          <a:effectLst/>
                          <a:latin typeface="+mj-lt"/>
                          <a:cs typeface="Arial" pitchFamily="34" charset="0"/>
                        </a:rPr>
                        <a:t>Boston, USA</a:t>
                      </a:r>
                    </a:p>
                  </a:txBody>
                  <a:tcPr marL="84407" marR="84407" marT="36000" marB="36688"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9EBC"/>
                    </a:solidFill>
                  </a:tcPr>
                </a:tc>
              </a:tr>
            </a:tbl>
          </a:graphicData>
        </a:graphic>
      </p:graphicFrame>
    </p:spTree>
    <p:extLst>
      <p:ext uri="{BB962C8B-B14F-4D97-AF65-F5344CB8AC3E}">
        <p14:creationId xmlns:p14="http://schemas.microsoft.com/office/powerpoint/2010/main" val="2964805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42954" y="506415"/>
            <a:ext cx="8773583" cy="852487"/>
          </a:xfrm>
        </p:spPr>
        <p:txBody>
          <a:bodyPr wrap="square" numCol="1" anchorCtr="0" compatLnSpc="1">
            <a:prstTxWarp prst="textNoShape">
              <a:avLst/>
            </a:prstTxWarp>
          </a:bodyPr>
          <a:lstStyle/>
          <a:p>
            <a:pPr>
              <a:spcAft>
                <a:spcPct val="0"/>
              </a:spcAft>
              <a:defRPr/>
            </a:pPr>
            <a:r>
              <a:rPr lang="en-AU" sz="2400" dirty="0">
                <a:solidFill>
                  <a:schemeClr val="accent5"/>
                </a:solidFill>
                <a:cs typeface="+mj-cs"/>
              </a:rPr>
              <a:t>Are there fee implications?</a:t>
            </a:r>
          </a:p>
          <a:p>
            <a:pPr>
              <a:spcAft>
                <a:spcPct val="0"/>
              </a:spcAft>
              <a:defRPr/>
            </a:pPr>
            <a:endParaRPr dirty="0">
              <a:cs typeface="Arial" charset="0"/>
            </a:endParaRPr>
          </a:p>
        </p:txBody>
      </p:sp>
      <p:sp>
        <p:nvSpPr>
          <p:cNvPr id="4" name="Slide Number Placeholder 3"/>
          <p:cNvSpPr>
            <a:spLocks noGrp="1"/>
          </p:cNvSpPr>
          <p:nvPr>
            <p:ph type="sldNum" sz="quarter" idx="15"/>
          </p:nvPr>
        </p:nvSpPr>
        <p:spPr/>
        <p:txBody>
          <a:bodyPr/>
          <a:lstStyle/>
          <a:p>
            <a:pPr>
              <a:defRPr/>
            </a:pPr>
            <a:fld id="{0C155C50-CB40-4050-AA2E-179773AE1466}" type="slidenum">
              <a:rPr lang="en-US" smtClean="0"/>
              <a:pPr>
                <a:defRPr/>
              </a:pPr>
              <a:t>12</a:t>
            </a:fld>
            <a:endParaRPr lang="en-US" dirty="0"/>
          </a:p>
        </p:txBody>
      </p:sp>
      <p:sp>
        <p:nvSpPr>
          <p:cNvPr id="7" name="Content Placeholder 1"/>
          <p:cNvSpPr>
            <a:spLocks noGrp="1"/>
          </p:cNvSpPr>
          <p:nvPr>
            <p:ph sz="quarter" idx="12"/>
          </p:nvPr>
        </p:nvSpPr>
        <p:spPr>
          <a:xfrm>
            <a:off x="730252" y="1285879"/>
            <a:ext cx="10752667" cy="4321175"/>
          </a:xfrm>
        </p:spPr>
        <p:txBody>
          <a:bodyPr vert="horz" wrap="square" lIns="0" tIns="0" rIns="0" bIns="0" numCol="1" rtlCol="0" anchor="t" anchorCtr="0" compatLnSpc="1">
            <a:prstTxWarp prst="textNoShape">
              <a:avLst/>
            </a:prstTxWarp>
            <a:noAutofit/>
          </a:bodyPr>
          <a:lstStyle/>
          <a:p>
            <a:pPr marL="285701" indent="-285701">
              <a:buClr>
                <a:srgbClr val="51C4D3"/>
              </a:buClr>
              <a:buChar char="•"/>
            </a:pPr>
            <a:r>
              <a:rPr lang="en-US" b="0" dirty="0">
                <a:solidFill>
                  <a:schemeClr val="bg2"/>
                </a:solidFill>
              </a:rPr>
              <a:t>There’s no impact </a:t>
            </a:r>
            <a:r>
              <a:rPr lang="en-US" b="0" dirty="0" smtClean="0">
                <a:solidFill>
                  <a:schemeClr val="bg2"/>
                </a:solidFill>
              </a:rPr>
              <a:t>to the investment management fees for the following funds as a result of these changes:</a:t>
            </a:r>
          </a:p>
          <a:p>
            <a:pPr marL="789612" lvl="3" indent="-285701">
              <a:buClr>
                <a:srgbClr val="51C4D3"/>
              </a:buClr>
            </a:pPr>
            <a:r>
              <a:rPr lang="en-AU" dirty="0">
                <a:solidFill>
                  <a:schemeClr val="bg2"/>
                </a:solidFill>
              </a:rPr>
              <a:t>MLC Diversified Debt Fund </a:t>
            </a:r>
            <a:endParaRPr lang="en-AU" dirty="0" smtClean="0">
              <a:solidFill>
                <a:schemeClr val="bg2"/>
              </a:solidFill>
            </a:endParaRPr>
          </a:p>
          <a:p>
            <a:pPr marL="789612" lvl="3" indent="-285701">
              <a:buClr>
                <a:srgbClr val="51C4D3"/>
              </a:buClr>
            </a:pPr>
            <a:r>
              <a:rPr lang="en-US" b="0" dirty="0" smtClean="0">
                <a:solidFill>
                  <a:schemeClr val="bg2"/>
                </a:solidFill>
              </a:rPr>
              <a:t>MLC </a:t>
            </a:r>
            <a:r>
              <a:rPr lang="en-US" b="0" dirty="0">
                <a:solidFill>
                  <a:schemeClr val="bg2"/>
                </a:solidFill>
              </a:rPr>
              <a:t>Index Plus </a:t>
            </a:r>
            <a:r>
              <a:rPr lang="en-US" b="0" dirty="0" smtClean="0">
                <a:solidFill>
                  <a:schemeClr val="bg2"/>
                </a:solidFill>
              </a:rPr>
              <a:t>portfolios</a:t>
            </a:r>
          </a:p>
          <a:p>
            <a:pPr marL="789612" lvl="3" indent="-285701">
              <a:buClr>
                <a:srgbClr val="51C4D3"/>
              </a:buClr>
            </a:pPr>
            <a:r>
              <a:rPr lang="en-AU" dirty="0">
                <a:solidFill>
                  <a:schemeClr val="bg2"/>
                </a:solidFill>
              </a:rPr>
              <a:t>MLC </a:t>
            </a:r>
            <a:r>
              <a:rPr lang="en-AU" dirty="0" smtClean="0">
                <a:solidFill>
                  <a:schemeClr val="bg2"/>
                </a:solidFill>
              </a:rPr>
              <a:t>Horizon </a:t>
            </a:r>
            <a:r>
              <a:rPr lang="en-AU" dirty="0">
                <a:solidFill>
                  <a:schemeClr val="bg2"/>
                </a:solidFill>
              </a:rPr>
              <a:t>1 to </a:t>
            </a:r>
            <a:r>
              <a:rPr lang="en-AU" dirty="0" smtClean="0">
                <a:solidFill>
                  <a:schemeClr val="bg2"/>
                </a:solidFill>
              </a:rPr>
              <a:t>5 portfolios, and</a:t>
            </a:r>
            <a:endParaRPr lang="en-AU" dirty="0">
              <a:solidFill>
                <a:schemeClr val="bg2"/>
              </a:solidFill>
            </a:endParaRPr>
          </a:p>
          <a:p>
            <a:pPr marL="789612" lvl="3" indent="-285701">
              <a:buClr>
                <a:srgbClr val="51C4D3"/>
              </a:buClr>
            </a:pPr>
            <a:r>
              <a:rPr lang="en-AU" dirty="0" smtClean="0">
                <a:solidFill>
                  <a:schemeClr val="bg2"/>
                </a:solidFill>
              </a:rPr>
              <a:t>MySuper.</a:t>
            </a:r>
            <a:endParaRPr lang="en-AU" dirty="0">
              <a:solidFill>
                <a:schemeClr val="bg2"/>
              </a:solidFill>
            </a:endParaRPr>
          </a:p>
          <a:p>
            <a:pPr marL="285701" indent="-285701">
              <a:buClr>
                <a:srgbClr val="51C4D3"/>
              </a:buClr>
              <a:buChar char="•"/>
            </a:pPr>
            <a:r>
              <a:rPr lang="en-US" b="0" dirty="0" smtClean="0">
                <a:solidFill>
                  <a:schemeClr val="bg2"/>
                </a:solidFill>
              </a:rPr>
              <a:t>Investment </a:t>
            </a:r>
            <a:r>
              <a:rPr lang="en-US" b="0" dirty="0">
                <a:solidFill>
                  <a:schemeClr val="bg2"/>
                </a:solidFill>
              </a:rPr>
              <a:t>fees are available in the Fund Profile Tool on </a:t>
            </a:r>
            <a:r>
              <a:rPr u="sng" dirty="0">
                <a:solidFill>
                  <a:schemeClr val="accent5">
                    <a:lumMod val="20000"/>
                    <a:lumOff val="80000"/>
                  </a:schemeClr>
                </a:solidFill>
                <a:hlinkClick r:id="rId2"/>
              </a:rPr>
              <a:t>mlc.com.au</a:t>
            </a:r>
            <a:r>
              <a:rPr b="0" dirty="0">
                <a:solidFill>
                  <a:schemeClr val="bg2"/>
                </a:solidFill>
              </a:rPr>
              <a:t> and </a:t>
            </a:r>
            <a:r>
              <a:rPr u="sng" dirty="0">
                <a:solidFill>
                  <a:srgbClr val="51C4D3"/>
                </a:solidFill>
                <a:hlinkClick r:id="rId3"/>
              </a:rPr>
              <a:t>mlcinvestmenttrust.com.au</a:t>
            </a:r>
            <a:endParaRPr lang="en-US" u="sng" dirty="0">
              <a:solidFill>
                <a:srgbClr val="51C4D3"/>
              </a:solidFill>
            </a:endParaRPr>
          </a:p>
          <a:p>
            <a:pPr marL="285701" indent="-285701">
              <a:buClr>
                <a:srgbClr val="51C4D3"/>
              </a:buClr>
              <a:buChar char="•"/>
            </a:pPr>
            <a:r>
              <a:rPr lang="en-US" b="0" dirty="0">
                <a:solidFill>
                  <a:schemeClr val="bg2"/>
                </a:solidFill>
              </a:rPr>
              <a:t>For further information regarding fees please refer to the product PDS</a:t>
            </a:r>
            <a:r>
              <a:rPr lang="en-US" b="0" dirty="0" smtClean="0">
                <a:solidFill>
                  <a:schemeClr val="bg2"/>
                </a:solidFill>
              </a:rPr>
              <a:t>.</a:t>
            </a:r>
          </a:p>
          <a:p>
            <a:pPr marL="285701" indent="-285701">
              <a:buClr>
                <a:srgbClr val="51C4D3"/>
              </a:buClr>
              <a:buChar char="•"/>
            </a:pPr>
            <a:endParaRPr lang="en-US" b="0" dirty="0">
              <a:solidFill>
                <a:schemeClr val="bg2"/>
              </a:solidFill>
            </a:endParaRPr>
          </a:p>
          <a:p>
            <a:pPr marL="285701" indent="-285701">
              <a:buFont typeface="Arial" pitchFamily="34" charset="0"/>
              <a:buChar char="•"/>
            </a:pPr>
            <a:endParaRPr lang="en-AU" dirty="0"/>
          </a:p>
          <a:p>
            <a:pPr marL="285701" indent="-285701">
              <a:buFont typeface="Arial" pitchFamily="34" charset="0"/>
              <a:buChar char="•"/>
            </a:pPr>
            <a:endParaRPr lang="en-AU" dirty="0"/>
          </a:p>
          <a:p>
            <a:pPr marL="285701" indent="-285701">
              <a:buClr>
                <a:srgbClr val="51C4D3"/>
              </a:buClr>
              <a:buChar char="•"/>
            </a:pPr>
            <a:endParaRPr lang="en-US" b="0" dirty="0">
              <a:solidFill>
                <a:schemeClr val="bg2"/>
              </a:solidFill>
            </a:endParaRPr>
          </a:p>
        </p:txBody>
      </p:sp>
      <p:sp>
        <p:nvSpPr>
          <p:cNvPr id="5" name="Footer Placeholder 3"/>
          <p:cNvSpPr>
            <a:spLocks noGrp="1"/>
          </p:cNvSpPr>
          <p:nvPr>
            <p:ph type="ftr" sz="quarter" idx="4294967295"/>
          </p:nvPr>
        </p:nvSpPr>
        <p:spPr>
          <a:xfrm>
            <a:off x="4115040" y="6413107"/>
            <a:ext cx="7752267" cy="216000"/>
          </a:xfrm>
          <a:prstGeom prst="rect">
            <a:avLst/>
          </a:prstGeom>
        </p:spPr>
        <p:txBody>
          <a:bodyPr/>
          <a:lstStyle/>
          <a:p>
            <a:r>
              <a:rPr lang="en-AU" sz="1000" dirty="0">
                <a:solidFill>
                  <a:srgbClr val="000000"/>
                </a:solidFill>
              </a:rPr>
              <a:t>THIS MATERIAL IS NOT FOR CIRCULATION TO RETAIL INVESTORS.</a:t>
            </a:r>
          </a:p>
        </p:txBody>
      </p:sp>
    </p:spTree>
    <p:extLst>
      <p:ext uri="{BB962C8B-B14F-4D97-AF65-F5344CB8AC3E}">
        <p14:creationId xmlns:p14="http://schemas.microsoft.com/office/powerpoint/2010/main" val="3728789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extLst>
              <p:ext uri="{D42A27DB-BD31-4B8C-83A1-F6EECF244321}">
                <p14:modId xmlns:p14="http://schemas.microsoft.com/office/powerpoint/2010/main" val="357520325"/>
              </p:ext>
            </p:extLst>
          </p:nvPr>
        </p:nvGraphicFramePr>
        <p:xfrm>
          <a:off x="518617" y="1144588"/>
          <a:ext cx="11345303" cy="3079212"/>
        </p:xfrm>
        <a:graphic>
          <a:graphicData uri="http://schemas.openxmlformats.org/drawingml/2006/table">
            <a:tbl>
              <a:tblPr firstRow="1" bandRow="1"/>
              <a:tblGrid>
                <a:gridCol w="1487607">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3280012">
                  <a:extLst>
                    <a:ext uri="{9D8B030D-6E8A-4147-A177-3AD203B41FA5}">
                      <a16:colId xmlns:a16="http://schemas.microsoft.com/office/drawing/2014/main" xmlns="" val="20002"/>
                    </a:ext>
                  </a:extLst>
                </a:gridCol>
                <a:gridCol w="4748884">
                  <a:extLst>
                    <a:ext uri="{9D8B030D-6E8A-4147-A177-3AD203B41FA5}">
                      <a16:colId xmlns:a16="http://schemas.microsoft.com/office/drawing/2014/main" xmlns="" val="20003"/>
                    </a:ext>
                  </a:extLst>
                </a:gridCol>
              </a:tblGrid>
              <a:tr h="320043">
                <a:tc>
                  <a:txBody>
                    <a:bodyPr/>
                    <a:lstStyle/>
                    <a:p>
                      <a:r>
                        <a:rPr lang="en-AU" sz="1500" b="1" dirty="0">
                          <a:solidFill>
                            <a:schemeClr val="bg1"/>
                          </a:solidFill>
                        </a:rPr>
                        <a:t>Date</a:t>
                      </a:r>
                    </a:p>
                  </a:txBody>
                  <a:tcPr marL="121923" marR="121923" marT="45721" marB="45721">
                    <a:solidFill>
                      <a:schemeClr val="accent5"/>
                    </a:solidFill>
                  </a:tcPr>
                </a:tc>
                <a:tc>
                  <a:txBody>
                    <a:bodyPr/>
                    <a:lstStyle/>
                    <a:p>
                      <a:r>
                        <a:rPr lang="en-AU" sz="1500" b="1" dirty="0">
                          <a:solidFill>
                            <a:schemeClr val="bg1"/>
                          </a:solidFill>
                        </a:rPr>
                        <a:t>Audience</a:t>
                      </a:r>
                    </a:p>
                  </a:txBody>
                  <a:tcPr marL="121923" marR="121923" marT="45721" marB="45721">
                    <a:solidFill>
                      <a:schemeClr val="accent5"/>
                    </a:solidFill>
                  </a:tcPr>
                </a:tc>
                <a:tc>
                  <a:txBody>
                    <a:bodyPr/>
                    <a:lstStyle/>
                    <a:p>
                      <a:r>
                        <a:rPr lang="en-AU" sz="1500" b="1" dirty="0">
                          <a:solidFill>
                            <a:schemeClr val="bg1"/>
                          </a:solidFill>
                        </a:rPr>
                        <a:t>Communication</a:t>
                      </a:r>
                    </a:p>
                  </a:txBody>
                  <a:tcPr marL="121923" marR="121923" marT="45721" marB="45721">
                    <a:solidFill>
                      <a:schemeClr val="accent5"/>
                    </a:solidFill>
                  </a:tcPr>
                </a:tc>
                <a:tc>
                  <a:txBody>
                    <a:bodyPr/>
                    <a:lstStyle/>
                    <a:p>
                      <a:r>
                        <a:rPr lang="en-AU" sz="1500" b="1" dirty="0">
                          <a:solidFill>
                            <a:schemeClr val="bg1"/>
                          </a:solidFill>
                        </a:rPr>
                        <a:t>Location/medium</a:t>
                      </a:r>
                    </a:p>
                  </a:txBody>
                  <a:tcPr marL="121923" marR="121923" marT="45721" marB="45721">
                    <a:solidFill>
                      <a:schemeClr val="accent5"/>
                    </a:solidFill>
                  </a:tcPr>
                </a:tc>
                <a:extLst>
                  <a:ext uri="{0D108BD9-81ED-4DB2-BD59-A6C34878D82A}">
                    <a16:rowId xmlns:a16="http://schemas.microsoft.com/office/drawing/2014/main" xmlns="" val="10000"/>
                  </a:ext>
                </a:extLst>
              </a:tr>
              <a:tr h="976085">
                <a:tc>
                  <a:txBody>
                    <a:bodyPr/>
                    <a:lstStyle/>
                    <a:p>
                      <a:r>
                        <a:rPr lang="en-AU" sz="1500" kern="1200" dirty="0" smtClean="0">
                          <a:solidFill>
                            <a:srgbClr val="696158"/>
                          </a:solidFill>
                          <a:latin typeface="+mn-lt"/>
                          <a:ea typeface="+mn-ea"/>
                          <a:cs typeface="+mn-cs"/>
                        </a:rPr>
                        <a:t>Late September</a:t>
                      </a:r>
                      <a:endParaRPr lang="en-AU" sz="1500" kern="1200" dirty="0">
                        <a:solidFill>
                          <a:srgbClr val="696158"/>
                        </a:solidFill>
                        <a:latin typeface="+mn-lt"/>
                        <a:ea typeface="+mn-ea"/>
                        <a:cs typeface="+mn-cs"/>
                      </a:endParaRPr>
                    </a:p>
                  </a:txBody>
                  <a:tcPr marL="121923" marR="121923" marT="45721" marB="45721">
                    <a:solidFill>
                      <a:srgbClr val="F2F2F2"/>
                    </a:solidFill>
                  </a:tcPr>
                </a:tc>
                <a:tc>
                  <a:txBody>
                    <a:bodyPr/>
                    <a:lstStyle/>
                    <a:p>
                      <a:r>
                        <a:rPr lang="en-AU" sz="1500" kern="1200" dirty="0">
                          <a:solidFill>
                            <a:srgbClr val="696158"/>
                          </a:solidFill>
                          <a:latin typeface="+mn-lt"/>
                          <a:ea typeface="+mn-ea"/>
                          <a:cs typeface="+mn-cs"/>
                        </a:rPr>
                        <a:t>Advisers</a:t>
                      </a:r>
                    </a:p>
                  </a:txBody>
                  <a:tcPr marL="121923" marR="121923" marT="45721" marB="45721">
                    <a:solidFill>
                      <a:srgbClr val="F2F2F2"/>
                    </a:solidFill>
                  </a:tcPr>
                </a:tc>
                <a:tc>
                  <a:txBody>
                    <a:bodyPr/>
                    <a:lstStyle/>
                    <a:p>
                      <a:r>
                        <a:rPr lang="en-AU" sz="1500" kern="1200" dirty="0">
                          <a:solidFill>
                            <a:srgbClr val="696158"/>
                          </a:solidFill>
                          <a:latin typeface="+mn-lt"/>
                          <a:ea typeface="+mn-ea"/>
                          <a:cs typeface="+mn-cs"/>
                        </a:rPr>
                        <a:t>Strategy update presentation</a:t>
                      </a:r>
                    </a:p>
                  </a:txBody>
                  <a:tcPr marL="121923" marR="121923" marT="45721" marB="45721">
                    <a:solidFill>
                      <a:srgbClr val="F2F2F2"/>
                    </a:solidFill>
                  </a:tcPr>
                </a:tc>
                <a:tc>
                  <a:txBody>
                    <a:bodyPr/>
                    <a:lstStyle/>
                    <a:p>
                      <a:r>
                        <a:rPr lang="en-AU" sz="1500" kern="1200" dirty="0">
                          <a:solidFill>
                            <a:srgbClr val="696158"/>
                          </a:solidFill>
                          <a:latin typeface="+mn-lt"/>
                          <a:ea typeface="+mn-ea"/>
                          <a:cs typeface="+mn-cs"/>
                        </a:rPr>
                        <a:t>Published on mlc.com.au and nabam.nab.com.au. Emailed to advisers in MLC News, NAB FP News Wrap and </a:t>
                      </a:r>
                      <a:r>
                        <a:rPr lang="en-AU" sz="1500" kern="1200" dirty="0" smtClean="0">
                          <a:solidFill>
                            <a:srgbClr val="696158"/>
                          </a:solidFill>
                          <a:latin typeface="+mn-lt"/>
                          <a:ea typeface="+mn-ea"/>
                          <a:cs typeface="+mn-cs"/>
                        </a:rPr>
                        <a:t>Engage</a:t>
                      </a:r>
                      <a:endParaRPr lang="en-AU" sz="1500" kern="1200" dirty="0">
                        <a:solidFill>
                          <a:srgbClr val="696158"/>
                        </a:solidFill>
                        <a:latin typeface="+mn-lt"/>
                        <a:ea typeface="+mn-ea"/>
                        <a:cs typeface="+mn-cs"/>
                      </a:endParaRPr>
                    </a:p>
                  </a:txBody>
                  <a:tcPr marL="121923" marR="121923" marT="45721" marB="45721">
                    <a:solidFill>
                      <a:srgbClr val="F2F2F2"/>
                    </a:solidFill>
                  </a:tcPr>
                </a:tc>
                <a:extLst>
                  <a:ext uri="{0D108BD9-81ED-4DB2-BD59-A6C34878D82A}">
                    <a16:rowId xmlns:a16="http://schemas.microsoft.com/office/drawing/2014/main" xmlns="" val="10001"/>
                  </a:ext>
                </a:extLst>
              </a:tr>
              <a:tr h="762003">
                <a:tc>
                  <a:txBody>
                    <a:bodyPr/>
                    <a:lstStyle/>
                    <a:p>
                      <a:r>
                        <a:rPr lang="en-AU" sz="1500" dirty="0">
                          <a:solidFill>
                            <a:srgbClr val="696158"/>
                          </a:solidFill>
                        </a:rPr>
                        <a:t>Late </a:t>
                      </a:r>
                      <a:r>
                        <a:rPr lang="en-AU" sz="1500" dirty="0" smtClean="0">
                          <a:solidFill>
                            <a:srgbClr val="696158"/>
                          </a:solidFill>
                        </a:rPr>
                        <a:t>October</a:t>
                      </a:r>
                      <a:endParaRPr lang="en-AU" sz="1500" dirty="0">
                        <a:solidFill>
                          <a:srgbClr val="696158"/>
                        </a:solidFill>
                      </a:endParaRPr>
                    </a:p>
                  </a:txBody>
                  <a:tcPr marL="121923" marR="121923" marT="45721" marB="45721">
                    <a:solidFill>
                      <a:srgbClr val="F2F2F2"/>
                    </a:solidFill>
                  </a:tcPr>
                </a:tc>
                <a:tc>
                  <a:txBody>
                    <a:bodyPr/>
                    <a:lstStyle/>
                    <a:p>
                      <a:r>
                        <a:rPr lang="en-AU" sz="1500" dirty="0">
                          <a:solidFill>
                            <a:srgbClr val="696158"/>
                          </a:solidFill>
                        </a:rPr>
                        <a:t>Advisers &amp; clients</a:t>
                      </a:r>
                    </a:p>
                  </a:txBody>
                  <a:tcPr marL="121923" marR="121923" marT="45721" marB="45721">
                    <a:solidFill>
                      <a:srgbClr val="F2F2F2"/>
                    </a:solidFill>
                  </a:tcPr>
                </a:tc>
                <a:tc>
                  <a:txBody>
                    <a:bodyPr/>
                    <a:lstStyle/>
                    <a:p>
                      <a:r>
                        <a:rPr lang="en-AU" sz="1500" dirty="0">
                          <a:solidFill>
                            <a:srgbClr val="696158"/>
                          </a:solidFill>
                        </a:rPr>
                        <a:t>Commentaries</a:t>
                      </a:r>
                    </a:p>
                  </a:txBody>
                  <a:tcPr marL="121923" marR="121923" marT="45721" marB="45721">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500" kern="1200" dirty="0">
                          <a:solidFill>
                            <a:srgbClr val="696158"/>
                          </a:solidFill>
                          <a:latin typeface="+mn-lt"/>
                          <a:ea typeface="+mn-ea"/>
                          <a:cs typeface="+mn-cs"/>
                        </a:rPr>
                        <a:t>Commentaries in the Fund Profile Tool will include an overview of changes reflected in the asset allocations dated </a:t>
                      </a:r>
                      <a:r>
                        <a:rPr lang="en-AU" sz="1500" kern="1200" dirty="0" smtClean="0">
                          <a:solidFill>
                            <a:srgbClr val="696158"/>
                          </a:solidFill>
                          <a:latin typeface="+mn-lt"/>
                          <a:ea typeface="+mn-ea"/>
                          <a:cs typeface="+mn-cs"/>
                        </a:rPr>
                        <a:t>30 September</a:t>
                      </a:r>
                      <a:endParaRPr lang="en-AU" sz="1500" kern="1200" dirty="0">
                        <a:solidFill>
                          <a:srgbClr val="696158"/>
                        </a:solidFill>
                        <a:latin typeface="+mn-lt"/>
                        <a:ea typeface="+mn-ea"/>
                        <a:cs typeface="+mn-cs"/>
                      </a:endParaRPr>
                    </a:p>
                  </a:txBody>
                  <a:tcPr marL="121923" marR="121923" marT="45721" marB="45721">
                    <a:solidFill>
                      <a:srgbClr val="F2F2F2"/>
                    </a:solidFill>
                  </a:tcPr>
                </a:tc>
                <a:extLst>
                  <a:ext uri="{0D108BD9-81ED-4DB2-BD59-A6C34878D82A}">
                    <a16:rowId xmlns:a16="http://schemas.microsoft.com/office/drawing/2014/main" xmlns="" val="10002"/>
                  </a:ext>
                </a:extLst>
              </a:tr>
              <a:tr h="985523">
                <a:tc>
                  <a:txBody>
                    <a:bodyPr/>
                    <a:lstStyle/>
                    <a:p>
                      <a:r>
                        <a:rPr lang="en-AU" sz="1500" dirty="0" smtClean="0">
                          <a:solidFill>
                            <a:srgbClr val="696158"/>
                          </a:solidFill>
                        </a:rPr>
                        <a:t>Late October</a:t>
                      </a:r>
                      <a:endParaRPr lang="en-AU" sz="1500" dirty="0">
                        <a:solidFill>
                          <a:srgbClr val="696158"/>
                        </a:solidFill>
                      </a:endParaRPr>
                    </a:p>
                  </a:txBody>
                  <a:tcPr marL="121923" marR="121923" marT="45721" marB="45721">
                    <a:solidFill>
                      <a:srgbClr val="F2F2F2"/>
                    </a:solidFill>
                  </a:tcPr>
                </a:tc>
                <a:tc>
                  <a:txBody>
                    <a:bodyPr/>
                    <a:lstStyle/>
                    <a:p>
                      <a:r>
                        <a:rPr lang="en-AU" sz="1500" dirty="0">
                          <a:solidFill>
                            <a:srgbClr val="696158"/>
                          </a:solidFill>
                        </a:rPr>
                        <a:t>Advisers</a:t>
                      </a:r>
                    </a:p>
                  </a:txBody>
                  <a:tcPr marL="121923" marR="121923" marT="45721" marB="45721">
                    <a:solidFill>
                      <a:srgbClr val="F2F2F2"/>
                    </a:solidFill>
                  </a:tcPr>
                </a:tc>
                <a:tc>
                  <a:txBody>
                    <a:bodyPr/>
                    <a:lstStyle/>
                    <a:p>
                      <a:r>
                        <a:rPr lang="en-AU" sz="1500" kern="1200" dirty="0">
                          <a:solidFill>
                            <a:srgbClr val="696158"/>
                          </a:solidFill>
                          <a:latin typeface="+mn-lt"/>
                          <a:ea typeface="+mn-ea"/>
                          <a:cs typeface="+mn-cs"/>
                        </a:rPr>
                        <a:t>Quarterly investment update (performance pack)</a:t>
                      </a:r>
                    </a:p>
                  </a:txBody>
                  <a:tcPr marL="121923" marR="121923" marT="45721" marB="45721">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500" kern="1200" dirty="0">
                          <a:solidFill>
                            <a:srgbClr val="696158"/>
                          </a:solidFill>
                          <a:latin typeface="+mn-lt"/>
                          <a:ea typeface="+mn-ea"/>
                          <a:cs typeface="+mn-cs"/>
                        </a:rPr>
                        <a:t>Quarterly performance pack will include an overview of changes. Emailed to advisers in MLC News, NAB FP News Wrap and Engage, and published on mlc.com.au</a:t>
                      </a:r>
                    </a:p>
                  </a:txBody>
                  <a:tcPr marL="121923" marR="121923" marT="45721" marB="45721">
                    <a:solidFill>
                      <a:srgbClr val="F2F2F2"/>
                    </a:solidFill>
                  </a:tcPr>
                </a:tc>
                <a:extLst>
                  <a:ext uri="{0D108BD9-81ED-4DB2-BD59-A6C34878D82A}">
                    <a16:rowId xmlns:a16="http://schemas.microsoft.com/office/drawing/2014/main" xmlns="" val="10003"/>
                  </a:ext>
                </a:extLst>
              </a:tr>
            </a:tbl>
          </a:graphicData>
        </a:graphic>
      </p:graphicFrame>
      <p:sp>
        <p:nvSpPr>
          <p:cNvPr id="3" name="Text Placeholder 2"/>
          <p:cNvSpPr>
            <a:spLocks noGrp="1"/>
          </p:cNvSpPr>
          <p:nvPr>
            <p:ph type="body" sz="quarter" idx="13"/>
          </p:nvPr>
        </p:nvSpPr>
        <p:spPr>
          <a:xfrm>
            <a:off x="742954" y="506415"/>
            <a:ext cx="8773583" cy="852487"/>
          </a:xfrm>
        </p:spPr>
        <p:txBody>
          <a:bodyPr wrap="square" numCol="1" anchorCtr="0" compatLnSpc="1">
            <a:prstTxWarp prst="textNoShape">
              <a:avLst/>
            </a:prstTxWarp>
          </a:bodyPr>
          <a:lstStyle/>
          <a:p>
            <a:pPr>
              <a:spcAft>
                <a:spcPct val="0"/>
              </a:spcAft>
              <a:defRPr/>
            </a:pPr>
            <a:r>
              <a:rPr lang="en-AU" sz="2400" dirty="0">
                <a:solidFill>
                  <a:schemeClr val="accent5"/>
                </a:solidFill>
                <a:cs typeface="+mj-cs"/>
              </a:rPr>
              <a:t>What’s the communication plan? </a:t>
            </a:r>
          </a:p>
        </p:txBody>
      </p:sp>
      <p:sp>
        <p:nvSpPr>
          <p:cNvPr id="4" name="Slide Number Placeholder 3"/>
          <p:cNvSpPr>
            <a:spLocks noGrp="1"/>
          </p:cNvSpPr>
          <p:nvPr>
            <p:ph type="sldNum" sz="quarter" idx="15"/>
          </p:nvPr>
        </p:nvSpPr>
        <p:spPr/>
        <p:txBody>
          <a:bodyPr/>
          <a:lstStyle/>
          <a:p>
            <a:pPr>
              <a:defRPr/>
            </a:pPr>
            <a:fld id="{B88E3C09-0CE5-4FEE-9568-0B938E72506C}" type="slidenum">
              <a:rPr smtClean="0"/>
              <a:pPr>
                <a:defRPr/>
              </a:pPr>
              <a:t>13</a:t>
            </a:fld>
            <a:endParaRPr dirty="0"/>
          </a:p>
        </p:txBody>
      </p:sp>
      <p:sp>
        <p:nvSpPr>
          <p:cNvPr id="6" name="Footer Placeholder 3"/>
          <p:cNvSpPr>
            <a:spLocks noGrp="1"/>
          </p:cNvSpPr>
          <p:nvPr>
            <p:ph type="ftr" sz="quarter" idx="4294967295"/>
          </p:nvPr>
        </p:nvSpPr>
        <p:spPr>
          <a:xfrm>
            <a:off x="4115040" y="6413107"/>
            <a:ext cx="7752267" cy="216000"/>
          </a:xfrm>
          <a:prstGeom prst="rect">
            <a:avLst/>
          </a:prstGeom>
        </p:spPr>
        <p:txBody>
          <a:bodyPr/>
          <a:lstStyle/>
          <a:p>
            <a:r>
              <a:rPr lang="en-AU" sz="1000" dirty="0">
                <a:solidFill>
                  <a:srgbClr val="000000"/>
                </a:solidFill>
              </a:rPr>
              <a:t>THIS MATERIAL IS NOT FOR CIRCULATION TO RETAIL INVESTORS.</a:t>
            </a:r>
          </a:p>
        </p:txBody>
      </p:sp>
    </p:spTree>
    <p:extLst>
      <p:ext uri="{BB962C8B-B14F-4D97-AF65-F5344CB8AC3E}">
        <p14:creationId xmlns:p14="http://schemas.microsoft.com/office/powerpoint/2010/main" val="1384281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4EEB0A18-7FF8-4D8F-8A15-8A0E43D13946}" type="slidenum">
              <a:rPr smtClean="0"/>
              <a:pPr>
                <a:defRPr/>
              </a:pPr>
              <a:t>2</a:t>
            </a:fld>
            <a:endParaRPr dirty="0"/>
          </a:p>
        </p:txBody>
      </p:sp>
      <p:sp>
        <p:nvSpPr>
          <p:cNvPr id="21507" name="Content Placeholder 3"/>
          <p:cNvSpPr>
            <a:spLocks noGrp="1"/>
          </p:cNvSpPr>
          <p:nvPr>
            <p:ph sz="quarter" idx="12"/>
          </p:nvPr>
        </p:nvSpPr>
        <p:spPr bwMode="auto">
          <a:xfrm>
            <a:off x="678727" y="853587"/>
            <a:ext cx="11304168" cy="5364163"/>
          </a:xfrm>
        </p:spPr>
        <p:txBody>
          <a:bodyPr vert="horz" wrap="square" lIns="0" tIns="45712" rIns="0" bIns="45712" numCol="1" rtlCol="0" anchor="t" anchorCtr="0" compatLnSpc="1">
            <a:prstTxWarp prst="textNoShape">
              <a:avLst/>
            </a:prstTxWarp>
            <a:noAutofit/>
          </a:bodyPr>
          <a:lstStyle/>
          <a:p>
            <a:pPr lvl="1" defTabSz="457119">
              <a:spcBef>
                <a:spcPts val="1000"/>
              </a:spcBef>
            </a:pPr>
            <a:r>
              <a:rPr lang="en-AU" sz="900" dirty="0"/>
              <a:t>This information is provided by MLC Investments Limited (ABN 30 002 641 661 AFSL 230705) as Responsible Entity and NULIS Nominees (Australia) Limited (ABN 80 008 515 633, AFSL 236465) as trustee of the MLC MasterKey and Fundamentals Super and Pension and MLC MasterKey Business Super products which are a part of the MLC Super Fund (ABN 70 732 426 024 (together “MLC” or “we”), all members of the National Australia Bank Limited (ABN 12 004 044 4397, AFSL 230 686) (NAB) group of companies, 105–153 Miller Street, North Sydney 2060. An investment in any product offered by a member company of the National Australia Bank group of companies does not represent a deposit with or a liability of the National Australia Bank Limited (ABN 12 004 044 937) or its subsidiaries. NAB does not guarantee or otherwise accept any liability in respect of any financial product referred to in this presentation.</a:t>
            </a:r>
          </a:p>
          <a:p>
            <a:pPr lvl="1" defTabSz="457119">
              <a:spcBef>
                <a:spcPts val="1000"/>
              </a:spcBef>
            </a:pPr>
            <a:r>
              <a:rPr lang="en-AU" sz="900" b="1" dirty="0"/>
              <a:t>This presentation has been prepared for licensed financial advisers only. This document must not be distributed to “retail clients” (as defined in the Corporations Act 2001 (Cth)) or any other persons. This information is directed to and prepared for Australian residents only.</a:t>
            </a:r>
          </a:p>
          <a:p>
            <a:pPr defTabSz="457119"/>
            <a:r>
              <a:rPr lang="en-AU" sz="900" b="0" dirty="0">
                <a:latin typeface="+mn-lt"/>
              </a:rPr>
              <a:t>This information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defTabSz="457119"/>
            <a:r>
              <a:rPr lang="en-AU" sz="900" b="0" dirty="0">
                <a:latin typeface="+mn-lt"/>
              </a:rPr>
              <a:t>Past performance is not a reliable indicator of future performance. The value of an investment may rise or fall with the changes in the market. Any projection or other forward looking statement (‘Projection’) in this document is provided for information purposes only. No representation is made as to the accuracy or reasonableness of any such Projection or that it will be met. Actual events may vary materially.</a:t>
            </a:r>
          </a:p>
          <a:p>
            <a:pPr defTabSz="457119"/>
            <a:r>
              <a:rPr lang="en-AU" sz="900" b="0" dirty="0">
                <a:latin typeface="+mn-lt"/>
              </a:rPr>
              <a:t>Any opinions expressed in this presentation constitute our judgement at the time of issue and are subject to change. We believe that the information contained in this presentation is correct and that any estimates, opinions, conclusions or recommendations are reasonably held or made at the time of compilation. However, no warranty is made as to their accuracy or reliability (which may change without notice) or other information contained in this presentation.</a:t>
            </a:r>
          </a:p>
          <a:p>
            <a:pPr defTabSz="457119"/>
            <a:r>
              <a:rPr lang="en-AU" sz="900" b="0" dirty="0">
                <a:latin typeface="+mn-lt"/>
              </a:rPr>
              <a:t>MLC relies on third parties to provide certain information and are not responsible for its accuracy. MLC is not liable for any loss arising from any person relying on information provided by third parties.  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 </a:t>
            </a:r>
          </a:p>
          <a:p>
            <a:pPr defTabSz="457119"/>
            <a:r>
              <a:rPr lang="en-AU" sz="900" b="0" dirty="0">
                <a:latin typeface="+mn-lt"/>
              </a:rPr>
              <a:t>The following funds are affected by the changes to the fixed income strategy.  These funds appear on MLC’s platforms, in addition to a number of external platforms:</a:t>
            </a:r>
          </a:p>
          <a:p>
            <a:pPr defTabSz="457119"/>
            <a:r>
              <a:rPr lang="en-US" sz="800" b="0" dirty="0"/>
              <a:t>MLC Wholesale Horizon 1 Bond Portfolio		MLC Horizon 1 Bond Portfolio				MySuper</a:t>
            </a:r>
          </a:p>
          <a:p>
            <a:pPr marL="15872" indent="-15872">
              <a:spcAft>
                <a:spcPct val="0"/>
              </a:spcAft>
            </a:pPr>
            <a:r>
              <a:rPr lang="en-US" sz="800" b="0" dirty="0"/>
              <a:t>MLC Wholesale Horizon 2 Income Portfolio	MLC Horizon 2 Capital Stable Portfolio 		MLC Horizon 2 Income Portfolio</a:t>
            </a:r>
          </a:p>
          <a:p>
            <a:pPr marL="15872" indent="-15872">
              <a:spcAft>
                <a:spcPct val="0"/>
              </a:spcAft>
            </a:pPr>
            <a:r>
              <a:rPr lang="en-US" sz="800" b="0" dirty="0"/>
              <a:t>MLC Wholesale Horizon 3 Conservative Growth Portfolio 	MLC Horizon 3 Conservative Growth Portfolio	</a:t>
            </a:r>
            <a:r>
              <a:rPr lang="en-AU" sz="800" b="0" dirty="0"/>
              <a:t>MLC Wholesale Index Plus Conservative Growth Portfolio 	 MLC Index Plus Conservative Growth Portfolio </a:t>
            </a:r>
            <a:r>
              <a:rPr lang="en-US" sz="800" b="0" dirty="0"/>
              <a:t>	</a:t>
            </a:r>
          </a:p>
          <a:p>
            <a:pPr marL="15872" indent="-15872">
              <a:spcAft>
                <a:spcPct val="0"/>
              </a:spcAft>
            </a:pPr>
            <a:r>
              <a:rPr lang="en-US" sz="800" b="0" dirty="0"/>
              <a:t>MLC Wholesale Horizon 4 Balanced Portfolio	MLC Horizon 4 Balanced Portfolio	</a:t>
            </a:r>
            <a:r>
              <a:rPr lang="en-AU" sz="800" b="0" dirty="0"/>
              <a:t>	MLC Wholesale Index Plus Balanced Portfolio 	 MLC Index Plus Balanced Portfolio 	 </a:t>
            </a:r>
            <a:r>
              <a:rPr lang="en-US" sz="800" b="0" dirty="0"/>
              <a:t>	</a:t>
            </a:r>
          </a:p>
          <a:p>
            <a:pPr marL="15872" indent="-15872">
              <a:spcAft>
                <a:spcPct val="0"/>
              </a:spcAft>
            </a:pPr>
            <a:r>
              <a:rPr lang="en-US" sz="800" b="0" dirty="0"/>
              <a:t>MLC Wholesale Horizon 5 Growth Portfolio	MLC Horizon 5 Growth Portfolio		</a:t>
            </a:r>
            <a:r>
              <a:rPr lang="en-AU" sz="800" b="0" dirty="0"/>
              <a:t>MLC Wholesale Index Plus Growth Portfolio	 MLC Index Plus Growth Portfolio</a:t>
            </a:r>
            <a:endParaRPr lang="en-US" sz="800" b="0" dirty="0"/>
          </a:p>
          <a:p>
            <a:pPr marL="15872" indent="-15872">
              <a:spcAft>
                <a:spcPct val="0"/>
              </a:spcAft>
            </a:pPr>
            <a:r>
              <a:rPr lang="en-US" sz="800" b="0" dirty="0"/>
              <a:t>MLC Wholesale Diversified Debt Fund		MLC Diversified Debt Fund		</a:t>
            </a:r>
          </a:p>
          <a:p>
            <a:pPr defTabSz="457119"/>
            <a:endParaRPr lang="en-AU" sz="900" b="0" dirty="0">
              <a:latin typeface="+mn-lt"/>
            </a:endParaRPr>
          </a:p>
          <a:p>
            <a:pPr defTabSz="457119"/>
            <a:endParaRPr lang="en-AU" sz="900" b="0" dirty="0">
              <a:latin typeface="+mn-lt"/>
            </a:endParaRPr>
          </a:p>
        </p:txBody>
      </p:sp>
      <p:sp>
        <p:nvSpPr>
          <p:cNvPr id="10" name="Text Placeholder 4"/>
          <p:cNvSpPr>
            <a:spLocks noGrp="1"/>
          </p:cNvSpPr>
          <p:nvPr>
            <p:ph type="body" sz="quarter" idx="13"/>
          </p:nvPr>
        </p:nvSpPr>
        <p:spPr>
          <a:xfrm>
            <a:off x="676610" y="549278"/>
            <a:ext cx="8773583" cy="358775"/>
          </a:xfrm>
        </p:spPr>
        <p:txBody>
          <a:bodyPr wrap="square" numCol="1" anchorCtr="0" compatLnSpc="1">
            <a:prstTxWarp prst="textNoShape">
              <a:avLst/>
            </a:prstTxWarp>
          </a:bodyPr>
          <a:lstStyle/>
          <a:p>
            <a:pPr>
              <a:spcAft>
                <a:spcPct val="0"/>
              </a:spcAft>
              <a:defRPr/>
            </a:pPr>
            <a:r>
              <a:rPr lang="en-AU" sz="2400" dirty="0">
                <a:solidFill>
                  <a:schemeClr val="accent5"/>
                </a:solidFill>
                <a:cs typeface="+mj-cs"/>
              </a:rPr>
              <a:t>Important</a:t>
            </a:r>
            <a:r>
              <a:rPr lang="en-AU" dirty="0">
                <a:cs typeface="Arial" charset="0"/>
              </a:rPr>
              <a:t> </a:t>
            </a:r>
            <a:r>
              <a:rPr lang="en-AU" sz="2400" dirty="0">
                <a:solidFill>
                  <a:schemeClr val="accent5"/>
                </a:solidFill>
                <a:cs typeface="+mj-cs"/>
              </a:rPr>
              <a:t>information</a:t>
            </a:r>
          </a:p>
        </p:txBody>
      </p:sp>
      <p:sp>
        <p:nvSpPr>
          <p:cNvPr id="5" name="Footer Placeholder 3"/>
          <p:cNvSpPr>
            <a:spLocks noGrp="1"/>
          </p:cNvSpPr>
          <p:nvPr>
            <p:ph type="ftr" sz="quarter" idx="4294967295"/>
          </p:nvPr>
        </p:nvSpPr>
        <p:spPr>
          <a:xfrm>
            <a:off x="3637368" y="6587408"/>
            <a:ext cx="7752267" cy="216000"/>
          </a:xfrm>
          <a:prstGeom prst="rect">
            <a:avLst/>
          </a:prstGeom>
        </p:spPr>
        <p:txBody>
          <a:bodyPr/>
          <a:lstStyle/>
          <a:p>
            <a:r>
              <a:rPr lang="en-AU" sz="1000" dirty="0">
                <a:solidFill>
                  <a:srgbClr val="000000"/>
                </a:solidFill>
              </a:rPr>
              <a:t>THIS MATERIAL IS NOT FOR CIRCULATION TO RETAIL INVESTORS.</a:t>
            </a:r>
          </a:p>
        </p:txBody>
      </p:sp>
    </p:spTree>
    <p:extLst>
      <p:ext uri="{BB962C8B-B14F-4D97-AF65-F5344CB8AC3E}">
        <p14:creationId xmlns:p14="http://schemas.microsoft.com/office/powerpoint/2010/main" val="1704386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sz="quarter" idx="12"/>
          </p:nvPr>
        </p:nvSpPr>
        <p:spPr bwMode="auto">
          <a:xfrm>
            <a:off x="703044" y="1077552"/>
            <a:ext cx="10752667" cy="2118987"/>
          </a:xfrm>
        </p:spPr>
        <p:txBody>
          <a:bodyPr wrap="square" numCol="1" anchor="t" anchorCtr="0" compatLnSpc="1">
            <a:prstTxWarp prst="textNoShape">
              <a:avLst/>
            </a:prstTxWarp>
          </a:bodyPr>
          <a:lstStyle/>
          <a:p>
            <a:pPr marL="285701" indent="-285701">
              <a:buClr>
                <a:srgbClr val="51C4D3"/>
              </a:buClr>
              <a:buFont typeface="Arial" panose="020B0604020202020204" pitchFamily="34" charset="0"/>
              <a:buChar char="•"/>
            </a:pPr>
            <a:r>
              <a:rPr lang="en-AU" b="0" dirty="0" smtClean="0">
                <a:solidFill>
                  <a:schemeClr val="bg2"/>
                </a:solidFill>
              </a:rPr>
              <a:t>We’ve replaced Goldman Sachs Asset Management (GSAM), one of our global government bonds managers since 2010, with existing manager </a:t>
            </a:r>
            <a:r>
              <a:rPr lang="en-AU" dirty="0" smtClean="0">
                <a:solidFill>
                  <a:schemeClr val="bg2"/>
                </a:solidFill>
              </a:rPr>
              <a:t>Insight Investment Management </a:t>
            </a:r>
            <a:r>
              <a:rPr lang="en-AU" b="0" dirty="0" smtClean="0">
                <a:solidFill>
                  <a:schemeClr val="bg2"/>
                </a:solidFill>
              </a:rPr>
              <a:t>(Global) Limited (Insight). Insight has been one of our global absolute return bonds managers since 2015. We’ve now extended our relationship to include the management of global government bonds. </a:t>
            </a:r>
          </a:p>
          <a:p>
            <a:pPr marL="285701" indent="-285701">
              <a:buClr>
                <a:srgbClr val="51C4D3"/>
              </a:buClr>
              <a:buFont typeface="Arial" panose="020B0604020202020204" pitchFamily="34" charset="0"/>
              <a:buChar char="•"/>
            </a:pPr>
            <a:r>
              <a:rPr lang="en-AU" b="0" dirty="0" smtClean="0">
                <a:solidFill>
                  <a:schemeClr val="bg2"/>
                </a:solidFill>
              </a:rPr>
              <a:t>We’ve </a:t>
            </a:r>
            <a:r>
              <a:rPr lang="en-AU" b="0" dirty="0" smtClean="0">
                <a:solidFill>
                  <a:schemeClr val="bg2"/>
                </a:solidFill>
              </a:rPr>
              <a:t>removed Franklin Templeton Investments (Franklin Templeton), one of our global multi-sector bonds managers </a:t>
            </a:r>
            <a:r>
              <a:rPr lang="en-AU" b="0" dirty="0">
                <a:solidFill>
                  <a:schemeClr val="bg2"/>
                </a:solidFill>
              </a:rPr>
              <a:t>since 2010. </a:t>
            </a:r>
            <a:r>
              <a:rPr lang="en-AU" b="0" dirty="0" smtClean="0">
                <a:solidFill>
                  <a:schemeClr val="bg2"/>
                </a:solidFill>
              </a:rPr>
              <a:t>We’ve reallocated </a:t>
            </a:r>
            <a:r>
              <a:rPr lang="en-AU" b="0" dirty="0">
                <a:solidFill>
                  <a:schemeClr val="bg2"/>
                </a:solidFill>
              </a:rPr>
              <a:t>the </a:t>
            </a:r>
            <a:r>
              <a:rPr lang="en-AU" b="0" dirty="0" smtClean="0">
                <a:solidFill>
                  <a:schemeClr val="bg2"/>
                </a:solidFill>
              </a:rPr>
              <a:t>assets to </a:t>
            </a:r>
            <a:r>
              <a:rPr lang="en-AU" dirty="0" smtClean="0">
                <a:solidFill>
                  <a:schemeClr val="bg2"/>
                </a:solidFill>
              </a:rPr>
              <a:t>Amundi</a:t>
            </a:r>
            <a:r>
              <a:rPr lang="en-AU" b="0" dirty="0" smtClean="0">
                <a:solidFill>
                  <a:schemeClr val="bg2"/>
                </a:solidFill>
              </a:rPr>
              <a:t>, an existing global multi-sector bonds manager. </a:t>
            </a:r>
            <a:endParaRPr lang="en-AU" dirty="0"/>
          </a:p>
          <a:p>
            <a:pPr marL="285701" indent="-285701">
              <a:buClr>
                <a:srgbClr val="51C4D3"/>
              </a:buClr>
              <a:buFont typeface="Arial" panose="020B0604020202020204" pitchFamily="34" charset="0"/>
              <a:buChar char="•"/>
            </a:pPr>
            <a:endParaRPr dirty="0"/>
          </a:p>
          <a:p>
            <a:pPr>
              <a:defRPr/>
            </a:pPr>
            <a:endParaRPr lang="en-AU" dirty="0" smtClean="0"/>
          </a:p>
          <a:p>
            <a:pPr>
              <a:defRPr/>
            </a:pPr>
            <a:endParaRPr dirty="0"/>
          </a:p>
          <a:p>
            <a:pPr marL="285701" indent="-285701">
              <a:buClr>
                <a:srgbClr val="51C4D3"/>
              </a:buClr>
              <a:buFont typeface="Arial" pitchFamily="34" charset="0"/>
              <a:buChar char="•"/>
              <a:defRPr/>
            </a:pPr>
            <a:endParaRPr b="0" dirty="0">
              <a:solidFill>
                <a:schemeClr val="bg2"/>
              </a:solidFill>
            </a:endParaRPr>
          </a:p>
        </p:txBody>
      </p:sp>
      <p:sp>
        <p:nvSpPr>
          <p:cNvPr id="3" name="Text Placeholder 2"/>
          <p:cNvSpPr>
            <a:spLocks noGrp="1"/>
          </p:cNvSpPr>
          <p:nvPr>
            <p:ph type="body" sz="quarter" idx="13"/>
          </p:nvPr>
        </p:nvSpPr>
        <p:spPr>
          <a:xfrm>
            <a:off x="742954" y="506415"/>
            <a:ext cx="8773583" cy="852487"/>
          </a:xfrm>
        </p:spPr>
        <p:txBody>
          <a:bodyPr vert="horz" wrap="square" lIns="0" tIns="0" rIns="0" bIns="0" numCol="1" rtlCol="0" anchor="t" anchorCtr="0" compatLnSpc="1">
            <a:prstTxWarp prst="textNoShape">
              <a:avLst/>
            </a:prstTxWarp>
            <a:noAutofit/>
          </a:bodyPr>
          <a:lstStyle/>
          <a:p>
            <a:pPr>
              <a:spcAft>
                <a:spcPct val="0"/>
              </a:spcAft>
            </a:pPr>
            <a:r>
              <a:rPr lang="en-AU" sz="2400" dirty="0">
                <a:solidFill>
                  <a:schemeClr val="accent5"/>
                </a:solidFill>
                <a:cs typeface="+mj-cs"/>
              </a:rPr>
              <a:t>What’s changed?</a:t>
            </a:r>
          </a:p>
        </p:txBody>
      </p:sp>
      <p:sp>
        <p:nvSpPr>
          <p:cNvPr id="4" name="Slide Number Placeholder 3"/>
          <p:cNvSpPr>
            <a:spLocks noGrp="1"/>
          </p:cNvSpPr>
          <p:nvPr>
            <p:ph type="sldNum" sz="quarter" idx="15"/>
          </p:nvPr>
        </p:nvSpPr>
        <p:spPr/>
        <p:txBody>
          <a:bodyPr/>
          <a:lstStyle/>
          <a:p>
            <a:pPr>
              <a:defRPr/>
            </a:pPr>
            <a:fld id="{DC5A9D67-8AB6-4F5E-89A0-9933B0F0FEA8}" type="slidenum">
              <a:rPr smtClean="0"/>
              <a:pPr>
                <a:defRPr/>
              </a:pPr>
              <a:t>3</a:t>
            </a:fld>
            <a:endParaRPr dirty="0"/>
          </a:p>
        </p:txBody>
      </p:sp>
      <p:sp>
        <p:nvSpPr>
          <p:cNvPr id="5" name="Footer Placeholder 3"/>
          <p:cNvSpPr>
            <a:spLocks noGrp="1"/>
          </p:cNvSpPr>
          <p:nvPr>
            <p:ph type="ftr" sz="quarter" idx="4294967295"/>
          </p:nvPr>
        </p:nvSpPr>
        <p:spPr>
          <a:xfrm>
            <a:off x="4115040" y="6413107"/>
            <a:ext cx="7752267" cy="216000"/>
          </a:xfrm>
          <a:prstGeom prst="rect">
            <a:avLst/>
          </a:prstGeom>
        </p:spPr>
        <p:txBody>
          <a:bodyPr/>
          <a:lstStyle/>
          <a:p>
            <a:r>
              <a:rPr lang="en-AU" sz="1000" dirty="0">
                <a:solidFill>
                  <a:srgbClr val="000000"/>
                </a:solidFill>
              </a:rPr>
              <a:t>THIS MATERIAL IS NOT FOR CIRCULATION TO RETAIL INVESTORS.</a:t>
            </a:r>
          </a:p>
        </p:txBody>
      </p:sp>
      <p:sp>
        <p:nvSpPr>
          <p:cNvPr id="6" name="Content Placeholder 1"/>
          <p:cNvSpPr txBox="1">
            <a:spLocks/>
          </p:cNvSpPr>
          <p:nvPr/>
        </p:nvSpPr>
        <p:spPr>
          <a:xfrm>
            <a:off x="744695" y="4999682"/>
            <a:ext cx="10752667" cy="788883"/>
          </a:xfrm>
          <a:prstGeom prst="rect">
            <a:avLst/>
          </a:prstGeom>
        </p:spPr>
        <p:txBody>
          <a:bodyPr lIns="0" tIns="0" rIns="0" bIns="0">
            <a:noAutofit/>
          </a:bodyPr>
          <a:lstStyle>
            <a:lvl1pPr marL="342900" indent="-342900" algn="l" rtl="0" eaLnBrk="0" fontAlgn="base" hangingPunct="0">
              <a:spcBef>
                <a:spcPct val="0"/>
              </a:spcBef>
              <a:spcAft>
                <a:spcPts val="850"/>
              </a:spcAft>
              <a:buFont typeface="Arial" charset="0"/>
              <a:defRPr lang="en-AU" kern="1200" cap="none">
                <a:solidFill>
                  <a:srgbClr val="D86018"/>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a:lstStyle>
          <a:p>
            <a:pPr marL="285701" indent="-285701">
              <a:buClr>
                <a:srgbClr val="51C4D3"/>
              </a:buClr>
              <a:buFont typeface="Arial" pitchFamily="34" charset="0"/>
              <a:buChar char="•"/>
              <a:defRPr/>
            </a:pPr>
            <a:r>
              <a:rPr lang="en-AU" dirty="0" smtClean="0">
                <a:solidFill>
                  <a:schemeClr val="bg2"/>
                </a:solidFill>
                <a:latin typeface="+mj-lt"/>
              </a:rPr>
              <a:t>We expect to deliver </a:t>
            </a:r>
            <a:r>
              <a:rPr lang="en-AU" b="1" dirty="0">
                <a:solidFill>
                  <a:srgbClr val="51C4D3"/>
                </a:solidFill>
                <a:latin typeface="+mj-lt"/>
              </a:rPr>
              <a:t>improved and more stable returns </a:t>
            </a:r>
            <a:r>
              <a:rPr lang="en-AU" dirty="0" smtClean="0">
                <a:solidFill>
                  <a:schemeClr val="bg2"/>
                </a:solidFill>
                <a:latin typeface="+mj-lt"/>
              </a:rPr>
              <a:t>with a </a:t>
            </a:r>
            <a:r>
              <a:rPr lang="en-AU" b="1" dirty="0" smtClean="0">
                <a:solidFill>
                  <a:srgbClr val="51C4D3"/>
                </a:solidFill>
                <a:latin typeface="+mj-lt"/>
              </a:rPr>
              <a:t>modest reduction </a:t>
            </a:r>
            <a:r>
              <a:rPr lang="en-AU" b="1" dirty="0">
                <a:solidFill>
                  <a:srgbClr val="51C4D3"/>
                </a:solidFill>
                <a:latin typeface="+mj-lt"/>
              </a:rPr>
              <a:t>in risk </a:t>
            </a:r>
            <a:r>
              <a:rPr lang="en-AU" b="1" dirty="0" smtClean="0">
                <a:solidFill>
                  <a:srgbClr val="51C4D3"/>
                </a:solidFill>
                <a:latin typeface="+mj-lt"/>
              </a:rPr>
              <a:t>relative to the benchmark</a:t>
            </a:r>
            <a:r>
              <a:rPr lang="en-AU" dirty="0" smtClean="0">
                <a:solidFill>
                  <a:schemeClr val="bg2"/>
                </a:solidFill>
                <a:latin typeface="+mj-lt"/>
              </a:rPr>
              <a:t>. </a:t>
            </a:r>
            <a:r>
              <a:rPr lang="en-AU" dirty="0">
                <a:solidFill>
                  <a:schemeClr val="bg2"/>
                </a:solidFill>
                <a:latin typeface="+mj-lt"/>
              </a:rPr>
              <a:t>We have greater conviction in the new mix of managers to deliver to the portfolios’ objectives. There is </a:t>
            </a:r>
            <a:r>
              <a:rPr lang="en-AU" b="1" dirty="0" smtClean="0">
                <a:solidFill>
                  <a:srgbClr val="51C4D3"/>
                </a:solidFill>
                <a:latin typeface="+mj-lt"/>
              </a:rPr>
              <a:t>no </a:t>
            </a:r>
            <a:r>
              <a:rPr lang="en-AU" b="1" dirty="0">
                <a:solidFill>
                  <a:srgbClr val="51C4D3"/>
                </a:solidFill>
                <a:latin typeface="+mj-lt"/>
              </a:rPr>
              <a:t>increase in fee</a:t>
            </a:r>
            <a:r>
              <a:rPr lang="en-AU" dirty="0" smtClean="0">
                <a:solidFill>
                  <a:schemeClr val="bg2"/>
                </a:solidFill>
                <a:latin typeface="+mj-lt"/>
              </a:rPr>
              <a:t>.</a:t>
            </a:r>
          </a:p>
          <a:p>
            <a:pPr marL="0" indent="0">
              <a:buClr>
                <a:srgbClr val="51C4D3"/>
              </a:buClr>
              <a:defRPr/>
            </a:pPr>
            <a:endParaRPr dirty="0" smtClean="0">
              <a:solidFill>
                <a:schemeClr val="bg2"/>
              </a:solidFill>
              <a:latin typeface="+mj-lt"/>
            </a:endParaRPr>
          </a:p>
          <a:p>
            <a:pPr marL="285701" indent="-285701">
              <a:buClr>
                <a:srgbClr val="51C4D3"/>
              </a:buClr>
              <a:buFont typeface="Arial" pitchFamily="34" charset="0"/>
              <a:buChar char="•"/>
              <a:defRPr/>
            </a:pPr>
            <a:endParaRPr lang="en-AU" dirty="0">
              <a:solidFill>
                <a:schemeClr val="bg2"/>
              </a:solidFill>
              <a:latin typeface="+mj-lt"/>
            </a:endParaRPr>
          </a:p>
          <a:p>
            <a:pPr marL="285701" indent="-285701">
              <a:buClr>
                <a:srgbClr val="51C4D3"/>
              </a:buClr>
              <a:buFont typeface="Arial" pitchFamily="34" charset="0"/>
              <a:buChar char="•"/>
              <a:defRPr/>
            </a:pPr>
            <a:endParaRPr dirty="0">
              <a:solidFill>
                <a:schemeClr val="bg2"/>
              </a:solidFill>
              <a:latin typeface="+mj-lt"/>
            </a:endParaRPr>
          </a:p>
        </p:txBody>
      </p:sp>
      <p:sp>
        <p:nvSpPr>
          <p:cNvPr id="7" name="Text Placeholder 2"/>
          <p:cNvSpPr txBox="1">
            <a:spLocks/>
          </p:cNvSpPr>
          <p:nvPr/>
        </p:nvSpPr>
        <p:spPr bwMode="auto">
          <a:xfrm>
            <a:off x="744695" y="4259717"/>
            <a:ext cx="8773583" cy="4254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indent="0" defTabSz="914400">
              <a:lnSpc>
                <a:spcPct val="90000"/>
              </a:lnSpc>
              <a:spcBef>
                <a:spcPts val="1000"/>
              </a:spcBef>
              <a:spcAft>
                <a:spcPct val="0"/>
              </a:spcAft>
              <a:buFont typeface="Arial" panose="020B0604020202020204" pitchFamily="34" charset="0"/>
              <a:buNone/>
              <a:defRPr lang="en-US" sz="2400" b="1" cap="none" smtClean="0">
                <a:solidFill>
                  <a:schemeClr val="accent5"/>
                </a:solidFill>
                <a:latin typeface="+mj-lt"/>
                <a:ea typeface="+mj-ea"/>
                <a:cs typeface="+mj-cs"/>
              </a:defRPr>
            </a:lvl1pPr>
            <a:lvl2pPr marL="0" indent="0" defTabSz="914400">
              <a:lnSpc>
                <a:spcPct val="90000"/>
              </a:lnSpc>
              <a:spcBef>
                <a:spcPts val="500"/>
              </a:spcBef>
              <a:spcAft>
                <a:spcPts val="0"/>
              </a:spcAft>
              <a:buFont typeface="Arial" panose="020B0604020202020204" pitchFamily="34" charset="0"/>
              <a:buNone/>
              <a:defRPr lang="en-US" sz="2200" cap="none" baseline="0" smtClean="0">
                <a:solidFill>
                  <a:schemeClr val="bg2"/>
                </a:solidFill>
              </a:defRPr>
            </a:lvl2pPr>
            <a:lvl3pPr marL="1588" indent="0" defTabSz="914400">
              <a:lnSpc>
                <a:spcPct val="90000"/>
              </a:lnSpc>
              <a:spcBef>
                <a:spcPts val="500"/>
              </a:spcBef>
              <a:buFont typeface="Arial" panose="020B0604020202020204" pitchFamily="34" charset="0"/>
              <a:buNone/>
              <a:defRPr lang="en-US" sz="1600" smtClean="0"/>
            </a:lvl3pPr>
            <a:lvl4pPr marL="1588" indent="0" defTabSz="914400">
              <a:lnSpc>
                <a:spcPct val="90000"/>
              </a:lnSpc>
              <a:spcBef>
                <a:spcPts val="500"/>
              </a:spcBef>
              <a:buFont typeface="Charlie Std Regular" panose="02060504000000020004" pitchFamily="18" charset="0"/>
              <a:buNone/>
              <a:defRPr lang="en-US" sz="1400" smtClean="0"/>
            </a:lvl4pPr>
            <a:lvl5pPr marL="1588" indent="0" defTabSz="914400">
              <a:lnSpc>
                <a:spcPct val="90000"/>
              </a:lnSpc>
              <a:spcBef>
                <a:spcPts val="500"/>
              </a:spcBef>
              <a:buFont typeface="Arial" panose="020B0604020202020204" pitchFamily="34" charset="0"/>
              <a:buNone/>
              <a:defRPr lang="en-AU" sz="14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AU" dirty="0"/>
              <a:t>How may clients benefit?</a:t>
            </a:r>
          </a:p>
        </p:txBody>
      </p:sp>
    </p:spTree>
    <p:extLst>
      <p:ext uri="{BB962C8B-B14F-4D97-AF65-F5344CB8AC3E}">
        <p14:creationId xmlns:p14="http://schemas.microsoft.com/office/powerpoint/2010/main" val="4285485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sz="quarter" idx="12"/>
          </p:nvPr>
        </p:nvSpPr>
        <p:spPr bwMode="auto">
          <a:xfrm>
            <a:off x="742953" y="1548754"/>
            <a:ext cx="10752667" cy="2364343"/>
          </a:xfrm>
        </p:spPr>
        <p:txBody>
          <a:bodyPr vert="horz" wrap="square" lIns="0" tIns="0" rIns="0" bIns="0" numCol="1" rtlCol="0" anchor="t" anchorCtr="0" compatLnSpc="1">
            <a:prstTxWarp prst="textNoShape">
              <a:avLst/>
            </a:prstTxWarp>
            <a:noAutofit/>
          </a:bodyPr>
          <a:lstStyle/>
          <a:p>
            <a:pPr marL="285701" indent="-285701">
              <a:buClr>
                <a:srgbClr val="51C4D3"/>
              </a:buClr>
              <a:buFont typeface="Arial" panose="020B0604020202020204" pitchFamily="34" charset="0"/>
              <a:buChar char="•"/>
            </a:pPr>
            <a:r>
              <a:rPr lang="en-AU" b="0" dirty="0">
                <a:solidFill>
                  <a:schemeClr val="bg2"/>
                </a:solidFill>
              </a:rPr>
              <a:t>MLC Diversified Debt Fund</a:t>
            </a:r>
          </a:p>
          <a:p>
            <a:pPr marL="285701" indent="-285701">
              <a:buClr>
                <a:srgbClr val="51C4D3"/>
              </a:buClr>
              <a:buChar char="•"/>
            </a:pPr>
            <a:r>
              <a:rPr lang="en-AU" b="0" dirty="0" smtClean="0">
                <a:solidFill>
                  <a:schemeClr val="bg2"/>
                </a:solidFill>
              </a:rPr>
              <a:t>MLC Index Plus portfolios</a:t>
            </a:r>
          </a:p>
          <a:p>
            <a:pPr marL="285701" indent="-285701">
              <a:buClr>
                <a:srgbClr val="51C4D3"/>
              </a:buClr>
              <a:buChar char="•"/>
            </a:pPr>
            <a:r>
              <a:rPr lang="en-AU" b="0" dirty="0" smtClean="0">
                <a:solidFill>
                  <a:schemeClr val="bg2"/>
                </a:solidFill>
              </a:rPr>
              <a:t>MLC </a:t>
            </a:r>
            <a:r>
              <a:rPr lang="en-AU" b="0" dirty="0">
                <a:solidFill>
                  <a:schemeClr val="bg2"/>
                </a:solidFill>
              </a:rPr>
              <a:t>Horizon portfolios 1 to 5, and</a:t>
            </a:r>
          </a:p>
          <a:p>
            <a:pPr marL="285701" indent="-285701">
              <a:buClr>
                <a:srgbClr val="51C4D3"/>
              </a:buClr>
              <a:buChar char="•"/>
            </a:pPr>
            <a:r>
              <a:rPr lang="en-AU" b="0" dirty="0">
                <a:solidFill>
                  <a:schemeClr val="bg2"/>
                </a:solidFill>
              </a:rPr>
              <a:t>MySuper</a:t>
            </a:r>
            <a:r>
              <a:rPr lang="en-AU" b="0" dirty="0" smtClean="0">
                <a:solidFill>
                  <a:schemeClr val="bg2"/>
                </a:solidFill>
              </a:rPr>
              <a:t>.</a:t>
            </a:r>
          </a:p>
          <a:p>
            <a:pPr marL="285701" indent="-285701">
              <a:buClr>
                <a:srgbClr val="51C4D3"/>
              </a:buClr>
              <a:buChar char="•"/>
            </a:pPr>
            <a:endParaRPr lang="en-AU" b="0" dirty="0">
              <a:solidFill>
                <a:schemeClr val="bg2"/>
              </a:solidFill>
            </a:endParaRPr>
          </a:p>
          <a:p>
            <a:pPr marL="285701" indent="-285701">
              <a:buClr>
                <a:srgbClr val="51C4D3"/>
              </a:buClr>
              <a:buChar char="•"/>
            </a:pPr>
            <a:endParaRPr b="0" dirty="0">
              <a:solidFill>
                <a:schemeClr val="bg2"/>
              </a:solidFill>
            </a:endParaRPr>
          </a:p>
        </p:txBody>
      </p:sp>
      <p:sp>
        <p:nvSpPr>
          <p:cNvPr id="3" name="Text Placeholder 2"/>
          <p:cNvSpPr>
            <a:spLocks noGrp="1"/>
          </p:cNvSpPr>
          <p:nvPr>
            <p:ph type="body" sz="quarter" idx="13"/>
          </p:nvPr>
        </p:nvSpPr>
        <p:spPr/>
        <p:txBody>
          <a:bodyPr vert="horz" wrap="square" lIns="0" tIns="0" rIns="0" bIns="0" numCol="1" rtlCol="0" anchor="t" anchorCtr="0" compatLnSpc="1">
            <a:prstTxWarp prst="textNoShape">
              <a:avLst/>
            </a:prstTxWarp>
            <a:noAutofit/>
          </a:bodyPr>
          <a:lstStyle/>
          <a:p>
            <a:pPr>
              <a:spcAft>
                <a:spcPct val="0"/>
              </a:spcAft>
            </a:pPr>
            <a:r>
              <a:rPr lang="en-AU" sz="2400" dirty="0">
                <a:solidFill>
                  <a:schemeClr val="accent5"/>
                </a:solidFill>
                <a:cs typeface="+mj-cs"/>
              </a:rPr>
              <a:t>Which funds are affected?</a:t>
            </a:r>
          </a:p>
        </p:txBody>
      </p:sp>
      <p:sp>
        <p:nvSpPr>
          <p:cNvPr id="4" name="Slide Number Placeholder 3"/>
          <p:cNvSpPr>
            <a:spLocks noGrp="1"/>
          </p:cNvSpPr>
          <p:nvPr>
            <p:ph type="sldNum" sz="quarter" idx="15"/>
          </p:nvPr>
        </p:nvSpPr>
        <p:spPr/>
        <p:txBody>
          <a:bodyPr/>
          <a:lstStyle/>
          <a:p>
            <a:pPr>
              <a:defRPr/>
            </a:pPr>
            <a:fld id="{36EA6ED1-EA25-4849-B49E-27F1955AAC1E}" type="slidenum">
              <a:rPr smtClean="0"/>
              <a:pPr>
                <a:defRPr/>
              </a:pPr>
              <a:t>4</a:t>
            </a:fld>
            <a:endParaRPr dirty="0"/>
          </a:p>
        </p:txBody>
      </p:sp>
      <p:sp>
        <p:nvSpPr>
          <p:cNvPr id="5" name="Footer Placeholder 3"/>
          <p:cNvSpPr>
            <a:spLocks noGrp="1"/>
          </p:cNvSpPr>
          <p:nvPr>
            <p:ph type="ftr" sz="quarter" idx="4294967295"/>
          </p:nvPr>
        </p:nvSpPr>
        <p:spPr>
          <a:xfrm>
            <a:off x="4115040" y="6426755"/>
            <a:ext cx="7752267" cy="216000"/>
          </a:xfrm>
          <a:prstGeom prst="rect">
            <a:avLst/>
          </a:prstGeom>
        </p:spPr>
        <p:txBody>
          <a:bodyPr/>
          <a:lstStyle/>
          <a:p>
            <a:r>
              <a:rPr lang="en-AU" sz="1000" dirty="0">
                <a:solidFill>
                  <a:srgbClr val="000000"/>
                </a:solidFill>
              </a:rPr>
              <a:t>THIS MATERIAL IS NOT FOR CIRCULATION TO RETAIL INVESTORS.</a:t>
            </a:r>
          </a:p>
        </p:txBody>
      </p:sp>
    </p:spTree>
    <p:extLst>
      <p:ext uri="{BB962C8B-B14F-4D97-AF65-F5344CB8AC3E}">
        <p14:creationId xmlns:p14="http://schemas.microsoft.com/office/powerpoint/2010/main" val="79340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quarter" idx="12"/>
          </p:nvPr>
        </p:nvSpPr>
        <p:spPr bwMode="auto">
          <a:xfrm>
            <a:off x="725515" y="1181737"/>
            <a:ext cx="10409767" cy="3090863"/>
          </a:xfrm>
        </p:spPr>
        <p:txBody>
          <a:bodyPr wrap="square" numCol="1" anchor="t" anchorCtr="0" compatLnSpc="1">
            <a:prstTxWarp prst="textNoShape">
              <a:avLst/>
            </a:prstTxWarp>
          </a:bodyPr>
          <a:lstStyle/>
          <a:p>
            <a:pPr marL="285701" indent="-285701">
              <a:buClr>
                <a:srgbClr val="51C4D3"/>
              </a:buClr>
              <a:buFont typeface="Arial" pitchFamily="34" charset="0"/>
              <a:buChar char="•"/>
              <a:defRPr/>
            </a:pPr>
            <a:r>
              <a:rPr lang="en-US" b="0" dirty="0">
                <a:solidFill>
                  <a:schemeClr val="bg2"/>
                </a:solidFill>
              </a:rPr>
              <a:t>We actively manage our portfolios and work constantly to improve them. </a:t>
            </a:r>
          </a:p>
          <a:p>
            <a:pPr marL="285701" indent="-285701">
              <a:buClr>
                <a:srgbClr val="51C4D3"/>
              </a:buClr>
              <a:buFont typeface="Arial" pitchFamily="34" charset="0"/>
              <a:buChar char="•"/>
              <a:defRPr/>
            </a:pPr>
            <a:r>
              <a:rPr lang="en-AU" b="0" dirty="0">
                <a:solidFill>
                  <a:schemeClr val="bg2"/>
                </a:solidFill>
              </a:rPr>
              <a:t>We believe the appointment of </a:t>
            </a:r>
            <a:r>
              <a:rPr lang="en-AU" dirty="0">
                <a:solidFill>
                  <a:schemeClr val="bg2"/>
                </a:solidFill>
              </a:rPr>
              <a:t>Insight</a:t>
            </a:r>
            <a:r>
              <a:rPr lang="en-AU" b="0" dirty="0">
                <a:solidFill>
                  <a:schemeClr val="bg2"/>
                </a:solidFill>
              </a:rPr>
              <a:t> to </a:t>
            </a:r>
            <a:r>
              <a:rPr lang="en-AU" b="0" dirty="0" smtClean="0">
                <a:solidFill>
                  <a:schemeClr val="bg2"/>
                </a:solidFill>
              </a:rPr>
              <a:t>manage global </a:t>
            </a:r>
            <a:r>
              <a:rPr lang="en-AU" b="0" dirty="0">
                <a:solidFill>
                  <a:schemeClr val="bg2"/>
                </a:solidFill>
              </a:rPr>
              <a:t>government bonds </a:t>
            </a:r>
            <a:r>
              <a:rPr lang="en-AU" b="0" dirty="0" smtClean="0">
                <a:solidFill>
                  <a:schemeClr val="bg2"/>
                </a:solidFill>
              </a:rPr>
              <a:t>improves</a:t>
            </a:r>
            <a:r>
              <a:rPr lang="en-AU" b="0" dirty="0" smtClean="0">
                <a:solidFill>
                  <a:srgbClr val="FF0000"/>
                </a:solidFill>
              </a:rPr>
              <a:t> </a:t>
            </a:r>
            <a:r>
              <a:rPr lang="en-AU" b="0" dirty="0">
                <a:solidFill>
                  <a:schemeClr val="bg2"/>
                </a:solidFill>
              </a:rPr>
              <a:t>the return potential </a:t>
            </a:r>
            <a:r>
              <a:rPr lang="en-AU" b="0" dirty="0" smtClean="0">
                <a:solidFill>
                  <a:schemeClr val="bg2"/>
                </a:solidFill>
              </a:rPr>
              <a:t>of our </a:t>
            </a:r>
            <a:r>
              <a:rPr lang="en-AU" b="0" dirty="0">
                <a:solidFill>
                  <a:schemeClr val="bg2"/>
                </a:solidFill>
              </a:rPr>
              <a:t>fixed income </a:t>
            </a:r>
            <a:r>
              <a:rPr lang="en-AU" b="0" dirty="0" smtClean="0">
                <a:solidFill>
                  <a:schemeClr val="bg2"/>
                </a:solidFill>
              </a:rPr>
              <a:t>strategies. We </a:t>
            </a:r>
            <a:r>
              <a:rPr lang="en-AU" b="0" dirty="0">
                <a:solidFill>
                  <a:schemeClr val="bg2"/>
                </a:solidFill>
              </a:rPr>
              <a:t>have strong conviction </a:t>
            </a:r>
            <a:r>
              <a:rPr lang="en-AU" b="0" dirty="0" smtClean="0">
                <a:solidFill>
                  <a:schemeClr val="bg2"/>
                </a:solidFill>
              </a:rPr>
              <a:t>in the robustness </a:t>
            </a:r>
            <a:r>
              <a:rPr lang="en-AU" b="0" dirty="0">
                <a:solidFill>
                  <a:schemeClr val="bg2"/>
                </a:solidFill>
              </a:rPr>
              <a:t>of their investment </a:t>
            </a:r>
            <a:r>
              <a:rPr lang="en-AU" b="0" dirty="0" smtClean="0">
                <a:solidFill>
                  <a:schemeClr val="bg2"/>
                </a:solidFill>
              </a:rPr>
              <a:t>process across the full breadth of their sources of excess returns eg country allocation and yield curve management. </a:t>
            </a:r>
            <a:r>
              <a:rPr lang="en-AU" b="0" dirty="0">
                <a:solidFill>
                  <a:schemeClr val="bg2"/>
                </a:solidFill>
              </a:rPr>
              <a:t>They have a highly </a:t>
            </a:r>
            <a:r>
              <a:rPr lang="en-AU" b="0" dirty="0" smtClean="0">
                <a:solidFill>
                  <a:schemeClr val="bg2"/>
                </a:solidFill>
              </a:rPr>
              <a:t>skilful and stable </a:t>
            </a:r>
            <a:r>
              <a:rPr lang="en-AU" b="0" dirty="0">
                <a:solidFill>
                  <a:schemeClr val="bg2"/>
                </a:solidFill>
              </a:rPr>
              <a:t>investment team </a:t>
            </a:r>
            <a:r>
              <a:rPr lang="en-AU" b="0" dirty="0" smtClean="0">
                <a:solidFill>
                  <a:schemeClr val="bg2"/>
                </a:solidFill>
              </a:rPr>
              <a:t>that have delivered </a:t>
            </a:r>
            <a:r>
              <a:rPr lang="en-AU" b="0" dirty="0">
                <a:solidFill>
                  <a:schemeClr val="bg2"/>
                </a:solidFill>
              </a:rPr>
              <a:t>a solid track record in managing global government bonds.</a:t>
            </a:r>
          </a:p>
          <a:p>
            <a:pPr marL="285701" indent="-285701">
              <a:buClr>
                <a:srgbClr val="51C4D3"/>
              </a:buClr>
              <a:buFont typeface="Arial" pitchFamily="34" charset="0"/>
              <a:buChar char="•"/>
              <a:defRPr/>
            </a:pPr>
            <a:r>
              <a:rPr lang="en-AU" b="0" dirty="0" smtClean="0">
                <a:solidFill>
                  <a:schemeClr val="bg2"/>
                </a:solidFill>
              </a:rPr>
              <a:t>We believe the reallocation </a:t>
            </a:r>
            <a:r>
              <a:rPr lang="en-AU" b="0" dirty="0">
                <a:solidFill>
                  <a:schemeClr val="bg2"/>
                </a:solidFill>
              </a:rPr>
              <a:t>of global multi-sector bonds from Franklin Templeton to </a:t>
            </a:r>
            <a:r>
              <a:rPr lang="en-AU" dirty="0">
                <a:solidFill>
                  <a:schemeClr val="bg2"/>
                </a:solidFill>
              </a:rPr>
              <a:t>Amundi</a:t>
            </a:r>
            <a:r>
              <a:rPr lang="en-AU" b="0" dirty="0">
                <a:solidFill>
                  <a:schemeClr val="bg2"/>
                </a:solidFill>
              </a:rPr>
              <a:t> will improve the risk return profile of the fixed income </a:t>
            </a:r>
            <a:r>
              <a:rPr lang="en-AU" b="0" dirty="0" smtClean="0">
                <a:solidFill>
                  <a:schemeClr val="bg2"/>
                </a:solidFill>
              </a:rPr>
              <a:t>strategies. Amundi has </a:t>
            </a:r>
            <a:r>
              <a:rPr lang="en-AU" b="0" dirty="0">
                <a:solidFill>
                  <a:schemeClr val="bg2"/>
                </a:solidFill>
              </a:rPr>
              <a:t>a more </a:t>
            </a:r>
            <a:r>
              <a:rPr lang="en-AU" b="0" dirty="0" smtClean="0">
                <a:solidFill>
                  <a:schemeClr val="bg2"/>
                </a:solidFill>
              </a:rPr>
              <a:t>balanced approach to managing risks such as duration and currency compared to Franklin Templeton. Amundi’s investment style is more aligned with the objectives of our portfolios. </a:t>
            </a:r>
          </a:p>
          <a:p>
            <a:pPr marL="285701" indent="-285701">
              <a:buClr>
                <a:srgbClr val="51C4D3"/>
              </a:buClr>
              <a:buFont typeface="Arial" pitchFamily="34" charset="0"/>
              <a:buChar char="•"/>
              <a:defRPr/>
            </a:pPr>
            <a:r>
              <a:rPr lang="en-AU" b="0" dirty="0">
                <a:solidFill>
                  <a:schemeClr val="bg2"/>
                </a:solidFill>
              </a:rPr>
              <a:t>The managers’ allocations in our fixed income strategies are tailored across our </a:t>
            </a:r>
            <a:r>
              <a:rPr lang="en-AU" b="0" dirty="0" smtClean="0">
                <a:solidFill>
                  <a:schemeClr val="bg2"/>
                </a:solidFill>
              </a:rPr>
              <a:t>portfolios.</a:t>
            </a:r>
          </a:p>
          <a:p>
            <a:pPr>
              <a:buClr>
                <a:srgbClr val="51C4D3"/>
              </a:buClr>
              <a:defRPr/>
            </a:pPr>
            <a:endParaRPr lang="en-AU" b="0" dirty="0">
              <a:solidFill>
                <a:schemeClr val="bg2"/>
              </a:solidFill>
            </a:endParaRPr>
          </a:p>
          <a:p>
            <a:pPr marL="285701" indent="-285701">
              <a:buClr>
                <a:srgbClr val="51C4D3"/>
              </a:buClr>
              <a:buFont typeface="Arial" pitchFamily="34" charset="0"/>
              <a:buChar char="•"/>
              <a:defRPr/>
            </a:pPr>
            <a:endParaRPr lang="en-AU" b="0" dirty="0">
              <a:solidFill>
                <a:schemeClr val="bg2"/>
              </a:solidFill>
            </a:endParaRPr>
          </a:p>
          <a:p>
            <a:pPr>
              <a:buClr>
                <a:schemeClr val="accent3"/>
              </a:buClr>
              <a:defRPr/>
            </a:pPr>
            <a:endParaRPr lang="en-US" sz="1600" dirty="0">
              <a:solidFill>
                <a:schemeClr val="bg2"/>
              </a:solidFill>
            </a:endParaRPr>
          </a:p>
        </p:txBody>
      </p:sp>
      <p:sp>
        <p:nvSpPr>
          <p:cNvPr id="3" name="Text Placeholder 2"/>
          <p:cNvSpPr>
            <a:spLocks noGrp="1"/>
          </p:cNvSpPr>
          <p:nvPr>
            <p:ph type="body" sz="quarter" idx="13"/>
          </p:nvPr>
        </p:nvSpPr>
        <p:spPr>
          <a:xfrm>
            <a:off x="742954" y="506415"/>
            <a:ext cx="8773583" cy="852487"/>
          </a:xfrm>
        </p:spPr>
        <p:txBody>
          <a:bodyPr wrap="square" numCol="1" anchorCtr="0" compatLnSpc="1">
            <a:prstTxWarp prst="textNoShape">
              <a:avLst/>
            </a:prstTxWarp>
          </a:bodyPr>
          <a:lstStyle/>
          <a:p>
            <a:pPr>
              <a:spcAft>
                <a:spcPct val="0"/>
              </a:spcAft>
              <a:defRPr/>
            </a:pPr>
            <a:r>
              <a:rPr lang="en-AU" sz="2400" dirty="0">
                <a:solidFill>
                  <a:schemeClr val="accent5"/>
                </a:solidFill>
                <a:cs typeface="+mj-cs"/>
              </a:rPr>
              <a:t>Why we’re making these changes </a:t>
            </a:r>
          </a:p>
        </p:txBody>
      </p:sp>
      <p:sp>
        <p:nvSpPr>
          <p:cNvPr id="4" name="Slide Number Placeholder 3"/>
          <p:cNvSpPr>
            <a:spLocks noGrp="1"/>
          </p:cNvSpPr>
          <p:nvPr>
            <p:ph type="sldNum" sz="quarter" idx="15"/>
          </p:nvPr>
        </p:nvSpPr>
        <p:spPr/>
        <p:txBody>
          <a:bodyPr/>
          <a:lstStyle/>
          <a:p>
            <a:pPr>
              <a:defRPr/>
            </a:pPr>
            <a:fld id="{CAEE6887-993B-4528-A4E5-F911EC2D1042}" type="slidenum">
              <a:rPr smtClean="0"/>
              <a:pPr>
                <a:defRPr/>
              </a:pPr>
              <a:t>5</a:t>
            </a:fld>
            <a:endParaRPr dirty="0"/>
          </a:p>
        </p:txBody>
      </p:sp>
      <p:sp>
        <p:nvSpPr>
          <p:cNvPr id="8" name="Footer Placeholder 3"/>
          <p:cNvSpPr>
            <a:spLocks noGrp="1"/>
          </p:cNvSpPr>
          <p:nvPr>
            <p:ph type="ftr" sz="quarter" idx="4294967295"/>
          </p:nvPr>
        </p:nvSpPr>
        <p:spPr>
          <a:xfrm>
            <a:off x="4115040" y="6426755"/>
            <a:ext cx="7752267" cy="216000"/>
          </a:xfrm>
          <a:prstGeom prst="rect">
            <a:avLst/>
          </a:prstGeom>
        </p:spPr>
        <p:txBody>
          <a:bodyPr/>
          <a:lstStyle/>
          <a:p>
            <a:r>
              <a:rPr lang="en-AU" sz="1000" dirty="0">
                <a:solidFill>
                  <a:srgbClr val="000000"/>
                </a:solidFill>
              </a:rPr>
              <a:t>THIS MATERIAL IS NOT FOR CIRCULATION TO RETAIL INVESTORS.</a:t>
            </a:r>
          </a:p>
        </p:txBody>
      </p:sp>
    </p:spTree>
    <p:extLst>
      <p:ext uri="{BB962C8B-B14F-4D97-AF65-F5344CB8AC3E}">
        <p14:creationId xmlns:p14="http://schemas.microsoft.com/office/powerpoint/2010/main" val="2644562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42954" y="506415"/>
            <a:ext cx="8773583" cy="852487"/>
          </a:xfrm>
        </p:spPr>
        <p:txBody>
          <a:bodyPr wrap="square" numCol="1" anchorCtr="0" compatLnSpc="1">
            <a:prstTxWarp prst="textNoShape">
              <a:avLst/>
            </a:prstTxWarp>
          </a:bodyPr>
          <a:lstStyle/>
          <a:p>
            <a:pPr>
              <a:spcAft>
                <a:spcPct val="0"/>
              </a:spcAft>
              <a:defRPr/>
            </a:pPr>
            <a:r>
              <a:rPr lang="en-AU" sz="2400" dirty="0">
                <a:solidFill>
                  <a:schemeClr val="accent5"/>
                </a:solidFill>
                <a:cs typeface="+mj-cs"/>
              </a:rPr>
              <a:t>Who is the manager? </a:t>
            </a:r>
          </a:p>
        </p:txBody>
      </p:sp>
      <p:sp>
        <p:nvSpPr>
          <p:cNvPr id="4" name="Slide Number Placeholder 3"/>
          <p:cNvSpPr>
            <a:spLocks noGrp="1"/>
          </p:cNvSpPr>
          <p:nvPr>
            <p:ph type="sldNum" sz="quarter" idx="15"/>
          </p:nvPr>
        </p:nvSpPr>
        <p:spPr>
          <a:xfrm>
            <a:off x="10909300" y="6474777"/>
            <a:ext cx="764117" cy="215900"/>
          </a:xfrm>
        </p:spPr>
        <p:txBody>
          <a:bodyPr vert="horz" lIns="0" tIns="45712" rIns="0" bIns="45712" rtlCol="0" anchor="ctr"/>
          <a:lstStyle/>
          <a:p>
            <a:fld id="{3C06585D-7717-4572-A4F3-BC49DCA0C10F}" type="slidenum">
              <a:rPr/>
              <a:pPr/>
              <a:t>6</a:t>
            </a:fld>
            <a:endParaRPr dirty="0"/>
          </a:p>
        </p:txBody>
      </p:sp>
      <p:sp>
        <p:nvSpPr>
          <p:cNvPr id="8" name="Rectangle 7"/>
          <p:cNvSpPr/>
          <p:nvPr/>
        </p:nvSpPr>
        <p:spPr>
          <a:xfrm>
            <a:off x="7082367" y="2143127"/>
            <a:ext cx="3098800"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AU" dirty="0">
              <a:solidFill>
                <a:schemeClr val="tx1"/>
              </a:solidFill>
            </a:endParaRPr>
          </a:p>
        </p:txBody>
      </p:sp>
      <p:sp>
        <p:nvSpPr>
          <p:cNvPr id="2" name="TextBox 1"/>
          <p:cNvSpPr txBox="1"/>
          <p:nvPr/>
        </p:nvSpPr>
        <p:spPr>
          <a:xfrm>
            <a:off x="501104" y="1080279"/>
            <a:ext cx="3910868" cy="3225106"/>
          </a:xfrm>
          <a:prstGeom prst="rect">
            <a:avLst/>
          </a:prstGeom>
        </p:spPr>
        <p:txBody>
          <a:bodyPr vert="horz" wrap="square" lIns="0" tIns="0" rIns="0" bIns="0" numCol="1" rtlCol="0" anchor="t" anchorCtr="0" compatLnSpc="1">
            <a:prstTxWarp prst="textNoShape">
              <a:avLst/>
            </a:prstTxWarp>
            <a:noAutofit/>
          </a:bodyPr>
          <a:lstStyle>
            <a:lvl1pPr marL="285750" indent="-285750" defTabSz="914400">
              <a:lnSpc>
                <a:spcPct val="100000"/>
              </a:lnSpc>
              <a:spcBef>
                <a:spcPts val="1000"/>
              </a:spcBef>
              <a:buClr>
                <a:srgbClr val="51C4D3"/>
              </a:buClr>
              <a:buFont typeface="Arial" pitchFamily="34" charset="0"/>
              <a:buChar char="•"/>
              <a:defRPr b="0" cap="none">
                <a:solidFill>
                  <a:schemeClr val="bg2"/>
                </a:solidFill>
                <a:latin typeface="+mj-lt"/>
              </a:defRPr>
            </a:lvl1pPr>
            <a:lvl2pPr marL="0" indent="0" defTabSz="914400">
              <a:lnSpc>
                <a:spcPct val="100000"/>
              </a:lnSpc>
              <a:spcBef>
                <a:spcPts val="500"/>
              </a:spcBef>
              <a:buFont typeface="Arial" panose="020B0604020202020204" pitchFamily="34" charset="0"/>
              <a:buNone/>
              <a:defRPr sz="1600"/>
            </a:lvl2pPr>
            <a:lvl3pPr marL="0" indent="-180000" defTabSz="914400">
              <a:lnSpc>
                <a:spcPct val="100000"/>
              </a:lnSpc>
              <a:spcBef>
                <a:spcPts val="500"/>
              </a:spcBef>
              <a:buFont typeface="Arial" panose="020B0604020202020204" pitchFamily="34" charset="0"/>
              <a:buChar char="•"/>
              <a:defRPr sz="1600"/>
            </a:lvl3pPr>
            <a:lvl4pPr marL="504000" indent="-180000" defTabSz="914400">
              <a:lnSpc>
                <a:spcPct val="100000"/>
              </a:lnSpc>
              <a:spcBef>
                <a:spcPts val="500"/>
              </a:spcBef>
              <a:buFont typeface="Charlie Std Regular" panose="02060504000000020004" pitchFamily="18" charset="0"/>
              <a:buChar char="‒"/>
              <a:defRPr sz="1400"/>
            </a:lvl4pPr>
            <a:lvl5pPr marL="792000" indent="-180000" defTabSz="914400">
              <a:lnSpc>
                <a:spcPct val="100000"/>
              </a:lnSpc>
              <a:spcBef>
                <a:spcPts val="500"/>
              </a:spcBef>
              <a:buFont typeface="Arial" panose="020B0604020202020204" pitchFamily="34" charset="0"/>
              <a:buChar char="•"/>
              <a:defRPr sz="14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AU" sz="1400" dirty="0"/>
              <a:t>Owned by BNY Mellon Asset Management, Insight is a specialist fixed income manager.</a:t>
            </a:r>
          </a:p>
          <a:p>
            <a:r>
              <a:rPr lang="en-AU" sz="1400" dirty="0"/>
              <a:t>Insight has more than </a:t>
            </a:r>
            <a:r>
              <a:rPr lang="en-AU" sz="1400" dirty="0" smtClean="0"/>
              <a:t>A$1 trillion </a:t>
            </a:r>
            <a:r>
              <a:rPr lang="en-AU" sz="1400" dirty="0"/>
              <a:t>of assets under management (at 30/06/18). </a:t>
            </a:r>
          </a:p>
          <a:p>
            <a:r>
              <a:rPr lang="en-AU" sz="1400" dirty="0"/>
              <a:t>Insight’s Fixed Income Group employs 112 investment professionals (at 30/06/18).</a:t>
            </a:r>
          </a:p>
          <a:p>
            <a:r>
              <a:rPr lang="en-AU" sz="1400" dirty="0"/>
              <a:t>We appointed Insight to manage global absolute return bonds in May 2015.</a:t>
            </a:r>
          </a:p>
          <a:p>
            <a:r>
              <a:rPr lang="en-AU" sz="1400" dirty="0"/>
              <a:t>We believe Insight’s strengths include robust portfolio construction and risk management capabilities executed by high quality and very experienced investment professionals responsible for the key investment decisions across interest rates, foreign exchange, government bonds and credit. Investment strategy is formulated at the investment committee, based on an assessment of strategic, tactical and technical factors.</a:t>
            </a:r>
          </a:p>
          <a:p>
            <a:r>
              <a:rPr lang="en-AU" sz="1400" dirty="0"/>
              <a:t>While the majority of the assets will comprise developed market government bonds, a limited exposure to liquid emerging market local currency government bonds is permitted (up to 15</a:t>
            </a:r>
            <a:r>
              <a:rPr lang="en-AU" sz="1400" dirty="0" smtClean="0"/>
              <a:t>%).</a:t>
            </a:r>
            <a:endParaRPr lang="en-AU" sz="1400" dirty="0"/>
          </a:p>
        </p:txBody>
      </p:sp>
      <p:sp>
        <p:nvSpPr>
          <p:cNvPr id="10" name="Footer Placeholder 3"/>
          <p:cNvSpPr>
            <a:spLocks noGrp="1"/>
          </p:cNvSpPr>
          <p:nvPr>
            <p:ph type="ftr" sz="quarter" idx="4294967295"/>
          </p:nvPr>
        </p:nvSpPr>
        <p:spPr>
          <a:xfrm>
            <a:off x="3607824" y="6642000"/>
            <a:ext cx="7752267" cy="216000"/>
          </a:xfrm>
          <a:prstGeom prst="rect">
            <a:avLst/>
          </a:prstGeom>
        </p:spPr>
        <p:txBody>
          <a:bodyPr/>
          <a:lstStyle/>
          <a:p>
            <a:r>
              <a:rPr lang="en-AU" sz="1000" dirty="0">
                <a:solidFill>
                  <a:srgbClr val="000000"/>
                </a:solidFill>
              </a:rPr>
              <a:t>THIS MATERIAL IS NOT FOR CIRCULATION TO RETAIL INVESTORS.</a:t>
            </a:r>
          </a:p>
        </p:txBody>
      </p:sp>
      <p:sp>
        <p:nvSpPr>
          <p:cNvPr id="6" name="TextBox 5"/>
          <p:cNvSpPr txBox="1"/>
          <p:nvPr/>
        </p:nvSpPr>
        <p:spPr>
          <a:xfrm>
            <a:off x="7082368" y="4988859"/>
            <a:ext cx="2097741" cy="215431"/>
          </a:xfrm>
          <a:prstGeom prst="rect">
            <a:avLst/>
          </a:prstGeom>
          <a:noFill/>
        </p:spPr>
        <p:txBody>
          <a:bodyPr wrap="square" lIns="91424" tIns="45712" rIns="91424" bIns="45712" rtlCol="0">
            <a:spAutoFit/>
          </a:bodyPr>
          <a:lstStyle/>
          <a:p>
            <a:r>
              <a:rPr lang="en-AU" sz="800" dirty="0"/>
              <a:t>Source: Insight.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413" y="159395"/>
            <a:ext cx="1060704" cy="810768"/>
          </a:xfrm>
          <a:prstGeom prst="rect">
            <a:avLst/>
          </a:prstGeom>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336" b="10253"/>
          <a:stretch/>
        </p:blipFill>
        <p:spPr bwMode="auto">
          <a:xfrm>
            <a:off x="4411972" y="1913761"/>
            <a:ext cx="7780028" cy="339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4595751" y="5546999"/>
            <a:ext cx="2097741" cy="215444"/>
          </a:xfrm>
          <a:prstGeom prst="rect">
            <a:avLst/>
          </a:prstGeom>
          <a:noFill/>
        </p:spPr>
        <p:txBody>
          <a:bodyPr wrap="square" rtlCol="0">
            <a:spAutoFit/>
          </a:bodyPr>
          <a:lstStyle/>
          <a:p>
            <a:r>
              <a:rPr lang="en-AU" sz="800" dirty="0" smtClean="0"/>
              <a:t>Source: Insight.</a:t>
            </a:r>
            <a:endParaRPr lang="en-AU" sz="800" dirty="0"/>
          </a:p>
        </p:txBody>
      </p:sp>
      <p:sp>
        <p:nvSpPr>
          <p:cNvPr id="57" name="TextBox 56"/>
          <p:cNvSpPr txBox="1"/>
          <p:nvPr/>
        </p:nvSpPr>
        <p:spPr>
          <a:xfrm>
            <a:off x="4595751" y="1588471"/>
            <a:ext cx="7316849" cy="276999"/>
          </a:xfrm>
          <a:prstGeom prst="rect">
            <a:avLst/>
          </a:prstGeom>
          <a:solidFill>
            <a:schemeClr val="tx2">
              <a:lumMod val="50000"/>
            </a:schemeClr>
          </a:solidFill>
        </p:spPr>
        <p:txBody>
          <a:bodyPr wrap="square">
            <a:spAutoFit/>
          </a:bodyPr>
          <a:lstStyle/>
          <a:p>
            <a:pPr>
              <a:defRPr/>
            </a:pPr>
            <a:r>
              <a:rPr lang="en-AU" sz="1200" b="1" dirty="0" smtClean="0">
                <a:solidFill>
                  <a:schemeClr val="bg1"/>
                </a:solidFill>
              </a:rPr>
              <a:t>Insight’s investment process</a:t>
            </a:r>
            <a:endParaRPr lang="en-AU" sz="1200" b="1" dirty="0">
              <a:solidFill>
                <a:schemeClr val="bg1"/>
              </a:solidFill>
            </a:endParaRPr>
          </a:p>
        </p:txBody>
      </p:sp>
    </p:spTree>
    <p:extLst>
      <p:ext uri="{BB962C8B-B14F-4D97-AF65-F5344CB8AC3E}">
        <p14:creationId xmlns:p14="http://schemas.microsoft.com/office/powerpoint/2010/main" val="410087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42951" y="506414"/>
            <a:ext cx="8773583" cy="852487"/>
          </a:xfrm>
        </p:spPr>
        <p:txBody>
          <a:bodyPr wrap="square" numCol="1" anchorCtr="0" compatLnSpc="1">
            <a:prstTxWarp prst="textNoShape">
              <a:avLst/>
            </a:prstTxWarp>
          </a:bodyPr>
          <a:lstStyle/>
          <a:p>
            <a:pPr>
              <a:spcAft>
                <a:spcPct val="0"/>
              </a:spcAft>
              <a:defRPr/>
            </a:pPr>
            <a:r>
              <a:rPr lang="en-AU" sz="2400" dirty="0">
                <a:solidFill>
                  <a:schemeClr val="accent5"/>
                </a:solidFill>
                <a:cs typeface="+mj-cs"/>
              </a:rPr>
              <a:t>Who is the manager? </a:t>
            </a:r>
          </a:p>
        </p:txBody>
      </p:sp>
      <p:sp>
        <p:nvSpPr>
          <p:cNvPr id="4" name="Slide Number Placeholder 3"/>
          <p:cNvSpPr>
            <a:spLocks noGrp="1"/>
          </p:cNvSpPr>
          <p:nvPr>
            <p:ph type="sldNum" sz="quarter" idx="15"/>
          </p:nvPr>
        </p:nvSpPr>
        <p:spPr>
          <a:xfrm>
            <a:off x="10909300" y="6462900"/>
            <a:ext cx="764117" cy="215900"/>
          </a:xfrm>
        </p:spPr>
        <p:txBody>
          <a:bodyPr vert="horz" lIns="0" tIns="45720" rIns="0" bIns="45720" rtlCol="0" anchor="ctr"/>
          <a:lstStyle/>
          <a:p>
            <a:fld id="{3C06585D-7717-4572-A4F3-BC49DCA0C10F}" type="slidenum">
              <a:rPr/>
              <a:pPr/>
              <a:t>7</a:t>
            </a:fld>
            <a:endParaRPr dirty="0"/>
          </a:p>
        </p:txBody>
      </p:sp>
      <p:sp>
        <p:nvSpPr>
          <p:cNvPr id="8" name="Rectangle 7"/>
          <p:cNvSpPr/>
          <p:nvPr/>
        </p:nvSpPr>
        <p:spPr>
          <a:xfrm>
            <a:off x="7082367" y="2143126"/>
            <a:ext cx="3098800"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AU" dirty="0">
              <a:solidFill>
                <a:schemeClr val="tx1"/>
              </a:solidFill>
            </a:endParaRPr>
          </a:p>
        </p:txBody>
      </p:sp>
      <p:sp>
        <p:nvSpPr>
          <p:cNvPr id="2" name="TextBox 1"/>
          <p:cNvSpPr txBox="1"/>
          <p:nvPr/>
        </p:nvSpPr>
        <p:spPr>
          <a:xfrm>
            <a:off x="659421" y="1302124"/>
            <a:ext cx="4312593" cy="4981238"/>
          </a:xfrm>
          <a:prstGeom prst="rect">
            <a:avLst/>
          </a:prstGeom>
        </p:spPr>
        <p:txBody>
          <a:bodyPr vert="horz" wrap="square" lIns="0" tIns="0" rIns="0" bIns="0" numCol="1" rtlCol="0" anchor="t" anchorCtr="0" compatLnSpc="1">
            <a:prstTxWarp prst="textNoShape">
              <a:avLst/>
            </a:prstTxWarp>
            <a:noAutofit/>
          </a:bodyPr>
          <a:lstStyle>
            <a:lvl1pPr marL="285750" indent="-285750" defTabSz="914400">
              <a:lnSpc>
                <a:spcPct val="100000"/>
              </a:lnSpc>
              <a:spcBef>
                <a:spcPts val="1000"/>
              </a:spcBef>
              <a:buClr>
                <a:srgbClr val="51C4D3"/>
              </a:buClr>
              <a:buFont typeface="Arial" pitchFamily="34" charset="0"/>
              <a:buChar char="•"/>
              <a:defRPr b="0" cap="none">
                <a:solidFill>
                  <a:schemeClr val="bg2"/>
                </a:solidFill>
                <a:latin typeface="+mj-lt"/>
              </a:defRPr>
            </a:lvl1pPr>
            <a:lvl2pPr marL="0" indent="0" defTabSz="914400">
              <a:lnSpc>
                <a:spcPct val="100000"/>
              </a:lnSpc>
              <a:spcBef>
                <a:spcPts val="500"/>
              </a:spcBef>
              <a:buFont typeface="Arial" panose="020B0604020202020204" pitchFamily="34" charset="0"/>
              <a:buNone/>
              <a:defRPr sz="1600"/>
            </a:lvl2pPr>
            <a:lvl3pPr marL="0" indent="-180000" defTabSz="914400">
              <a:lnSpc>
                <a:spcPct val="100000"/>
              </a:lnSpc>
              <a:spcBef>
                <a:spcPts val="500"/>
              </a:spcBef>
              <a:buFont typeface="Arial" panose="020B0604020202020204" pitchFamily="34" charset="0"/>
              <a:buChar char="•"/>
              <a:defRPr sz="1600"/>
            </a:lvl3pPr>
            <a:lvl4pPr marL="504000" indent="-180000" defTabSz="914400">
              <a:lnSpc>
                <a:spcPct val="100000"/>
              </a:lnSpc>
              <a:spcBef>
                <a:spcPts val="500"/>
              </a:spcBef>
              <a:buFont typeface="Charlie Std Regular" panose="02060504000000020004" pitchFamily="18" charset="0"/>
              <a:buChar char="‒"/>
              <a:defRPr sz="1400"/>
            </a:lvl4pPr>
            <a:lvl5pPr marL="792000" indent="-180000" defTabSz="914400">
              <a:lnSpc>
                <a:spcPct val="100000"/>
              </a:lnSpc>
              <a:spcBef>
                <a:spcPts val="500"/>
              </a:spcBef>
              <a:buFont typeface="Arial" panose="020B0604020202020204" pitchFamily="34" charset="0"/>
              <a:buChar char="•"/>
              <a:defRPr sz="14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AU" sz="1400" dirty="0"/>
              <a:t>Amundi is a specialist fixed income manager.</a:t>
            </a:r>
          </a:p>
          <a:p>
            <a:r>
              <a:rPr lang="en-AU" sz="1400" dirty="0"/>
              <a:t>Amundi has more than A$2,318 billion of assets under management (at 30/06/18). </a:t>
            </a:r>
          </a:p>
          <a:p>
            <a:r>
              <a:rPr lang="en-AU" sz="1400" dirty="0"/>
              <a:t>Amundi’s Global Fixed Income Team employs 71 investment professionals* (at 30/06/18).</a:t>
            </a:r>
          </a:p>
          <a:p>
            <a:r>
              <a:rPr lang="en-AU" sz="1400" dirty="0"/>
              <a:t>We appointed Amundi to manage global multi-sector bonds in 2010.</a:t>
            </a:r>
          </a:p>
          <a:p>
            <a:r>
              <a:rPr lang="en-AU" sz="1400" dirty="0" smtClean="0"/>
              <a:t>We believe Amundi’s distinctive </a:t>
            </a:r>
            <a:r>
              <a:rPr lang="en-AU" sz="1400" dirty="0"/>
              <a:t>investment approach complements our other multi-sector global bond manager.</a:t>
            </a:r>
          </a:p>
          <a:p>
            <a:r>
              <a:rPr lang="en-AU" sz="1400" dirty="0" smtClean="0"/>
              <a:t>Amundi’s </a:t>
            </a:r>
            <a:r>
              <a:rPr lang="en-AU" sz="1400" dirty="0"/>
              <a:t>robust investment process combines long-term strategic positions in interest rates, foreign exchange and credit with tactical choices that exploit shorter-term investment opportunities. This approach has been particularly effective in volatile markets.</a:t>
            </a:r>
          </a:p>
        </p:txBody>
      </p:sp>
      <p:sp>
        <p:nvSpPr>
          <p:cNvPr id="10" name="Footer Placeholder 3"/>
          <p:cNvSpPr>
            <a:spLocks noGrp="1"/>
          </p:cNvSpPr>
          <p:nvPr>
            <p:ph type="ftr" sz="quarter" idx="4294967295"/>
          </p:nvPr>
        </p:nvSpPr>
        <p:spPr>
          <a:xfrm>
            <a:off x="3607823" y="6642000"/>
            <a:ext cx="7752267" cy="216000"/>
          </a:xfrm>
          <a:prstGeom prst="rect">
            <a:avLst/>
          </a:prstGeom>
        </p:spPr>
        <p:txBody>
          <a:bodyPr/>
          <a:lstStyle/>
          <a:p>
            <a:r>
              <a:rPr lang="en-AU" sz="1000" dirty="0">
                <a:solidFill>
                  <a:srgbClr val="000000"/>
                </a:solidFill>
              </a:rPr>
              <a:t>THIS MATERIAL IS NOT FOR CIRCULATION TO RETAIL INVESTORS.</a:t>
            </a:r>
          </a:p>
        </p:txBody>
      </p:sp>
      <p:sp>
        <p:nvSpPr>
          <p:cNvPr id="6" name="TextBox 5"/>
          <p:cNvSpPr txBox="1"/>
          <p:nvPr/>
        </p:nvSpPr>
        <p:spPr>
          <a:xfrm>
            <a:off x="5392000" y="5556882"/>
            <a:ext cx="2097741" cy="215444"/>
          </a:xfrm>
          <a:prstGeom prst="rect">
            <a:avLst/>
          </a:prstGeom>
          <a:noFill/>
        </p:spPr>
        <p:txBody>
          <a:bodyPr wrap="square" rtlCol="0">
            <a:spAutoFit/>
          </a:bodyPr>
          <a:lstStyle/>
          <a:p>
            <a:r>
              <a:rPr lang="en-AU" sz="800" dirty="0" smtClean="0"/>
              <a:t>Source: Amundi.</a:t>
            </a:r>
            <a:endParaRPr lang="en-AU" sz="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5492" y="90681"/>
            <a:ext cx="1793045" cy="941872"/>
          </a:xfrm>
          <a:prstGeom prst="rect">
            <a:avLst/>
          </a:prstGeom>
        </p:spPr>
      </p:pic>
      <p:sp>
        <p:nvSpPr>
          <p:cNvPr id="7" name="TextBox 6"/>
          <p:cNvSpPr txBox="1"/>
          <p:nvPr/>
        </p:nvSpPr>
        <p:spPr>
          <a:xfrm>
            <a:off x="986968" y="5772326"/>
            <a:ext cx="4732579" cy="400110"/>
          </a:xfrm>
          <a:prstGeom prst="rect">
            <a:avLst/>
          </a:prstGeom>
          <a:noFill/>
        </p:spPr>
        <p:txBody>
          <a:bodyPr wrap="square" rtlCol="0">
            <a:spAutoFit/>
          </a:bodyPr>
          <a:lstStyle/>
          <a:p>
            <a:r>
              <a:rPr lang="en-GB" sz="1000" dirty="0" smtClean="0">
                <a:solidFill>
                  <a:schemeClr val="bg1">
                    <a:lumMod val="50000"/>
                  </a:schemeClr>
                </a:solidFill>
              </a:rPr>
              <a:t>*71 Investment professionals comprising: 19 </a:t>
            </a:r>
            <a:r>
              <a:rPr lang="en-GB" sz="1000" dirty="0">
                <a:solidFill>
                  <a:schemeClr val="bg1">
                    <a:lumMod val="50000"/>
                  </a:schemeClr>
                </a:solidFill>
              </a:rPr>
              <a:t>P</a:t>
            </a:r>
            <a:r>
              <a:rPr lang="en-GB" sz="1000" dirty="0" smtClean="0">
                <a:solidFill>
                  <a:schemeClr val="bg1">
                    <a:lumMod val="50000"/>
                  </a:schemeClr>
                </a:solidFill>
              </a:rPr>
              <a:t>ortfolio Managers, </a:t>
            </a:r>
            <a:r>
              <a:rPr lang="en-GB" sz="1000" dirty="0">
                <a:solidFill>
                  <a:schemeClr val="bg1">
                    <a:lumMod val="50000"/>
                  </a:schemeClr>
                </a:solidFill>
              </a:rPr>
              <a:t>45 Credit Analysts, 7 </a:t>
            </a:r>
            <a:r>
              <a:rPr lang="en-GB" sz="1000" dirty="0" smtClean="0">
                <a:solidFill>
                  <a:schemeClr val="bg1">
                    <a:lumMod val="50000"/>
                  </a:schemeClr>
                </a:solidFill>
              </a:rPr>
              <a:t>Quantitative Analysts</a:t>
            </a:r>
            <a:endParaRPr lang="en-GB" sz="1000" dirty="0">
              <a:solidFill>
                <a:schemeClr val="bg1">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000" y="1582854"/>
            <a:ext cx="6636465" cy="380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92000" y="1294063"/>
            <a:ext cx="5527676" cy="323165"/>
          </a:xfrm>
          <a:prstGeom prst="rect">
            <a:avLst/>
          </a:prstGeom>
          <a:noFill/>
        </p:spPr>
        <p:txBody>
          <a:bodyPr wrap="square" rtlCol="0">
            <a:spAutoFit/>
          </a:bodyPr>
          <a:lstStyle/>
          <a:p>
            <a:r>
              <a:rPr lang="en-GB" sz="1500" b="1" dirty="0"/>
              <a:t>T</a:t>
            </a:r>
            <a:r>
              <a:rPr lang="en-GB" sz="1500" b="1" dirty="0" smtClean="0"/>
              <a:t>hree step </a:t>
            </a:r>
            <a:r>
              <a:rPr lang="en-GB" sz="1500" b="1" dirty="0"/>
              <a:t>p</a:t>
            </a:r>
            <a:r>
              <a:rPr lang="en-GB" sz="1500" b="1" dirty="0" smtClean="0"/>
              <a:t>rocess </a:t>
            </a:r>
            <a:r>
              <a:rPr lang="en-GB" sz="1500" b="1" dirty="0"/>
              <a:t>r</a:t>
            </a:r>
            <a:r>
              <a:rPr lang="en-GB" sz="1500" b="1" dirty="0" smtClean="0"/>
              <a:t>econciles </a:t>
            </a:r>
            <a:r>
              <a:rPr lang="en-GB" sz="1500" b="1" dirty="0"/>
              <a:t>f</a:t>
            </a:r>
            <a:r>
              <a:rPr lang="en-GB" sz="1500" b="1" dirty="0" smtClean="0"/>
              <a:t>undamentals with market</a:t>
            </a:r>
            <a:endParaRPr lang="en-GB" sz="1500" b="1" dirty="0"/>
          </a:p>
        </p:txBody>
      </p:sp>
    </p:spTree>
    <p:extLst>
      <p:ext uri="{BB962C8B-B14F-4D97-AF65-F5344CB8AC3E}">
        <p14:creationId xmlns:p14="http://schemas.microsoft.com/office/powerpoint/2010/main" val="2873643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726711" y="1196694"/>
            <a:ext cx="10752667" cy="4321175"/>
          </a:xfrm>
        </p:spPr>
        <p:txBody>
          <a:bodyPr>
            <a:normAutofit/>
          </a:bodyPr>
          <a:lstStyle/>
          <a:p>
            <a:r>
              <a:rPr lang="en-US" sz="2700" dirty="0">
                <a:solidFill>
                  <a:schemeClr val="accent5">
                    <a:lumMod val="75000"/>
                  </a:schemeClr>
                </a:solidFill>
                <a:latin typeface="NAB Script" pitchFamily="66" charset="0"/>
              </a:rPr>
              <a:t>Fully active approach </a:t>
            </a:r>
          </a:p>
          <a:p>
            <a:pPr marL="285701" indent="-285701">
              <a:buClr>
                <a:srgbClr val="51C4D3"/>
              </a:buClr>
              <a:buFont typeface="Arial" pitchFamily="34" charset="0"/>
              <a:buChar char="•"/>
              <a:defRPr/>
            </a:pPr>
            <a:r>
              <a:rPr lang="en-US" b="0" dirty="0">
                <a:solidFill>
                  <a:schemeClr val="bg2"/>
                </a:solidFill>
              </a:rPr>
              <a:t>Adds to returns and reduces risk. Indices are generally weighted by issuers so the most indebted countries have the most weighting in indices </a:t>
            </a:r>
            <a:r>
              <a:rPr lang="en-US" b="0" dirty="0" smtClean="0">
                <a:solidFill>
                  <a:schemeClr val="bg2"/>
                </a:solidFill>
              </a:rPr>
              <a:t>eg </a:t>
            </a:r>
            <a:r>
              <a:rPr lang="en-US" b="0" dirty="0">
                <a:solidFill>
                  <a:schemeClr val="bg2"/>
                </a:solidFill>
              </a:rPr>
              <a:t>Japan which has near-zero interest </a:t>
            </a:r>
            <a:r>
              <a:rPr lang="en-US" b="0" dirty="0" smtClean="0">
                <a:solidFill>
                  <a:schemeClr val="bg2"/>
                </a:solidFill>
              </a:rPr>
              <a:t>rates would have a high weighting </a:t>
            </a:r>
            <a:r>
              <a:rPr lang="en-US" b="0" dirty="0">
                <a:solidFill>
                  <a:schemeClr val="bg2"/>
                </a:solidFill>
              </a:rPr>
              <a:t>in a passive strategy </a:t>
            </a:r>
            <a:r>
              <a:rPr lang="en-US" b="0" dirty="0" smtClean="0">
                <a:solidFill>
                  <a:schemeClr val="bg2"/>
                </a:solidFill>
              </a:rPr>
              <a:t>whereas </a:t>
            </a:r>
            <a:r>
              <a:rPr lang="en-US" b="0" dirty="0">
                <a:solidFill>
                  <a:schemeClr val="bg2"/>
                </a:solidFill>
              </a:rPr>
              <a:t>we </a:t>
            </a:r>
            <a:r>
              <a:rPr lang="en-US" b="0" dirty="0" smtClean="0">
                <a:solidFill>
                  <a:schemeClr val="bg2"/>
                </a:solidFill>
              </a:rPr>
              <a:t>have a very low exposure to Japan in our strategies.</a:t>
            </a:r>
            <a:endParaRPr lang="en-US" b="0" dirty="0">
              <a:solidFill>
                <a:schemeClr val="bg2"/>
              </a:solidFill>
            </a:endParaRPr>
          </a:p>
          <a:p>
            <a:r>
              <a:rPr lang="en-US" sz="2700" dirty="0">
                <a:solidFill>
                  <a:schemeClr val="accent5">
                    <a:lumMod val="75000"/>
                  </a:schemeClr>
                </a:solidFill>
                <a:latin typeface="NAB Script" pitchFamily="66" charset="0"/>
              </a:rPr>
              <a:t>Very well diversified </a:t>
            </a:r>
          </a:p>
          <a:p>
            <a:pPr marL="285701" indent="-285701">
              <a:buClr>
                <a:srgbClr val="51C4D3"/>
              </a:buClr>
              <a:buFont typeface="Arial" pitchFamily="34" charset="0"/>
              <a:buChar char="•"/>
              <a:defRPr/>
            </a:pPr>
            <a:r>
              <a:rPr lang="en-US" b="0" dirty="0">
                <a:solidFill>
                  <a:schemeClr val="bg2"/>
                </a:solidFill>
              </a:rPr>
              <a:t>Across </a:t>
            </a:r>
            <a:r>
              <a:rPr lang="en-US" b="0" dirty="0" smtClean="0">
                <a:solidFill>
                  <a:schemeClr val="bg2"/>
                </a:solidFill>
              </a:rPr>
              <a:t>fixed income sectors</a:t>
            </a:r>
            <a:r>
              <a:rPr lang="en-US" b="0" dirty="0">
                <a:solidFill>
                  <a:schemeClr val="bg2"/>
                </a:solidFill>
              </a:rPr>
              <a:t>, managers and securities - reducing the risk of big positions going </a:t>
            </a:r>
            <a:r>
              <a:rPr lang="en-US" b="0" dirty="0" smtClean="0">
                <a:solidFill>
                  <a:schemeClr val="bg2"/>
                </a:solidFill>
              </a:rPr>
              <a:t>wrong, allowing </a:t>
            </a:r>
            <a:r>
              <a:rPr lang="en-US" b="0" dirty="0">
                <a:solidFill>
                  <a:schemeClr val="bg2"/>
                </a:solidFill>
              </a:rPr>
              <a:t>greater control of risks at </a:t>
            </a:r>
            <a:r>
              <a:rPr lang="en-US" b="0" dirty="0" smtClean="0">
                <a:solidFill>
                  <a:schemeClr val="bg2"/>
                </a:solidFill>
              </a:rPr>
              <a:t>the sector level.</a:t>
            </a:r>
            <a:endParaRPr lang="en-US" b="0" dirty="0">
              <a:solidFill>
                <a:schemeClr val="bg2"/>
              </a:solidFill>
            </a:endParaRPr>
          </a:p>
          <a:p>
            <a:r>
              <a:rPr lang="en-US" sz="2700" dirty="0">
                <a:solidFill>
                  <a:schemeClr val="accent5">
                    <a:lumMod val="75000"/>
                  </a:schemeClr>
                </a:solidFill>
                <a:latin typeface="NAB Script" pitchFamily="66" charset="0"/>
              </a:rPr>
              <a:t>Flexibly managed </a:t>
            </a:r>
          </a:p>
          <a:p>
            <a:pPr marL="285701" indent="-285701">
              <a:buClr>
                <a:srgbClr val="51C4D3"/>
              </a:buClr>
              <a:buFont typeface="Arial" pitchFamily="34" charset="0"/>
              <a:buChar char="•"/>
              <a:defRPr/>
            </a:pPr>
            <a:r>
              <a:rPr lang="en-US" b="0" dirty="0" smtClean="0">
                <a:solidFill>
                  <a:schemeClr val="bg2"/>
                </a:solidFill>
              </a:rPr>
              <a:t>We manage interest </a:t>
            </a:r>
            <a:r>
              <a:rPr lang="en-US" b="0" dirty="0">
                <a:solidFill>
                  <a:schemeClr val="bg2"/>
                </a:solidFill>
              </a:rPr>
              <a:t>rate and credit risk when </a:t>
            </a:r>
            <a:r>
              <a:rPr lang="en-US" b="0" dirty="0" smtClean="0">
                <a:solidFill>
                  <a:schemeClr val="bg2"/>
                </a:solidFill>
              </a:rPr>
              <a:t>we believe it’s needed.</a:t>
            </a:r>
            <a:endParaRPr lang="en-US" b="0" dirty="0">
              <a:solidFill>
                <a:schemeClr val="bg2"/>
              </a:solidFill>
            </a:endParaRPr>
          </a:p>
          <a:p>
            <a:endParaRPr lang="en-AU" dirty="0"/>
          </a:p>
        </p:txBody>
      </p:sp>
      <p:sp>
        <p:nvSpPr>
          <p:cNvPr id="3" name="Text Placeholder 2"/>
          <p:cNvSpPr>
            <a:spLocks noGrp="1"/>
          </p:cNvSpPr>
          <p:nvPr>
            <p:ph type="body" sz="quarter" idx="13"/>
          </p:nvPr>
        </p:nvSpPr>
        <p:spPr/>
        <p:txBody>
          <a:bodyPr vert="horz" wrap="square" lIns="0" tIns="0" rIns="0" bIns="0" numCol="1" rtlCol="0" anchor="t" anchorCtr="0" compatLnSpc="1">
            <a:prstTxWarp prst="textNoShape">
              <a:avLst/>
            </a:prstTxWarp>
            <a:noAutofit/>
          </a:bodyPr>
          <a:lstStyle/>
          <a:p>
            <a:pPr>
              <a:spcAft>
                <a:spcPct val="0"/>
              </a:spcAft>
            </a:pPr>
            <a:r>
              <a:rPr lang="en-AU" sz="2400" dirty="0">
                <a:solidFill>
                  <a:schemeClr val="accent5"/>
                </a:solidFill>
                <a:cs typeface="+mj-cs"/>
              </a:rPr>
              <a:t>Recap on MLC’s active approach to managing fixed income</a:t>
            </a:r>
          </a:p>
        </p:txBody>
      </p:sp>
      <p:sp>
        <p:nvSpPr>
          <p:cNvPr id="4" name="Footer Placeholder 3"/>
          <p:cNvSpPr>
            <a:spLocks noGrp="1"/>
          </p:cNvSpPr>
          <p:nvPr>
            <p:ph type="ftr" sz="quarter" idx="4294967295"/>
          </p:nvPr>
        </p:nvSpPr>
        <p:spPr>
          <a:xfrm>
            <a:off x="4115040" y="6426755"/>
            <a:ext cx="7752267" cy="216000"/>
          </a:xfrm>
          <a:prstGeom prst="rect">
            <a:avLst/>
          </a:prstGeom>
        </p:spPr>
        <p:txBody>
          <a:bodyPr/>
          <a:lstStyle/>
          <a:p>
            <a:r>
              <a:rPr lang="en-AU" sz="1000" dirty="0">
                <a:solidFill>
                  <a:srgbClr val="000000"/>
                </a:solidFill>
              </a:rPr>
              <a:t>THIS MATERIAL IS NOT FOR CIRCULATION TO RETAIL INVESTORS.</a:t>
            </a:r>
          </a:p>
        </p:txBody>
      </p:sp>
      <p:sp>
        <p:nvSpPr>
          <p:cNvPr id="6" name="Slide Number Placeholder 3"/>
          <p:cNvSpPr>
            <a:spLocks noGrp="1"/>
          </p:cNvSpPr>
          <p:nvPr>
            <p:ph type="sldNum" sz="quarter" idx="15"/>
          </p:nvPr>
        </p:nvSpPr>
        <p:spPr>
          <a:xfrm>
            <a:off x="10803296" y="6389933"/>
            <a:ext cx="764288" cy="233252"/>
          </a:xfrm>
        </p:spPr>
        <p:txBody>
          <a:bodyPr/>
          <a:lstStyle/>
          <a:p>
            <a:pPr>
              <a:defRPr/>
            </a:pPr>
            <a:fld id="{CAEE6887-993B-4528-A4E5-F911EC2D1042}" type="slidenum">
              <a:rPr smtClean="0"/>
              <a:pPr>
                <a:defRPr/>
              </a:pPr>
              <a:t>8</a:t>
            </a:fld>
            <a:endParaRPr dirty="0"/>
          </a:p>
        </p:txBody>
      </p:sp>
    </p:spTree>
    <p:extLst>
      <p:ext uri="{BB962C8B-B14F-4D97-AF65-F5344CB8AC3E}">
        <p14:creationId xmlns:p14="http://schemas.microsoft.com/office/powerpoint/2010/main" val="2230947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TextBox 113"/>
          <p:cNvSpPr txBox="1">
            <a:spLocks noChangeArrowheads="1"/>
          </p:cNvSpPr>
          <p:nvPr/>
        </p:nvSpPr>
        <p:spPr bwMode="auto">
          <a:xfrm>
            <a:off x="123511" y="6627033"/>
            <a:ext cx="9889067" cy="21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defRPr sz="2400">
                <a:solidFill>
                  <a:schemeClr val="tx1"/>
                </a:solidFill>
                <a:latin typeface="Arial" pitchFamily="34" charset="0"/>
                <a:ea typeface="ＭＳ Ｐゴシック" pitchFamily="16" charset="-128"/>
              </a:defRPr>
            </a:lvl1pPr>
            <a:lvl2pPr marL="37931725" indent="-37474525">
              <a:defRPr sz="2400">
                <a:solidFill>
                  <a:schemeClr val="tx1"/>
                </a:solidFill>
                <a:latin typeface="Arial" pitchFamily="34" charset="0"/>
                <a:ea typeface="ＭＳ Ｐゴシック" pitchFamily="16" charset="-128"/>
              </a:defRPr>
            </a:lvl2pPr>
            <a:lvl3pPr>
              <a:defRPr sz="2400">
                <a:solidFill>
                  <a:schemeClr val="tx1"/>
                </a:solidFill>
                <a:latin typeface="Arial" pitchFamily="34" charset="0"/>
                <a:ea typeface="ＭＳ Ｐゴシック" pitchFamily="16" charset="-128"/>
              </a:defRPr>
            </a:lvl3pPr>
            <a:lvl4pPr>
              <a:defRPr sz="2400">
                <a:solidFill>
                  <a:schemeClr val="tx1"/>
                </a:solidFill>
                <a:latin typeface="Arial" pitchFamily="34" charset="0"/>
                <a:ea typeface="ＭＳ Ｐゴシック" pitchFamily="16" charset="-128"/>
              </a:defRPr>
            </a:lvl4pPr>
            <a:lvl5pPr>
              <a:defRPr sz="2400">
                <a:solidFill>
                  <a:schemeClr val="tx1"/>
                </a:solidFill>
                <a:latin typeface="Arial" pitchFamily="34" charset="0"/>
                <a:ea typeface="ＭＳ Ｐゴシック" pitchFamily="16" charset="-128"/>
              </a:defRPr>
            </a:lvl5pPr>
            <a:lvl6pPr marL="457200" fontAlgn="base">
              <a:spcBef>
                <a:spcPct val="0"/>
              </a:spcBef>
              <a:spcAft>
                <a:spcPct val="0"/>
              </a:spcAft>
              <a:defRPr sz="2400">
                <a:solidFill>
                  <a:schemeClr val="tx1"/>
                </a:solidFill>
                <a:latin typeface="Arial" pitchFamily="34" charset="0"/>
                <a:ea typeface="ＭＳ Ｐゴシック" pitchFamily="16" charset="-128"/>
              </a:defRPr>
            </a:lvl6pPr>
            <a:lvl7pPr marL="914400" fontAlgn="base">
              <a:spcBef>
                <a:spcPct val="0"/>
              </a:spcBef>
              <a:spcAft>
                <a:spcPct val="0"/>
              </a:spcAft>
              <a:defRPr sz="2400">
                <a:solidFill>
                  <a:schemeClr val="tx1"/>
                </a:solidFill>
                <a:latin typeface="Arial" pitchFamily="34" charset="0"/>
                <a:ea typeface="ＭＳ Ｐゴシック" pitchFamily="16" charset="-128"/>
              </a:defRPr>
            </a:lvl7pPr>
            <a:lvl8pPr marL="1371600" fontAlgn="base">
              <a:spcBef>
                <a:spcPct val="0"/>
              </a:spcBef>
              <a:spcAft>
                <a:spcPct val="0"/>
              </a:spcAft>
              <a:defRPr sz="2400">
                <a:solidFill>
                  <a:schemeClr val="tx1"/>
                </a:solidFill>
                <a:latin typeface="Arial" pitchFamily="34" charset="0"/>
                <a:ea typeface="ＭＳ Ｐゴシック" pitchFamily="16" charset="-128"/>
              </a:defRPr>
            </a:lvl8pPr>
            <a:lvl9pPr marL="1828800" fontAlgn="base">
              <a:spcBef>
                <a:spcPct val="0"/>
              </a:spcBef>
              <a:spcAft>
                <a:spcPct val="0"/>
              </a:spcAft>
              <a:defRPr sz="2400">
                <a:solidFill>
                  <a:schemeClr val="tx1"/>
                </a:solidFill>
                <a:latin typeface="Arial" pitchFamily="34" charset="0"/>
                <a:ea typeface="ＭＳ Ｐゴシック" pitchFamily="16" charset="-128"/>
              </a:defRPr>
            </a:lvl9pPr>
          </a:lstStyle>
          <a:p>
            <a:r>
              <a:rPr lang="en-US" sz="800" dirty="0"/>
              <a:t>Source: NAB Asset Management Services Limited as at 31 August 2018 </a:t>
            </a:r>
            <a:r>
              <a:rPr lang="en-US" sz="800" dirty="0" smtClean="0"/>
              <a:t>- </a:t>
            </a:r>
            <a:r>
              <a:rPr lang="en-US" sz="800" dirty="0"/>
              <a:t>applies to MLC MasterKey Super and Pension products.</a:t>
            </a:r>
          </a:p>
        </p:txBody>
      </p:sp>
      <p:sp>
        <p:nvSpPr>
          <p:cNvPr id="4" name="Text Placeholder 3"/>
          <p:cNvSpPr>
            <a:spLocks noGrp="1"/>
          </p:cNvSpPr>
          <p:nvPr>
            <p:ph type="body" sz="quarter" idx="13"/>
          </p:nvPr>
        </p:nvSpPr>
        <p:spPr>
          <a:xfrm>
            <a:off x="742953" y="506117"/>
            <a:ext cx="9769356" cy="852653"/>
          </a:xfrm>
        </p:spPr>
        <p:txBody>
          <a:bodyPr vert="horz" wrap="square" lIns="0" tIns="0" rIns="0" bIns="0" numCol="1" rtlCol="0" anchor="t" anchorCtr="0" compatLnSpc="1">
            <a:prstTxWarp prst="textNoShape">
              <a:avLst/>
            </a:prstTxWarp>
            <a:noAutofit/>
          </a:bodyPr>
          <a:lstStyle/>
          <a:p>
            <a:pPr>
              <a:spcAft>
                <a:spcPct val="0"/>
              </a:spcAft>
            </a:pPr>
            <a:r>
              <a:rPr lang="en-AU" sz="2400" dirty="0">
                <a:solidFill>
                  <a:schemeClr val="accent5"/>
                </a:solidFill>
                <a:cs typeface="+mj-cs"/>
              </a:rPr>
              <a:t>We tailor our fixed income strategies to our portfolios</a:t>
            </a:r>
          </a:p>
          <a:p>
            <a:pPr>
              <a:spcAft>
                <a:spcPct val="0"/>
              </a:spcAft>
            </a:pPr>
            <a:endParaRPr lang="en-AU" sz="2400" dirty="0">
              <a:solidFill>
                <a:schemeClr val="accent5"/>
              </a:solidFill>
              <a:cs typeface="+mj-cs"/>
            </a:endParaRPr>
          </a:p>
        </p:txBody>
      </p:sp>
      <p:sp>
        <p:nvSpPr>
          <p:cNvPr id="12" name="Footer Placeholder 3"/>
          <p:cNvSpPr>
            <a:spLocks noGrp="1"/>
          </p:cNvSpPr>
          <p:nvPr>
            <p:ph type="ftr" sz="quarter" idx="4294967295"/>
          </p:nvPr>
        </p:nvSpPr>
        <p:spPr>
          <a:xfrm>
            <a:off x="7113801" y="6681624"/>
            <a:ext cx="4239012" cy="108000"/>
          </a:xfrm>
          <a:prstGeom prst="rect">
            <a:avLst/>
          </a:prstGeom>
        </p:spPr>
        <p:txBody>
          <a:bodyPr/>
          <a:lstStyle/>
          <a:p>
            <a:r>
              <a:rPr lang="en-AU" sz="1000" dirty="0">
                <a:solidFill>
                  <a:srgbClr val="000000"/>
                </a:solidFill>
              </a:rPr>
              <a:t>THIS MATERIAL IS NOT FOR CIRCULATION TO RETAIL INVESTORS.</a:t>
            </a:r>
          </a:p>
        </p:txBody>
      </p:sp>
      <p:sp>
        <p:nvSpPr>
          <p:cNvPr id="13" name="Slide Number Placeholder 3"/>
          <p:cNvSpPr>
            <a:spLocks noGrp="1"/>
          </p:cNvSpPr>
          <p:nvPr>
            <p:ph type="sldNum" sz="quarter" idx="15"/>
          </p:nvPr>
        </p:nvSpPr>
        <p:spPr>
          <a:xfrm>
            <a:off x="10803296" y="6389933"/>
            <a:ext cx="764288" cy="233252"/>
          </a:xfrm>
        </p:spPr>
        <p:txBody>
          <a:bodyPr/>
          <a:lstStyle/>
          <a:p>
            <a:pPr>
              <a:defRPr/>
            </a:pPr>
            <a:fld id="{CAEE6887-993B-4528-A4E5-F911EC2D1042}" type="slidenum">
              <a:rPr smtClean="0"/>
              <a:pPr>
                <a:defRPr/>
              </a:pPr>
              <a:t>9</a:t>
            </a:fld>
            <a:endParaRPr dirty="0"/>
          </a:p>
        </p:txBody>
      </p:sp>
      <p:sp>
        <p:nvSpPr>
          <p:cNvPr id="2" name="TextBox 1"/>
          <p:cNvSpPr txBox="1"/>
          <p:nvPr/>
        </p:nvSpPr>
        <p:spPr>
          <a:xfrm>
            <a:off x="545913" y="1624086"/>
            <a:ext cx="3147313" cy="1838895"/>
          </a:xfrm>
          <a:prstGeom prst="rect">
            <a:avLst/>
          </a:prstGeom>
          <a:noFill/>
        </p:spPr>
        <p:txBody>
          <a:bodyPr wrap="square" lIns="91424" tIns="45712" rIns="91424" bIns="45712" rtlCol="0">
            <a:spAutoFit/>
          </a:bodyPr>
          <a:lstStyle/>
          <a:p>
            <a:pPr marL="285701" indent="-285701" defTabSz="914240">
              <a:spcBef>
                <a:spcPts val="1000"/>
              </a:spcBef>
              <a:spcAft>
                <a:spcPts val="851"/>
              </a:spcAft>
              <a:buClr>
                <a:srgbClr val="51C4D3"/>
              </a:buClr>
              <a:buFont typeface="Arial" pitchFamily="34" charset="0"/>
              <a:buChar char="•"/>
              <a:defRPr/>
            </a:pPr>
            <a:r>
              <a:rPr lang="en-AU" dirty="0">
                <a:solidFill>
                  <a:schemeClr val="bg2"/>
                </a:solidFill>
              </a:rPr>
              <a:t>Our portfolios </a:t>
            </a:r>
            <a:r>
              <a:rPr lang="en-AU" dirty="0" smtClean="0">
                <a:solidFill>
                  <a:schemeClr val="bg2"/>
                </a:solidFill>
              </a:rPr>
              <a:t>are well diversified, accessing </a:t>
            </a:r>
            <a:r>
              <a:rPr lang="en-AU" dirty="0">
                <a:solidFill>
                  <a:schemeClr val="bg2"/>
                </a:solidFill>
              </a:rPr>
              <a:t>multiple categories of fixed </a:t>
            </a:r>
            <a:r>
              <a:rPr lang="en-AU" dirty="0" smtClean="0">
                <a:solidFill>
                  <a:schemeClr val="bg2"/>
                </a:solidFill>
              </a:rPr>
              <a:t>income sectors, </a:t>
            </a:r>
            <a:r>
              <a:rPr lang="en-AU" dirty="0">
                <a:solidFill>
                  <a:schemeClr val="bg2"/>
                </a:solidFill>
              </a:rPr>
              <a:t>both in Australia and </a:t>
            </a:r>
            <a:r>
              <a:rPr lang="en-AU" dirty="0" smtClean="0">
                <a:solidFill>
                  <a:schemeClr val="bg2"/>
                </a:solidFill>
              </a:rPr>
              <a:t>globally. </a:t>
            </a:r>
            <a:endParaRPr lang="en-AU" dirty="0">
              <a:solidFill>
                <a:schemeClr val="bg2"/>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870" y="891425"/>
            <a:ext cx="7374742" cy="565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15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LC">
      <a:dk1>
        <a:srgbClr val="2C2A29"/>
      </a:dk1>
      <a:lt1>
        <a:sysClr val="window" lastClr="FFFFFF"/>
      </a:lt1>
      <a:dk2>
        <a:srgbClr val="D7D2CB"/>
      </a:dk2>
      <a:lt2>
        <a:srgbClr val="696158"/>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696158"/>
      </a:folHlink>
    </a:clrScheme>
    <a:fontScheme name="MLC 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ster_Premium_MLC.potx" id="{536C4E93-E90B-44B2-897A-37F6B9E4D5FE}" vid="{8ACDEF6D-0252-40F6-B058-F270B7930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Master_Premium_MLC</Template>
  <TotalTime>5894</TotalTime>
  <Words>1496</Words>
  <Application>Microsoft Office PowerPoint</Application>
  <PresentationFormat>Custom</PresentationFormat>
  <Paragraphs>174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Sharyl Soh</dc:creator>
  <cp:lastModifiedBy>Michelle T Jess</cp:lastModifiedBy>
  <cp:revision>299</cp:revision>
  <cp:lastPrinted>2018-08-15T00:58:25Z</cp:lastPrinted>
  <dcterms:created xsi:type="dcterms:W3CDTF">2018-06-01T03:41:25Z</dcterms:created>
  <dcterms:modified xsi:type="dcterms:W3CDTF">2018-09-27T00:20:34Z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