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8"/>
  </p:notesMasterIdLst>
  <p:handoutMasterIdLst>
    <p:handoutMasterId r:id="rId19"/>
  </p:handoutMasterIdLst>
  <p:sldIdLst>
    <p:sldId id="434" r:id="rId5"/>
    <p:sldId id="427" r:id="rId6"/>
    <p:sldId id="399" r:id="rId7"/>
    <p:sldId id="441" r:id="rId8"/>
    <p:sldId id="426" r:id="rId9"/>
    <p:sldId id="442" r:id="rId10"/>
    <p:sldId id="443" r:id="rId11"/>
    <p:sldId id="438" r:id="rId12"/>
    <p:sldId id="435" r:id="rId13"/>
    <p:sldId id="444" r:id="rId14"/>
    <p:sldId id="431" r:id="rId15"/>
    <p:sldId id="445" r:id="rId16"/>
    <p:sldId id="446" r:id="rId17"/>
  </p:sldIdLst>
  <p:sldSz cx="9144000" cy="6858000" type="screen4x3"/>
  <p:notesSz cx="666273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Jess" initials="MJ" lastIdx="5" clrIdx="0"/>
  <p:cmAuthor id="1" name="Robyn I McLean" initials="RI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48B"/>
    <a:srgbClr val="D86018"/>
    <a:srgbClr val="F79646"/>
    <a:srgbClr val="E6D6D5"/>
    <a:srgbClr val="F2EAEA"/>
    <a:srgbClr val="FADFCE"/>
    <a:srgbClr val="F4BE9E"/>
    <a:srgbClr val="9B004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F69F277-9F9D-4B10-A063-33BF609AB186}">
  <a:tblStyle styleId="{CF69F277-9F9D-4B10-A063-33BF609AB186}" styleName="MLC - Rubine Red">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1D3DA"/>
          </a:solidFill>
        </a:fill>
      </a:tcStyle>
    </a:band1H>
    <a:band2H>
      <a:tcStyle>
        <a:tcBdr/>
        <a:fill>
          <a:solidFill>
            <a:srgbClr val="F0E9EC"/>
          </a:solidFill>
        </a:fill>
      </a:tcStyle>
    </a:band2H>
    <a:band1V>
      <a:tcStyle>
        <a:tcBdr/>
        <a:fill>
          <a:solidFill>
            <a:srgbClr val="E1D3DA"/>
          </a:solidFill>
        </a:fill>
      </a:tcStyle>
    </a:band1V>
    <a:band2V>
      <a:tcStyle>
        <a:tcBdr/>
        <a:fill>
          <a:solidFill>
            <a:srgbClr val="F0E9EC"/>
          </a:solidFill>
        </a:fill>
      </a:tcStyle>
    </a:band2V>
    <a:lastCol>
      <a:tcTxStyle b="on">
        <a:fontRef idx="minor">
          <a:prstClr val="black"/>
        </a:fontRef>
        <a:schemeClr val="lt1"/>
      </a:tcTxStyle>
      <a:tcStyle>
        <a:tcBdr/>
        <a:fill>
          <a:solidFill>
            <a:srgbClr val="672146"/>
          </a:solidFill>
        </a:fill>
      </a:tcStyle>
    </a:lastCol>
    <a:firstCol>
      <a:tcTxStyle b="on">
        <a:fontRef idx="minor">
          <a:prstClr val="black"/>
        </a:fontRef>
        <a:schemeClr val="lt1"/>
      </a:tcTxStyle>
      <a:tcStyle>
        <a:tcBdr/>
        <a:fill>
          <a:solidFill>
            <a:srgbClr val="672146"/>
          </a:solidFill>
        </a:fill>
      </a:tcStyle>
    </a:firstCol>
    <a:lastRow>
      <a:tcTxStyle b="on">
        <a:fontRef idx="minor">
          <a:prstClr val="black"/>
        </a:fontRef>
        <a:schemeClr val="lt1"/>
      </a:tcTxStyle>
      <a:tcStyle>
        <a:tcBdr>
          <a:top>
            <a:ln w="12700" cmpd="sng">
              <a:solidFill>
                <a:schemeClr val="lt1"/>
              </a:solidFill>
            </a:ln>
          </a:top>
        </a:tcBdr>
        <a:fill>
          <a:solidFill>
            <a:srgbClr val="672146"/>
          </a:solidFill>
        </a:fill>
      </a:tcStyle>
    </a:lastRow>
    <a:firstRow>
      <a:tcTxStyle b="on">
        <a:fontRef idx="minor">
          <a:prstClr val="black"/>
        </a:fontRef>
        <a:schemeClr val="lt1"/>
      </a:tcTxStyle>
      <a:tcStyle>
        <a:tcBdr>
          <a:bottom>
            <a:ln w="38100" cmpd="sng">
              <a:solidFill>
                <a:schemeClr val="lt1"/>
              </a:solidFill>
            </a:ln>
          </a:bottom>
        </a:tcBdr>
        <a:fill>
          <a:solidFill>
            <a:srgbClr val="CE0058"/>
          </a:solidFill>
        </a:fill>
      </a:tcStyle>
    </a:firstRow>
  </a:tblStyle>
  <a:tblStyle styleId="{4B3590A7-B5A5-4866-87B0-48876E181FA9}" styleName="MLC - Orang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6D6D5"/>
          </a:solidFill>
        </a:fill>
      </a:tcStyle>
    </a:band1H>
    <a:band2H>
      <a:tcStyle>
        <a:tcBdr/>
        <a:fill>
          <a:solidFill>
            <a:srgbClr val="F2EAEA"/>
          </a:solidFill>
        </a:fill>
      </a:tcStyle>
    </a:band2H>
    <a:band1V>
      <a:tcStyle>
        <a:tcBdr/>
        <a:fill>
          <a:solidFill>
            <a:srgbClr val="E6D6D5"/>
          </a:solidFill>
        </a:fill>
      </a:tcStyle>
    </a:band1V>
    <a:band2V>
      <a:tcStyle>
        <a:tcBdr/>
        <a:fill>
          <a:solidFill>
            <a:srgbClr val="F2EAEA"/>
          </a:solidFill>
        </a:fill>
      </a:tcStyle>
    </a:band2V>
    <a:lastCol>
      <a:tcTxStyle b="on">
        <a:fontRef idx="minor">
          <a:prstClr val="black"/>
        </a:fontRef>
        <a:schemeClr val="lt1"/>
      </a:tcTxStyle>
      <a:tcStyle>
        <a:tcBdr/>
        <a:fill>
          <a:solidFill>
            <a:srgbClr val="81312F"/>
          </a:solidFill>
        </a:fill>
      </a:tcStyle>
    </a:lastCol>
    <a:firstCol>
      <a:tcTxStyle b="on">
        <a:fontRef idx="minor">
          <a:prstClr val="black"/>
        </a:fontRef>
        <a:schemeClr val="lt1"/>
      </a:tcTxStyle>
      <a:tcStyle>
        <a:tcBdr/>
        <a:fill>
          <a:solidFill>
            <a:srgbClr val="81312F"/>
          </a:solidFill>
        </a:fill>
      </a:tcStyle>
    </a:firstCol>
    <a:lastRow>
      <a:tcTxStyle b="on">
        <a:fontRef idx="minor">
          <a:prstClr val="black"/>
        </a:fontRef>
        <a:schemeClr val="lt1"/>
      </a:tcTxStyle>
      <a:tcStyle>
        <a:tcBdr>
          <a:top>
            <a:ln w="12700" cmpd="sng">
              <a:solidFill>
                <a:schemeClr val="lt1"/>
              </a:solidFill>
            </a:ln>
          </a:top>
        </a:tcBdr>
        <a:fill>
          <a:solidFill>
            <a:srgbClr val="81312F"/>
          </a:solidFill>
        </a:fill>
      </a:tcStyle>
    </a:lastRow>
    <a:firstRow>
      <a:tcTxStyle b="on">
        <a:fontRef idx="minor">
          <a:prstClr val="black"/>
        </a:fontRef>
        <a:schemeClr val="lt1"/>
      </a:tcTxStyle>
      <a:tcStyle>
        <a:tcBdr>
          <a:bottom>
            <a:ln w="38100" cmpd="sng">
              <a:solidFill>
                <a:schemeClr val="lt1"/>
              </a:solidFill>
            </a:ln>
          </a:bottom>
        </a:tcBdr>
        <a:fill>
          <a:solidFill>
            <a:srgbClr val="D86018"/>
          </a:solidFill>
        </a:fill>
      </a:tcStyle>
    </a:firstRow>
  </a:tblStyle>
  <a:tblStyle styleId="{64143AEB-D88A-4235-B7F5-65CC395101BD}" styleName="MLC - Aqu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CCDCE8"/>
          </a:solidFill>
        </a:fill>
      </a:tcStyle>
    </a:band1H>
    <a:band2H>
      <a:tcStyle>
        <a:tcBdr/>
        <a:fill>
          <a:solidFill>
            <a:srgbClr val="E5EDEE"/>
          </a:solidFill>
        </a:fill>
      </a:tcStyle>
    </a:band2H>
    <a:band1V>
      <a:tcStyle>
        <a:tcBdr/>
        <a:fill>
          <a:solidFill>
            <a:srgbClr val="CCDCE8"/>
          </a:solidFill>
        </a:fill>
      </a:tcStyle>
    </a:band1V>
    <a:band2V>
      <a:tcStyle>
        <a:tcBdr/>
        <a:fill>
          <a:solidFill>
            <a:srgbClr val="E5EDEE"/>
          </a:solidFill>
        </a:fill>
      </a:tcStyle>
    </a:band2V>
    <a:lastCol>
      <a:tcTxStyle b="on">
        <a:fontRef idx="minor">
          <a:prstClr val="black"/>
        </a:fontRef>
        <a:schemeClr val="lt1"/>
      </a:tcTxStyle>
      <a:tcStyle>
        <a:tcBdr/>
        <a:fill>
          <a:solidFill>
            <a:srgbClr val="004F59"/>
          </a:solidFill>
        </a:fill>
      </a:tcStyle>
    </a:lastCol>
    <a:firstCol>
      <a:tcTxStyle b="on">
        <a:fontRef idx="minor">
          <a:prstClr val="black"/>
        </a:fontRef>
        <a:schemeClr val="lt1"/>
      </a:tcTxStyle>
      <a:tcStyle>
        <a:tcBdr/>
        <a:fill>
          <a:solidFill>
            <a:srgbClr val="004F59"/>
          </a:solidFill>
        </a:fill>
      </a:tcStyle>
    </a:firstCol>
    <a:lastRow>
      <a:tcTxStyle b="on">
        <a:fontRef idx="minor">
          <a:prstClr val="black"/>
        </a:fontRef>
        <a:schemeClr val="lt1"/>
      </a:tcTxStyle>
      <a:tcStyle>
        <a:tcBdr>
          <a:top>
            <a:ln w="12700" cmpd="sng">
              <a:solidFill>
                <a:schemeClr val="lt1"/>
              </a:solidFill>
            </a:ln>
          </a:top>
        </a:tcBdr>
        <a:fill>
          <a:solidFill>
            <a:srgbClr val="004F59"/>
          </a:solidFill>
        </a:fill>
      </a:tcStyle>
    </a:lastRow>
    <a:firstRow>
      <a:tcTxStyle b="on">
        <a:fontRef idx="minor">
          <a:prstClr val="black"/>
        </a:fontRef>
        <a:schemeClr val="lt1"/>
      </a:tcTxStyle>
      <a:tcStyle>
        <a:tcBdr>
          <a:bottom>
            <a:ln w="38100" cmpd="sng">
              <a:solidFill>
                <a:schemeClr val="lt1"/>
              </a:solidFill>
            </a:ln>
          </a:bottom>
        </a:tcBdr>
        <a:fill>
          <a:solidFill>
            <a:srgbClr val="00B0B9"/>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294" autoAdjust="0"/>
    <p:restoredTop sz="95907" autoAdjust="0"/>
  </p:normalViewPr>
  <p:slideViewPr>
    <p:cSldViewPr snapToGrid="0">
      <p:cViewPr>
        <p:scale>
          <a:sx n="80" d="100"/>
          <a:sy n="80" d="100"/>
        </p:scale>
        <p:origin x="-3288" y="-924"/>
      </p:cViewPr>
      <p:guideLst>
        <p:guide orient="horz" pos="4031"/>
        <p:guide orient="horz" pos="470"/>
        <p:guide pos="193"/>
        <p:guide pos="381"/>
      </p:guideLst>
    </p:cSldViewPr>
  </p:slideViewPr>
  <p:notesTextViewPr>
    <p:cViewPr>
      <p:scale>
        <a:sx n="1" d="1"/>
        <a:sy n="1" d="1"/>
      </p:scale>
      <p:origin x="0" y="0"/>
    </p:cViewPr>
  </p:notesTextViewPr>
  <p:sorterViewPr>
    <p:cViewPr>
      <p:scale>
        <a:sx n="152" d="100"/>
        <a:sy n="152" d="100"/>
      </p:scale>
      <p:origin x="0" y="0"/>
    </p:cViewPr>
  </p:sorterViewPr>
  <p:notesViewPr>
    <p:cSldViewPr snapToGrid="0">
      <p:cViewPr varScale="1">
        <p:scale>
          <a:sx n="79" d="100"/>
          <a:sy n="79" d="100"/>
        </p:scale>
        <p:origin x="-3954" y="-84"/>
      </p:cViewPr>
      <p:guideLst>
        <p:guide orient="horz" pos="3127"/>
        <p:guide pos="2099"/>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5300"/>
          </a:xfrm>
          <a:prstGeom prst="rect">
            <a:avLst/>
          </a:prstGeom>
        </p:spPr>
        <p:txBody>
          <a:bodyPr vert="horz" lIns="72000" tIns="72000" rIns="72000" bIns="72000" rtlCol="0" anchor="t" anchorCtr="0"/>
          <a:lstStyle>
            <a:lvl1pPr fontAlgn="auto">
              <a:spcBef>
                <a:spcPts val="0"/>
              </a:spcBef>
              <a:spcAft>
                <a:spcPts val="0"/>
              </a:spcAft>
              <a:defRPr sz="1000" dirty="0">
                <a:latin typeface="Arial"/>
                <a:cs typeface="Arial" pitchFamily="34" charset="0"/>
              </a:defRPr>
            </a:lvl1pPr>
          </a:lstStyle>
          <a:p>
            <a:pPr>
              <a:defRPr/>
            </a:pPr>
            <a:endParaRPr lang="en-AU" dirty="0"/>
          </a:p>
        </p:txBody>
      </p:sp>
      <p:sp>
        <p:nvSpPr>
          <p:cNvPr id="3" name="Date Placeholder 2"/>
          <p:cNvSpPr>
            <a:spLocks noGrp="1"/>
          </p:cNvSpPr>
          <p:nvPr>
            <p:ph type="dt" sz="quarter" idx="1"/>
          </p:nvPr>
        </p:nvSpPr>
        <p:spPr>
          <a:xfrm>
            <a:off x="3773488" y="0"/>
            <a:ext cx="2887662" cy="495300"/>
          </a:xfrm>
          <a:prstGeom prst="rect">
            <a:avLst/>
          </a:prstGeom>
        </p:spPr>
        <p:txBody>
          <a:bodyPr vert="horz" lIns="72000" tIns="72000" rIns="72000" bIns="72000" rtlCol="0"/>
          <a:lstStyle>
            <a:lvl1pPr algn="r" fontAlgn="auto">
              <a:spcBef>
                <a:spcPts val="0"/>
              </a:spcBef>
              <a:spcAft>
                <a:spcPts val="0"/>
              </a:spcAft>
              <a:defRPr sz="1000">
                <a:latin typeface="Arial"/>
                <a:cs typeface="Arial" pitchFamily="34" charset="0"/>
              </a:defRPr>
            </a:lvl1pPr>
          </a:lstStyle>
          <a:p>
            <a:pPr>
              <a:defRPr/>
            </a:pPr>
            <a:fld id="{D8F190A9-1685-4F6F-8D17-248E31154A17}" type="datetimeFigureOut">
              <a:rPr lang="en-AU"/>
              <a:pPr>
                <a:defRPr/>
              </a:pPr>
              <a:t>15/12/2017</a:t>
            </a:fld>
            <a:endParaRPr lang="en-AU" dirty="0"/>
          </a:p>
        </p:txBody>
      </p:sp>
      <p:sp>
        <p:nvSpPr>
          <p:cNvPr id="4" name="Footer Placeholder 3"/>
          <p:cNvSpPr>
            <a:spLocks noGrp="1"/>
          </p:cNvSpPr>
          <p:nvPr>
            <p:ph type="ftr" sz="quarter" idx="2"/>
          </p:nvPr>
        </p:nvSpPr>
        <p:spPr>
          <a:xfrm>
            <a:off x="0" y="9428163"/>
            <a:ext cx="2887663" cy="496887"/>
          </a:xfrm>
          <a:prstGeom prst="rect">
            <a:avLst/>
          </a:prstGeom>
        </p:spPr>
        <p:txBody>
          <a:bodyPr vert="horz" lIns="72000" tIns="72000" rIns="72000" bIns="72000" rtlCol="0" anchor="b"/>
          <a:lstStyle>
            <a:lvl1pPr algn="l" fontAlgn="auto">
              <a:spcBef>
                <a:spcPts val="0"/>
              </a:spcBef>
              <a:spcAft>
                <a:spcPts val="0"/>
              </a:spcAft>
              <a:defRPr sz="1000" dirty="0">
                <a:latin typeface="Arial"/>
                <a:cs typeface="Arial" pitchFamily="34" charset="0"/>
              </a:defRPr>
            </a:lvl1pPr>
          </a:lstStyle>
          <a:p>
            <a:pPr>
              <a:defRPr/>
            </a:pPr>
            <a:endParaRPr lang="en-AU" dirty="0"/>
          </a:p>
        </p:txBody>
      </p:sp>
      <p:sp>
        <p:nvSpPr>
          <p:cNvPr id="5" name="Slide Number Placeholder 4"/>
          <p:cNvSpPr>
            <a:spLocks noGrp="1"/>
          </p:cNvSpPr>
          <p:nvPr>
            <p:ph type="sldNum" sz="quarter" idx="3"/>
          </p:nvPr>
        </p:nvSpPr>
        <p:spPr>
          <a:xfrm>
            <a:off x="5603875" y="9428163"/>
            <a:ext cx="1057275" cy="496887"/>
          </a:xfrm>
          <a:prstGeom prst="rect">
            <a:avLst/>
          </a:prstGeom>
        </p:spPr>
        <p:txBody>
          <a:bodyPr vert="horz" lIns="0" tIns="36000" rIns="91440" bIns="36000" rtlCol="0" anchor="b"/>
          <a:lstStyle>
            <a:lvl1pPr algn="r" fontAlgn="auto">
              <a:spcBef>
                <a:spcPts val="0"/>
              </a:spcBef>
              <a:spcAft>
                <a:spcPts val="0"/>
              </a:spcAft>
              <a:defRPr sz="1000">
                <a:latin typeface="Arial"/>
                <a:cs typeface="Arial" pitchFamily="34" charset="0"/>
              </a:defRPr>
            </a:lvl1pPr>
          </a:lstStyle>
          <a:p>
            <a:pPr>
              <a:defRPr/>
            </a:pPr>
            <a:fld id="{A32347E7-C8ED-4496-B6E9-C5D496806E5F}" type="slidenum">
              <a:rPr lang="en-AU"/>
              <a:pPr>
                <a:defRPr/>
              </a:pPr>
              <a:t>‹#›</a:t>
            </a:fld>
            <a:endParaRPr lang="en-AU" dirty="0"/>
          </a:p>
        </p:txBody>
      </p:sp>
    </p:spTree>
    <p:extLst>
      <p:ext uri="{BB962C8B-B14F-4D97-AF65-F5344CB8AC3E}">
        <p14:creationId xmlns:p14="http://schemas.microsoft.com/office/powerpoint/2010/main" val="3850241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4613" y="82550"/>
            <a:ext cx="4875212" cy="412750"/>
          </a:xfrm>
          <a:prstGeom prst="rect">
            <a:avLst/>
          </a:prstGeom>
        </p:spPr>
        <p:txBody>
          <a:bodyPr vert="horz" lIns="0" tIns="0" rIns="0" bIns="0" rtlCol="0"/>
          <a:lstStyle>
            <a:lvl1pPr algn="l" fontAlgn="auto">
              <a:spcBef>
                <a:spcPts val="0"/>
              </a:spcBef>
              <a:spcAft>
                <a:spcPts val="0"/>
              </a:spcAft>
              <a:defRPr sz="1200" dirty="0">
                <a:latin typeface="Arial"/>
              </a:defRPr>
            </a:lvl1pPr>
          </a:lstStyle>
          <a:p>
            <a:pPr>
              <a:defRPr/>
            </a:pPr>
            <a:endParaRPr lang="en-AU" dirty="0"/>
          </a:p>
        </p:txBody>
      </p:sp>
      <p:sp>
        <p:nvSpPr>
          <p:cNvPr id="3" name="Date Placeholder 2"/>
          <p:cNvSpPr>
            <a:spLocks noGrp="1"/>
          </p:cNvSpPr>
          <p:nvPr>
            <p:ph type="dt" idx="1"/>
          </p:nvPr>
        </p:nvSpPr>
        <p:spPr>
          <a:xfrm>
            <a:off x="5245100" y="69850"/>
            <a:ext cx="1377950" cy="414338"/>
          </a:xfrm>
          <a:prstGeom prst="rect">
            <a:avLst/>
          </a:prstGeom>
        </p:spPr>
        <p:txBody>
          <a:bodyPr vert="horz" lIns="0" tIns="0" rIns="0" bIns="0" rtlCol="0"/>
          <a:lstStyle>
            <a:lvl1pPr algn="r" fontAlgn="auto">
              <a:spcBef>
                <a:spcPts val="0"/>
              </a:spcBef>
              <a:spcAft>
                <a:spcPts val="0"/>
              </a:spcAft>
              <a:defRPr sz="1200">
                <a:latin typeface="Arial"/>
              </a:defRPr>
            </a:lvl1pPr>
          </a:lstStyle>
          <a:p>
            <a:pPr>
              <a:defRPr/>
            </a:pPr>
            <a:fld id="{C30DD3BC-F417-4DCC-A904-12406A5989D9}" type="datetimeFigureOut">
              <a:rPr lang="en-AU"/>
              <a:pPr>
                <a:defRPr/>
              </a:pPr>
              <a:t>15/12/2017</a:t>
            </a:fld>
            <a:endParaRPr lang="en-AU" dirty="0"/>
          </a:p>
        </p:txBody>
      </p:sp>
      <p:sp>
        <p:nvSpPr>
          <p:cNvPr id="4" name="Slide Image Placeholder 3"/>
          <p:cNvSpPr>
            <a:spLocks noGrp="1" noRot="1" noChangeAspect="1"/>
          </p:cNvSpPr>
          <p:nvPr>
            <p:ph type="sldImg" idx="2"/>
          </p:nvPr>
        </p:nvSpPr>
        <p:spPr>
          <a:xfrm>
            <a:off x="341313" y="590550"/>
            <a:ext cx="5973762" cy="4481513"/>
          </a:xfrm>
          <a:prstGeom prst="rect">
            <a:avLst/>
          </a:prstGeom>
          <a:noFill/>
          <a:ln w="3175">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54050" y="5403850"/>
            <a:ext cx="5348288" cy="3778250"/>
          </a:xfrm>
          <a:prstGeom prst="rect">
            <a:avLst/>
          </a:prstGeom>
        </p:spPr>
        <p:txBody>
          <a:bodyPr vert="horz" lIns="0" tIns="0" rIns="0" bIns="0" rtlCol="0">
            <a:normAutofit/>
          </a:bodyPr>
          <a:lstStyle/>
          <a:p>
            <a:pPr lvl="0"/>
            <a:r>
              <a:rPr lang="en-AU" noProof="0" dirty="0" smtClean="0"/>
              <a:t>Click to edit Master text styles</a:t>
            </a:r>
          </a:p>
          <a:p>
            <a:pPr lvl="1"/>
            <a:r>
              <a:rPr lang="en-AU" noProof="0" dirty="0" smtClean="0"/>
              <a:t>Second level</a:t>
            </a:r>
          </a:p>
          <a:p>
            <a:pPr lvl="2"/>
            <a:r>
              <a:rPr lang="en-AU" noProof="0" dirty="0" smtClean="0"/>
              <a:t>Third level</a:t>
            </a:r>
          </a:p>
          <a:p>
            <a:pPr lvl="3"/>
            <a:r>
              <a:rPr lang="en-AU" noProof="0" dirty="0" smtClean="0"/>
              <a:t>Fourth level</a:t>
            </a:r>
          </a:p>
        </p:txBody>
      </p:sp>
      <p:sp>
        <p:nvSpPr>
          <p:cNvPr id="6" name="Footer Placeholder 5"/>
          <p:cNvSpPr>
            <a:spLocks noGrp="1"/>
          </p:cNvSpPr>
          <p:nvPr>
            <p:ph type="ftr" sz="quarter" idx="4"/>
          </p:nvPr>
        </p:nvSpPr>
        <p:spPr>
          <a:xfrm>
            <a:off x="74613" y="9428163"/>
            <a:ext cx="4664075" cy="392112"/>
          </a:xfrm>
          <a:prstGeom prst="rect">
            <a:avLst/>
          </a:prstGeom>
        </p:spPr>
        <p:txBody>
          <a:bodyPr vert="horz" lIns="91440" tIns="45720" rIns="91440" bIns="45720" rtlCol="0" anchor="b"/>
          <a:lstStyle>
            <a:lvl1pPr algn="l" fontAlgn="auto">
              <a:spcBef>
                <a:spcPts val="0"/>
              </a:spcBef>
              <a:spcAft>
                <a:spcPts val="0"/>
              </a:spcAft>
              <a:defRPr sz="1200" dirty="0">
                <a:latin typeface="Arial"/>
                <a:cs typeface="Arial" pitchFamily="34" charset="0"/>
              </a:defRPr>
            </a:lvl1pPr>
          </a:lstStyle>
          <a:p>
            <a:pPr>
              <a:defRPr/>
            </a:pPr>
            <a:endParaRPr lang="en-AU" dirty="0"/>
          </a:p>
        </p:txBody>
      </p:sp>
      <p:sp>
        <p:nvSpPr>
          <p:cNvPr id="7" name="Slide Number Placeholder 6"/>
          <p:cNvSpPr>
            <a:spLocks noGrp="1"/>
          </p:cNvSpPr>
          <p:nvPr>
            <p:ph type="sldNum" sz="quarter" idx="5"/>
          </p:nvPr>
        </p:nvSpPr>
        <p:spPr>
          <a:xfrm>
            <a:off x="5688013" y="9428163"/>
            <a:ext cx="962025" cy="392112"/>
          </a:xfrm>
          <a:prstGeom prst="rect">
            <a:avLst/>
          </a:prstGeom>
        </p:spPr>
        <p:txBody>
          <a:bodyPr vert="horz" lIns="91440" tIns="45720" rIns="91440" bIns="45720" rtlCol="0" anchor="b"/>
          <a:lstStyle>
            <a:lvl1pPr algn="r" fontAlgn="auto">
              <a:spcBef>
                <a:spcPts val="0"/>
              </a:spcBef>
              <a:spcAft>
                <a:spcPts val="0"/>
              </a:spcAft>
              <a:defRPr sz="1200">
                <a:latin typeface="Arial"/>
              </a:defRPr>
            </a:lvl1pPr>
          </a:lstStyle>
          <a:p>
            <a:pPr>
              <a:defRPr/>
            </a:pPr>
            <a:fld id="{350ADDD5-9F26-4BEF-A4CA-6809B4FE0C67}" type="slidenum">
              <a:rPr lang="en-AU"/>
              <a:pPr>
                <a:defRPr/>
              </a:pPr>
              <a:t>‹#›</a:t>
            </a:fld>
            <a:endParaRPr lang="en-AU" dirty="0"/>
          </a:p>
        </p:txBody>
      </p:sp>
    </p:spTree>
    <p:extLst>
      <p:ext uri="{BB962C8B-B14F-4D97-AF65-F5344CB8AC3E}">
        <p14:creationId xmlns:p14="http://schemas.microsoft.com/office/powerpoint/2010/main" val="424544322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lang="en-US" sz="1200" b="1" kern="1200" dirty="0">
        <a:solidFill>
          <a:schemeClr val="tx1"/>
        </a:solidFill>
        <a:latin typeface="Arial"/>
        <a:ea typeface="+mn-ea"/>
        <a:cs typeface="Arial" pitchFamily="34" charset="0"/>
      </a:defRPr>
    </a:lvl1pPr>
    <a:lvl2pPr algn="l" rtl="0" eaLnBrk="0" fontAlgn="base" hangingPunct="0">
      <a:spcBef>
        <a:spcPct val="30000"/>
      </a:spcBef>
      <a:spcAft>
        <a:spcPct val="0"/>
      </a:spcAft>
      <a:defRPr lang="en-US" sz="1200" kern="1200" dirty="0">
        <a:solidFill>
          <a:schemeClr val="tx1"/>
        </a:solidFill>
        <a:latin typeface="Arial" pitchFamily="34" charset="0"/>
        <a:ea typeface="+mn-ea"/>
        <a:cs typeface="Arial" pitchFamily="34" charset="0"/>
      </a:defRPr>
    </a:lvl2pPr>
    <a:lvl3pPr marL="142875" indent="-142875" algn="l" rtl="0" eaLnBrk="0" fontAlgn="base" hangingPunct="0">
      <a:spcBef>
        <a:spcPct val="30000"/>
      </a:spcBef>
      <a:spcAft>
        <a:spcPct val="0"/>
      </a:spcAft>
      <a:defRPr lang="en-US" sz="1200" kern="1200" dirty="0">
        <a:solidFill>
          <a:schemeClr val="tx1"/>
        </a:solidFill>
        <a:latin typeface="Arial" pitchFamily="34" charset="0"/>
        <a:ea typeface="+mn-ea"/>
        <a:cs typeface="Arial" pitchFamily="34" charset="0"/>
      </a:defRPr>
    </a:lvl3pPr>
    <a:lvl4pPr marL="287338" indent="-142875" algn="l" rtl="0" eaLnBrk="0" fontAlgn="base" hangingPunct="0">
      <a:spcBef>
        <a:spcPct val="30000"/>
      </a:spcBef>
      <a:spcAft>
        <a:spcPct val="0"/>
      </a:spcAft>
      <a:defRPr lang="en-US" sz="1200" kern="1200" dirty="0">
        <a:solidFill>
          <a:schemeClr val="tx1"/>
        </a:solidFill>
        <a:latin typeface="Arial" pitchFamily="34" charset="0"/>
        <a:ea typeface="+mn-ea"/>
        <a:cs typeface="Arial" pitchFamily="34" charset="0"/>
      </a:defRPr>
    </a:lvl4pPr>
    <a:lvl5pPr marL="2057400" indent="-228600" algn="l" rtl="0" eaLnBrk="0" fontAlgn="base" hangingPunct="0">
      <a:spcBef>
        <a:spcPct val="30000"/>
      </a:spcBef>
      <a:spcAft>
        <a:spcPct val="0"/>
      </a:spcAft>
      <a:defRPr lang="en-AU" sz="1200" kern="120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EFCC7DD-6A7E-4B5D-80B2-9A661E1464C8}" type="slidenum">
              <a:rPr lang="en-AU" smtClean="0"/>
              <a:pPr eaLnBrk="1" fontAlgn="base" hangingPunct="1">
                <a:spcBef>
                  <a:spcPct val="0"/>
                </a:spcBef>
                <a:spcAft>
                  <a:spcPct val="0"/>
                </a:spcAft>
              </a:pPr>
              <a:t>1</a:t>
            </a:fld>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5C126B9-026A-4946-809A-118453D43B39}" type="slidenum">
              <a:rPr lang="en-AU" smtClean="0"/>
              <a:pPr eaLnBrk="1" fontAlgn="base" hangingPunct="1">
                <a:spcBef>
                  <a:spcPct val="0"/>
                </a:spcBef>
                <a:spcAft>
                  <a:spcPct val="0"/>
                </a:spcAft>
              </a:pPr>
              <a:t>3</a:t>
            </a:fld>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5C126B9-026A-4946-809A-118453D43B39}" type="slidenum">
              <a:rPr lang="en-AU" smtClean="0"/>
              <a:pPr eaLnBrk="1" fontAlgn="base" hangingPunct="1">
                <a:spcBef>
                  <a:spcPct val="0"/>
                </a:spcBef>
                <a:spcAft>
                  <a:spcPct val="0"/>
                </a:spcAft>
              </a:pPr>
              <a:t>4</a:t>
            </a:fld>
            <a:endParaRPr lang="en-A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DFF1B62-F27F-4E46-889E-1D1866E89872}" type="slidenum">
              <a:rPr lang="en-AU" smtClean="0"/>
              <a:pPr eaLnBrk="1" fontAlgn="base" hangingPunct="1">
                <a:spcBef>
                  <a:spcPct val="0"/>
                </a:spcBef>
                <a:spcAft>
                  <a:spcPct val="0"/>
                </a:spcAft>
              </a:pPr>
              <a:t>5</a:t>
            </a:fld>
            <a:endParaRPr lang="en-A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DFF1B62-F27F-4E46-889E-1D1866E89872}" type="slidenum">
              <a:rPr lang="en-AU" smtClean="0"/>
              <a:pPr eaLnBrk="1" fontAlgn="base" hangingPunct="1">
                <a:spcBef>
                  <a:spcPct val="0"/>
                </a:spcBef>
                <a:spcAft>
                  <a:spcPct val="0"/>
                </a:spcAft>
              </a:pPr>
              <a:t>6</a:t>
            </a:fld>
            <a:endParaRPr lang="en-A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DFF1B62-F27F-4E46-889E-1D1866E89872}" type="slidenum">
              <a:rPr lang="en-AU" smtClean="0"/>
              <a:pPr eaLnBrk="1" fontAlgn="base" hangingPunct="1">
                <a:spcBef>
                  <a:spcPct val="0"/>
                </a:spcBef>
                <a:spcAft>
                  <a:spcPct val="0"/>
                </a:spcAft>
              </a:pPr>
              <a:t>7</a:t>
            </a:fld>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11</a:t>
            </a:fld>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smtClean="0">
              <a:latin typeface="Arial" charset="0"/>
              <a:cs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D08A756-A2A8-4FAB-AF8E-9B34F4AC7B70}" type="slidenum">
              <a:rPr lang="en-AU" smtClean="0"/>
              <a:pPr eaLnBrk="1" fontAlgn="base" hangingPunct="1">
                <a:spcBef>
                  <a:spcPct val="0"/>
                </a:spcBef>
                <a:spcAft>
                  <a:spcPct val="0"/>
                </a:spcAft>
              </a:pPr>
              <a:t>12</a:t>
            </a:fld>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Table or Chart">
    <p:bg bwMode="ltGray">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chorCtr="0">
            <a:noAutofit/>
          </a:bodyPr>
          <a:lstStyle>
            <a:lvl1pPr>
              <a:defRPr sz="1800" b="0">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81010"/>
            <a:ext cx="8045036" cy="257369"/>
          </a:xfrm>
          <a:solidFill>
            <a:srgbClr val="4D4542"/>
          </a:solidFill>
          <a:ln w="6350">
            <a:solidFill>
              <a:schemeClr val="bg1"/>
            </a:solidFill>
          </a:ln>
        </p:spPr>
        <p:txBody>
          <a:bodyPr lIns="72000" tIns="36000" rIns="72000" bIns="36000" anchor="b" anchorCtr="0">
            <a:spAutoFit/>
          </a:bodyPr>
          <a:lstStyle>
            <a:lvl1pPr>
              <a:defRPr lang="en-AU" sz="1200" baseline="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dirty="0">
                <a:solidFill>
                  <a:srgbClr val="898989"/>
                </a:solidFill>
              </a:defRPr>
            </a:lvl1pPr>
          </a:lstStyle>
          <a:p>
            <a:pPr>
              <a:defRPr/>
            </a:pPr>
            <a:r>
              <a:rPr lang="en-US" dirty="0"/>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E3EB98A8-DFC5-4ED4-AA95-47A78DB512EC}" type="slidenum">
              <a:rPr/>
              <a:pPr>
                <a:defRPr/>
              </a:pPr>
              <a:t>‹#›</a:t>
            </a:fld>
            <a:endParaRPr dirty="0"/>
          </a:p>
        </p:txBody>
      </p:sp>
    </p:spTree>
    <p:extLst>
      <p:ext uri="{BB962C8B-B14F-4D97-AF65-F5344CB8AC3E}">
        <p14:creationId xmlns:p14="http://schemas.microsoft.com/office/powerpoint/2010/main" val="358997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range - Final Slide">
    <p:bg>
      <p:bgPr>
        <a:solidFill>
          <a:srgbClr val="E7E4E0"/>
        </a:solidFill>
        <a:effectLst/>
      </p:bgPr>
    </p:bg>
    <p:spTree>
      <p:nvGrpSpPr>
        <p:cNvPr id="1" name=""/>
        <p:cNvGrpSpPr/>
        <p:nvPr/>
      </p:nvGrpSpPr>
      <p:grpSpPr>
        <a:xfrm>
          <a:off x="0" y="0"/>
          <a:ext cx="0" cy="0"/>
          <a:chOff x="0" y="0"/>
          <a:chExt cx="0" cy="0"/>
        </a:xfrm>
      </p:grpSpPr>
      <p:sp>
        <p:nvSpPr>
          <p:cNvPr id="15" name="Rectangle 14"/>
          <p:cNvSpPr/>
          <p:nvPr userDrawn="1"/>
        </p:nvSpPr>
        <p:spPr>
          <a:xfrm>
            <a:off x="0" y="6448294"/>
            <a:ext cx="9144000" cy="410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2"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25" y="6579063"/>
            <a:ext cx="1420813"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782360"/>
            <a:ext cx="6700736" cy="1003684"/>
          </a:xfrm>
          <a:prstGeom prst="rect">
            <a:avLst/>
          </a:prstGeom>
        </p:spPr>
        <p:txBody>
          <a:bodyPr anchor="b"/>
          <a:lstStyle>
            <a:lvl1pPr marL="0" indent="0">
              <a:spcAft>
                <a:spcPts val="0"/>
              </a:spcAft>
              <a:buFontTx/>
              <a:buNone/>
              <a:defRPr sz="700" b="0" cap="none" baseline="0">
                <a:solidFill>
                  <a:schemeClr val="tx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6" name="Rectangle 5"/>
          <p:cNvSpPr/>
          <p:nvPr userDrawn="1"/>
        </p:nvSpPr>
        <p:spPr>
          <a:xfrm>
            <a:off x="0" y="3438525"/>
            <a:ext cx="9144000" cy="3009769"/>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29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qua - Cover Pag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3"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28"/>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29"/>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32"/>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33"/>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36"/>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40"/>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755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qua - Cover with graphic">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4167188" y="0"/>
            <a:ext cx="4976812" cy="6877050"/>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grpSp>
        <p:nvGrpSpPr>
          <p:cNvPr id="6" name="Group 16"/>
          <p:cNvGrpSpPr>
            <a:grpSpLocks/>
          </p:cNvGrpSpPr>
          <p:nvPr userDrawn="1"/>
        </p:nvGrpSpPr>
        <p:grpSpPr bwMode="auto">
          <a:xfrm>
            <a:off x="7627938" y="452438"/>
            <a:ext cx="982662" cy="623887"/>
            <a:chOff x="2051721" y="1607402"/>
            <a:chExt cx="3600400" cy="2278492"/>
          </a:xfrm>
        </p:grpSpPr>
        <p:sp>
          <p:nvSpPr>
            <p:cNvPr id="7"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0"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2" name="Rectangle 967"/>
          <p:cNvSpPr>
            <a:spLocks noChangeArrowheads="1"/>
          </p:cNvSpPr>
          <p:nvPr userDrawn="1"/>
        </p:nvSpPr>
        <p:spPr bwMode="auto">
          <a:xfrm>
            <a:off x="-4763" y="0"/>
            <a:ext cx="4464051" cy="6877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3" name="Freeform 968"/>
          <p:cNvSpPr>
            <a:spLocks/>
          </p:cNvSpPr>
          <p:nvPr userDrawn="1"/>
        </p:nvSpPr>
        <p:spPr bwMode="auto">
          <a:xfrm>
            <a:off x="-4763" y="-30163"/>
            <a:ext cx="4464051" cy="6911976"/>
          </a:xfrm>
          <a:custGeom>
            <a:avLst/>
            <a:gdLst>
              <a:gd name="T0" fmla="*/ 2147483647 w 2812"/>
              <a:gd name="T1" fmla="*/ 2147483647 h 4354"/>
              <a:gd name="T2" fmla="*/ 0 w 2812"/>
              <a:gd name="T3" fmla="*/ 2147483647 h 4354"/>
              <a:gd name="T4" fmla="*/ 0 w 2812"/>
              <a:gd name="T5" fmla="*/ 0 h 4354"/>
              <a:gd name="T6" fmla="*/ 2147483647 w 2812"/>
              <a:gd name="T7" fmla="*/ 0 h 43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4354">
                <a:moveTo>
                  <a:pt x="2812" y="4354"/>
                </a:moveTo>
                <a:lnTo>
                  <a:pt x="0" y="4354"/>
                </a:lnTo>
                <a:lnTo>
                  <a:pt x="0" y="0"/>
                </a:lnTo>
                <a:lnTo>
                  <a:pt x="28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 name="Freeform 969"/>
          <p:cNvSpPr>
            <a:spLocks/>
          </p:cNvSpPr>
          <p:nvPr userDrawn="1"/>
        </p:nvSpPr>
        <p:spPr bwMode="auto">
          <a:xfrm>
            <a:off x="323691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 name="Freeform 970"/>
          <p:cNvSpPr>
            <a:spLocks/>
          </p:cNvSpPr>
          <p:nvPr userDrawn="1"/>
        </p:nvSpPr>
        <p:spPr bwMode="auto">
          <a:xfrm>
            <a:off x="337820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 name="Freeform 971"/>
          <p:cNvSpPr>
            <a:spLocks/>
          </p:cNvSpPr>
          <p:nvPr userDrawn="1"/>
        </p:nvSpPr>
        <p:spPr bwMode="auto">
          <a:xfrm>
            <a:off x="380365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 name="Freeform 972"/>
          <p:cNvSpPr>
            <a:spLocks/>
          </p:cNvSpPr>
          <p:nvPr userDrawn="1"/>
        </p:nvSpPr>
        <p:spPr bwMode="auto">
          <a:xfrm>
            <a:off x="394493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973"/>
          <p:cNvSpPr>
            <a:spLocks/>
          </p:cNvSpPr>
          <p:nvPr userDrawn="1"/>
        </p:nvSpPr>
        <p:spPr bwMode="auto">
          <a:xfrm>
            <a:off x="3522663"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974"/>
          <p:cNvSpPr>
            <a:spLocks/>
          </p:cNvSpPr>
          <p:nvPr userDrawn="1"/>
        </p:nvSpPr>
        <p:spPr bwMode="auto">
          <a:xfrm>
            <a:off x="366236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975"/>
          <p:cNvSpPr>
            <a:spLocks/>
          </p:cNvSpPr>
          <p:nvPr userDrawn="1"/>
        </p:nvSpPr>
        <p:spPr bwMode="auto">
          <a:xfrm>
            <a:off x="30956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976"/>
          <p:cNvSpPr>
            <a:spLocks/>
          </p:cNvSpPr>
          <p:nvPr userDrawn="1"/>
        </p:nvSpPr>
        <p:spPr bwMode="auto">
          <a:xfrm>
            <a:off x="2530475"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977"/>
          <p:cNvSpPr>
            <a:spLocks/>
          </p:cNvSpPr>
          <p:nvPr userDrawn="1"/>
        </p:nvSpPr>
        <p:spPr bwMode="auto">
          <a:xfrm>
            <a:off x="295275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978"/>
          <p:cNvSpPr>
            <a:spLocks/>
          </p:cNvSpPr>
          <p:nvPr userDrawn="1"/>
        </p:nvSpPr>
        <p:spPr bwMode="auto">
          <a:xfrm>
            <a:off x="2105025"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979"/>
          <p:cNvSpPr>
            <a:spLocks/>
          </p:cNvSpPr>
          <p:nvPr userDrawn="1"/>
        </p:nvSpPr>
        <p:spPr bwMode="auto">
          <a:xfrm>
            <a:off x="22447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980"/>
          <p:cNvSpPr>
            <a:spLocks/>
          </p:cNvSpPr>
          <p:nvPr userDrawn="1"/>
        </p:nvSpPr>
        <p:spPr bwMode="auto">
          <a:xfrm>
            <a:off x="267017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981"/>
          <p:cNvSpPr>
            <a:spLocks/>
          </p:cNvSpPr>
          <p:nvPr userDrawn="1"/>
        </p:nvSpPr>
        <p:spPr bwMode="auto">
          <a:xfrm>
            <a:off x="281146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982"/>
          <p:cNvSpPr>
            <a:spLocks/>
          </p:cNvSpPr>
          <p:nvPr userDrawn="1"/>
        </p:nvSpPr>
        <p:spPr bwMode="auto">
          <a:xfrm>
            <a:off x="2386013"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983"/>
          <p:cNvSpPr>
            <a:spLocks/>
          </p:cNvSpPr>
          <p:nvPr userDrawn="1"/>
        </p:nvSpPr>
        <p:spPr bwMode="auto">
          <a:xfrm>
            <a:off x="4087813" y="78898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984"/>
          <p:cNvSpPr>
            <a:spLocks/>
          </p:cNvSpPr>
          <p:nvPr userDrawn="1"/>
        </p:nvSpPr>
        <p:spPr bwMode="auto">
          <a:xfrm>
            <a:off x="971550"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985"/>
          <p:cNvSpPr>
            <a:spLocks/>
          </p:cNvSpPr>
          <p:nvPr userDrawn="1"/>
        </p:nvSpPr>
        <p:spPr bwMode="auto">
          <a:xfrm>
            <a:off x="111283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986"/>
          <p:cNvSpPr>
            <a:spLocks/>
          </p:cNvSpPr>
          <p:nvPr userDrawn="1"/>
        </p:nvSpPr>
        <p:spPr bwMode="auto">
          <a:xfrm>
            <a:off x="125253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 name="Freeform 987"/>
          <p:cNvSpPr>
            <a:spLocks/>
          </p:cNvSpPr>
          <p:nvPr userDrawn="1"/>
        </p:nvSpPr>
        <p:spPr bwMode="auto">
          <a:xfrm>
            <a:off x="13938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 name="Freeform 988"/>
          <p:cNvSpPr>
            <a:spLocks/>
          </p:cNvSpPr>
          <p:nvPr userDrawn="1"/>
        </p:nvSpPr>
        <p:spPr bwMode="auto">
          <a:xfrm>
            <a:off x="1960563"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 name="Freeform 989"/>
          <p:cNvSpPr>
            <a:spLocks/>
          </p:cNvSpPr>
          <p:nvPr userDrawn="1"/>
        </p:nvSpPr>
        <p:spPr bwMode="auto">
          <a:xfrm>
            <a:off x="181927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 name="Freeform 990"/>
          <p:cNvSpPr>
            <a:spLocks/>
          </p:cNvSpPr>
          <p:nvPr userDrawn="1"/>
        </p:nvSpPr>
        <p:spPr bwMode="auto">
          <a:xfrm>
            <a:off x="82708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 name="Freeform 991"/>
          <p:cNvSpPr>
            <a:spLocks/>
          </p:cNvSpPr>
          <p:nvPr userDrawn="1"/>
        </p:nvSpPr>
        <p:spPr bwMode="auto">
          <a:xfrm>
            <a:off x="153828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 name="Freeform 992"/>
          <p:cNvSpPr>
            <a:spLocks/>
          </p:cNvSpPr>
          <p:nvPr userDrawn="1"/>
        </p:nvSpPr>
        <p:spPr bwMode="auto">
          <a:xfrm>
            <a:off x="54610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 name="Freeform 993"/>
          <p:cNvSpPr>
            <a:spLocks/>
          </p:cNvSpPr>
          <p:nvPr userDrawn="1"/>
        </p:nvSpPr>
        <p:spPr bwMode="auto">
          <a:xfrm>
            <a:off x="68738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 name="Freeform 994"/>
          <p:cNvSpPr>
            <a:spLocks/>
          </p:cNvSpPr>
          <p:nvPr userDrawn="1"/>
        </p:nvSpPr>
        <p:spPr bwMode="auto">
          <a:xfrm>
            <a:off x="167798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 name="Freeform 995"/>
          <p:cNvSpPr>
            <a:spLocks/>
          </p:cNvSpPr>
          <p:nvPr userDrawn="1"/>
        </p:nvSpPr>
        <p:spPr bwMode="auto">
          <a:xfrm>
            <a:off x="366236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 name="Freeform 996"/>
          <p:cNvSpPr>
            <a:spLocks/>
          </p:cNvSpPr>
          <p:nvPr userDrawn="1"/>
        </p:nvSpPr>
        <p:spPr bwMode="auto">
          <a:xfrm>
            <a:off x="380365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 name="Freeform 997"/>
          <p:cNvSpPr>
            <a:spLocks/>
          </p:cNvSpPr>
          <p:nvPr userDrawn="1"/>
        </p:nvSpPr>
        <p:spPr bwMode="auto">
          <a:xfrm>
            <a:off x="394493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 name="Freeform 998"/>
          <p:cNvSpPr>
            <a:spLocks/>
          </p:cNvSpPr>
          <p:nvPr userDrawn="1"/>
        </p:nvSpPr>
        <p:spPr bwMode="auto">
          <a:xfrm>
            <a:off x="3522663"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 name="Freeform 999"/>
          <p:cNvSpPr>
            <a:spLocks/>
          </p:cNvSpPr>
          <p:nvPr userDrawn="1"/>
        </p:nvSpPr>
        <p:spPr bwMode="auto">
          <a:xfrm>
            <a:off x="3522663"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 name="Freeform 1000"/>
          <p:cNvSpPr>
            <a:spLocks/>
          </p:cNvSpPr>
          <p:nvPr userDrawn="1"/>
        </p:nvSpPr>
        <p:spPr bwMode="auto">
          <a:xfrm>
            <a:off x="394493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 name="Freeform 1001"/>
          <p:cNvSpPr>
            <a:spLocks/>
          </p:cNvSpPr>
          <p:nvPr userDrawn="1"/>
        </p:nvSpPr>
        <p:spPr bwMode="auto">
          <a:xfrm>
            <a:off x="323691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 name="Freeform 1002"/>
          <p:cNvSpPr>
            <a:spLocks/>
          </p:cNvSpPr>
          <p:nvPr userDrawn="1"/>
        </p:nvSpPr>
        <p:spPr bwMode="auto">
          <a:xfrm>
            <a:off x="337820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 name="Freeform 1003"/>
          <p:cNvSpPr>
            <a:spLocks/>
          </p:cNvSpPr>
          <p:nvPr userDrawn="1"/>
        </p:nvSpPr>
        <p:spPr bwMode="auto">
          <a:xfrm>
            <a:off x="3522663"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 name="Freeform 1004"/>
          <p:cNvSpPr>
            <a:spLocks/>
          </p:cNvSpPr>
          <p:nvPr userDrawn="1"/>
        </p:nvSpPr>
        <p:spPr bwMode="auto">
          <a:xfrm>
            <a:off x="3522663"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 name="Freeform 1005"/>
          <p:cNvSpPr>
            <a:spLocks/>
          </p:cNvSpPr>
          <p:nvPr userDrawn="1"/>
        </p:nvSpPr>
        <p:spPr bwMode="auto">
          <a:xfrm>
            <a:off x="366236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 name="Freeform 1006"/>
          <p:cNvSpPr>
            <a:spLocks/>
          </p:cNvSpPr>
          <p:nvPr userDrawn="1"/>
        </p:nvSpPr>
        <p:spPr bwMode="auto">
          <a:xfrm>
            <a:off x="366236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 name="Freeform 1007"/>
          <p:cNvSpPr>
            <a:spLocks/>
          </p:cNvSpPr>
          <p:nvPr userDrawn="1"/>
        </p:nvSpPr>
        <p:spPr bwMode="auto">
          <a:xfrm>
            <a:off x="380365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 name="Freeform 1008"/>
          <p:cNvSpPr>
            <a:spLocks/>
          </p:cNvSpPr>
          <p:nvPr userDrawn="1"/>
        </p:nvSpPr>
        <p:spPr bwMode="auto">
          <a:xfrm>
            <a:off x="3522663"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 name="Freeform 1009"/>
          <p:cNvSpPr>
            <a:spLocks/>
          </p:cNvSpPr>
          <p:nvPr userDrawn="1"/>
        </p:nvSpPr>
        <p:spPr bwMode="auto">
          <a:xfrm>
            <a:off x="4087813" y="572293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 name="Freeform 1010"/>
          <p:cNvSpPr>
            <a:spLocks/>
          </p:cNvSpPr>
          <p:nvPr userDrawn="1"/>
        </p:nvSpPr>
        <p:spPr bwMode="auto">
          <a:xfrm>
            <a:off x="4087813" y="5345113"/>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 name="Freeform 1011"/>
          <p:cNvSpPr>
            <a:spLocks/>
          </p:cNvSpPr>
          <p:nvPr userDrawn="1"/>
        </p:nvSpPr>
        <p:spPr bwMode="auto">
          <a:xfrm>
            <a:off x="366236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 name="Freeform 1012"/>
          <p:cNvSpPr>
            <a:spLocks/>
          </p:cNvSpPr>
          <p:nvPr userDrawn="1"/>
        </p:nvSpPr>
        <p:spPr bwMode="auto">
          <a:xfrm>
            <a:off x="380365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 name="Freeform 1013"/>
          <p:cNvSpPr>
            <a:spLocks/>
          </p:cNvSpPr>
          <p:nvPr userDrawn="1"/>
        </p:nvSpPr>
        <p:spPr bwMode="auto">
          <a:xfrm>
            <a:off x="323691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 name="Freeform 1014"/>
          <p:cNvSpPr>
            <a:spLocks/>
          </p:cNvSpPr>
          <p:nvPr userDrawn="1"/>
        </p:nvSpPr>
        <p:spPr bwMode="auto">
          <a:xfrm>
            <a:off x="337820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 name="Freeform 1015"/>
          <p:cNvSpPr>
            <a:spLocks/>
          </p:cNvSpPr>
          <p:nvPr userDrawn="1"/>
        </p:nvSpPr>
        <p:spPr bwMode="auto">
          <a:xfrm>
            <a:off x="4087813" y="553402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 name="Freeform 1016"/>
          <p:cNvSpPr>
            <a:spLocks/>
          </p:cNvSpPr>
          <p:nvPr userDrawn="1"/>
        </p:nvSpPr>
        <p:spPr bwMode="auto">
          <a:xfrm>
            <a:off x="2530475"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 name="Freeform 1017"/>
          <p:cNvSpPr>
            <a:spLocks/>
          </p:cNvSpPr>
          <p:nvPr userDrawn="1"/>
        </p:nvSpPr>
        <p:spPr bwMode="auto">
          <a:xfrm>
            <a:off x="267017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 name="Freeform 1018"/>
          <p:cNvSpPr>
            <a:spLocks/>
          </p:cNvSpPr>
          <p:nvPr userDrawn="1"/>
        </p:nvSpPr>
        <p:spPr bwMode="auto">
          <a:xfrm>
            <a:off x="281146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 name="Freeform 1019"/>
          <p:cNvSpPr>
            <a:spLocks/>
          </p:cNvSpPr>
          <p:nvPr userDrawn="1"/>
        </p:nvSpPr>
        <p:spPr bwMode="auto">
          <a:xfrm>
            <a:off x="295275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 name="Freeform 1020"/>
          <p:cNvSpPr>
            <a:spLocks/>
          </p:cNvSpPr>
          <p:nvPr userDrawn="1"/>
        </p:nvSpPr>
        <p:spPr bwMode="auto">
          <a:xfrm>
            <a:off x="30956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 name="Freeform 1021"/>
          <p:cNvSpPr>
            <a:spLocks/>
          </p:cNvSpPr>
          <p:nvPr userDrawn="1"/>
        </p:nvSpPr>
        <p:spPr bwMode="auto">
          <a:xfrm>
            <a:off x="22447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 name="Freeform 1022"/>
          <p:cNvSpPr>
            <a:spLocks/>
          </p:cNvSpPr>
          <p:nvPr userDrawn="1"/>
        </p:nvSpPr>
        <p:spPr bwMode="auto">
          <a:xfrm>
            <a:off x="2386013"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 name="Freeform 1023"/>
          <p:cNvSpPr>
            <a:spLocks/>
          </p:cNvSpPr>
          <p:nvPr userDrawn="1"/>
        </p:nvSpPr>
        <p:spPr bwMode="auto">
          <a:xfrm>
            <a:off x="2386013"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 name="Freeform 1024"/>
          <p:cNvSpPr>
            <a:spLocks/>
          </p:cNvSpPr>
          <p:nvPr userDrawn="1"/>
        </p:nvSpPr>
        <p:spPr bwMode="auto">
          <a:xfrm>
            <a:off x="2530475"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 name="Freeform 1025"/>
          <p:cNvSpPr>
            <a:spLocks/>
          </p:cNvSpPr>
          <p:nvPr userDrawn="1"/>
        </p:nvSpPr>
        <p:spPr bwMode="auto">
          <a:xfrm>
            <a:off x="267017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 name="Freeform 1026"/>
          <p:cNvSpPr>
            <a:spLocks/>
          </p:cNvSpPr>
          <p:nvPr userDrawn="1"/>
        </p:nvSpPr>
        <p:spPr bwMode="auto">
          <a:xfrm>
            <a:off x="281146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 name="Freeform 1027"/>
          <p:cNvSpPr>
            <a:spLocks/>
          </p:cNvSpPr>
          <p:nvPr userDrawn="1"/>
        </p:nvSpPr>
        <p:spPr bwMode="auto">
          <a:xfrm>
            <a:off x="295275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 name="Freeform 1028"/>
          <p:cNvSpPr>
            <a:spLocks/>
          </p:cNvSpPr>
          <p:nvPr userDrawn="1"/>
        </p:nvSpPr>
        <p:spPr bwMode="auto">
          <a:xfrm>
            <a:off x="30956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 name="Freeform 1029"/>
          <p:cNvSpPr>
            <a:spLocks/>
          </p:cNvSpPr>
          <p:nvPr userDrawn="1"/>
        </p:nvSpPr>
        <p:spPr bwMode="auto">
          <a:xfrm>
            <a:off x="2105025"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 name="Freeform 1030"/>
          <p:cNvSpPr>
            <a:spLocks/>
          </p:cNvSpPr>
          <p:nvPr userDrawn="1"/>
        </p:nvSpPr>
        <p:spPr bwMode="auto">
          <a:xfrm>
            <a:off x="2105025"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 name="Freeform 1031"/>
          <p:cNvSpPr>
            <a:spLocks/>
          </p:cNvSpPr>
          <p:nvPr userDrawn="1"/>
        </p:nvSpPr>
        <p:spPr bwMode="auto">
          <a:xfrm>
            <a:off x="2105025"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 name="Freeform 1032"/>
          <p:cNvSpPr>
            <a:spLocks/>
          </p:cNvSpPr>
          <p:nvPr userDrawn="1"/>
        </p:nvSpPr>
        <p:spPr bwMode="auto">
          <a:xfrm>
            <a:off x="267017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 name="Freeform 1033"/>
          <p:cNvSpPr>
            <a:spLocks/>
          </p:cNvSpPr>
          <p:nvPr userDrawn="1"/>
        </p:nvSpPr>
        <p:spPr bwMode="auto">
          <a:xfrm>
            <a:off x="22447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 name="Freeform 1034"/>
          <p:cNvSpPr>
            <a:spLocks/>
          </p:cNvSpPr>
          <p:nvPr userDrawn="1"/>
        </p:nvSpPr>
        <p:spPr bwMode="auto">
          <a:xfrm>
            <a:off x="2386013"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 name="Freeform 1035"/>
          <p:cNvSpPr>
            <a:spLocks/>
          </p:cNvSpPr>
          <p:nvPr userDrawn="1"/>
        </p:nvSpPr>
        <p:spPr bwMode="auto">
          <a:xfrm>
            <a:off x="267017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 name="Freeform 1036"/>
          <p:cNvSpPr>
            <a:spLocks/>
          </p:cNvSpPr>
          <p:nvPr userDrawn="1"/>
        </p:nvSpPr>
        <p:spPr bwMode="auto">
          <a:xfrm>
            <a:off x="2530475"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 name="Freeform 1037"/>
          <p:cNvSpPr>
            <a:spLocks/>
          </p:cNvSpPr>
          <p:nvPr userDrawn="1"/>
        </p:nvSpPr>
        <p:spPr bwMode="auto">
          <a:xfrm>
            <a:off x="267017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 name="Freeform 1038"/>
          <p:cNvSpPr>
            <a:spLocks/>
          </p:cNvSpPr>
          <p:nvPr userDrawn="1"/>
        </p:nvSpPr>
        <p:spPr bwMode="auto">
          <a:xfrm>
            <a:off x="380365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 name="Freeform 1039"/>
          <p:cNvSpPr>
            <a:spLocks/>
          </p:cNvSpPr>
          <p:nvPr userDrawn="1"/>
        </p:nvSpPr>
        <p:spPr bwMode="auto">
          <a:xfrm>
            <a:off x="394493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 name="Freeform 1040"/>
          <p:cNvSpPr>
            <a:spLocks/>
          </p:cNvSpPr>
          <p:nvPr userDrawn="1"/>
        </p:nvSpPr>
        <p:spPr bwMode="auto">
          <a:xfrm>
            <a:off x="22447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 name="Freeform 1041"/>
          <p:cNvSpPr>
            <a:spLocks/>
          </p:cNvSpPr>
          <p:nvPr userDrawn="1"/>
        </p:nvSpPr>
        <p:spPr bwMode="auto">
          <a:xfrm>
            <a:off x="2386013"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 name="Freeform 1042"/>
          <p:cNvSpPr>
            <a:spLocks/>
          </p:cNvSpPr>
          <p:nvPr userDrawn="1"/>
        </p:nvSpPr>
        <p:spPr bwMode="auto">
          <a:xfrm>
            <a:off x="2530475"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 name="Freeform 1043"/>
          <p:cNvSpPr>
            <a:spLocks/>
          </p:cNvSpPr>
          <p:nvPr userDrawn="1"/>
        </p:nvSpPr>
        <p:spPr bwMode="auto">
          <a:xfrm>
            <a:off x="3522663"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 name="Freeform 1044"/>
          <p:cNvSpPr>
            <a:spLocks/>
          </p:cNvSpPr>
          <p:nvPr userDrawn="1"/>
        </p:nvSpPr>
        <p:spPr bwMode="auto">
          <a:xfrm>
            <a:off x="366236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 name="Freeform 1045"/>
          <p:cNvSpPr>
            <a:spLocks/>
          </p:cNvSpPr>
          <p:nvPr userDrawn="1"/>
        </p:nvSpPr>
        <p:spPr bwMode="auto">
          <a:xfrm>
            <a:off x="380365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 name="Freeform 1046"/>
          <p:cNvSpPr>
            <a:spLocks/>
          </p:cNvSpPr>
          <p:nvPr userDrawn="1"/>
        </p:nvSpPr>
        <p:spPr bwMode="auto">
          <a:xfrm>
            <a:off x="394493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 name="Freeform 1047"/>
          <p:cNvSpPr>
            <a:spLocks/>
          </p:cNvSpPr>
          <p:nvPr userDrawn="1"/>
        </p:nvSpPr>
        <p:spPr bwMode="auto">
          <a:xfrm>
            <a:off x="4087813" y="610393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 name="Freeform 1048"/>
          <p:cNvSpPr>
            <a:spLocks/>
          </p:cNvSpPr>
          <p:nvPr userDrawn="1"/>
        </p:nvSpPr>
        <p:spPr bwMode="auto">
          <a:xfrm>
            <a:off x="323691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 name="Freeform 1049"/>
          <p:cNvSpPr>
            <a:spLocks/>
          </p:cNvSpPr>
          <p:nvPr userDrawn="1"/>
        </p:nvSpPr>
        <p:spPr bwMode="auto">
          <a:xfrm>
            <a:off x="4087813" y="591502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 name="Freeform 1050"/>
          <p:cNvSpPr>
            <a:spLocks/>
          </p:cNvSpPr>
          <p:nvPr userDrawn="1"/>
        </p:nvSpPr>
        <p:spPr bwMode="auto">
          <a:xfrm>
            <a:off x="323691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 name="Freeform 1051"/>
          <p:cNvSpPr>
            <a:spLocks/>
          </p:cNvSpPr>
          <p:nvPr userDrawn="1"/>
        </p:nvSpPr>
        <p:spPr bwMode="auto">
          <a:xfrm>
            <a:off x="337820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 name="Freeform 1052"/>
          <p:cNvSpPr>
            <a:spLocks/>
          </p:cNvSpPr>
          <p:nvPr userDrawn="1"/>
        </p:nvSpPr>
        <p:spPr bwMode="auto">
          <a:xfrm>
            <a:off x="380365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0" name="Freeform 1053"/>
          <p:cNvSpPr>
            <a:spLocks/>
          </p:cNvSpPr>
          <p:nvPr userDrawn="1"/>
        </p:nvSpPr>
        <p:spPr bwMode="auto">
          <a:xfrm>
            <a:off x="323691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1" name="Freeform 1054"/>
          <p:cNvSpPr>
            <a:spLocks/>
          </p:cNvSpPr>
          <p:nvPr userDrawn="1"/>
        </p:nvSpPr>
        <p:spPr bwMode="auto">
          <a:xfrm>
            <a:off x="337820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 name="Freeform 1055"/>
          <p:cNvSpPr>
            <a:spLocks/>
          </p:cNvSpPr>
          <p:nvPr userDrawn="1"/>
        </p:nvSpPr>
        <p:spPr bwMode="auto">
          <a:xfrm>
            <a:off x="323691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 name="Freeform 1056"/>
          <p:cNvSpPr>
            <a:spLocks/>
          </p:cNvSpPr>
          <p:nvPr userDrawn="1"/>
        </p:nvSpPr>
        <p:spPr bwMode="auto">
          <a:xfrm>
            <a:off x="337820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 name="Freeform 1057"/>
          <p:cNvSpPr>
            <a:spLocks/>
          </p:cNvSpPr>
          <p:nvPr userDrawn="1"/>
        </p:nvSpPr>
        <p:spPr bwMode="auto">
          <a:xfrm>
            <a:off x="366236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 name="Freeform 1058"/>
          <p:cNvSpPr>
            <a:spLocks/>
          </p:cNvSpPr>
          <p:nvPr userDrawn="1"/>
        </p:nvSpPr>
        <p:spPr bwMode="auto">
          <a:xfrm>
            <a:off x="323691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6" name="Freeform 1059"/>
          <p:cNvSpPr>
            <a:spLocks/>
          </p:cNvSpPr>
          <p:nvPr userDrawn="1"/>
        </p:nvSpPr>
        <p:spPr bwMode="auto">
          <a:xfrm>
            <a:off x="337820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7" name="Freeform 1060"/>
          <p:cNvSpPr>
            <a:spLocks/>
          </p:cNvSpPr>
          <p:nvPr userDrawn="1"/>
        </p:nvSpPr>
        <p:spPr bwMode="auto">
          <a:xfrm>
            <a:off x="3522663"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8" name="Freeform 1061"/>
          <p:cNvSpPr>
            <a:spLocks/>
          </p:cNvSpPr>
          <p:nvPr userDrawn="1"/>
        </p:nvSpPr>
        <p:spPr bwMode="auto">
          <a:xfrm>
            <a:off x="4087813" y="515302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9" name="Freeform 1062"/>
          <p:cNvSpPr>
            <a:spLocks/>
          </p:cNvSpPr>
          <p:nvPr userDrawn="1"/>
        </p:nvSpPr>
        <p:spPr bwMode="auto">
          <a:xfrm>
            <a:off x="323691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0" name="Freeform 1063"/>
          <p:cNvSpPr>
            <a:spLocks/>
          </p:cNvSpPr>
          <p:nvPr userDrawn="1"/>
        </p:nvSpPr>
        <p:spPr bwMode="auto">
          <a:xfrm>
            <a:off x="337820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1" name="Freeform 1064"/>
          <p:cNvSpPr>
            <a:spLocks/>
          </p:cNvSpPr>
          <p:nvPr userDrawn="1"/>
        </p:nvSpPr>
        <p:spPr bwMode="auto">
          <a:xfrm>
            <a:off x="380365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2" name="Freeform 1065"/>
          <p:cNvSpPr>
            <a:spLocks/>
          </p:cNvSpPr>
          <p:nvPr userDrawn="1"/>
        </p:nvSpPr>
        <p:spPr bwMode="auto">
          <a:xfrm>
            <a:off x="394493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3" name="Freeform 1066"/>
          <p:cNvSpPr>
            <a:spLocks/>
          </p:cNvSpPr>
          <p:nvPr userDrawn="1"/>
        </p:nvSpPr>
        <p:spPr bwMode="auto">
          <a:xfrm>
            <a:off x="4087813" y="4965700"/>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4" name="Freeform 1067"/>
          <p:cNvSpPr>
            <a:spLocks/>
          </p:cNvSpPr>
          <p:nvPr userDrawn="1"/>
        </p:nvSpPr>
        <p:spPr bwMode="auto">
          <a:xfrm>
            <a:off x="366236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5" name="Freeform 1068"/>
          <p:cNvSpPr>
            <a:spLocks/>
          </p:cNvSpPr>
          <p:nvPr userDrawn="1"/>
        </p:nvSpPr>
        <p:spPr bwMode="auto">
          <a:xfrm>
            <a:off x="380365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6" name="Freeform 1069"/>
          <p:cNvSpPr>
            <a:spLocks/>
          </p:cNvSpPr>
          <p:nvPr userDrawn="1"/>
        </p:nvSpPr>
        <p:spPr bwMode="auto">
          <a:xfrm>
            <a:off x="394493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7" name="Freeform 1070"/>
          <p:cNvSpPr>
            <a:spLocks/>
          </p:cNvSpPr>
          <p:nvPr userDrawn="1"/>
        </p:nvSpPr>
        <p:spPr bwMode="auto">
          <a:xfrm>
            <a:off x="4087813" y="4776788"/>
            <a:ext cx="106362"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8" name="Freeform 1071"/>
          <p:cNvSpPr>
            <a:spLocks/>
          </p:cNvSpPr>
          <p:nvPr userDrawn="1"/>
        </p:nvSpPr>
        <p:spPr bwMode="auto">
          <a:xfrm>
            <a:off x="3522663"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9" name="Freeform 1072"/>
          <p:cNvSpPr>
            <a:spLocks/>
          </p:cNvSpPr>
          <p:nvPr userDrawn="1"/>
        </p:nvSpPr>
        <p:spPr bwMode="auto">
          <a:xfrm>
            <a:off x="366236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0" name="Freeform 1073"/>
          <p:cNvSpPr>
            <a:spLocks/>
          </p:cNvSpPr>
          <p:nvPr userDrawn="1"/>
        </p:nvSpPr>
        <p:spPr bwMode="auto">
          <a:xfrm>
            <a:off x="380365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1" name="Freeform 1074"/>
          <p:cNvSpPr>
            <a:spLocks/>
          </p:cNvSpPr>
          <p:nvPr userDrawn="1"/>
        </p:nvSpPr>
        <p:spPr bwMode="auto">
          <a:xfrm>
            <a:off x="394493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2" name="Freeform 1075"/>
          <p:cNvSpPr>
            <a:spLocks/>
          </p:cNvSpPr>
          <p:nvPr userDrawn="1"/>
        </p:nvSpPr>
        <p:spPr bwMode="auto">
          <a:xfrm>
            <a:off x="4087813" y="4584700"/>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3" name="Freeform 1076"/>
          <p:cNvSpPr>
            <a:spLocks/>
          </p:cNvSpPr>
          <p:nvPr userDrawn="1"/>
        </p:nvSpPr>
        <p:spPr bwMode="auto">
          <a:xfrm>
            <a:off x="366236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4" name="Freeform 1077"/>
          <p:cNvSpPr>
            <a:spLocks/>
          </p:cNvSpPr>
          <p:nvPr userDrawn="1"/>
        </p:nvSpPr>
        <p:spPr bwMode="auto">
          <a:xfrm>
            <a:off x="380365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5" name="Freeform 1078"/>
          <p:cNvSpPr>
            <a:spLocks/>
          </p:cNvSpPr>
          <p:nvPr userDrawn="1"/>
        </p:nvSpPr>
        <p:spPr bwMode="auto">
          <a:xfrm>
            <a:off x="394493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6" name="Freeform 1079"/>
          <p:cNvSpPr>
            <a:spLocks/>
          </p:cNvSpPr>
          <p:nvPr userDrawn="1"/>
        </p:nvSpPr>
        <p:spPr bwMode="auto">
          <a:xfrm>
            <a:off x="4087813" y="4395788"/>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7" name="Freeform 1080"/>
          <p:cNvSpPr>
            <a:spLocks/>
          </p:cNvSpPr>
          <p:nvPr userDrawn="1"/>
        </p:nvSpPr>
        <p:spPr bwMode="auto">
          <a:xfrm>
            <a:off x="323691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8" name="Freeform 1081"/>
          <p:cNvSpPr>
            <a:spLocks/>
          </p:cNvSpPr>
          <p:nvPr userDrawn="1"/>
        </p:nvSpPr>
        <p:spPr bwMode="auto">
          <a:xfrm>
            <a:off x="337820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9" name="Freeform 1082"/>
          <p:cNvSpPr>
            <a:spLocks/>
          </p:cNvSpPr>
          <p:nvPr userDrawn="1"/>
        </p:nvSpPr>
        <p:spPr bwMode="auto">
          <a:xfrm>
            <a:off x="380365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0" name="Freeform 1083"/>
          <p:cNvSpPr>
            <a:spLocks/>
          </p:cNvSpPr>
          <p:nvPr userDrawn="1"/>
        </p:nvSpPr>
        <p:spPr bwMode="auto">
          <a:xfrm>
            <a:off x="394493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1" name="Freeform 1084"/>
          <p:cNvSpPr>
            <a:spLocks/>
          </p:cNvSpPr>
          <p:nvPr userDrawn="1"/>
        </p:nvSpPr>
        <p:spPr bwMode="auto">
          <a:xfrm>
            <a:off x="4087813" y="420687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2" name="Freeform 1085"/>
          <p:cNvSpPr>
            <a:spLocks/>
          </p:cNvSpPr>
          <p:nvPr userDrawn="1"/>
        </p:nvSpPr>
        <p:spPr bwMode="auto">
          <a:xfrm>
            <a:off x="323691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3" name="Freeform 1086"/>
          <p:cNvSpPr>
            <a:spLocks/>
          </p:cNvSpPr>
          <p:nvPr userDrawn="1"/>
        </p:nvSpPr>
        <p:spPr bwMode="auto">
          <a:xfrm>
            <a:off x="337820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4" name="Freeform 1087"/>
          <p:cNvSpPr>
            <a:spLocks/>
          </p:cNvSpPr>
          <p:nvPr userDrawn="1"/>
        </p:nvSpPr>
        <p:spPr bwMode="auto">
          <a:xfrm>
            <a:off x="3522663"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5" name="Freeform 1088"/>
          <p:cNvSpPr>
            <a:spLocks/>
          </p:cNvSpPr>
          <p:nvPr userDrawn="1"/>
        </p:nvSpPr>
        <p:spPr bwMode="auto">
          <a:xfrm>
            <a:off x="394493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6" name="Freeform 1089"/>
          <p:cNvSpPr>
            <a:spLocks/>
          </p:cNvSpPr>
          <p:nvPr userDrawn="1"/>
        </p:nvSpPr>
        <p:spPr bwMode="auto">
          <a:xfrm>
            <a:off x="4087813" y="401478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7" name="Freeform 1090"/>
          <p:cNvSpPr>
            <a:spLocks/>
          </p:cNvSpPr>
          <p:nvPr userDrawn="1"/>
        </p:nvSpPr>
        <p:spPr bwMode="auto">
          <a:xfrm>
            <a:off x="323691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8" name="Freeform 1091"/>
          <p:cNvSpPr>
            <a:spLocks/>
          </p:cNvSpPr>
          <p:nvPr userDrawn="1"/>
        </p:nvSpPr>
        <p:spPr bwMode="auto">
          <a:xfrm>
            <a:off x="337820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9" name="Freeform 1092"/>
          <p:cNvSpPr>
            <a:spLocks/>
          </p:cNvSpPr>
          <p:nvPr userDrawn="1"/>
        </p:nvSpPr>
        <p:spPr bwMode="auto">
          <a:xfrm>
            <a:off x="337820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0" name="Freeform 1093"/>
          <p:cNvSpPr>
            <a:spLocks/>
          </p:cNvSpPr>
          <p:nvPr userDrawn="1"/>
        </p:nvSpPr>
        <p:spPr bwMode="auto">
          <a:xfrm>
            <a:off x="3522663"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1" name="Freeform 1094"/>
          <p:cNvSpPr>
            <a:spLocks/>
          </p:cNvSpPr>
          <p:nvPr userDrawn="1"/>
        </p:nvSpPr>
        <p:spPr bwMode="auto">
          <a:xfrm>
            <a:off x="366236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2" name="Freeform 1095"/>
          <p:cNvSpPr>
            <a:spLocks/>
          </p:cNvSpPr>
          <p:nvPr userDrawn="1"/>
        </p:nvSpPr>
        <p:spPr bwMode="auto">
          <a:xfrm>
            <a:off x="394493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3" name="Freeform 1096"/>
          <p:cNvSpPr>
            <a:spLocks/>
          </p:cNvSpPr>
          <p:nvPr userDrawn="1"/>
        </p:nvSpPr>
        <p:spPr bwMode="auto">
          <a:xfrm>
            <a:off x="366236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4" name="Freeform 1097"/>
          <p:cNvSpPr>
            <a:spLocks/>
          </p:cNvSpPr>
          <p:nvPr userDrawn="1"/>
        </p:nvSpPr>
        <p:spPr bwMode="auto">
          <a:xfrm>
            <a:off x="380365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5" name="Freeform 1098"/>
          <p:cNvSpPr>
            <a:spLocks/>
          </p:cNvSpPr>
          <p:nvPr userDrawn="1"/>
        </p:nvSpPr>
        <p:spPr bwMode="auto">
          <a:xfrm>
            <a:off x="394493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6" name="Freeform 1099"/>
          <p:cNvSpPr>
            <a:spLocks/>
          </p:cNvSpPr>
          <p:nvPr userDrawn="1"/>
        </p:nvSpPr>
        <p:spPr bwMode="auto">
          <a:xfrm>
            <a:off x="3522663"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7" name="Freeform 1100"/>
          <p:cNvSpPr>
            <a:spLocks/>
          </p:cNvSpPr>
          <p:nvPr userDrawn="1"/>
        </p:nvSpPr>
        <p:spPr bwMode="auto">
          <a:xfrm>
            <a:off x="366236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8" name="Freeform 1101"/>
          <p:cNvSpPr>
            <a:spLocks/>
          </p:cNvSpPr>
          <p:nvPr userDrawn="1"/>
        </p:nvSpPr>
        <p:spPr bwMode="auto">
          <a:xfrm>
            <a:off x="337820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9" name="Freeform 1102"/>
          <p:cNvSpPr>
            <a:spLocks/>
          </p:cNvSpPr>
          <p:nvPr userDrawn="1"/>
        </p:nvSpPr>
        <p:spPr bwMode="auto">
          <a:xfrm>
            <a:off x="3522663"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0" name="Freeform 1103"/>
          <p:cNvSpPr>
            <a:spLocks/>
          </p:cNvSpPr>
          <p:nvPr userDrawn="1"/>
        </p:nvSpPr>
        <p:spPr bwMode="auto">
          <a:xfrm>
            <a:off x="323691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1" name="Freeform 1104"/>
          <p:cNvSpPr>
            <a:spLocks/>
          </p:cNvSpPr>
          <p:nvPr userDrawn="1"/>
        </p:nvSpPr>
        <p:spPr bwMode="auto">
          <a:xfrm>
            <a:off x="394493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2" name="Freeform 1105"/>
          <p:cNvSpPr>
            <a:spLocks/>
          </p:cNvSpPr>
          <p:nvPr userDrawn="1"/>
        </p:nvSpPr>
        <p:spPr bwMode="auto">
          <a:xfrm>
            <a:off x="380365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3" name="Freeform 1106"/>
          <p:cNvSpPr>
            <a:spLocks/>
          </p:cNvSpPr>
          <p:nvPr userDrawn="1"/>
        </p:nvSpPr>
        <p:spPr bwMode="auto">
          <a:xfrm>
            <a:off x="167798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4" name="Freeform 1107"/>
          <p:cNvSpPr>
            <a:spLocks/>
          </p:cNvSpPr>
          <p:nvPr userDrawn="1"/>
        </p:nvSpPr>
        <p:spPr bwMode="auto">
          <a:xfrm>
            <a:off x="181927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5" name="Freeform 1108"/>
          <p:cNvSpPr>
            <a:spLocks/>
          </p:cNvSpPr>
          <p:nvPr userDrawn="1"/>
        </p:nvSpPr>
        <p:spPr bwMode="auto">
          <a:xfrm>
            <a:off x="1960563"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6" name="Freeform 1109"/>
          <p:cNvSpPr>
            <a:spLocks/>
          </p:cNvSpPr>
          <p:nvPr userDrawn="1"/>
        </p:nvSpPr>
        <p:spPr bwMode="auto">
          <a:xfrm>
            <a:off x="2105025"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7" name="Freeform 1110"/>
          <p:cNvSpPr>
            <a:spLocks/>
          </p:cNvSpPr>
          <p:nvPr userDrawn="1"/>
        </p:nvSpPr>
        <p:spPr bwMode="auto">
          <a:xfrm>
            <a:off x="281146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8" name="Freeform 1111"/>
          <p:cNvSpPr>
            <a:spLocks/>
          </p:cNvSpPr>
          <p:nvPr userDrawn="1"/>
        </p:nvSpPr>
        <p:spPr bwMode="auto">
          <a:xfrm>
            <a:off x="22447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9" name="Freeform 1112"/>
          <p:cNvSpPr>
            <a:spLocks/>
          </p:cNvSpPr>
          <p:nvPr userDrawn="1"/>
        </p:nvSpPr>
        <p:spPr bwMode="auto">
          <a:xfrm>
            <a:off x="295275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0" name="Freeform 1113"/>
          <p:cNvSpPr>
            <a:spLocks/>
          </p:cNvSpPr>
          <p:nvPr userDrawn="1"/>
        </p:nvSpPr>
        <p:spPr bwMode="auto">
          <a:xfrm>
            <a:off x="30956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1" name="Freeform 1114"/>
          <p:cNvSpPr>
            <a:spLocks/>
          </p:cNvSpPr>
          <p:nvPr userDrawn="1"/>
        </p:nvSpPr>
        <p:spPr bwMode="auto">
          <a:xfrm>
            <a:off x="181927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2" name="Freeform 1115"/>
          <p:cNvSpPr>
            <a:spLocks/>
          </p:cNvSpPr>
          <p:nvPr userDrawn="1"/>
        </p:nvSpPr>
        <p:spPr bwMode="auto">
          <a:xfrm>
            <a:off x="1960563"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3" name="Freeform 1116"/>
          <p:cNvSpPr>
            <a:spLocks/>
          </p:cNvSpPr>
          <p:nvPr userDrawn="1"/>
        </p:nvSpPr>
        <p:spPr bwMode="auto">
          <a:xfrm>
            <a:off x="2105025"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4" name="Freeform 1117"/>
          <p:cNvSpPr>
            <a:spLocks/>
          </p:cNvSpPr>
          <p:nvPr userDrawn="1"/>
        </p:nvSpPr>
        <p:spPr bwMode="auto">
          <a:xfrm>
            <a:off x="22447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5" name="Freeform 1118"/>
          <p:cNvSpPr>
            <a:spLocks/>
          </p:cNvSpPr>
          <p:nvPr userDrawn="1"/>
        </p:nvSpPr>
        <p:spPr bwMode="auto">
          <a:xfrm>
            <a:off x="2386013"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6" name="Freeform 1119"/>
          <p:cNvSpPr>
            <a:spLocks/>
          </p:cNvSpPr>
          <p:nvPr userDrawn="1"/>
        </p:nvSpPr>
        <p:spPr bwMode="auto">
          <a:xfrm>
            <a:off x="2530475"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7" name="Freeform 1120"/>
          <p:cNvSpPr>
            <a:spLocks/>
          </p:cNvSpPr>
          <p:nvPr userDrawn="1"/>
        </p:nvSpPr>
        <p:spPr bwMode="auto">
          <a:xfrm>
            <a:off x="267017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8" name="Freeform 1121"/>
          <p:cNvSpPr>
            <a:spLocks/>
          </p:cNvSpPr>
          <p:nvPr userDrawn="1"/>
        </p:nvSpPr>
        <p:spPr bwMode="auto">
          <a:xfrm>
            <a:off x="281146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9" name="Freeform 1122"/>
          <p:cNvSpPr>
            <a:spLocks/>
          </p:cNvSpPr>
          <p:nvPr userDrawn="1"/>
        </p:nvSpPr>
        <p:spPr bwMode="auto">
          <a:xfrm>
            <a:off x="295275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0" name="Freeform 1123"/>
          <p:cNvSpPr>
            <a:spLocks/>
          </p:cNvSpPr>
          <p:nvPr userDrawn="1"/>
        </p:nvSpPr>
        <p:spPr bwMode="auto">
          <a:xfrm>
            <a:off x="30956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1" name="Freeform 1124"/>
          <p:cNvSpPr>
            <a:spLocks/>
          </p:cNvSpPr>
          <p:nvPr userDrawn="1"/>
        </p:nvSpPr>
        <p:spPr bwMode="auto">
          <a:xfrm>
            <a:off x="1960563"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2" name="Freeform 1125"/>
          <p:cNvSpPr>
            <a:spLocks/>
          </p:cNvSpPr>
          <p:nvPr userDrawn="1"/>
        </p:nvSpPr>
        <p:spPr bwMode="auto">
          <a:xfrm>
            <a:off x="2105025"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3" name="Freeform 1126"/>
          <p:cNvSpPr>
            <a:spLocks/>
          </p:cNvSpPr>
          <p:nvPr userDrawn="1"/>
        </p:nvSpPr>
        <p:spPr bwMode="auto">
          <a:xfrm>
            <a:off x="2530475"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4" name="Freeform 1127"/>
          <p:cNvSpPr>
            <a:spLocks/>
          </p:cNvSpPr>
          <p:nvPr userDrawn="1"/>
        </p:nvSpPr>
        <p:spPr bwMode="auto">
          <a:xfrm>
            <a:off x="267017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5" name="Freeform 1128"/>
          <p:cNvSpPr>
            <a:spLocks/>
          </p:cNvSpPr>
          <p:nvPr userDrawn="1"/>
        </p:nvSpPr>
        <p:spPr bwMode="auto">
          <a:xfrm>
            <a:off x="281146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6" name="Freeform 1129"/>
          <p:cNvSpPr>
            <a:spLocks/>
          </p:cNvSpPr>
          <p:nvPr userDrawn="1"/>
        </p:nvSpPr>
        <p:spPr bwMode="auto">
          <a:xfrm>
            <a:off x="295275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7" name="Freeform 1130"/>
          <p:cNvSpPr>
            <a:spLocks/>
          </p:cNvSpPr>
          <p:nvPr userDrawn="1"/>
        </p:nvSpPr>
        <p:spPr bwMode="auto">
          <a:xfrm>
            <a:off x="30956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8" name="Freeform 1131"/>
          <p:cNvSpPr>
            <a:spLocks/>
          </p:cNvSpPr>
          <p:nvPr userDrawn="1"/>
        </p:nvSpPr>
        <p:spPr bwMode="auto">
          <a:xfrm>
            <a:off x="153828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9" name="Freeform 1132"/>
          <p:cNvSpPr>
            <a:spLocks/>
          </p:cNvSpPr>
          <p:nvPr userDrawn="1"/>
        </p:nvSpPr>
        <p:spPr bwMode="auto">
          <a:xfrm>
            <a:off x="2105025"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0" name="Freeform 1133"/>
          <p:cNvSpPr>
            <a:spLocks/>
          </p:cNvSpPr>
          <p:nvPr userDrawn="1"/>
        </p:nvSpPr>
        <p:spPr bwMode="auto">
          <a:xfrm>
            <a:off x="22447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1" name="Freeform 1134"/>
          <p:cNvSpPr>
            <a:spLocks/>
          </p:cNvSpPr>
          <p:nvPr userDrawn="1"/>
        </p:nvSpPr>
        <p:spPr bwMode="auto">
          <a:xfrm>
            <a:off x="267017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2" name="Freeform 1135"/>
          <p:cNvSpPr>
            <a:spLocks/>
          </p:cNvSpPr>
          <p:nvPr userDrawn="1"/>
        </p:nvSpPr>
        <p:spPr bwMode="auto">
          <a:xfrm>
            <a:off x="281146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3" name="Freeform 1136"/>
          <p:cNvSpPr>
            <a:spLocks/>
          </p:cNvSpPr>
          <p:nvPr userDrawn="1"/>
        </p:nvSpPr>
        <p:spPr bwMode="auto">
          <a:xfrm>
            <a:off x="295275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4" name="Freeform 1137"/>
          <p:cNvSpPr>
            <a:spLocks/>
          </p:cNvSpPr>
          <p:nvPr userDrawn="1"/>
        </p:nvSpPr>
        <p:spPr bwMode="auto">
          <a:xfrm>
            <a:off x="30956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5" name="Freeform 1138"/>
          <p:cNvSpPr>
            <a:spLocks/>
          </p:cNvSpPr>
          <p:nvPr userDrawn="1"/>
        </p:nvSpPr>
        <p:spPr bwMode="auto">
          <a:xfrm>
            <a:off x="153828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6" name="Freeform 1139"/>
          <p:cNvSpPr>
            <a:spLocks/>
          </p:cNvSpPr>
          <p:nvPr userDrawn="1"/>
        </p:nvSpPr>
        <p:spPr bwMode="auto">
          <a:xfrm>
            <a:off x="167798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7" name="Freeform 1140"/>
          <p:cNvSpPr>
            <a:spLocks/>
          </p:cNvSpPr>
          <p:nvPr userDrawn="1"/>
        </p:nvSpPr>
        <p:spPr bwMode="auto">
          <a:xfrm>
            <a:off x="22447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8" name="Freeform 1141"/>
          <p:cNvSpPr>
            <a:spLocks/>
          </p:cNvSpPr>
          <p:nvPr userDrawn="1"/>
        </p:nvSpPr>
        <p:spPr bwMode="auto">
          <a:xfrm>
            <a:off x="2386013"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9" name="Freeform 1142"/>
          <p:cNvSpPr>
            <a:spLocks/>
          </p:cNvSpPr>
          <p:nvPr userDrawn="1"/>
        </p:nvSpPr>
        <p:spPr bwMode="auto">
          <a:xfrm>
            <a:off x="295275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0" name="Freeform 1143"/>
          <p:cNvSpPr>
            <a:spLocks/>
          </p:cNvSpPr>
          <p:nvPr userDrawn="1"/>
        </p:nvSpPr>
        <p:spPr bwMode="auto">
          <a:xfrm>
            <a:off x="30956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1" name="Freeform 1144"/>
          <p:cNvSpPr>
            <a:spLocks/>
          </p:cNvSpPr>
          <p:nvPr userDrawn="1"/>
        </p:nvSpPr>
        <p:spPr bwMode="auto">
          <a:xfrm>
            <a:off x="167798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2" name="Freeform 1145"/>
          <p:cNvSpPr>
            <a:spLocks/>
          </p:cNvSpPr>
          <p:nvPr userDrawn="1"/>
        </p:nvSpPr>
        <p:spPr bwMode="auto">
          <a:xfrm>
            <a:off x="181927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3" name="Freeform 1146"/>
          <p:cNvSpPr>
            <a:spLocks/>
          </p:cNvSpPr>
          <p:nvPr userDrawn="1"/>
        </p:nvSpPr>
        <p:spPr bwMode="auto">
          <a:xfrm>
            <a:off x="30956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4" name="Freeform 1147"/>
          <p:cNvSpPr>
            <a:spLocks/>
          </p:cNvSpPr>
          <p:nvPr userDrawn="1"/>
        </p:nvSpPr>
        <p:spPr bwMode="auto">
          <a:xfrm>
            <a:off x="181927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5" name="Freeform 1148"/>
          <p:cNvSpPr>
            <a:spLocks/>
          </p:cNvSpPr>
          <p:nvPr userDrawn="1"/>
        </p:nvSpPr>
        <p:spPr bwMode="auto">
          <a:xfrm>
            <a:off x="1960563"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6" name="Freeform 1149"/>
          <p:cNvSpPr>
            <a:spLocks/>
          </p:cNvSpPr>
          <p:nvPr userDrawn="1"/>
        </p:nvSpPr>
        <p:spPr bwMode="auto">
          <a:xfrm>
            <a:off x="1960563"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7" name="Freeform 1150"/>
          <p:cNvSpPr>
            <a:spLocks/>
          </p:cNvSpPr>
          <p:nvPr userDrawn="1"/>
        </p:nvSpPr>
        <p:spPr bwMode="auto">
          <a:xfrm>
            <a:off x="2530475"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8" name="Freeform 1151"/>
          <p:cNvSpPr>
            <a:spLocks/>
          </p:cNvSpPr>
          <p:nvPr userDrawn="1"/>
        </p:nvSpPr>
        <p:spPr bwMode="auto">
          <a:xfrm>
            <a:off x="153828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9" name="Freeform 1152"/>
          <p:cNvSpPr>
            <a:spLocks/>
          </p:cNvSpPr>
          <p:nvPr userDrawn="1"/>
        </p:nvSpPr>
        <p:spPr bwMode="auto">
          <a:xfrm>
            <a:off x="267017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0" name="Freeform 1153"/>
          <p:cNvSpPr>
            <a:spLocks/>
          </p:cNvSpPr>
          <p:nvPr userDrawn="1"/>
        </p:nvSpPr>
        <p:spPr bwMode="auto">
          <a:xfrm>
            <a:off x="153828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1" name="Freeform 1154"/>
          <p:cNvSpPr>
            <a:spLocks/>
          </p:cNvSpPr>
          <p:nvPr userDrawn="1"/>
        </p:nvSpPr>
        <p:spPr bwMode="auto">
          <a:xfrm>
            <a:off x="167798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2" name="Freeform 1155"/>
          <p:cNvSpPr>
            <a:spLocks/>
          </p:cNvSpPr>
          <p:nvPr userDrawn="1"/>
        </p:nvSpPr>
        <p:spPr bwMode="auto">
          <a:xfrm>
            <a:off x="281146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3" name="Freeform 1156"/>
          <p:cNvSpPr>
            <a:spLocks/>
          </p:cNvSpPr>
          <p:nvPr userDrawn="1"/>
        </p:nvSpPr>
        <p:spPr bwMode="auto">
          <a:xfrm>
            <a:off x="153828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4" name="Freeform 1157"/>
          <p:cNvSpPr>
            <a:spLocks/>
          </p:cNvSpPr>
          <p:nvPr userDrawn="1"/>
        </p:nvSpPr>
        <p:spPr bwMode="auto">
          <a:xfrm>
            <a:off x="167798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5" name="Freeform 1158"/>
          <p:cNvSpPr>
            <a:spLocks/>
          </p:cNvSpPr>
          <p:nvPr userDrawn="1"/>
        </p:nvSpPr>
        <p:spPr bwMode="auto">
          <a:xfrm>
            <a:off x="181927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6" name="Freeform 1159"/>
          <p:cNvSpPr>
            <a:spLocks/>
          </p:cNvSpPr>
          <p:nvPr userDrawn="1"/>
        </p:nvSpPr>
        <p:spPr bwMode="auto">
          <a:xfrm>
            <a:off x="1960563"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7" name="Freeform 1160"/>
          <p:cNvSpPr>
            <a:spLocks/>
          </p:cNvSpPr>
          <p:nvPr userDrawn="1"/>
        </p:nvSpPr>
        <p:spPr bwMode="auto">
          <a:xfrm>
            <a:off x="22447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8" name="Freeform 1161"/>
          <p:cNvSpPr>
            <a:spLocks/>
          </p:cNvSpPr>
          <p:nvPr userDrawn="1"/>
        </p:nvSpPr>
        <p:spPr bwMode="auto">
          <a:xfrm>
            <a:off x="295275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9" name="Freeform 1162"/>
          <p:cNvSpPr>
            <a:spLocks/>
          </p:cNvSpPr>
          <p:nvPr userDrawn="1"/>
        </p:nvSpPr>
        <p:spPr bwMode="auto">
          <a:xfrm>
            <a:off x="30956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0" name="Freeform 1163"/>
          <p:cNvSpPr>
            <a:spLocks/>
          </p:cNvSpPr>
          <p:nvPr userDrawn="1"/>
        </p:nvSpPr>
        <p:spPr bwMode="auto">
          <a:xfrm>
            <a:off x="153828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1" name="Freeform 1164"/>
          <p:cNvSpPr>
            <a:spLocks/>
          </p:cNvSpPr>
          <p:nvPr userDrawn="1"/>
        </p:nvSpPr>
        <p:spPr bwMode="auto">
          <a:xfrm>
            <a:off x="167798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2" name="Freeform 1165"/>
          <p:cNvSpPr>
            <a:spLocks/>
          </p:cNvSpPr>
          <p:nvPr userDrawn="1"/>
        </p:nvSpPr>
        <p:spPr bwMode="auto">
          <a:xfrm>
            <a:off x="181927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3" name="Freeform 1166"/>
          <p:cNvSpPr>
            <a:spLocks/>
          </p:cNvSpPr>
          <p:nvPr userDrawn="1"/>
        </p:nvSpPr>
        <p:spPr bwMode="auto">
          <a:xfrm>
            <a:off x="1960563"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4" name="Freeform 1168"/>
          <p:cNvSpPr>
            <a:spLocks/>
          </p:cNvSpPr>
          <p:nvPr userDrawn="1"/>
        </p:nvSpPr>
        <p:spPr bwMode="auto">
          <a:xfrm>
            <a:off x="22447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5" name="Freeform 1169"/>
          <p:cNvSpPr>
            <a:spLocks/>
          </p:cNvSpPr>
          <p:nvPr userDrawn="1"/>
        </p:nvSpPr>
        <p:spPr bwMode="auto">
          <a:xfrm>
            <a:off x="2386013"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6" name="Freeform 1170"/>
          <p:cNvSpPr>
            <a:spLocks/>
          </p:cNvSpPr>
          <p:nvPr userDrawn="1"/>
        </p:nvSpPr>
        <p:spPr bwMode="auto">
          <a:xfrm>
            <a:off x="153828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7" name="Freeform 1171"/>
          <p:cNvSpPr>
            <a:spLocks/>
          </p:cNvSpPr>
          <p:nvPr userDrawn="1"/>
        </p:nvSpPr>
        <p:spPr bwMode="auto">
          <a:xfrm>
            <a:off x="167798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8" name="Freeform 1172"/>
          <p:cNvSpPr>
            <a:spLocks/>
          </p:cNvSpPr>
          <p:nvPr userDrawn="1"/>
        </p:nvSpPr>
        <p:spPr bwMode="auto">
          <a:xfrm>
            <a:off x="181927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9" name="Freeform 1173"/>
          <p:cNvSpPr>
            <a:spLocks/>
          </p:cNvSpPr>
          <p:nvPr userDrawn="1"/>
        </p:nvSpPr>
        <p:spPr bwMode="auto">
          <a:xfrm>
            <a:off x="1960563"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0" name="Freeform 1174"/>
          <p:cNvSpPr>
            <a:spLocks/>
          </p:cNvSpPr>
          <p:nvPr userDrawn="1"/>
        </p:nvSpPr>
        <p:spPr bwMode="auto">
          <a:xfrm>
            <a:off x="22447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1" name="Freeform 1175"/>
          <p:cNvSpPr>
            <a:spLocks/>
          </p:cNvSpPr>
          <p:nvPr userDrawn="1"/>
        </p:nvSpPr>
        <p:spPr bwMode="auto">
          <a:xfrm>
            <a:off x="2386013"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2" name="Freeform 1176"/>
          <p:cNvSpPr>
            <a:spLocks/>
          </p:cNvSpPr>
          <p:nvPr userDrawn="1"/>
        </p:nvSpPr>
        <p:spPr bwMode="auto">
          <a:xfrm>
            <a:off x="2530475"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3" name="Freeform 1177"/>
          <p:cNvSpPr>
            <a:spLocks/>
          </p:cNvSpPr>
          <p:nvPr userDrawn="1"/>
        </p:nvSpPr>
        <p:spPr bwMode="auto">
          <a:xfrm>
            <a:off x="281146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4" name="Freeform 1178"/>
          <p:cNvSpPr>
            <a:spLocks/>
          </p:cNvSpPr>
          <p:nvPr userDrawn="1"/>
        </p:nvSpPr>
        <p:spPr bwMode="auto">
          <a:xfrm>
            <a:off x="153828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5" name="Freeform 1179"/>
          <p:cNvSpPr>
            <a:spLocks/>
          </p:cNvSpPr>
          <p:nvPr userDrawn="1"/>
        </p:nvSpPr>
        <p:spPr bwMode="auto">
          <a:xfrm>
            <a:off x="167798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6" name="Freeform 1180"/>
          <p:cNvSpPr>
            <a:spLocks/>
          </p:cNvSpPr>
          <p:nvPr userDrawn="1"/>
        </p:nvSpPr>
        <p:spPr bwMode="auto">
          <a:xfrm>
            <a:off x="181927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7" name="Freeform 1181"/>
          <p:cNvSpPr>
            <a:spLocks/>
          </p:cNvSpPr>
          <p:nvPr userDrawn="1"/>
        </p:nvSpPr>
        <p:spPr bwMode="auto">
          <a:xfrm>
            <a:off x="22447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8" name="Freeform 1182"/>
          <p:cNvSpPr>
            <a:spLocks/>
          </p:cNvSpPr>
          <p:nvPr userDrawn="1"/>
        </p:nvSpPr>
        <p:spPr bwMode="auto">
          <a:xfrm>
            <a:off x="2386013"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9" name="Freeform 1183"/>
          <p:cNvSpPr>
            <a:spLocks/>
          </p:cNvSpPr>
          <p:nvPr userDrawn="1"/>
        </p:nvSpPr>
        <p:spPr bwMode="auto">
          <a:xfrm>
            <a:off x="2530475"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0" name="Freeform 1184"/>
          <p:cNvSpPr>
            <a:spLocks/>
          </p:cNvSpPr>
          <p:nvPr userDrawn="1"/>
        </p:nvSpPr>
        <p:spPr bwMode="auto">
          <a:xfrm>
            <a:off x="22447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1" name="Freeform 1185"/>
          <p:cNvSpPr>
            <a:spLocks/>
          </p:cNvSpPr>
          <p:nvPr userDrawn="1"/>
        </p:nvSpPr>
        <p:spPr bwMode="auto">
          <a:xfrm>
            <a:off x="2386013"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2" name="Freeform 1186"/>
          <p:cNvSpPr>
            <a:spLocks/>
          </p:cNvSpPr>
          <p:nvPr userDrawn="1"/>
        </p:nvSpPr>
        <p:spPr bwMode="auto">
          <a:xfrm>
            <a:off x="2530475"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3" name="Freeform 1187"/>
          <p:cNvSpPr>
            <a:spLocks/>
          </p:cNvSpPr>
          <p:nvPr userDrawn="1"/>
        </p:nvSpPr>
        <p:spPr bwMode="auto">
          <a:xfrm>
            <a:off x="267017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4" name="Freeform 1188"/>
          <p:cNvSpPr>
            <a:spLocks/>
          </p:cNvSpPr>
          <p:nvPr userDrawn="1"/>
        </p:nvSpPr>
        <p:spPr bwMode="auto">
          <a:xfrm>
            <a:off x="153828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5" name="Freeform 1189"/>
          <p:cNvSpPr>
            <a:spLocks/>
          </p:cNvSpPr>
          <p:nvPr userDrawn="1"/>
        </p:nvSpPr>
        <p:spPr bwMode="auto">
          <a:xfrm>
            <a:off x="2105025"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6" name="Freeform 1190"/>
          <p:cNvSpPr>
            <a:spLocks/>
          </p:cNvSpPr>
          <p:nvPr userDrawn="1"/>
        </p:nvSpPr>
        <p:spPr bwMode="auto">
          <a:xfrm>
            <a:off x="22447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7" name="Freeform 1191"/>
          <p:cNvSpPr>
            <a:spLocks/>
          </p:cNvSpPr>
          <p:nvPr userDrawn="1"/>
        </p:nvSpPr>
        <p:spPr bwMode="auto">
          <a:xfrm>
            <a:off x="267017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8" name="Freeform 1192"/>
          <p:cNvSpPr>
            <a:spLocks/>
          </p:cNvSpPr>
          <p:nvPr userDrawn="1"/>
        </p:nvSpPr>
        <p:spPr bwMode="auto">
          <a:xfrm>
            <a:off x="281146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9" name="Freeform 1193"/>
          <p:cNvSpPr>
            <a:spLocks/>
          </p:cNvSpPr>
          <p:nvPr userDrawn="1"/>
        </p:nvSpPr>
        <p:spPr bwMode="auto">
          <a:xfrm>
            <a:off x="167798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0" name="Freeform 1194"/>
          <p:cNvSpPr>
            <a:spLocks/>
          </p:cNvSpPr>
          <p:nvPr userDrawn="1"/>
        </p:nvSpPr>
        <p:spPr bwMode="auto">
          <a:xfrm>
            <a:off x="281146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1" name="Freeform 1195"/>
          <p:cNvSpPr>
            <a:spLocks/>
          </p:cNvSpPr>
          <p:nvPr userDrawn="1"/>
        </p:nvSpPr>
        <p:spPr bwMode="auto">
          <a:xfrm>
            <a:off x="295275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2" name="Freeform 1196"/>
          <p:cNvSpPr>
            <a:spLocks/>
          </p:cNvSpPr>
          <p:nvPr userDrawn="1"/>
        </p:nvSpPr>
        <p:spPr bwMode="auto">
          <a:xfrm>
            <a:off x="181927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3" name="Freeform 1197"/>
          <p:cNvSpPr>
            <a:spLocks/>
          </p:cNvSpPr>
          <p:nvPr userDrawn="1"/>
        </p:nvSpPr>
        <p:spPr bwMode="auto">
          <a:xfrm>
            <a:off x="295275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4" name="Freeform 1198"/>
          <p:cNvSpPr>
            <a:spLocks/>
          </p:cNvSpPr>
          <p:nvPr userDrawn="1"/>
        </p:nvSpPr>
        <p:spPr bwMode="auto">
          <a:xfrm>
            <a:off x="30956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5" name="Freeform 1199"/>
          <p:cNvSpPr>
            <a:spLocks/>
          </p:cNvSpPr>
          <p:nvPr userDrawn="1"/>
        </p:nvSpPr>
        <p:spPr bwMode="auto">
          <a:xfrm>
            <a:off x="153828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6" name="Freeform 1200"/>
          <p:cNvSpPr>
            <a:spLocks/>
          </p:cNvSpPr>
          <p:nvPr userDrawn="1"/>
        </p:nvSpPr>
        <p:spPr bwMode="auto">
          <a:xfrm>
            <a:off x="167798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7" name="Freeform 1201"/>
          <p:cNvSpPr>
            <a:spLocks/>
          </p:cNvSpPr>
          <p:nvPr userDrawn="1"/>
        </p:nvSpPr>
        <p:spPr bwMode="auto">
          <a:xfrm>
            <a:off x="181927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8" name="Freeform 1202"/>
          <p:cNvSpPr>
            <a:spLocks/>
          </p:cNvSpPr>
          <p:nvPr userDrawn="1"/>
        </p:nvSpPr>
        <p:spPr bwMode="auto">
          <a:xfrm>
            <a:off x="1960563"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9" name="Freeform 1203"/>
          <p:cNvSpPr>
            <a:spLocks/>
          </p:cNvSpPr>
          <p:nvPr userDrawn="1"/>
        </p:nvSpPr>
        <p:spPr bwMode="auto">
          <a:xfrm>
            <a:off x="2105025"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0" name="Freeform 1204"/>
          <p:cNvSpPr>
            <a:spLocks/>
          </p:cNvSpPr>
          <p:nvPr userDrawn="1"/>
        </p:nvSpPr>
        <p:spPr bwMode="auto">
          <a:xfrm>
            <a:off x="1960563"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1" name="Freeform 1205"/>
          <p:cNvSpPr>
            <a:spLocks/>
          </p:cNvSpPr>
          <p:nvPr userDrawn="1"/>
        </p:nvSpPr>
        <p:spPr bwMode="auto">
          <a:xfrm>
            <a:off x="2105025"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2" name="Freeform 1206"/>
          <p:cNvSpPr>
            <a:spLocks/>
          </p:cNvSpPr>
          <p:nvPr userDrawn="1"/>
        </p:nvSpPr>
        <p:spPr bwMode="auto">
          <a:xfrm>
            <a:off x="2386013"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3" name="Freeform 1207"/>
          <p:cNvSpPr>
            <a:spLocks/>
          </p:cNvSpPr>
          <p:nvPr userDrawn="1"/>
        </p:nvSpPr>
        <p:spPr bwMode="auto">
          <a:xfrm>
            <a:off x="2530475"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4" name="Freeform 1208"/>
          <p:cNvSpPr>
            <a:spLocks/>
          </p:cNvSpPr>
          <p:nvPr userDrawn="1"/>
        </p:nvSpPr>
        <p:spPr bwMode="auto">
          <a:xfrm>
            <a:off x="2530475"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5" name="Freeform 1209"/>
          <p:cNvSpPr>
            <a:spLocks/>
          </p:cNvSpPr>
          <p:nvPr userDrawn="1"/>
        </p:nvSpPr>
        <p:spPr bwMode="auto">
          <a:xfrm>
            <a:off x="30956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6" name="Freeform 1210"/>
          <p:cNvSpPr>
            <a:spLocks/>
          </p:cNvSpPr>
          <p:nvPr userDrawn="1"/>
        </p:nvSpPr>
        <p:spPr bwMode="auto">
          <a:xfrm>
            <a:off x="153828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7" name="Freeform 1211"/>
          <p:cNvSpPr>
            <a:spLocks/>
          </p:cNvSpPr>
          <p:nvPr userDrawn="1"/>
        </p:nvSpPr>
        <p:spPr bwMode="auto">
          <a:xfrm>
            <a:off x="167798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8" name="Freeform 1212"/>
          <p:cNvSpPr>
            <a:spLocks/>
          </p:cNvSpPr>
          <p:nvPr userDrawn="1"/>
        </p:nvSpPr>
        <p:spPr bwMode="auto">
          <a:xfrm>
            <a:off x="181927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9" name="Freeform 1213"/>
          <p:cNvSpPr>
            <a:spLocks/>
          </p:cNvSpPr>
          <p:nvPr userDrawn="1"/>
        </p:nvSpPr>
        <p:spPr bwMode="auto">
          <a:xfrm>
            <a:off x="1960563"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0" name="Freeform 1214"/>
          <p:cNvSpPr>
            <a:spLocks/>
          </p:cNvSpPr>
          <p:nvPr userDrawn="1"/>
        </p:nvSpPr>
        <p:spPr bwMode="auto">
          <a:xfrm>
            <a:off x="2105025"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1" name="Freeform 1215"/>
          <p:cNvSpPr>
            <a:spLocks/>
          </p:cNvSpPr>
          <p:nvPr userDrawn="1"/>
        </p:nvSpPr>
        <p:spPr bwMode="auto">
          <a:xfrm>
            <a:off x="153828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2" name="Freeform 1216"/>
          <p:cNvSpPr>
            <a:spLocks/>
          </p:cNvSpPr>
          <p:nvPr userDrawn="1"/>
        </p:nvSpPr>
        <p:spPr bwMode="auto">
          <a:xfrm>
            <a:off x="167798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3" name="Freeform 1217"/>
          <p:cNvSpPr>
            <a:spLocks/>
          </p:cNvSpPr>
          <p:nvPr userDrawn="1"/>
        </p:nvSpPr>
        <p:spPr bwMode="auto">
          <a:xfrm>
            <a:off x="181927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4" name="Freeform 1218"/>
          <p:cNvSpPr>
            <a:spLocks/>
          </p:cNvSpPr>
          <p:nvPr userDrawn="1"/>
        </p:nvSpPr>
        <p:spPr bwMode="auto">
          <a:xfrm>
            <a:off x="1960563"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5" name="Freeform 1219"/>
          <p:cNvSpPr>
            <a:spLocks/>
          </p:cNvSpPr>
          <p:nvPr userDrawn="1"/>
        </p:nvSpPr>
        <p:spPr bwMode="auto">
          <a:xfrm>
            <a:off x="2105025"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6" name="Freeform 1220"/>
          <p:cNvSpPr>
            <a:spLocks/>
          </p:cNvSpPr>
          <p:nvPr userDrawn="1"/>
        </p:nvSpPr>
        <p:spPr bwMode="auto">
          <a:xfrm>
            <a:off x="2386013"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7" name="Freeform 1221"/>
          <p:cNvSpPr>
            <a:spLocks/>
          </p:cNvSpPr>
          <p:nvPr userDrawn="1"/>
        </p:nvSpPr>
        <p:spPr bwMode="auto">
          <a:xfrm>
            <a:off x="2386013"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8" name="Freeform 1222"/>
          <p:cNvSpPr>
            <a:spLocks/>
          </p:cNvSpPr>
          <p:nvPr userDrawn="1"/>
        </p:nvSpPr>
        <p:spPr bwMode="auto">
          <a:xfrm>
            <a:off x="2530475"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9" name="Freeform 1223"/>
          <p:cNvSpPr>
            <a:spLocks/>
          </p:cNvSpPr>
          <p:nvPr userDrawn="1"/>
        </p:nvSpPr>
        <p:spPr bwMode="auto">
          <a:xfrm>
            <a:off x="267017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0" name="Freeform 1224"/>
          <p:cNvSpPr>
            <a:spLocks/>
          </p:cNvSpPr>
          <p:nvPr userDrawn="1"/>
        </p:nvSpPr>
        <p:spPr bwMode="auto">
          <a:xfrm>
            <a:off x="281146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1" name="Freeform 1225"/>
          <p:cNvSpPr>
            <a:spLocks/>
          </p:cNvSpPr>
          <p:nvPr userDrawn="1"/>
        </p:nvSpPr>
        <p:spPr bwMode="auto">
          <a:xfrm>
            <a:off x="281146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2" name="Freeform 1226"/>
          <p:cNvSpPr>
            <a:spLocks/>
          </p:cNvSpPr>
          <p:nvPr userDrawn="1"/>
        </p:nvSpPr>
        <p:spPr bwMode="auto">
          <a:xfrm>
            <a:off x="295275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3" name="Freeform 1227"/>
          <p:cNvSpPr>
            <a:spLocks/>
          </p:cNvSpPr>
          <p:nvPr userDrawn="1"/>
        </p:nvSpPr>
        <p:spPr bwMode="auto">
          <a:xfrm>
            <a:off x="295275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4" name="Freeform 1228"/>
          <p:cNvSpPr>
            <a:spLocks/>
          </p:cNvSpPr>
          <p:nvPr userDrawn="1"/>
        </p:nvSpPr>
        <p:spPr bwMode="auto">
          <a:xfrm>
            <a:off x="30956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5" name="Freeform 1229"/>
          <p:cNvSpPr>
            <a:spLocks/>
          </p:cNvSpPr>
          <p:nvPr userDrawn="1"/>
        </p:nvSpPr>
        <p:spPr bwMode="auto">
          <a:xfrm>
            <a:off x="323691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6" name="Freeform 1230"/>
          <p:cNvSpPr>
            <a:spLocks/>
          </p:cNvSpPr>
          <p:nvPr userDrawn="1"/>
        </p:nvSpPr>
        <p:spPr bwMode="auto">
          <a:xfrm>
            <a:off x="337820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7" name="Freeform 1231"/>
          <p:cNvSpPr>
            <a:spLocks/>
          </p:cNvSpPr>
          <p:nvPr userDrawn="1"/>
        </p:nvSpPr>
        <p:spPr bwMode="auto">
          <a:xfrm>
            <a:off x="3522663"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8" name="Freeform 1232"/>
          <p:cNvSpPr>
            <a:spLocks/>
          </p:cNvSpPr>
          <p:nvPr userDrawn="1"/>
        </p:nvSpPr>
        <p:spPr bwMode="auto">
          <a:xfrm>
            <a:off x="366236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9" name="Freeform 1233"/>
          <p:cNvSpPr>
            <a:spLocks/>
          </p:cNvSpPr>
          <p:nvPr userDrawn="1"/>
        </p:nvSpPr>
        <p:spPr bwMode="auto">
          <a:xfrm>
            <a:off x="337820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0" name="Freeform 1234"/>
          <p:cNvSpPr>
            <a:spLocks/>
          </p:cNvSpPr>
          <p:nvPr userDrawn="1"/>
        </p:nvSpPr>
        <p:spPr bwMode="auto">
          <a:xfrm>
            <a:off x="3522663"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1" name="Freeform 1235"/>
          <p:cNvSpPr>
            <a:spLocks/>
          </p:cNvSpPr>
          <p:nvPr userDrawn="1"/>
        </p:nvSpPr>
        <p:spPr bwMode="auto">
          <a:xfrm>
            <a:off x="366236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2" name="Freeform 1236"/>
          <p:cNvSpPr>
            <a:spLocks/>
          </p:cNvSpPr>
          <p:nvPr userDrawn="1"/>
        </p:nvSpPr>
        <p:spPr bwMode="auto">
          <a:xfrm>
            <a:off x="380365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3" name="Freeform 1237"/>
          <p:cNvSpPr>
            <a:spLocks/>
          </p:cNvSpPr>
          <p:nvPr userDrawn="1"/>
        </p:nvSpPr>
        <p:spPr bwMode="auto">
          <a:xfrm>
            <a:off x="394493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4" name="Freeform 1238"/>
          <p:cNvSpPr>
            <a:spLocks/>
          </p:cNvSpPr>
          <p:nvPr userDrawn="1"/>
        </p:nvSpPr>
        <p:spPr bwMode="auto">
          <a:xfrm>
            <a:off x="3522663"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5" name="Freeform 1239"/>
          <p:cNvSpPr>
            <a:spLocks/>
          </p:cNvSpPr>
          <p:nvPr userDrawn="1"/>
        </p:nvSpPr>
        <p:spPr bwMode="auto">
          <a:xfrm>
            <a:off x="366236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6" name="Freeform 1240"/>
          <p:cNvSpPr>
            <a:spLocks/>
          </p:cNvSpPr>
          <p:nvPr userDrawn="1"/>
        </p:nvSpPr>
        <p:spPr bwMode="auto">
          <a:xfrm>
            <a:off x="380365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7" name="Freeform 1241"/>
          <p:cNvSpPr>
            <a:spLocks/>
          </p:cNvSpPr>
          <p:nvPr userDrawn="1"/>
        </p:nvSpPr>
        <p:spPr bwMode="auto">
          <a:xfrm>
            <a:off x="394493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8" name="Freeform 1242"/>
          <p:cNvSpPr>
            <a:spLocks/>
          </p:cNvSpPr>
          <p:nvPr userDrawn="1"/>
        </p:nvSpPr>
        <p:spPr bwMode="auto">
          <a:xfrm>
            <a:off x="4087813" y="344487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9" name="Freeform 1243"/>
          <p:cNvSpPr>
            <a:spLocks/>
          </p:cNvSpPr>
          <p:nvPr userDrawn="1"/>
        </p:nvSpPr>
        <p:spPr bwMode="auto">
          <a:xfrm>
            <a:off x="323691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0" name="Freeform 1244"/>
          <p:cNvSpPr>
            <a:spLocks/>
          </p:cNvSpPr>
          <p:nvPr userDrawn="1"/>
        </p:nvSpPr>
        <p:spPr bwMode="auto">
          <a:xfrm>
            <a:off x="366236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1" name="Freeform 1245"/>
          <p:cNvSpPr>
            <a:spLocks/>
          </p:cNvSpPr>
          <p:nvPr userDrawn="1"/>
        </p:nvSpPr>
        <p:spPr bwMode="auto">
          <a:xfrm>
            <a:off x="380365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2" name="Freeform 1246"/>
          <p:cNvSpPr>
            <a:spLocks/>
          </p:cNvSpPr>
          <p:nvPr userDrawn="1"/>
        </p:nvSpPr>
        <p:spPr bwMode="auto">
          <a:xfrm>
            <a:off x="394493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3" name="Freeform 1247"/>
          <p:cNvSpPr>
            <a:spLocks/>
          </p:cNvSpPr>
          <p:nvPr userDrawn="1"/>
        </p:nvSpPr>
        <p:spPr bwMode="auto">
          <a:xfrm>
            <a:off x="4087813" y="325596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4" name="Freeform 1248"/>
          <p:cNvSpPr>
            <a:spLocks/>
          </p:cNvSpPr>
          <p:nvPr userDrawn="1"/>
        </p:nvSpPr>
        <p:spPr bwMode="auto">
          <a:xfrm>
            <a:off x="323691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5" name="Freeform 1249"/>
          <p:cNvSpPr>
            <a:spLocks/>
          </p:cNvSpPr>
          <p:nvPr userDrawn="1"/>
        </p:nvSpPr>
        <p:spPr bwMode="auto">
          <a:xfrm>
            <a:off x="337820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6" name="Freeform 1250"/>
          <p:cNvSpPr>
            <a:spLocks/>
          </p:cNvSpPr>
          <p:nvPr userDrawn="1"/>
        </p:nvSpPr>
        <p:spPr bwMode="auto">
          <a:xfrm>
            <a:off x="380365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7" name="Freeform 1251"/>
          <p:cNvSpPr>
            <a:spLocks/>
          </p:cNvSpPr>
          <p:nvPr userDrawn="1"/>
        </p:nvSpPr>
        <p:spPr bwMode="auto">
          <a:xfrm>
            <a:off x="323691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8" name="Freeform 1252"/>
          <p:cNvSpPr>
            <a:spLocks/>
          </p:cNvSpPr>
          <p:nvPr userDrawn="1"/>
        </p:nvSpPr>
        <p:spPr bwMode="auto">
          <a:xfrm>
            <a:off x="337820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9" name="Freeform 1253"/>
          <p:cNvSpPr>
            <a:spLocks/>
          </p:cNvSpPr>
          <p:nvPr userDrawn="1"/>
        </p:nvSpPr>
        <p:spPr bwMode="auto">
          <a:xfrm>
            <a:off x="3522663"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0" name="Freeform 1254"/>
          <p:cNvSpPr>
            <a:spLocks/>
          </p:cNvSpPr>
          <p:nvPr userDrawn="1"/>
        </p:nvSpPr>
        <p:spPr bwMode="auto">
          <a:xfrm>
            <a:off x="323691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1" name="Freeform 1255"/>
          <p:cNvSpPr>
            <a:spLocks/>
          </p:cNvSpPr>
          <p:nvPr userDrawn="1"/>
        </p:nvSpPr>
        <p:spPr bwMode="auto">
          <a:xfrm>
            <a:off x="337820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2" name="Freeform 1256"/>
          <p:cNvSpPr>
            <a:spLocks/>
          </p:cNvSpPr>
          <p:nvPr userDrawn="1"/>
        </p:nvSpPr>
        <p:spPr bwMode="auto">
          <a:xfrm>
            <a:off x="3522663"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3" name="Freeform 1257"/>
          <p:cNvSpPr>
            <a:spLocks/>
          </p:cNvSpPr>
          <p:nvPr userDrawn="1"/>
        </p:nvSpPr>
        <p:spPr bwMode="auto">
          <a:xfrm>
            <a:off x="366236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4" name="Freeform 1258"/>
          <p:cNvSpPr>
            <a:spLocks/>
          </p:cNvSpPr>
          <p:nvPr userDrawn="1"/>
        </p:nvSpPr>
        <p:spPr bwMode="auto">
          <a:xfrm>
            <a:off x="323691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5" name="Freeform 1259"/>
          <p:cNvSpPr>
            <a:spLocks/>
          </p:cNvSpPr>
          <p:nvPr userDrawn="1"/>
        </p:nvSpPr>
        <p:spPr bwMode="auto">
          <a:xfrm>
            <a:off x="337820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6" name="Freeform 1260"/>
          <p:cNvSpPr>
            <a:spLocks/>
          </p:cNvSpPr>
          <p:nvPr userDrawn="1"/>
        </p:nvSpPr>
        <p:spPr bwMode="auto">
          <a:xfrm>
            <a:off x="3522663"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7" name="Freeform 1261"/>
          <p:cNvSpPr>
            <a:spLocks/>
          </p:cNvSpPr>
          <p:nvPr userDrawn="1"/>
        </p:nvSpPr>
        <p:spPr bwMode="auto">
          <a:xfrm>
            <a:off x="394493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8" name="Freeform 1262"/>
          <p:cNvSpPr>
            <a:spLocks/>
          </p:cNvSpPr>
          <p:nvPr userDrawn="1"/>
        </p:nvSpPr>
        <p:spPr bwMode="auto">
          <a:xfrm>
            <a:off x="4087813" y="249713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9" name="Freeform 1263"/>
          <p:cNvSpPr>
            <a:spLocks/>
          </p:cNvSpPr>
          <p:nvPr userDrawn="1"/>
        </p:nvSpPr>
        <p:spPr bwMode="auto">
          <a:xfrm>
            <a:off x="323691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0" name="Freeform 1264"/>
          <p:cNvSpPr>
            <a:spLocks/>
          </p:cNvSpPr>
          <p:nvPr userDrawn="1"/>
        </p:nvSpPr>
        <p:spPr bwMode="auto">
          <a:xfrm>
            <a:off x="337820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1" name="Freeform 1265"/>
          <p:cNvSpPr>
            <a:spLocks/>
          </p:cNvSpPr>
          <p:nvPr userDrawn="1"/>
        </p:nvSpPr>
        <p:spPr bwMode="auto">
          <a:xfrm>
            <a:off x="380365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2" name="Freeform 1266"/>
          <p:cNvSpPr>
            <a:spLocks/>
          </p:cNvSpPr>
          <p:nvPr userDrawn="1"/>
        </p:nvSpPr>
        <p:spPr bwMode="auto">
          <a:xfrm>
            <a:off x="394493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3" name="Freeform 1267"/>
          <p:cNvSpPr>
            <a:spLocks/>
          </p:cNvSpPr>
          <p:nvPr userDrawn="1"/>
        </p:nvSpPr>
        <p:spPr bwMode="auto">
          <a:xfrm>
            <a:off x="323691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4" name="Freeform 1268"/>
          <p:cNvSpPr>
            <a:spLocks/>
          </p:cNvSpPr>
          <p:nvPr userDrawn="1"/>
        </p:nvSpPr>
        <p:spPr bwMode="auto">
          <a:xfrm>
            <a:off x="366236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5" name="Freeform 1269"/>
          <p:cNvSpPr>
            <a:spLocks/>
          </p:cNvSpPr>
          <p:nvPr userDrawn="1"/>
        </p:nvSpPr>
        <p:spPr bwMode="auto">
          <a:xfrm>
            <a:off x="380365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6" name="Freeform 1270"/>
          <p:cNvSpPr>
            <a:spLocks/>
          </p:cNvSpPr>
          <p:nvPr userDrawn="1"/>
        </p:nvSpPr>
        <p:spPr bwMode="auto">
          <a:xfrm>
            <a:off x="3522663"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7" name="Freeform 1271"/>
          <p:cNvSpPr>
            <a:spLocks/>
          </p:cNvSpPr>
          <p:nvPr userDrawn="1"/>
        </p:nvSpPr>
        <p:spPr bwMode="auto">
          <a:xfrm>
            <a:off x="366236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8" name="Freeform 1272"/>
          <p:cNvSpPr>
            <a:spLocks/>
          </p:cNvSpPr>
          <p:nvPr userDrawn="1"/>
        </p:nvSpPr>
        <p:spPr bwMode="auto">
          <a:xfrm>
            <a:off x="323691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9" name="Freeform 1273"/>
          <p:cNvSpPr>
            <a:spLocks/>
          </p:cNvSpPr>
          <p:nvPr userDrawn="1"/>
        </p:nvSpPr>
        <p:spPr bwMode="auto">
          <a:xfrm>
            <a:off x="323691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0" name="Freeform 1274"/>
          <p:cNvSpPr>
            <a:spLocks/>
          </p:cNvSpPr>
          <p:nvPr userDrawn="1"/>
        </p:nvSpPr>
        <p:spPr bwMode="auto">
          <a:xfrm>
            <a:off x="337820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1" name="Freeform 1275"/>
          <p:cNvSpPr>
            <a:spLocks/>
          </p:cNvSpPr>
          <p:nvPr userDrawn="1"/>
        </p:nvSpPr>
        <p:spPr bwMode="auto">
          <a:xfrm>
            <a:off x="337820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2" name="Freeform 1276"/>
          <p:cNvSpPr>
            <a:spLocks/>
          </p:cNvSpPr>
          <p:nvPr userDrawn="1"/>
        </p:nvSpPr>
        <p:spPr bwMode="auto">
          <a:xfrm>
            <a:off x="3522663"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3" name="Freeform 1277"/>
          <p:cNvSpPr>
            <a:spLocks/>
          </p:cNvSpPr>
          <p:nvPr userDrawn="1"/>
        </p:nvSpPr>
        <p:spPr bwMode="auto">
          <a:xfrm>
            <a:off x="3522663"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4" name="Freeform 1278"/>
          <p:cNvSpPr>
            <a:spLocks/>
          </p:cNvSpPr>
          <p:nvPr userDrawn="1"/>
        </p:nvSpPr>
        <p:spPr bwMode="auto">
          <a:xfrm>
            <a:off x="366236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5" name="Freeform 1279"/>
          <p:cNvSpPr>
            <a:spLocks/>
          </p:cNvSpPr>
          <p:nvPr userDrawn="1"/>
        </p:nvSpPr>
        <p:spPr bwMode="auto">
          <a:xfrm>
            <a:off x="394493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6" name="Freeform 1280"/>
          <p:cNvSpPr>
            <a:spLocks/>
          </p:cNvSpPr>
          <p:nvPr userDrawn="1"/>
        </p:nvSpPr>
        <p:spPr bwMode="auto">
          <a:xfrm>
            <a:off x="4087813" y="3067050"/>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7" name="Freeform 1281"/>
          <p:cNvSpPr>
            <a:spLocks/>
          </p:cNvSpPr>
          <p:nvPr userDrawn="1"/>
        </p:nvSpPr>
        <p:spPr bwMode="auto">
          <a:xfrm>
            <a:off x="366236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8" name="Freeform 1282"/>
          <p:cNvSpPr>
            <a:spLocks/>
          </p:cNvSpPr>
          <p:nvPr userDrawn="1"/>
        </p:nvSpPr>
        <p:spPr bwMode="auto">
          <a:xfrm>
            <a:off x="380365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9" name="Freeform 1283"/>
          <p:cNvSpPr>
            <a:spLocks/>
          </p:cNvSpPr>
          <p:nvPr userDrawn="1"/>
        </p:nvSpPr>
        <p:spPr bwMode="auto">
          <a:xfrm>
            <a:off x="394493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0" name="Freeform 1284"/>
          <p:cNvSpPr>
            <a:spLocks/>
          </p:cNvSpPr>
          <p:nvPr userDrawn="1"/>
        </p:nvSpPr>
        <p:spPr bwMode="auto">
          <a:xfrm>
            <a:off x="4087813" y="26860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1" name="Freeform 1285"/>
          <p:cNvSpPr>
            <a:spLocks/>
          </p:cNvSpPr>
          <p:nvPr userDrawn="1"/>
        </p:nvSpPr>
        <p:spPr bwMode="auto">
          <a:xfrm>
            <a:off x="366236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2" name="Freeform 1286"/>
          <p:cNvSpPr>
            <a:spLocks/>
          </p:cNvSpPr>
          <p:nvPr userDrawn="1"/>
        </p:nvSpPr>
        <p:spPr bwMode="auto">
          <a:xfrm>
            <a:off x="380365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3" name="Freeform 1287"/>
          <p:cNvSpPr>
            <a:spLocks/>
          </p:cNvSpPr>
          <p:nvPr userDrawn="1"/>
        </p:nvSpPr>
        <p:spPr bwMode="auto">
          <a:xfrm>
            <a:off x="3522663"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4" name="Freeform 1288"/>
          <p:cNvSpPr>
            <a:spLocks/>
          </p:cNvSpPr>
          <p:nvPr userDrawn="1"/>
        </p:nvSpPr>
        <p:spPr bwMode="auto">
          <a:xfrm>
            <a:off x="366236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5" name="Freeform 1289"/>
          <p:cNvSpPr>
            <a:spLocks/>
          </p:cNvSpPr>
          <p:nvPr userDrawn="1"/>
        </p:nvSpPr>
        <p:spPr bwMode="auto">
          <a:xfrm>
            <a:off x="337820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6" name="Freeform 1290"/>
          <p:cNvSpPr>
            <a:spLocks/>
          </p:cNvSpPr>
          <p:nvPr userDrawn="1"/>
        </p:nvSpPr>
        <p:spPr bwMode="auto">
          <a:xfrm>
            <a:off x="3522663"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7" name="Freeform 1291"/>
          <p:cNvSpPr>
            <a:spLocks/>
          </p:cNvSpPr>
          <p:nvPr userDrawn="1"/>
        </p:nvSpPr>
        <p:spPr bwMode="auto">
          <a:xfrm>
            <a:off x="323691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8" name="Freeform 1292"/>
          <p:cNvSpPr>
            <a:spLocks/>
          </p:cNvSpPr>
          <p:nvPr userDrawn="1"/>
        </p:nvSpPr>
        <p:spPr bwMode="auto">
          <a:xfrm>
            <a:off x="337820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9" name="Freeform 1293"/>
          <p:cNvSpPr>
            <a:spLocks/>
          </p:cNvSpPr>
          <p:nvPr userDrawn="1"/>
        </p:nvSpPr>
        <p:spPr bwMode="auto">
          <a:xfrm>
            <a:off x="394493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0" name="Freeform 1294"/>
          <p:cNvSpPr>
            <a:spLocks/>
          </p:cNvSpPr>
          <p:nvPr userDrawn="1"/>
        </p:nvSpPr>
        <p:spPr bwMode="auto">
          <a:xfrm>
            <a:off x="4087813" y="287496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1" name="Freeform 1295"/>
          <p:cNvSpPr>
            <a:spLocks/>
          </p:cNvSpPr>
          <p:nvPr userDrawn="1"/>
        </p:nvSpPr>
        <p:spPr bwMode="auto">
          <a:xfrm>
            <a:off x="380365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2" name="Freeform 1296"/>
          <p:cNvSpPr>
            <a:spLocks/>
          </p:cNvSpPr>
          <p:nvPr userDrawn="1"/>
        </p:nvSpPr>
        <p:spPr bwMode="auto">
          <a:xfrm>
            <a:off x="4087813" y="382587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3" name="Freeform 1297"/>
          <p:cNvSpPr>
            <a:spLocks/>
          </p:cNvSpPr>
          <p:nvPr userDrawn="1"/>
        </p:nvSpPr>
        <p:spPr bwMode="auto">
          <a:xfrm>
            <a:off x="4087813" y="3636963"/>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4" name="Freeform 1298"/>
          <p:cNvSpPr>
            <a:spLocks/>
          </p:cNvSpPr>
          <p:nvPr userDrawn="1"/>
        </p:nvSpPr>
        <p:spPr bwMode="auto">
          <a:xfrm>
            <a:off x="153828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5" name="Freeform 1299"/>
          <p:cNvSpPr>
            <a:spLocks/>
          </p:cNvSpPr>
          <p:nvPr userDrawn="1"/>
        </p:nvSpPr>
        <p:spPr bwMode="auto">
          <a:xfrm>
            <a:off x="167798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6" name="Freeform 1300"/>
          <p:cNvSpPr>
            <a:spLocks/>
          </p:cNvSpPr>
          <p:nvPr userDrawn="1"/>
        </p:nvSpPr>
        <p:spPr bwMode="auto">
          <a:xfrm>
            <a:off x="181927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7" name="Freeform 1301"/>
          <p:cNvSpPr>
            <a:spLocks/>
          </p:cNvSpPr>
          <p:nvPr userDrawn="1"/>
        </p:nvSpPr>
        <p:spPr bwMode="auto">
          <a:xfrm>
            <a:off x="1960563"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8" name="Freeform 1302"/>
          <p:cNvSpPr>
            <a:spLocks/>
          </p:cNvSpPr>
          <p:nvPr userDrawn="1"/>
        </p:nvSpPr>
        <p:spPr bwMode="auto">
          <a:xfrm>
            <a:off x="2105025"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9" name="Freeform 1303"/>
          <p:cNvSpPr>
            <a:spLocks/>
          </p:cNvSpPr>
          <p:nvPr userDrawn="1"/>
        </p:nvSpPr>
        <p:spPr bwMode="auto">
          <a:xfrm>
            <a:off x="2530475"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0" name="Freeform 1304"/>
          <p:cNvSpPr>
            <a:spLocks/>
          </p:cNvSpPr>
          <p:nvPr userDrawn="1"/>
        </p:nvSpPr>
        <p:spPr bwMode="auto">
          <a:xfrm>
            <a:off x="267017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1" name="Freeform 1305"/>
          <p:cNvSpPr>
            <a:spLocks/>
          </p:cNvSpPr>
          <p:nvPr userDrawn="1"/>
        </p:nvSpPr>
        <p:spPr bwMode="auto">
          <a:xfrm>
            <a:off x="281146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2" name="Freeform 1306"/>
          <p:cNvSpPr>
            <a:spLocks/>
          </p:cNvSpPr>
          <p:nvPr userDrawn="1"/>
        </p:nvSpPr>
        <p:spPr bwMode="auto">
          <a:xfrm>
            <a:off x="22447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3" name="Freeform 1307"/>
          <p:cNvSpPr>
            <a:spLocks/>
          </p:cNvSpPr>
          <p:nvPr userDrawn="1"/>
        </p:nvSpPr>
        <p:spPr bwMode="auto">
          <a:xfrm>
            <a:off x="281146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4" name="Freeform 1308"/>
          <p:cNvSpPr>
            <a:spLocks/>
          </p:cNvSpPr>
          <p:nvPr userDrawn="1"/>
        </p:nvSpPr>
        <p:spPr bwMode="auto">
          <a:xfrm>
            <a:off x="295275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5" name="Freeform 1309"/>
          <p:cNvSpPr>
            <a:spLocks/>
          </p:cNvSpPr>
          <p:nvPr userDrawn="1"/>
        </p:nvSpPr>
        <p:spPr bwMode="auto">
          <a:xfrm>
            <a:off x="295275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6" name="Freeform 1310"/>
          <p:cNvSpPr>
            <a:spLocks/>
          </p:cNvSpPr>
          <p:nvPr userDrawn="1"/>
        </p:nvSpPr>
        <p:spPr bwMode="auto">
          <a:xfrm>
            <a:off x="30956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7" name="Freeform 1311"/>
          <p:cNvSpPr>
            <a:spLocks/>
          </p:cNvSpPr>
          <p:nvPr userDrawn="1"/>
        </p:nvSpPr>
        <p:spPr bwMode="auto">
          <a:xfrm>
            <a:off x="30956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8" name="Freeform 1312"/>
          <p:cNvSpPr>
            <a:spLocks/>
          </p:cNvSpPr>
          <p:nvPr userDrawn="1"/>
        </p:nvSpPr>
        <p:spPr bwMode="auto">
          <a:xfrm>
            <a:off x="153828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9" name="Freeform 1313"/>
          <p:cNvSpPr>
            <a:spLocks/>
          </p:cNvSpPr>
          <p:nvPr userDrawn="1"/>
        </p:nvSpPr>
        <p:spPr bwMode="auto">
          <a:xfrm>
            <a:off x="167798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0" name="Freeform 1314"/>
          <p:cNvSpPr>
            <a:spLocks/>
          </p:cNvSpPr>
          <p:nvPr userDrawn="1"/>
        </p:nvSpPr>
        <p:spPr bwMode="auto">
          <a:xfrm>
            <a:off x="181927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1" name="Freeform 1315"/>
          <p:cNvSpPr>
            <a:spLocks/>
          </p:cNvSpPr>
          <p:nvPr userDrawn="1"/>
        </p:nvSpPr>
        <p:spPr bwMode="auto">
          <a:xfrm>
            <a:off x="1960563"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2" name="Freeform 1316"/>
          <p:cNvSpPr>
            <a:spLocks/>
          </p:cNvSpPr>
          <p:nvPr userDrawn="1"/>
        </p:nvSpPr>
        <p:spPr bwMode="auto">
          <a:xfrm>
            <a:off x="2105025"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3" name="Freeform 1317"/>
          <p:cNvSpPr>
            <a:spLocks/>
          </p:cNvSpPr>
          <p:nvPr userDrawn="1"/>
        </p:nvSpPr>
        <p:spPr bwMode="auto">
          <a:xfrm>
            <a:off x="267017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4" name="Freeform 1318"/>
          <p:cNvSpPr>
            <a:spLocks/>
          </p:cNvSpPr>
          <p:nvPr userDrawn="1"/>
        </p:nvSpPr>
        <p:spPr bwMode="auto">
          <a:xfrm>
            <a:off x="281146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5" name="Freeform 1319"/>
          <p:cNvSpPr>
            <a:spLocks/>
          </p:cNvSpPr>
          <p:nvPr userDrawn="1"/>
        </p:nvSpPr>
        <p:spPr bwMode="auto">
          <a:xfrm>
            <a:off x="295275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6" name="Freeform 1320"/>
          <p:cNvSpPr>
            <a:spLocks/>
          </p:cNvSpPr>
          <p:nvPr userDrawn="1"/>
        </p:nvSpPr>
        <p:spPr bwMode="auto">
          <a:xfrm>
            <a:off x="30956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7" name="Freeform 1321"/>
          <p:cNvSpPr>
            <a:spLocks/>
          </p:cNvSpPr>
          <p:nvPr userDrawn="1"/>
        </p:nvSpPr>
        <p:spPr bwMode="auto">
          <a:xfrm>
            <a:off x="111283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8" name="Freeform 1322"/>
          <p:cNvSpPr>
            <a:spLocks/>
          </p:cNvSpPr>
          <p:nvPr userDrawn="1"/>
        </p:nvSpPr>
        <p:spPr bwMode="auto">
          <a:xfrm>
            <a:off x="167798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9" name="Freeform 1323"/>
          <p:cNvSpPr>
            <a:spLocks/>
          </p:cNvSpPr>
          <p:nvPr userDrawn="1"/>
        </p:nvSpPr>
        <p:spPr bwMode="auto">
          <a:xfrm>
            <a:off x="181927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0" name="Freeform 1324"/>
          <p:cNvSpPr>
            <a:spLocks/>
          </p:cNvSpPr>
          <p:nvPr userDrawn="1"/>
        </p:nvSpPr>
        <p:spPr bwMode="auto">
          <a:xfrm>
            <a:off x="1960563"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1" name="Freeform 1325"/>
          <p:cNvSpPr>
            <a:spLocks/>
          </p:cNvSpPr>
          <p:nvPr userDrawn="1"/>
        </p:nvSpPr>
        <p:spPr bwMode="auto">
          <a:xfrm>
            <a:off x="2105025"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2" name="Freeform 1326"/>
          <p:cNvSpPr>
            <a:spLocks/>
          </p:cNvSpPr>
          <p:nvPr userDrawn="1"/>
        </p:nvSpPr>
        <p:spPr bwMode="auto">
          <a:xfrm>
            <a:off x="22447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3" name="Freeform 1327"/>
          <p:cNvSpPr>
            <a:spLocks/>
          </p:cNvSpPr>
          <p:nvPr userDrawn="1"/>
        </p:nvSpPr>
        <p:spPr bwMode="auto">
          <a:xfrm>
            <a:off x="2386013"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4" name="Freeform 1328"/>
          <p:cNvSpPr>
            <a:spLocks/>
          </p:cNvSpPr>
          <p:nvPr userDrawn="1"/>
        </p:nvSpPr>
        <p:spPr bwMode="auto">
          <a:xfrm>
            <a:off x="2530475"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5" name="Freeform 1329"/>
          <p:cNvSpPr>
            <a:spLocks/>
          </p:cNvSpPr>
          <p:nvPr userDrawn="1"/>
        </p:nvSpPr>
        <p:spPr bwMode="auto">
          <a:xfrm>
            <a:off x="267017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6" name="Freeform 1330"/>
          <p:cNvSpPr>
            <a:spLocks/>
          </p:cNvSpPr>
          <p:nvPr userDrawn="1"/>
        </p:nvSpPr>
        <p:spPr bwMode="auto">
          <a:xfrm>
            <a:off x="281146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7" name="Freeform 1331"/>
          <p:cNvSpPr>
            <a:spLocks/>
          </p:cNvSpPr>
          <p:nvPr userDrawn="1"/>
        </p:nvSpPr>
        <p:spPr bwMode="auto">
          <a:xfrm>
            <a:off x="295275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8" name="Freeform 1332"/>
          <p:cNvSpPr>
            <a:spLocks/>
          </p:cNvSpPr>
          <p:nvPr userDrawn="1"/>
        </p:nvSpPr>
        <p:spPr bwMode="auto">
          <a:xfrm>
            <a:off x="30956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9" name="Freeform 1333"/>
          <p:cNvSpPr>
            <a:spLocks/>
          </p:cNvSpPr>
          <p:nvPr userDrawn="1"/>
        </p:nvSpPr>
        <p:spPr bwMode="auto">
          <a:xfrm>
            <a:off x="125253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0" name="Freeform 1334"/>
          <p:cNvSpPr>
            <a:spLocks/>
          </p:cNvSpPr>
          <p:nvPr userDrawn="1"/>
        </p:nvSpPr>
        <p:spPr bwMode="auto">
          <a:xfrm>
            <a:off x="181927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1" name="Freeform 1335"/>
          <p:cNvSpPr>
            <a:spLocks/>
          </p:cNvSpPr>
          <p:nvPr userDrawn="1"/>
        </p:nvSpPr>
        <p:spPr bwMode="auto">
          <a:xfrm>
            <a:off x="1960563"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2" name="Freeform 1336"/>
          <p:cNvSpPr>
            <a:spLocks/>
          </p:cNvSpPr>
          <p:nvPr userDrawn="1"/>
        </p:nvSpPr>
        <p:spPr bwMode="auto">
          <a:xfrm>
            <a:off x="2105025"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3" name="Freeform 1337"/>
          <p:cNvSpPr>
            <a:spLocks/>
          </p:cNvSpPr>
          <p:nvPr userDrawn="1"/>
        </p:nvSpPr>
        <p:spPr bwMode="auto">
          <a:xfrm>
            <a:off x="22447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4" name="Freeform 1338"/>
          <p:cNvSpPr>
            <a:spLocks/>
          </p:cNvSpPr>
          <p:nvPr userDrawn="1"/>
        </p:nvSpPr>
        <p:spPr bwMode="auto">
          <a:xfrm>
            <a:off x="2386013"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5" name="Freeform 1339"/>
          <p:cNvSpPr>
            <a:spLocks/>
          </p:cNvSpPr>
          <p:nvPr userDrawn="1"/>
        </p:nvSpPr>
        <p:spPr bwMode="auto">
          <a:xfrm>
            <a:off x="2530475"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6" name="Freeform 1340"/>
          <p:cNvSpPr>
            <a:spLocks/>
          </p:cNvSpPr>
          <p:nvPr userDrawn="1"/>
        </p:nvSpPr>
        <p:spPr bwMode="auto">
          <a:xfrm>
            <a:off x="267017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7" name="Freeform 1341"/>
          <p:cNvSpPr>
            <a:spLocks/>
          </p:cNvSpPr>
          <p:nvPr userDrawn="1"/>
        </p:nvSpPr>
        <p:spPr bwMode="auto">
          <a:xfrm>
            <a:off x="281146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8" name="Freeform 1342"/>
          <p:cNvSpPr>
            <a:spLocks/>
          </p:cNvSpPr>
          <p:nvPr userDrawn="1"/>
        </p:nvSpPr>
        <p:spPr bwMode="auto">
          <a:xfrm>
            <a:off x="295275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9" name="Freeform 1343"/>
          <p:cNvSpPr>
            <a:spLocks/>
          </p:cNvSpPr>
          <p:nvPr userDrawn="1"/>
        </p:nvSpPr>
        <p:spPr bwMode="auto">
          <a:xfrm>
            <a:off x="30956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0" name="Freeform 1344"/>
          <p:cNvSpPr>
            <a:spLocks/>
          </p:cNvSpPr>
          <p:nvPr userDrawn="1"/>
        </p:nvSpPr>
        <p:spPr bwMode="auto">
          <a:xfrm>
            <a:off x="13938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1" name="Freeform 1345"/>
          <p:cNvSpPr>
            <a:spLocks/>
          </p:cNvSpPr>
          <p:nvPr userDrawn="1"/>
        </p:nvSpPr>
        <p:spPr bwMode="auto">
          <a:xfrm>
            <a:off x="1960563"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2" name="Freeform 1346"/>
          <p:cNvSpPr>
            <a:spLocks/>
          </p:cNvSpPr>
          <p:nvPr userDrawn="1"/>
        </p:nvSpPr>
        <p:spPr bwMode="auto">
          <a:xfrm>
            <a:off x="2105025"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3" name="Freeform 1347"/>
          <p:cNvSpPr>
            <a:spLocks/>
          </p:cNvSpPr>
          <p:nvPr userDrawn="1"/>
        </p:nvSpPr>
        <p:spPr bwMode="auto">
          <a:xfrm>
            <a:off x="22447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4" name="Freeform 1348"/>
          <p:cNvSpPr>
            <a:spLocks/>
          </p:cNvSpPr>
          <p:nvPr userDrawn="1"/>
        </p:nvSpPr>
        <p:spPr bwMode="auto">
          <a:xfrm>
            <a:off x="2386013"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5" name="Freeform 1349"/>
          <p:cNvSpPr>
            <a:spLocks/>
          </p:cNvSpPr>
          <p:nvPr userDrawn="1"/>
        </p:nvSpPr>
        <p:spPr bwMode="auto">
          <a:xfrm>
            <a:off x="2530475"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6" name="Freeform 1350"/>
          <p:cNvSpPr>
            <a:spLocks/>
          </p:cNvSpPr>
          <p:nvPr userDrawn="1"/>
        </p:nvSpPr>
        <p:spPr bwMode="auto">
          <a:xfrm>
            <a:off x="267017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7" name="Freeform 1351"/>
          <p:cNvSpPr>
            <a:spLocks/>
          </p:cNvSpPr>
          <p:nvPr userDrawn="1"/>
        </p:nvSpPr>
        <p:spPr bwMode="auto">
          <a:xfrm>
            <a:off x="281146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8" name="Freeform 1352"/>
          <p:cNvSpPr>
            <a:spLocks/>
          </p:cNvSpPr>
          <p:nvPr userDrawn="1"/>
        </p:nvSpPr>
        <p:spPr bwMode="auto">
          <a:xfrm>
            <a:off x="295275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9" name="Freeform 1353"/>
          <p:cNvSpPr>
            <a:spLocks/>
          </p:cNvSpPr>
          <p:nvPr userDrawn="1"/>
        </p:nvSpPr>
        <p:spPr bwMode="auto">
          <a:xfrm>
            <a:off x="30956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0" name="Freeform 1354"/>
          <p:cNvSpPr>
            <a:spLocks/>
          </p:cNvSpPr>
          <p:nvPr userDrawn="1"/>
        </p:nvSpPr>
        <p:spPr bwMode="auto">
          <a:xfrm>
            <a:off x="153828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1" name="Freeform 1355"/>
          <p:cNvSpPr>
            <a:spLocks/>
          </p:cNvSpPr>
          <p:nvPr userDrawn="1"/>
        </p:nvSpPr>
        <p:spPr bwMode="auto">
          <a:xfrm>
            <a:off x="2105025"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2" name="Freeform 1356"/>
          <p:cNvSpPr>
            <a:spLocks/>
          </p:cNvSpPr>
          <p:nvPr userDrawn="1"/>
        </p:nvSpPr>
        <p:spPr bwMode="auto">
          <a:xfrm>
            <a:off x="22447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3" name="Freeform 1357"/>
          <p:cNvSpPr>
            <a:spLocks/>
          </p:cNvSpPr>
          <p:nvPr userDrawn="1"/>
        </p:nvSpPr>
        <p:spPr bwMode="auto">
          <a:xfrm>
            <a:off x="2386013"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4" name="Freeform 1358"/>
          <p:cNvSpPr>
            <a:spLocks/>
          </p:cNvSpPr>
          <p:nvPr userDrawn="1"/>
        </p:nvSpPr>
        <p:spPr bwMode="auto">
          <a:xfrm>
            <a:off x="2530475"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5" name="Freeform 1359"/>
          <p:cNvSpPr>
            <a:spLocks/>
          </p:cNvSpPr>
          <p:nvPr userDrawn="1"/>
        </p:nvSpPr>
        <p:spPr bwMode="auto">
          <a:xfrm>
            <a:off x="267017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6" name="Freeform 1360"/>
          <p:cNvSpPr>
            <a:spLocks/>
          </p:cNvSpPr>
          <p:nvPr userDrawn="1"/>
        </p:nvSpPr>
        <p:spPr bwMode="auto">
          <a:xfrm>
            <a:off x="281146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7" name="Freeform 1361"/>
          <p:cNvSpPr>
            <a:spLocks/>
          </p:cNvSpPr>
          <p:nvPr userDrawn="1"/>
        </p:nvSpPr>
        <p:spPr bwMode="auto">
          <a:xfrm>
            <a:off x="295275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8" name="Freeform 1362"/>
          <p:cNvSpPr>
            <a:spLocks/>
          </p:cNvSpPr>
          <p:nvPr userDrawn="1"/>
        </p:nvSpPr>
        <p:spPr bwMode="auto">
          <a:xfrm>
            <a:off x="30956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9" name="Freeform 1363"/>
          <p:cNvSpPr>
            <a:spLocks/>
          </p:cNvSpPr>
          <p:nvPr userDrawn="1"/>
        </p:nvSpPr>
        <p:spPr bwMode="auto">
          <a:xfrm>
            <a:off x="167798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0" name="Freeform 1364"/>
          <p:cNvSpPr>
            <a:spLocks/>
          </p:cNvSpPr>
          <p:nvPr userDrawn="1"/>
        </p:nvSpPr>
        <p:spPr bwMode="auto">
          <a:xfrm>
            <a:off x="22447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1" name="Freeform 1365"/>
          <p:cNvSpPr>
            <a:spLocks/>
          </p:cNvSpPr>
          <p:nvPr userDrawn="1"/>
        </p:nvSpPr>
        <p:spPr bwMode="auto">
          <a:xfrm>
            <a:off x="2386013"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2" name="Freeform 1366"/>
          <p:cNvSpPr>
            <a:spLocks/>
          </p:cNvSpPr>
          <p:nvPr userDrawn="1"/>
        </p:nvSpPr>
        <p:spPr bwMode="auto">
          <a:xfrm>
            <a:off x="295275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3" name="Freeform 1367"/>
          <p:cNvSpPr>
            <a:spLocks/>
          </p:cNvSpPr>
          <p:nvPr userDrawn="1"/>
        </p:nvSpPr>
        <p:spPr bwMode="auto">
          <a:xfrm>
            <a:off x="30956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4" name="Freeform 1369"/>
          <p:cNvSpPr>
            <a:spLocks/>
          </p:cNvSpPr>
          <p:nvPr userDrawn="1"/>
        </p:nvSpPr>
        <p:spPr bwMode="auto">
          <a:xfrm>
            <a:off x="181927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5" name="Freeform 1370"/>
          <p:cNvSpPr>
            <a:spLocks/>
          </p:cNvSpPr>
          <p:nvPr userDrawn="1"/>
        </p:nvSpPr>
        <p:spPr bwMode="auto">
          <a:xfrm>
            <a:off x="267017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6" name="Freeform 1371"/>
          <p:cNvSpPr>
            <a:spLocks/>
          </p:cNvSpPr>
          <p:nvPr userDrawn="1"/>
        </p:nvSpPr>
        <p:spPr bwMode="auto">
          <a:xfrm>
            <a:off x="30956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7" name="Freeform 1372"/>
          <p:cNvSpPr>
            <a:spLocks/>
          </p:cNvSpPr>
          <p:nvPr userDrawn="1"/>
        </p:nvSpPr>
        <p:spPr bwMode="auto">
          <a:xfrm>
            <a:off x="1960563"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8" name="Freeform 1373"/>
          <p:cNvSpPr>
            <a:spLocks/>
          </p:cNvSpPr>
          <p:nvPr userDrawn="1"/>
        </p:nvSpPr>
        <p:spPr bwMode="auto">
          <a:xfrm>
            <a:off x="281146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9" name="Freeform 1374"/>
          <p:cNvSpPr>
            <a:spLocks/>
          </p:cNvSpPr>
          <p:nvPr userDrawn="1"/>
        </p:nvSpPr>
        <p:spPr bwMode="auto">
          <a:xfrm>
            <a:off x="2530475"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0" name="Freeform 1375"/>
          <p:cNvSpPr>
            <a:spLocks/>
          </p:cNvSpPr>
          <p:nvPr userDrawn="1"/>
        </p:nvSpPr>
        <p:spPr bwMode="auto">
          <a:xfrm>
            <a:off x="295275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1" name="Freeform 1376"/>
          <p:cNvSpPr>
            <a:spLocks/>
          </p:cNvSpPr>
          <p:nvPr userDrawn="1"/>
        </p:nvSpPr>
        <p:spPr bwMode="auto">
          <a:xfrm>
            <a:off x="267017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2" name="Freeform 1377"/>
          <p:cNvSpPr>
            <a:spLocks/>
          </p:cNvSpPr>
          <p:nvPr userDrawn="1"/>
        </p:nvSpPr>
        <p:spPr bwMode="auto">
          <a:xfrm>
            <a:off x="30956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3" name="Freeform 1378"/>
          <p:cNvSpPr>
            <a:spLocks/>
          </p:cNvSpPr>
          <p:nvPr userDrawn="1"/>
        </p:nvSpPr>
        <p:spPr bwMode="auto">
          <a:xfrm>
            <a:off x="281146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4" name="Freeform 1379"/>
          <p:cNvSpPr>
            <a:spLocks/>
          </p:cNvSpPr>
          <p:nvPr userDrawn="1"/>
        </p:nvSpPr>
        <p:spPr bwMode="auto">
          <a:xfrm>
            <a:off x="22447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5" name="Freeform 1380"/>
          <p:cNvSpPr>
            <a:spLocks/>
          </p:cNvSpPr>
          <p:nvPr userDrawn="1"/>
        </p:nvSpPr>
        <p:spPr bwMode="auto">
          <a:xfrm>
            <a:off x="2386013"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6" name="Freeform 1381"/>
          <p:cNvSpPr>
            <a:spLocks/>
          </p:cNvSpPr>
          <p:nvPr userDrawn="1"/>
        </p:nvSpPr>
        <p:spPr bwMode="auto">
          <a:xfrm>
            <a:off x="2530475"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7" name="Freeform 1382"/>
          <p:cNvSpPr>
            <a:spLocks/>
          </p:cNvSpPr>
          <p:nvPr userDrawn="1"/>
        </p:nvSpPr>
        <p:spPr bwMode="auto">
          <a:xfrm>
            <a:off x="22447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8" name="Freeform 1383"/>
          <p:cNvSpPr>
            <a:spLocks/>
          </p:cNvSpPr>
          <p:nvPr userDrawn="1"/>
        </p:nvSpPr>
        <p:spPr bwMode="auto">
          <a:xfrm>
            <a:off x="2386013"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9" name="Freeform 1384"/>
          <p:cNvSpPr>
            <a:spLocks/>
          </p:cNvSpPr>
          <p:nvPr userDrawn="1"/>
        </p:nvSpPr>
        <p:spPr bwMode="auto">
          <a:xfrm>
            <a:off x="2530475"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0" name="Freeform 1385"/>
          <p:cNvSpPr>
            <a:spLocks/>
          </p:cNvSpPr>
          <p:nvPr userDrawn="1"/>
        </p:nvSpPr>
        <p:spPr bwMode="auto">
          <a:xfrm>
            <a:off x="267017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1" name="Freeform 1386"/>
          <p:cNvSpPr>
            <a:spLocks/>
          </p:cNvSpPr>
          <p:nvPr userDrawn="1"/>
        </p:nvSpPr>
        <p:spPr bwMode="auto">
          <a:xfrm>
            <a:off x="2105025"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2" name="Freeform 1387"/>
          <p:cNvSpPr>
            <a:spLocks/>
          </p:cNvSpPr>
          <p:nvPr userDrawn="1"/>
        </p:nvSpPr>
        <p:spPr bwMode="auto">
          <a:xfrm>
            <a:off x="22447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3" name="Freeform 1388"/>
          <p:cNvSpPr>
            <a:spLocks/>
          </p:cNvSpPr>
          <p:nvPr userDrawn="1"/>
        </p:nvSpPr>
        <p:spPr bwMode="auto">
          <a:xfrm>
            <a:off x="267017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4" name="Freeform 1389"/>
          <p:cNvSpPr>
            <a:spLocks/>
          </p:cNvSpPr>
          <p:nvPr userDrawn="1"/>
        </p:nvSpPr>
        <p:spPr bwMode="auto">
          <a:xfrm>
            <a:off x="281146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5" name="Freeform 1390"/>
          <p:cNvSpPr>
            <a:spLocks/>
          </p:cNvSpPr>
          <p:nvPr userDrawn="1"/>
        </p:nvSpPr>
        <p:spPr bwMode="auto">
          <a:xfrm>
            <a:off x="281146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6" name="Freeform 1391"/>
          <p:cNvSpPr>
            <a:spLocks/>
          </p:cNvSpPr>
          <p:nvPr userDrawn="1"/>
        </p:nvSpPr>
        <p:spPr bwMode="auto">
          <a:xfrm>
            <a:off x="295275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7" name="Freeform 1392"/>
          <p:cNvSpPr>
            <a:spLocks/>
          </p:cNvSpPr>
          <p:nvPr userDrawn="1"/>
        </p:nvSpPr>
        <p:spPr bwMode="auto">
          <a:xfrm>
            <a:off x="295275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8" name="Freeform 1393"/>
          <p:cNvSpPr>
            <a:spLocks/>
          </p:cNvSpPr>
          <p:nvPr userDrawn="1"/>
        </p:nvSpPr>
        <p:spPr bwMode="auto">
          <a:xfrm>
            <a:off x="30956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9" name="Freeform 1394"/>
          <p:cNvSpPr>
            <a:spLocks/>
          </p:cNvSpPr>
          <p:nvPr userDrawn="1"/>
        </p:nvSpPr>
        <p:spPr bwMode="auto">
          <a:xfrm>
            <a:off x="2386013"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0" name="Freeform 1395"/>
          <p:cNvSpPr>
            <a:spLocks/>
          </p:cNvSpPr>
          <p:nvPr userDrawn="1"/>
        </p:nvSpPr>
        <p:spPr bwMode="auto">
          <a:xfrm>
            <a:off x="13938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1" name="Freeform 1396"/>
          <p:cNvSpPr>
            <a:spLocks/>
          </p:cNvSpPr>
          <p:nvPr userDrawn="1"/>
        </p:nvSpPr>
        <p:spPr bwMode="auto">
          <a:xfrm>
            <a:off x="153828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2" name="Freeform 1397"/>
          <p:cNvSpPr>
            <a:spLocks/>
          </p:cNvSpPr>
          <p:nvPr userDrawn="1"/>
        </p:nvSpPr>
        <p:spPr bwMode="auto">
          <a:xfrm>
            <a:off x="167798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3" name="Freeform 1398"/>
          <p:cNvSpPr>
            <a:spLocks/>
          </p:cNvSpPr>
          <p:nvPr userDrawn="1"/>
        </p:nvSpPr>
        <p:spPr bwMode="auto">
          <a:xfrm>
            <a:off x="181927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4" name="Freeform 1399"/>
          <p:cNvSpPr>
            <a:spLocks/>
          </p:cNvSpPr>
          <p:nvPr userDrawn="1"/>
        </p:nvSpPr>
        <p:spPr bwMode="auto">
          <a:xfrm>
            <a:off x="1960563"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5" name="Freeform 1400"/>
          <p:cNvSpPr>
            <a:spLocks/>
          </p:cNvSpPr>
          <p:nvPr userDrawn="1"/>
        </p:nvSpPr>
        <p:spPr bwMode="auto">
          <a:xfrm>
            <a:off x="2105025"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6" name="Freeform 1401"/>
          <p:cNvSpPr>
            <a:spLocks/>
          </p:cNvSpPr>
          <p:nvPr userDrawn="1"/>
        </p:nvSpPr>
        <p:spPr bwMode="auto">
          <a:xfrm>
            <a:off x="125253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7" name="Freeform 1402"/>
          <p:cNvSpPr>
            <a:spLocks/>
          </p:cNvSpPr>
          <p:nvPr userDrawn="1"/>
        </p:nvSpPr>
        <p:spPr bwMode="auto">
          <a:xfrm>
            <a:off x="13938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8" name="Freeform 1403"/>
          <p:cNvSpPr>
            <a:spLocks/>
          </p:cNvSpPr>
          <p:nvPr userDrawn="1"/>
        </p:nvSpPr>
        <p:spPr bwMode="auto">
          <a:xfrm>
            <a:off x="153828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9" name="Freeform 1404"/>
          <p:cNvSpPr>
            <a:spLocks/>
          </p:cNvSpPr>
          <p:nvPr userDrawn="1"/>
        </p:nvSpPr>
        <p:spPr bwMode="auto">
          <a:xfrm>
            <a:off x="167798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0" name="Freeform 1405"/>
          <p:cNvSpPr>
            <a:spLocks/>
          </p:cNvSpPr>
          <p:nvPr userDrawn="1"/>
        </p:nvSpPr>
        <p:spPr bwMode="auto">
          <a:xfrm>
            <a:off x="181927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1" name="Freeform 1406"/>
          <p:cNvSpPr>
            <a:spLocks/>
          </p:cNvSpPr>
          <p:nvPr userDrawn="1"/>
        </p:nvSpPr>
        <p:spPr bwMode="auto">
          <a:xfrm>
            <a:off x="1960563"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2" name="Freeform 1407"/>
          <p:cNvSpPr>
            <a:spLocks/>
          </p:cNvSpPr>
          <p:nvPr userDrawn="1"/>
        </p:nvSpPr>
        <p:spPr bwMode="auto">
          <a:xfrm>
            <a:off x="2105025"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3" name="Freeform 1408"/>
          <p:cNvSpPr>
            <a:spLocks/>
          </p:cNvSpPr>
          <p:nvPr userDrawn="1"/>
        </p:nvSpPr>
        <p:spPr bwMode="auto">
          <a:xfrm>
            <a:off x="2386013"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4" name="Freeform 1409"/>
          <p:cNvSpPr>
            <a:spLocks/>
          </p:cNvSpPr>
          <p:nvPr userDrawn="1"/>
        </p:nvSpPr>
        <p:spPr bwMode="auto">
          <a:xfrm>
            <a:off x="2386013"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5" name="Freeform 1410"/>
          <p:cNvSpPr>
            <a:spLocks/>
          </p:cNvSpPr>
          <p:nvPr userDrawn="1"/>
        </p:nvSpPr>
        <p:spPr bwMode="auto">
          <a:xfrm>
            <a:off x="2530475"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6" name="Freeform 1411"/>
          <p:cNvSpPr>
            <a:spLocks/>
          </p:cNvSpPr>
          <p:nvPr userDrawn="1"/>
        </p:nvSpPr>
        <p:spPr bwMode="auto">
          <a:xfrm>
            <a:off x="2530475"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7" name="Freeform 1412"/>
          <p:cNvSpPr>
            <a:spLocks/>
          </p:cNvSpPr>
          <p:nvPr userDrawn="1"/>
        </p:nvSpPr>
        <p:spPr bwMode="auto">
          <a:xfrm>
            <a:off x="267017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8" name="Freeform 1413"/>
          <p:cNvSpPr>
            <a:spLocks/>
          </p:cNvSpPr>
          <p:nvPr userDrawn="1"/>
        </p:nvSpPr>
        <p:spPr bwMode="auto">
          <a:xfrm>
            <a:off x="323691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9" name="Freeform 1414"/>
          <p:cNvSpPr>
            <a:spLocks/>
          </p:cNvSpPr>
          <p:nvPr userDrawn="1"/>
        </p:nvSpPr>
        <p:spPr bwMode="auto">
          <a:xfrm>
            <a:off x="337820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0" name="Freeform 1415"/>
          <p:cNvSpPr>
            <a:spLocks/>
          </p:cNvSpPr>
          <p:nvPr userDrawn="1"/>
        </p:nvSpPr>
        <p:spPr bwMode="auto">
          <a:xfrm>
            <a:off x="3522663"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1" name="Freeform 1416"/>
          <p:cNvSpPr>
            <a:spLocks/>
          </p:cNvSpPr>
          <p:nvPr userDrawn="1"/>
        </p:nvSpPr>
        <p:spPr bwMode="auto">
          <a:xfrm>
            <a:off x="366236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2" name="Freeform 1417"/>
          <p:cNvSpPr>
            <a:spLocks/>
          </p:cNvSpPr>
          <p:nvPr userDrawn="1"/>
        </p:nvSpPr>
        <p:spPr bwMode="auto">
          <a:xfrm>
            <a:off x="380365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3" name="Freeform 1418"/>
          <p:cNvSpPr>
            <a:spLocks/>
          </p:cNvSpPr>
          <p:nvPr userDrawn="1"/>
        </p:nvSpPr>
        <p:spPr bwMode="auto">
          <a:xfrm>
            <a:off x="337820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4" name="Freeform 1419"/>
          <p:cNvSpPr>
            <a:spLocks/>
          </p:cNvSpPr>
          <p:nvPr userDrawn="1"/>
        </p:nvSpPr>
        <p:spPr bwMode="auto">
          <a:xfrm>
            <a:off x="3522663"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5" name="Freeform 1420"/>
          <p:cNvSpPr>
            <a:spLocks/>
          </p:cNvSpPr>
          <p:nvPr userDrawn="1"/>
        </p:nvSpPr>
        <p:spPr bwMode="auto">
          <a:xfrm>
            <a:off x="366236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6" name="Freeform 1421"/>
          <p:cNvSpPr>
            <a:spLocks/>
          </p:cNvSpPr>
          <p:nvPr userDrawn="1"/>
        </p:nvSpPr>
        <p:spPr bwMode="auto">
          <a:xfrm>
            <a:off x="380365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7" name="Freeform 1422"/>
          <p:cNvSpPr>
            <a:spLocks/>
          </p:cNvSpPr>
          <p:nvPr userDrawn="1"/>
        </p:nvSpPr>
        <p:spPr bwMode="auto">
          <a:xfrm>
            <a:off x="394493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8" name="Freeform 1423"/>
          <p:cNvSpPr>
            <a:spLocks/>
          </p:cNvSpPr>
          <p:nvPr userDrawn="1"/>
        </p:nvSpPr>
        <p:spPr bwMode="auto">
          <a:xfrm>
            <a:off x="323691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9" name="Freeform 1424"/>
          <p:cNvSpPr>
            <a:spLocks/>
          </p:cNvSpPr>
          <p:nvPr userDrawn="1"/>
        </p:nvSpPr>
        <p:spPr bwMode="auto">
          <a:xfrm>
            <a:off x="4087813" y="648493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0" name="Freeform 1425"/>
          <p:cNvSpPr>
            <a:spLocks/>
          </p:cNvSpPr>
          <p:nvPr userDrawn="1"/>
        </p:nvSpPr>
        <p:spPr bwMode="auto">
          <a:xfrm>
            <a:off x="394493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1" name="Freeform 1426"/>
          <p:cNvSpPr>
            <a:spLocks/>
          </p:cNvSpPr>
          <p:nvPr userDrawn="1"/>
        </p:nvSpPr>
        <p:spPr bwMode="auto">
          <a:xfrm>
            <a:off x="4087813" y="62928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2" name="Freeform 1427"/>
          <p:cNvSpPr>
            <a:spLocks/>
          </p:cNvSpPr>
          <p:nvPr userDrawn="1"/>
        </p:nvSpPr>
        <p:spPr bwMode="auto">
          <a:xfrm>
            <a:off x="13938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3" name="Freeform 1428"/>
          <p:cNvSpPr>
            <a:spLocks/>
          </p:cNvSpPr>
          <p:nvPr userDrawn="1"/>
        </p:nvSpPr>
        <p:spPr bwMode="auto">
          <a:xfrm>
            <a:off x="153828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4" name="Freeform 1429"/>
          <p:cNvSpPr>
            <a:spLocks/>
          </p:cNvSpPr>
          <p:nvPr userDrawn="1"/>
        </p:nvSpPr>
        <p:spPr bwMode="auto">
          <a:xfrm>
            <a:off x="82708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5" name="Freeform 1430"/>
          <p:cNvSpPr>
            <a:spLocks/>
          </p:cNvSpPr>
          <p:nvPr userDrawn="1"/>
        </p:nvSpPr>
        <p:spPr bwMode="auto">
          <a:xfrm>
            <a:off x="971550"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6" name="Freeform 1431"/>
          <p:cNvSpPr>
            <a:spLocks/>
          </p:cNvSpPr>
          <p:nvPr userDrawn="1"/>
        </p:nvSpPr>
        <p:spPr bwMode="auto">
          <a:xfrm>
            <a:off x="153828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7" name="Freeform 1432"/>
          <p:cNvSpPr>
            <a:spLocks/>
          </p:cNvSpPr>
          <p:nvPr userDrawn="1"/>
        </p:nvSpPr>
        <p:spPr bwMode="auto">
          <a:xfrm>
            <a:off x="167798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8" name="Freeform 1433"/>
          <p:cNvSpPr>
            <a:spLocks/>
          </p:cNvSpPr>
          <p:nvPr userDrawn="1"/>
        </p:nvSpPr>
        <p:spPr bwMode="auto">
          <a:xfrm>
            <a:off x="181927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9" name="Freeform 1434"/>
          <p:cNvSpPr>
            <a:spLocks/>
          </p:cNvSpPr>
          <p:nvPr userDrawn="1"/>
        </p:nvSpPr>
        <p:spPr bwMode="auto">
          <a:xfrm>
            <a:off x="1960563"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0" name="Freeform 1435"/>
          <p:cNvSpPr>
            <a:spLocks/>
          </p:cNvSpPr>
          <p:nvPr userDrawn="1"/>
        </p:nvSpPr>
        <p:spPr bwMode="auto">
          <a:xfrm>
            <a:off x="2105025"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1" name="Freeform 1436"/>
          <p:cNvSpPr>
            <a:spLocks/>
          </p:cNvSpPr>
          <p:nvPr userDrawn="1"/>
        </p:nvSpPr>
        <p:spPr bwMode="auto">
          <a:xfrm>
            <a:off x="22447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2" name="Freeform 1437"/>
          <p:cNvSpPr>
            <a:spLocks/>
          </p:cNvSpPr>
          <p:nvPr userDrawn="1"/>
        </p:nvSpPr>
        <p:spPr bwMode="auto">
          <a:xfrm>
            <a:off x="2386013"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3" name="Freeform 1438"/>
          <p:cNvSpPr>
            <a:spLocks/>
          </p:cNvSpPr>
          <p:nvPr userDrawn="1"/>
        </p:nvSpPr>
        <p:spPr bwMode="auto">
          <a:xfrm>
            <a:off x="2530475"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4" name="Freeform 1439"/>
          <p:cNvSpPr>
            <a:spLocks/>
          </p:cNvSpPr>
          <p:nvPr userDrawn="1"/>
        </p:nvSpPr>
        <p:spPr bwMode="auto">
          <a:xfrm>
            <a:off x="267017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5" name="Freeform 1440"/>
          <p:cNvSpPr>
            <a:spLocks/>
          </p:cNvSpPr>
          <p:nvPr userDrawn="1"/>
        </p:nvSpPr>
        <p:spPr bwMode="auto">
          <a:xfrm>
            <a:off x="281146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6" name="Freeform 1441"/>
          <p:cNvSpPr>
            <a:spLocks/>
          </p:cNvSpPr>
          <p:nvPr userDrawn="1"/>
        </p:nvSpPr>
        <p:spPr bwMode="auto">
          <a:xfrm>
            <a:off x="295275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7" name="Freeform 1442"/>
          <p:cNvSpPr>
            <a:spLocks/>
          </p:cNvSpPr>
          <p:nvPr userDrawn="1"/>
        </p:nvSpPr>
        <p:spPr bwMode="auto">
          <a:xfrm>
            <a:off x="30956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8" name="Freeform 1443"/>
          <p:cNvSpPr>
            <a:spLocks/>
          </p:cNvSpPr>
          <p:nvPr userDrawn="1"/>
        </p:nvSpPr>
        <p:spPr bwMode="auto">
          <a:xfrm>
            <a:off x="82708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9" name="Freeform 1444"/>
          <p:cNvSpPr>
            <a:spLocks/>
          </p:cNvSpPr>
          <p:nvPr userDrawn="1"/>
        </p:nvSpPr>
        <p:spPr bwMode="auto">
          <a:xfrm>
            <a:off x="971550"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0" name="Freeform 1445"/>
          <p:cNvSpPr>
            <a:spLocks/>
          </p:cNvSpPr>
          <p:nvPr userDrawn="1"/>
        </p:nvSpPr>
        <p:spPr bwMode="auto">
          <a:xfrm>
            <a:off x="111283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1" name="Freeform 1446"/>
          <p:cNvSpPr>
            <a:spLocks/>
          </p:cNvSpPr>
          <p:nvPr userDrawn="1"/>
        </p:nvSpPr>
        <p:spPr bwMode="auto">
          <a:xfrm>
            <a:off x="167798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2" name="Freeform 1447"/>
          <p:cNvSpPr>
            <a:spLocks/>
          </p:cNvSpPr>
          <p:nvPr userDrawn="1"/>
        </p:nvSpPr>
        <p:spPr bwMode="auto">
          <a:xfrm>
            <a:off x="181927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3" name="Freeform 1448"/>
          <p:cNvSpPr>
            <a:spLocks/>
          </p:cNvSpPr>
          <p:nvPr userDrawn="1"/>
        </p:nvSpPr>
        <p:spPr bwMode="auto">
          <a:xfrm>
            <a:off x="1960563"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4" name="Freeform 1449"/>
          <p:cNvSpPr>
            <a:spLocks/>
          </p:cNvSpPr>
          <p:nvPr userDrawn="1"/>
        </p:nvSpPr>
        <p:spPr bwMode="auto">
          <a:xfrm>
            <a:off x="2105025"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5" name="Freeform 1450"/>
          <p:cNvSpPr>
            <a:spLocks/>
          </p:cNvSpPr>
          <p:nvPr userDrawn="1"/>
        </p:nvSpPr>
        <p:spPr bwMode="auto">
          <a:xfrm>
            <a:off x="22447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6" name="Freeform 1451"/>
          <p:cNvSpPr>
            <a:spLocks/>
          </p:cNvSpPr>
          <p:nvPr userDrawn="1"/>
        </p:nvSpPr>
        <p:spPr bwMode="auto">
          <a:xfrm>
            <a:off x="2386013"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7" name="Freeform 1452"/>
          <p:cNvSpPr>
            <a:spLocks/>
          </p:cNvSpPr>
          <p:nvPr userDrawn="1"/>
        </p:nvSpPr>
        <p:spPr bwMode="auto">
          <a:xfrm>
            <a:off x="2530475"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8" name="Freeform 1453"/>
          <p:cNvSpPr>
            <a:spLocks/>
          </p:cNvSpPr>
          <p:nvPr userDrawn="1"/>
        </p:nvSpPr>
        <p:spPr bwMode="auto">
          <a:xfrm>
            <a:off x="267017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9" name="Freeform 1454"/>
          <p:cNvSpPr>
            <a:spLocks/>
          </p:cNvSpPr>
          <p:nvPr userDrawn="1"/>
        </p:nvSpPr>
        <p:spPr bwMode="auto">
          <a:xfrm>
            <a:off x="281146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0" name="Freeform 1455"/>
          <p:cNvSpPr>
            <a:spLocks/>
          </p:cNvSpPr>
          <p:nvPr userDrawn="1"/>
        </p:nvSpPr>
        <p:spPr bwMode="auto">
          <a:xfrm>
            <a:off x="295275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1" name="Freeform 1456"/>
          <p:cNvSpPr>
            <a:spLocks/>
          </p:cNvSpPr>
          <p:nvPr userDrawn="1"/>
        </p:nvSpPr>
        <p:spPr bwMode="auto">
          <a:xfrm>
            <a:off x="30956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2" name="Freeform 1457"/>
          <p:cNvSpPr>
            <a:spLocks/>
          </p:cNvSpPr>
          <p:nvPr userDrawn="1"/>
        </p:nvSpPr>
        <p:spPr bwMode="auto">
          <a:xfrm>
            <a:off x="82708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3" name="Freeform 1458"/>
          <p:cNvSpPr>
            <a:spLocks/>
          </p:cNvSpPr>
          <p:nvPr userDrawn="1"/>
        </p:nvSpPr>
        <p:spPr bwMode="auto">
          <a:xfrm>
            <a:off x="971550"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4" name="Freeform 1459"/>
          <p:cNvSpPr>
            <a:spLocks/>
          </p:cNvSpPr>
          <p:nvPr userDrawn="1"/>
        </p:nvSpPr>
        <p:spPr bwMode="auto">
          <a:xfrm>
            <a:off x="111283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5" name="Freeform 1460"/>
          <p:cNvSpPr>
            <a:spLocks/>
          </p:cNvSpPr>
          <p:nvPr userDrawn="1"/>
        </p:nvSpPr>
        <p:spPr bwMode="auto">
          <a:xfrm>
            <a:off x="125253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6" name="Freeform 1461"/>
          <p:cNvSpPr>
            <a:spLocks/>
          </p:cNvSpPr>
          <p:nvPr userDrawn="1"/>
        </p:nvSpPr>
        <p:spPr bwMode="auto">
          <a:xfrm>
            <a:off x="82708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7" name="Freeform 1462"/>
          <p:cNvSpPr>
            <a:spLocks/>
          </p:cNvSpPr>
          <p:nvPr userDrawn="1"/>
        </p:nvSpPr>
        <p:spPr bwMode="auto">
          <a:xfrm>
            <a:off x="971550"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8" name="Freeform 1463"/>
          <p:cNvSpPr>
            <a:spLocks/>
          </p:cNvSpPr>
          <p:nvPr userDrawn="1"/>
        </p:nvSpPr>
        <p:spPr bwMode="auto">
          <a:xfrm>
            <a:off x="111283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9" name="Freeform 1464"/>
          <p:cNvSpPr>
            <a:spLocks/>
          </p:cNvSpPr>
          <p:nvPr userDrawn="1"/>
        </p:nvSpPr>
        <p:spPr bwMode="auto">
          <a:xfrm>
            <a:off x="125253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0" name="Freeform 1465"/>
          <p:cNvSpPr>
            <a:spLocks/>
          </p:cNvSpPr>
          <p:nvPr userDrawn="1"/>
        </p:nvSpPr>
        <p:spPr bwMode="auto">
          <a:xfrm>
            <a:off x="13938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1" name="Freeform 1466"/>
          <p:cNvSpPr>
            <a:spLocks/>
          </p:cNvSpPr>
          <p:nvPr userDrawn="1"/>
        </p:nvSpPr>
        <p:spPr bwMode="auto">
          <a:xfrm>
            <a:off x="971550"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2" name="Freeform 1467"/>
          <p:cNvSpPr>
            <a:spLocks/>
          </p:cNvSpPr>
          <p:nvPr userDrawn="1"/>
        </p:nvSpPr>
        <p:spPr bwMode="auto">
          <a:xfrm>
            <a:off x="13938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3" name="Freeform 1468"/>
          <p:cNvSpPr>
            <a:spLocks/>
          </p:cNvSpPr>
          <p:nvPr userDrawn="1"/>
        </p:nvSpPr>
        <p:spPr bwMode="auto">
          <a:xfrm>
            <a:off x="82708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4" name="Freeform 1469"/>
          <p:cNvSpPr>
            <a:spLocks/>
          </p:cNvSpPr>
          <p:nvPr userDrawn="1"/>
        </p:nvSpPr>
        <p:spPr bwMode="auto">
          <a:xfrm>
            <a:off x="111283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5" name="Freeform 1470"/>
          <p:cNvSpPr>
            <a:spLocks/>
          </p:cNvSpPr>
          <p:nvPr userDrawn="1"/>
        </p:nvSpPr>
        <p:spPr bwMode="auto">
          <a:xfrm>
            <a:off x="125253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6" name="Freeform 1471"/>
          <p:cNvSpPr>
            <a:spLocks/>
          </p:cNvSpPr>
          <p:nvPr userDrawn="1"/>
        </p:nvSpPr>
        <p:spPr bwMode="auto">
          <a:xfrm>
            <a:off x="971550"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7" name="Freeform 1472"/>
          <p:cNvSpPr>
            <a:spLocks/>
          </p:cNvSpPr>
          <p:nvPr userDrawn="1"/>
        </p:nvSpPr>
        <p:spPr bwMode="auto">
          <a:xfrm>
            <a:off x="111283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8" name="Freeform 1473"/>
          <p:cNvSpPr>
            <a:spLocks/>
          </p:cNvSpPr>
          <p:nvPr userDrawn="1"/>
        </p:nvSpPr>
        <p:spPr bwMode="auto">
          <a:xfrm>
            <a:off x="125253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9" name="Freeform 1474"/>
          <p:cNvSpPr>
            <a:spLocks/>
          </p:cNvSpPr>
          <p:nvPr userDrawn="1"/>
        </p:nvSpPr>
        <p:spPr bwMode="auto">
          <a:xfrm>
            <a:off x="13938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0" name="Freeform 1475"/>
          <p:cNvSpPr>
            <a:spLocks/>
          </p:cNvSpPr>
          <p:nvPr userDrawn="1"/>
        </p:nvSpPr>
        <p:spPr bwMode="auto">
          <a:xfrm>
            <a:off x="82708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1" name="Freeform 1476"/>
          <p:cNvSpPr>
            <a:spLocks/>
          </p:cNvSpPr>
          <p:nvPr userDrawn="1"/>
        </p:nvSpPr>
        <p:spPr bwMode="auto">
          <a:xfrm>
            <a:off x="971550"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2" name="Freeform 1477"/>
          <p:cNvSpPr>
            <a:spLocks/>
          </p:cNvSpPr>
          <p:nvPr userDrawn="1"/>
        </p:nvSpPr>
        <p:spPr bwMode="auto">
          <a:xfrm>
            <a:off x="111283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3" name="Freeform 1478"/>
          <p:cNvSpPr>
            <a:spLocks/>
          </p:cNvSpPr>
          <p:nvPr userDrawn="1"/>
        </p:nvSpPr>
        <p:spPr bwMode="auto">
          <a:xfrm>
            <a:off x="125253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4" name="Freeform 1479"/>
          <p:cNvSpPr>
            <a:spLocks/>
          </p:cNvSpPr>
          <p:nvPr userDrawn="1"/>
        </p:nvSpPr>
        <p:spPr bwMode="auto">
          <a:xfrm>
            <a:off x="13938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5" name="Freeform 1480"/>
          <p:cNvSpPr>
            <a:spLocks/>
          </p:cNvSpPr>
          <p:nvPr userDrawn="1"/>
        </p:nvSpPr>
        <p:spPr bwMode="auto">
          <a:xfrm>
            <a:off x="82708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6" name="Freeform 1481"/>
          <p:cNvSpPr>
            <a:spLocks/>
          </p:cNvSpPr>
          <p:nvPr userDrawn="1"/>
        </p:nvSpPr>
        <p:spPr bwMode="auto">
          <a:xfrm>
            <a:off x="971550"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7" name="Freeform 1482"/>
          <p:cNvSpPr>
            <a:spLocks/>
          </p:cNvSpPr>
          <p:nvPr userDrawn="1"/>
        </p:nvSpPr>
        <p:spPr bwMode="auto">
          <a:xfrm>
            <a:off x="111283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8" name="Freeform 1483"/>
          <p:cNvSpPr>
            <a:spLocks/>
          </p:cNvSpPr>
          <p:nvPr userDrawn="1"/>
        </p:nvSpPr>
        <p:spPr bwMode="auto">
          <a:xfrm>
            <a:off x="125253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9" name="Freeform 1484"/>
          <p:cNvSpPr>
            <a:spLocks/>
          </p:cNvSpPr>
          <p:nvPr userDrawn="1"/>
        </p:nvSpPr>
        <p:spPr bwMode="auto">
          <a:xfrm>
            <a:off x="13938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0" name="Freeform 1485"/>
          <p:cNvSpPr>
            <a:spLocks/>
          </p:cNvSpPr>
          <p:nvPr userDrawn="1"/>
        </p:nvSpPr>
        <p:spPr bwMode="auto">
          <a:xfrm>
            <a:off x="82708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1" name="Freeform 1486"/>
          <p:cNvSpPr>
            <a:spLocks/>
          </p:cNvSpPr>
          <p:nvPr userDrawn="1"/>
        </p:nvSpPr>
        <p:spPr bwMode="auto">
          <a:xfrm>
            <a:off x="971550"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2" name="Freeform 1487"/>
          <p:cNvSpPr>
            <a:spLocks/>
          </p:cNvSpPr>
          <p:nvPr userDrawn="1"/>
        </p:nvSpPr>
        <p:spPr bwMode="auto">
          <a:xfrm>
            <a:off x="111283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3" name="Freeform 1488"/>
          <p:cNvSpPr>
            <a:spLocks/>
          </p:cNvSpPr>
          <p:nvPr userDrawn="1"/>
        </p:nvSpPr>
        <p:spPr bwMode="auto">
          <a:xfrm>
            <a:off x="125253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4" name="Freeform 1489"/>
          <p:cNvSpPr>
            <a:spLocks/>
          </p:cNvSpPr>
          <p:nvPr userDrawn="1"/>
        </p:nvSpPr>
        <p:spPr bwMode="auto">
          <a:xfrm>
            <a:off x="13938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5" name="Freeform 1490"/>
          <p:cNvSpPr>
            <a:spLocks/>
          </p:cNvSpPr>
          <p:nvPr userDrawn="1"/>
        </p:nvSpPr>
        <p:spPr bwMode="auto">
          <a:xfrm>
            <a:off x="82708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6" name="Freeform 1491"/>
          <p:cNvSpPr>
            <a:spLocks/>
          </p:cNvSpPr>
          <p:nvPr userDrawn="1"/>
        </p:nvSpPr>
        <p:spPr bwMode="auto">
          <a:xfrm>
            <a:off x="971550"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7" name="Freeform 1492"/>
          <p:cNvSpPr>
            <a:spLocks/>
          </p:cNvSpPr>
          <p:nvPr userDrawn="1"/>
        </p:nvSpPr>
        <p:spPr bwMode="auto">
          <a:xfrm>
            <a:off x="111283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8" name="Freeform 1493"/>
          <p:cNvSpPr>
            <a:spLocks/>
          </p:cNvSpPr>
          <p:nvPr userDrawn="1"/>
        </p:nvSpPr>
        <p:spPr bwMode="auto">
          <a:xfrm>
            <a:off x="125253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9" name="Freeform 1494"/>
          <p:cNvSpPr>
            <a:spLocks/>
          </p:cNvSpPr>
          <p:nvPr userDrawn="1"/>
        </p:nvSpPr>
        <p:spPr bwMode="auto">
          <a:xfrm>
            <a:off x="13938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0" name="Freeform 1495"/>
          <p:cNvSpPr>
            <a:spLocks/>
          </p:cNvSpPr>
          <p:nvPr userDrawn="1"/>
        </p:nvSpPr>
        <p:spPr bwMode="auto">
          <a:xfrm>
            <a:off x="82708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1" name="Freeform 1496"/>
          <p:cNvSpPr>
            <a:spLocks/>
          </p:cNvSpPr>
          <p:nvPr userDrawn="1"/>
        </p:nvSpPr>
        <p:spPr bwMode="auto">
          <a:xfrm>
            <a:off x="971550"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2" name="Freeform 1497"/>
          <p:cNvSpPr>
            <a:spLocks/>
          </p:cNvSpPr>
          <p:nvPr userDrawn="1"/>
        </p:nvSpPr>
        <p:spPr bwMode="auto">
          <a:xfrm>
            <a:off x="111283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3" name="Freeform 1498"/>
          <p:cNvSpPr>
            <a:spLocks/>
          </p:cNvSpPr>
          <p:nvPr userDrawn="1"/>
        </p:nvSpPr>
        <p:spPr bwMode="auto">
          <a:xfrm>
            <a:off x="125253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4" name="Freeform 1499"/>
          <p:cNvSpPr>
            <a:spLocks/>
          </p:cNvSpPr>
          <p:nvPr userDrawn="1"/>
        </p:nvSpPr>
        <p:spPr bwMode="auto">
          <a:xfrm>
            <a:off x="13938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5" name="Freeform 1500"/>
          <p:cNvSpPr>
            <a:spLocks/>
          </p:cNvSpPr>
          <p:nvPr userDrawn="1"/>
        </p:nvSpPr>
        <p:spPr bwMode="auto">
          <a:xfrm>
            <a:off x="82708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6" name="Freeform 1501"/>
          <p:cNvSpPr>
            <a:spLocks/>
          </p:cNvSpPr>
          <p:nvPr userDrawn="1"/>
        </p:nvSpPr>
        <p:spPr bwMode="auto">
          <a:xfrm>
            <a:off x="111283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7" name="Freeform 1502"/>
          <p:cNvSpPr>
            <a:spLocks/>
          </p:cNvSpPr>
          <p:nvPr userDrawn="1"/>
        </p:nvSpPr>
        <p:spPr bwMode="auto">
          <a:xfrm>
            <a:off x="125253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8" name="Freeform 1503"/>
          <p:cNvSpPr>
            <a:spLocks/>
          </p:cNvSpPr>
          <p:nvPr userDrawn="1"/>
        </p:nvSpPr>
        <p:spPr bwMode="auto">
          <a:xfrm>
            <a:off x="82708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9" name="Freeform 1504"/>
          <p:cNvSpPr>
            <a:spLocks/>
          </p:cNvSpPr>
          <p:nvPr userDrawn="1"/>
        </p:nvSpPr>
        <p:spPr bwMode="auto">
          <a:xfrm>
            <a:off x="971550"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0" name="Freeform 1505"/>
          <p:cNvSpPr>
            <a:spLocks/>
          </p:cNvSpPr>
          <p:nvPr userDrawn="1"/>
        </p:nvSpPr>
        <p:spPr bwMode="auto">
          <a:xfrm>
            <a:off x="13938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1" name="Freeform 1506"/>
          <p:cNvSpPr>
            <a:spLocks/>
          </p:cNvSpPr>
          <p:nvPr userDrawn="1"/>
        </p:nvSpPr>
        <p:spPr bwMode="auto">
          <a:xfrm>
            <a:off x="111283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2" name="Freeform 1507"/>
          <p:cNvSpPr>
            <a:spLocks/>
          </p:cNvSpPr>
          <p:nvPr userDrawn="1"/>
        </p:nvSpPr>
        <p:spPr bwMode="auto">
          <a:xfrm>
            <a:off x="125253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3" name="Freeform 1508"/>
          <p:cNvSpPr>
            <a:spLocks/>
          </p:cNvSpPr>
          <p:nvPr userDrawn="1"/>
        </p:nvSpPr>
        <p:spPr bwMode="auto">
          <a:xfrm>
            <a:off x="82708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4" name="Freeform 1509"/>
          <p:cNvSpPr>
            <a:spLocks/>
          </p:cNvSpPr>
          <p:nvPr userDrawn="1"/>
        </p:nvSpPr>
        <p:spPr bwMode="auto">
          <a:xfrm>
            <a:off x="971550"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5" name="Freeform 1510"/>
          <p:cNvSpPr>
            <a:spLocks/>
          </p:cNvSpPr>
          <p:nvPr userDrawn="1"/>
        </p:nvSpPr>
        <p:spPr bwMode="auto">
          <a:xfrm>
            <a:off x="13938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6" name="Freeform 1511"/>
          <p:cNvSpPr>
            <a:spLocks/>
          </p:cNvSpPr>
          <p:nvPr userDrawn="1"/>
        </p:nvSpPr>
        <p:spPr bwMode="auto">
          <a:xfrm>
            <a:off x="82708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7" name="Freeform 1512"/>
          <p:cNvSpPr>
            <a:spLocks/>
          </p:cNvSpPr>
          <p:nvPr userDrawn="1"/>
        </p:nvSpPr>
        <p:spPr bwMode="auto">
          <a:xfrm>
            <a:off x="111283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8" name="Freeform 1513"/>
          <p:cNvSpPr>
            <a:spLocks/>
          </p:cNvSpPr>
          <p:nvPr userDrawn="1"/>
        </p:nvSpPr>
        <p:spPr bwMode="auto">
          <a:xfrm>
            <a:off x="125253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9" name="Freeform 1514"/>
          <p:cNvSpPr>
            <a:spLocks/>
          </p:cNvSpPr>
          <p:nvPr userDrawn="1"/>
        </p:nvSpPr>
        <p:spPr bwMode="auto">
          <a:xfrm>
            <a:off x="971550"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0" name="Freeform 1515"/>
          <p:cNvSpPr>
            <a:spLocks/>
          </p:cNvSpPr>
          <p:nvPr userDrawn="1"/>
        </p:nvSpPr>
        <p:spPr bwMode="auto">
          <a:xfrm>
            <a:off x="13938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1" name="Freeform 1516"/>
          <p:cNvSpPr>
            <a:spLocks/>
          </p:cNvSpPr>
          <p:nvPr userDrawn="1"/>
        </p:nvSpPr>
        <p:spPr bwMode="auto">
          <a:xfrm>
            <a:off x="125253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2" name="Freeform 1517"/>
          <p:cNvSpPr>
            <a:spLocks/>
          </p:cNvSpPr>
          <p:nvPr userDrawn="1"/>
        </p:nvSpPr>
        <p:spPr bwMode="auto">
          <a:xfrm>
            <a:off x="13938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3" name="Freeform 1518"/>
          <p:cNvSpPr>
            <a:spLocks/>
          </p:cNvSpPr>
          <p:nvPr userDrawn="1"/>
        </p:nvSpPr>
        <p:spPr bwMode="auto">
          <a:xfrm>
            <a:off x="111283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4" name="Freeform 1519"/>
          <p:cNvSpPr>
            <a:spLocks/>
          </p:cNvSpPr>
          <p:nvPr userDrawn="1"/>
        </p:nvSpPr>
        <p:spPr bwMode="auto">
          <a:xfrm>
            <a:off x="125253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5" name="Freeform 1520"/>
          <p:cNvSpPr>
            <a:spLocks/>
          </p:cNvSpPr>
          <p:nvPr userDrawn="1"/>
        </p:nvSpPr>
        <p:spPr bwMode="auto">
          <a:xfrm>
            <a:off x="13938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6" name="Freeform 1521"/>
          <p:cNvSpPr>
            <a:spLocks/>
          </p:cNvSpPr>
          <p:nvPr userDrawn="1"/>
        </p:nvSpPr>
        <p:spPr bwMode="auto">
          <a:xfrm>
            <a:off x="4087813" y="23050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7" name="Freeform 1522"/>
          <p:cNvSpPr>
            <a:spLocks/>
          </p:cNvSpPr>
          <p:nvPr userDrawn="1"/>
        </p:nvSpPr>
        <p:spPr bwMode="auto">
          <a:xfrm>
            <a:off x="394493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8" name="Freeform 1523"/>
          <p:cNvSpPr>
            <a:spLocks/>
          </p:cNvSpPr>
          <p:nvPr userDrawn="1"/>
        </p:nvSpPr>
        <p:spPr bwMode="auto">
          <a:xfrm>
            <a:off x="4087813" y="2117725"/>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9" name="Freeform 1524"/>
          <p:cNvSpPr>
            <a:spLocks/>
          </p:cNvSpPr>
          <p:nvPr userDrawn="1"/>
        </p:nvSpPr>
        <p:spPr bwMode="auto">
          <a:xfrm>
            <a:off x="380365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0" name="Freeform 1525"/>
          <p:cNvSpPr>
            <a:spLocks/>
          </p:cNvSpPr>
          <p:nvPr userDrawn="1"/>
        </p:nvSpPr>
        <p:spPr bwMode="auto">
          <a:xfrm>
            <a:off x="394493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1" name="Freeform 1526"/>
          <p:cNvSpPr>
            <a:spLocks/>
          </p:cNvSpPr>
          <p:nvPr userDrawn="1"/>
        </p:nvSpPr>
        <p:spPr bwMode="auto">
          <a:xfrm>
            <a:off x="4087813" y="1928813"/>
            <a:ext cx="106362"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2" name="Freeform 1527"/>
          <p:cNvSpPr>
            <a:spLocks/>
          </p:cNvSpPr>
          <p:nvPr userDrawn="1"/>
        </p:nvSpPr>
        <p:spPr bwMode="auto">
          <a:xfrm>
            <a:off x="337820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3" name="Freeform 1528"/>
          <p:cNvSpPr>
            <a:spLocks/>
          </p:cNvSpPr>
          <p:nvPr userDrawn="1"/>
        </p:nvSpPr>
        <p:spPr bwMode="auto">
          <a:xfrm>
            <a:off x="3522663"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4" name="Freeform 1529"/>
          <p:cNvSpPr>
            <a:spLocks/>
          </p:cNvSpPr>
          <p:nvPr userDrawn="1"/>
        </p:nvSpPr>
        <p:spPr bwMode="auto">
          <a:xfrm>
            <a:off x="366236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5" name="Freeform 1530"/>
          <p:cNvSpPr>
            <a:spLocks/>
          </p:cNvSpPr>
          <p:nvPr userDrawn="1"/>
        </p:nvSpPr>
        <p:spPr bwMode="auto">
          <a:xfrm>
            <a:off x="380365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6" name="Freeform 1531"/>
          <p:cNvSpPr>
            <a:spLocks/>
          </p:cNvSpPr>
          <p:nvPr userDrawn="1"/>
        </p:nvSpPr>
        <p:spPr bwMode="auto">
          <a:xfrm>
            <a:off x="394493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7" name="Freeform 1532"/>
          <p:cNvSpPr>
            <a:spLocks/>
          </p:cNvSpPr>
          <p:nvPr userDrawn="1"/>
        </p:nvSpPr>
        <p:spPr bwMode="auto">
          <a:xfrm>
            <a:off x="4087813" y="1736725"/>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8" name="Freeform 1533"/>
          <p:cNvSpPr>
            <a:spLocks/>
          </p:cNvSpPr>
          <p:nvPr userDrawn="1"/>
        </p:nvSpPr>
        <p:spPr bwMode="auto">
          <a:xfrm>
            <a:off x="323691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9" name="Freeform 1534"/>
          <p:cNvSpPr>
            <a:spLocks/>
          </p:cNvSpPr>
          <p:nvPr userDrawn="1"/>
        </p:nvSpPr>
        <p:spPr bwMode="auto">
          <a:xfrm>
            <a:off x="337820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0" name="Freeform 1535"/>
          <p:cNvSpPr>
            <a:spLocks/>
          </p:cNvSpPr>
          <p:nvPr userDrawn="1"/>
        </p:nvSpPr>
        <p:spPr bwMode="auto">
          <a:xfrm>
            <a:off x="3522663"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1" name="Freeform 1536"/>
          <p:cNvSpPr>
            <a:spLocks/>
          </p:cNvSpPr>
          <p:nvPr userDrawn="1"/>
        </p:nvSpPr>
        <p:spPr bwMode="auto">
          <a:xfrm>
            <a:off x="366236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2" name="Freeform 1537"/>
          <p:cNvSpPr>
            <a:spLocks/>
          </p:cNvSpPr>
          <p:nvPr userDrawn="1"/>
        </p:nvSpPr>
        <p:spPr bwMode="auto">
          <a:xfrm>
            <a:off x="380365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3" name="Freeform 1538"/>
          <p:cNvSpPr>
            <a:spLocks/>
          </p:cNvSpPr>
          <p:nvPr userDrawn="1"/>
        </p:nvSpPr>
        <p:spPr bwMode="auto">
          <a:xfrm>
            <a:off x="394493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4" name="Freeform 1539"/>
          <p:cNvSpPr>
            <a:spLocks/>
          </p:cNvSpPr>
          <p:nvPr userDrawn="1"/>
        </p:nvSpPr>
        <p:spPr bwMode="auto">
          <a:xfrm>
            <a:off x="4087813" y="1547813"/>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5" name="Freeform 1540"/>
          <p:cNvSpPr>
            <a:spLocks/>
          </p:cNvSpPr>
          <p:nvPr userDrawn="1"/>
        </p:nvSpPr>
        <p:spPr bwMode="auto">
          <a:xfrm>
            <a:off x="323691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6" name="Freeform 1541"/>
          <p:cNvSpPr>
            <a:spLocks/>
          </p:cNvSpPr>
          <p:nvPr userDrawn="1"/>
        </p:nvSpPr>
        <p:spPr bwMode="auto">
          <a:xfrm>
            <a:off x="337820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7" name="Freeform 1542"/>
          <p:cNvSpPr>
            <a:spLocks/>
          </p:cNvSpPr>
          <p:nvPr userDrawn="1"/>
        </p:nvSpPr>
        <p:spPr bwMode="auto">
          <a:xfrm>
            <a:off x="3522663"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8" name="Freeform 1543"/>
          <p:cNvSpPr>
            <a:spLocks/>
          </p:cNvSpPr>
          <p:nvPr userDrawn="1"/>
        </p:nvSpPr>
        <p:spPr bwMode="auto">
          <a:xfrm>
            <a:off x="366236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9" name="Freeform 1544"/>
          <p:cNvSpPr>
            <a:spLocks/>
          </p:cNvSpPr>
          <p:nvPr userDrawn="1"/>
        </p:nvSpPr>
        <p:spPr bwMode="auto">
          <a:xfrm>
            <a:off x="380365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0" name="Freeform 1545"/>
          <p:cNvSpPr>
            <a:spLocks/>
          </p:cNvSpPr>
          <p:nvPr userDrawn="1"/>
        </p:nvSpPr>
        <p:spPr bwMode="auto">
          <a:xfrm>
            <a:off x="394493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1" name="Freeform 1546"/>
          <p:cNvSpPr>
            <a:spLocks/>
          </p:cNvSpPr>
          <p:nvPr userDrawn="1"/>
        </p:nvSpPr>
        <p:spPr bwMode="auto">
          <a:xfrm>
            <a:off x="4087813" y="1358900"/>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2" name="Freeform 1547"/>
          <p:cNvSpPr>
            <a:spLocks/>
          </p:cNvSpPr>
          <p:nvPr userDrawn="1"/>
        </p:nvSpPr>
        <p:spPr bwMode="auto">
          <a:xfrm>
            <a:off x="323691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3" name="Freeform 1548"/>
          <p:cNvSpPr>
            <a:spLocks/>
          </p:cNvSpPr>
          <p:nvPr userDrawn="1"/>
        </p:nvSpPr>
        <p:spPr bwMode="auto">
          <a:xfrm>
            <a:off x="13938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4" name="Freeform 1549"/>
          <p:cNvSpPr>
            <a:spLocks/>
          </p:cNvSpPr>
          <p:nvPr userDrawn="1"/>
        </p:nvSpPr>
        <p:spPr bwMode="auto">
          <a:xfrm>
            <a:off x="82708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5" name="Freeform 1550"/>
          <p:cNvSpPr>
            <a:spLocks/>
          </p:cNvSpPr>
          <p:nvPr userDrawn="1"/>
        </p:nvSpPr>
        <p:spPr bwMode="auto">
          <a:xfrm>
            <a:off x="971550"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6" name="Freeform 1551"/>
          <p:cNvSpPr>
            <a:spLocks/>
          </p:cNvSpPr>
          <p:nvPr userDrawn="1"/>
        </p:nvSpPr>
        <p:spPr bwMode="auto">
          <a:xfrm>
            <a:off x="82708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7" name="Freeform 1552"/>
          <p:cNvSpPr>
            <a:spLocks/>
          </p:cNvSpPr>
          <p:nvPr userDrawn="1"/>
        </p:nvSpPr>
        <p:spPr bwMode="auto">
          <a:xfrm>
            <a:off x="971550"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8" name="Freeform 1553"/>
          <p:cNvSpPr>
            <a:spLocks/>
          </p:cNvSpPr>
          <p:nvPr userDrawn="1"/>
        </p:nvSpPr>
        <p:spPr bwMode="auto">
          <a:xfrm>
            <a:off x="82708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9" name="Freeform 1554"/>
          <p:cNvSpPr>
            <a:spLocks/>
          </p:cNvSpPr>
          <p:nvPr userDrawn="1"/>
        </p:nvSpPr>
        <p:spPr bwMode="auto">
          <a:xfrm>
            <a:off x="971550"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0" name="Freeform 1555"/>
          <p:cNvSpPr>
            <a:spLocks/>
          </p:cNvSpPr>
          <p:nvPr userDrawn="1"/>
        </p:nvSpPr>
        <p:spPr bwMode="auto">
          <a:xfrm>
            <a:off x="111283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1" name="Freeform 1556"/>
          <p:cNvSpPr>
            <a:spLocks/>
          </p:cNvSpPr>
          <p:nvPr userDrawn="1"/>
        </p:nvSpPr>
        <p:spPr bwMode="auto">
          <a:xfrm>
            <a:off x="82708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2" name="Freeform 1557"/>
          <p:cNvSpPr>
            <a:spLocks/>
          </p:cNvSpPr>
          <p:nvPr userDrawn="1"/>
        </p:nvSpPr>
        <p:spPr bwMode="auto">
          <a:xfrm>
            <a:off x="971550"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3" name="Freeform 1558"/>
          <p:cNvSpPr>
            <a:spLocks/>
          </p:cNvSpPr>
          <p:nvPr userDrawn="1"/>
        </p:nvSpPr>
        <p:spPr bwMode="auto">
          <a:xfrm>
            <a:off x="111283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4" name="Freeform 1559"/>
          <p:cNvSpPr>
            <a:spLocks/>
          </p:cNvSpPr>
          <p:nvPr userDrawn="1"/>
        </p:nvSpPr>
        <p:spPr bwMode="auto">
          <a:xfrm>
            <a:off x="125253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5" name="Freeform 1560"/>
          <p:cNvSpPr>
            <a:spLocks/>
          </p:cNvSpPr>
          <p:nvPr userDrawn="1"/>
        </p:nvSpPr>
        <p:spPr bwMode="auto">
          <a:xfrm>
            <a:off x="971550"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6" name="Freeform 1561"/>
          <p:cNvSpPr>
            <a:spLocks/>
          </p:cNvSpPr>
          <p:nvPr userDrawn="1"/>
        </p:nvSpPr>
        <p:spPr bwMode="auto">
          <a:xfrm>
            <a:off x="13938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7" name="Freeform 1562"/>
          <p:cNvSpPr>
            <a:spLocks/>
          </p:cNvSpPr>
          <p:nvPr userDrawn="1"/>
        </p:nvSpPr>
        <p:spPr bwMode="auto">
          <a:xfrm>
            <a:off x="153828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8" name="Freeform 1563"/>
          <p:cNvSpPr>
            <a:spLocks/>
          </p:cNvSpPr>
          <p:nvPr userDrawn="1"/>
        </p:nvSpPr>
        <p:spPr bwMode="auto">
          <a:xfrm>
            <a:off x="82708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9" name="Freeform 1564"/>
          <p:cNvSpPr>
            <a:spLocks/>
          </p:cNvSpPr>
          <p:nvPr userDrawn="1"/>
        </p:nvSpPr>
        <p:spPr bwMode="auto">
          <a:xfrm>
            <a:off x="167798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0" name="Freeform 1565"/>
          <p:cNvSpPr>
            <a:spLocks/>
          </p:cNvSpPr>
          <p:nvPr userDrawn="1"/>
        </p:nvSpPr>
        <p:spPr bwMode="auto">
          <a:xfrm>
            <a:off x="111283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1" name="Freeform 1566"/>
          <p:cNvSpPr>
            <a:spLocks/>
          </p:cNvSpPr>
          <p:nvPr userDrawn="1"/>
        </p:nvSpPr>
        <p:spPr bwMode="auto">
          <a:xfrm>
            <a:off x="125253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2" name="Freeform 1567"/>
          <p:cNvSpPr>
            <a:spLocks/>
          </p:cNvSpPr>
          <p:nvPr userDrawn="1"/>
        </p:nvSpPr>
        <p:spPr bwMode="auto">
          <a:xfrm>
            <a:off x="181927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3" name="Freeform 1568"/>
          <p:cNvSpPr>
            <a:spLocks/>
          </p:cNvSpPr>
          <p:nvPr userDrawn="1"/>
        </p:nvSpPr>
        <p:spPr bwMode="auto">
          <a:xfrm>
            <a:off x="971550"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4" name="Freeform 1570"/>
          <p:cNvSpPr>
            <a:spLocks/>
          </p:cNvSpPr>
          <p:nvPr userDrawn="1"/>
        </p:nvSpPr>
        <p:spPr bwMode="auto">
          <a:xfrm>
            <a:off x="111283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5" name="Freeform 1571"/>
          <p:cNvSpPr>
            <a:spLocks/>
          </p:cNvSpPr>
          <p:nvPr userDrawn="1"/>
        </p:nvSpPr>
        <p:spPr bwMode="auto">
          <a:xfrm>
            <a:off x="125253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6" name="Freeform 1572"/>
          <p:cNvSpPr>
            <a:spLocks/>
          </p:cNvSpPr>
          <p:nvPr userDrawn="1"/>
        </p:nvSpPr>
        <p:spPr bwMode="auto">
          <a:xfrm>
            <a:off x="13938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7" name="Freeform 1573"/>
          <p:cNvSpPr>
            <a:spLocks/>
          </p:cNvSpPr>
          <p:nvPr userDrawn="1"/>
        </p:nvSpPr>
        <p:spPr bwMode="auto">
          <a:xfrm>
            <a:off x="1960563"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8" name="Freeform 1574"/>
          <p:cNvSpPr>
            <a:spLocks/>
          </p:cNvSpPr>
          <p:nvPr userDrawn="1"/>
        </p:nvSpPr>
        <p:spPr bwMode="auto">
          <a:xfrm>
            <a:off x="82708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9" name="Freeform 1575"/>
          <p:cNvSpPr>
            <a:spLocks/>
          </p:cNvSpPr>
          <p:nvPr userDrawn="1"/>
        </p:nvSpPr>
        <p:spPr bwMode="auto">
          <a:xfrm>
            <a:off x="971550"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0" name="Freeform 1576"/>
          <p:cNvSpPr>
            <a:spLocks/>
          </p:cNvSpPr>
          <p:nvPr userDrawn="1"/>
        </p:nvSpPr>
        <p:spPr bwMode="auto">
          <a:xfrm>
            <a:off x="111283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1" name="Freeform 1577"/>
          <p:cNvSpPr>
            <a:spLocks/>
          </p:cNvSpPr>
          <p:nvPr userDrawn="1"/>
        </p:nvSpPr>
        <p:spPr bwMode="auto">
          <a:xfrm>
            <a:off x="125253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2" name="Freeform 1578"/>
          <p:cNvSpPr>
            <a:spLocks/>
          </p:cNvSpPr>
          <p:nvPr userDrawn="1"/>
        </p:nvSpPr>
        <p:spPr bwMode="auto">
          <a:xfrm>
            <a:off x="13938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3" name="Freeform 1579"/>
          <p:cNvSpPr>
            <a:spLocks/>
          </p:cNvSpPr>
          <p:nvPr userDrawn="1"/>
        </p:nvSpPr>
        <p:spPr bwMode="auto">
          <a:xfrm>
            <a:off x="153828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4" name="Freeform 1580"/>
          <p:cNvSpPr>
            <a:spLocks/>
          </p:cNvSpPr>
          <p:nvPr userDrawn="1"/>
        </p:nvSpPr>
        <p:spPr bwMode="auto">
          <a:xfrm>
            <a:off x="82708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5" name="Freeform 1581"/>
          <p:cNvSpPr>
            <a:spLocks/>
          </p:cNvSpPr>
          <p:nvPr userDrawn="1"/>
        </p:nvSpPr>
        <p:spPr bwMode="auto">
          <a:xfrm>
            <a:off x="971550"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6" name="Freeform 1582"/>
          <p:cNvSpPr>
            <a:spLocks/>
          </p:cNvSpPr>
          <p:nvPr userDrawn="1"/>
        </p:nvSpPr>
        <p:spPr bwMode="auto">
          <a:xfrm>
            <a:off x="111283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7" name="Freeform 1583"/>
          <p:cNvSpPr>
            <a:spLocks/>
          </p:cNvSpPr>
          <p:nvPr userDrawn="1"/>
        </p:nvSpPr>
        <p:spPr bwMode="auto">
          <a:xfrm>
            <a:off x="125253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8" name="Freeform 1584"/>
          <p:cNvSpPr>
            <a:spLocks/>
          </p:cNvSpPr>
          <p:nvPr userDrawn="1"/>
        </p:nvSpPr>
        <p:spPr bwMode="auto">
          <a:xfrm>
            <a:off x="13938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9" name="Freeform 1585"/>
          <p:cNvSpPr>
            <a:spLocks/>
          </p:cNvSpPr>
          <p:nvPr userDrawn="1"/>
        </p:nvSpPr>
        <p:spPr bwMode="auto">
          <a:xfrm>
            <a:off x="153828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0" name="Freeform 1586"/>
          <p:cNvSpPr>
            <a:spLocks/>
          </p:cNvSpPr>
          <p:nvPr userDrawn="1"/>
        </p:nvSpPr>
        <p:spPr bwMode="auto">
          <a:xfrm>
            <a:off x="167798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1" name="Freeform 1587"/>
          <p:cNvSpPr>
            <a:spLocks/>
          </p:cNvSpPr>
          <p:nvPr userDrawn="1"/>
        </p:nvSpPr>
        <p:spPr bwMode="auto">
          <a:xfrm>
            <a:off x="82708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2" name="Freeform 1588"/>
          <p:cNvSpPr>
            <a:spLocks/>
          </p:cNvSpPr>
          <p:nvPr userDrawn="1"/>
        </p:nvSpPr>
        <p:spPr bwMode="auto">
          <a:xfrm>
            <a:off x="971550"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3" name="Freeform 1589"/>
          <p:cNvSpPr>
            <a:spLocks/>
          </p:cNvSpPr>
          <p:nvPr userDrawn="1"/>
        </p:nvSpPr>
        <p:spPr bwMode="auto">
          <a:xfrm>
            <a:off x="111283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4" name="Freeform 1590"/>
          <p:cNvSpPr>
            <a:spLocks/>
          </p:cNvSpPr>
          <p:nvPr userDrawn="1"/>
        </p:nvSpPr>
        <p:spPr bwMode="auto">
          <a:xfrm>
            <a:off x="125253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5" name="Freeform 1591"/>
          <p:cNvSpPr>
            <a:spLocks/>
          </p:cNvSpPr>
          <p:nvPr userDrawn="1"/>
        </p:nvSpPr>
        <p:spPr bwMode="auto">
          <a:xfrm>
            <a:off x="13938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6" name="Freeform 1592"/>
          <p:cNvSpPr>
            <a:spLocks/>
          </p:cNvSpPr>
          <p:nvPr userDrawn="1"/>
        </p:nvSpPr>
        <p:spPr bwMode="auto">
          <a:xfrm>
            <a:off x="153828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7" name="Freeform 1593"/>
          <p:cNvSpPr>
            <a:spLocks/>
          </p:cNvSpPr>
          <p:nvPr userDrawn="1"/>
        </p:nvSpPr>
        <p:spPr bwMode="auto">
          <a:xfrm>
            <a:off x="167798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8" name="Freeform 1594"/>
          <p:cNvSpPr>
            <a:spLocks/>
          </p:cNvSpPr>
          <p:nvPr userDrawn="1"/>
        </p:nvSpPr>
        <p:spPr bwMode="auto">
          <a:xfrm>
            <a:off x="181927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9" name="Freeform 1595"/>
          <p:cNvSpPr>
            <a:spLocks/>
          </p:cNvSpPr>
          <p:nvPr userDrawn="1"/>
        </p:nvSpPr>
        <p:spPr bwMode="auto">
          <a:xfrm>
            <a:off x="1960563"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0" name="Freeform 1596"/>
          <p:cNvSpPr>
            <a:spLocks/>
          </p:cNvSpPr>
          <p:nvPr userDrawn="1"/>
        </p:nvSpPr>
        <p:spPr bwMode="auto">
          <a:xfrm>
            <a:off x="2105025"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1" name="Freeform 1597"/>
          <p:cNvSpPr>
            <a:spLocks/>
          </p:cNvSpPr>
          <p:nvPr userDrawn="1"/>
        </p:nvSpPr>
        <p:spPr bwMode="auto">
          <a:xfrm>
            <a:off x="22447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2" name="Freeform 1598"/>
          <p:cNvSpPr>
            <a:spLocks/>
          </p:cNvSpPr>
          <p:nvPr userDrawn="1"/>
        </p:nvSpPr>
        <p:spPr bwMode="auto">
          <a:xfrm>
            <a:off x="295275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3" name="Freeform 1599"/>
          <p:cNvSpPr>
            <a:spLocks/>
          </p:cNvSpPr>
          <p:nvPr userDrawn="1"/>
        </p:nvSpPr>
        <p:spPr bwMode="auto">
          <a:xfrm>
            <a:off x="30956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4" name="Freeform 1600"/>
          <p:cNvSpPr>
            <a:spLocks/>
          </p:cNvSpPr>
          <p:nvPr userDrawn="1"/>
        </p:nvSpPr>
        <p:spPr bwMode="auto">
          <a:xfrm>
            <a:off x="82708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5" name="Freeform 1601"/>
          <p:cNvSpPr>
            <a:spLocks/>
          </p:cNvSpPr>
          <p:nvPr userDrawn="1"/>
        </p:nvSpPr>
        <p:spPr bwMode="auto">
          <a:xfrm>
            <a:off x="971550"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6" name="Freeform 1602"/>
          <p:cNvSpPr>
            <a:spLocks/>
          </p:cNvSpPr>
          <p:nvPr userDrawn="1"/>
        </p:nvSpPr>
        <p:spPr bwMode="auto">
          <a:xfrm>
            <a:off x="111283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7" name="Freeform 1603"/>
          <p:cNvSpPr>
            <a:spLocks/>
          </p:cNvSpPr>
          <p:nvPr userDrawn="1"/>
        </p:nvSpPr>
        <p:spPr bwMode="auto">
          <a:xfrm>
            <a:off x="125253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8" name="Freeform 1604"/>
          <p:cNvSpPr>
            <a:spLocks/>
          </p:cNvSpPr>
          <p:nvPr userDrawn="1"/>
        </p:nvSpPr>
        <p:spPr bwMode="auto">
          <a:xfrm>
            <a:off x="13938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9" name="Freeform 1605"/>
          <p:cNvSpPr>
            <a:spLocks/>
          </p:cNvSpPr>
          <p:nvPr userDrawn="1"/>
        </p:nvSpPr>
        <p:spPr bwMode="auto">
          <a:xfrm>
            <a:off x="153828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0" name="Freeform 1606"/>
          <p:cNvSpPr>
            <a:spLocks/>
          </p:cNvSpPr>
          <p:nvPr userDrawn="1"/>
        </p:nvSpPr>
        <p:spPr bwMode="auto">
          <a:xfrm>
            <a:off x="167798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1" name="Freeform 1607"/>
          <p:cNvSpPr>
            <a:spLocks/>
          </p:cNvSpPr>
          <p:nvPr userDrawn="1"/>
        </p:nvSpPr>
        <p:spPr bwMode="auto">
          <a:xfrm>
            <a:off x="181927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2" name="Freeform 1608"/>
          <p:cNvSpPr>
            <a:spLocks/>
          </p:cNvSpPr>
          <p:nvPr userDrawn="1"/>
        </p:nvSpPr>
        <p:spPr bwMode="auto">
          <a:xfrm>
            <a:off x="1960563"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3" name="Freeform 1609"/>
          <p:cNvSpPr>
            <a:spLocks/>
          </p:cNvSpPr>
          <p:nvPr userDrawn="1"/>
        </p:nvSpPr>
        <p:spPr bwMode="auto">
          <a:xfrm>
            <a:off x="2105025"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4" name="Freeform 1610"/>
          <p:cNvSpPr>
            <a:spLocks/>
          </p:cNvSpPr>
          <p:nvPr userDrawn="1"/>
        </p:nvSpPr>
        <p:spPr bwMode="auto">
          <a:xfrm>
            <a:off x="22447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5" name="Freeform 1611"/>
          <p:cNvSpPr>
            <a:spLocks/>
          </p:cNvSpPr>
          <p:nvPr userDrawn="1"/>
        </p:nvSpPr>
        <p:spPr bwMode="auto">
          <a:xfrm>
            <a:off x="2386013"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6" name="Freeform 1612"/>
          <p:cNvSpPr>
            <a:spLocks/>
          </p:cNvSpPr>
          <p:nvPr userDrawn="1"/>
        </p:nvSpPr>
        <p:spPr bwMode="auto">
          <a:xfrm>
            <a:off x="82708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7" name="Freeform 1613"/>
          <p:cNvSpPr>
            <a:spLocks/>
          </p:cNvSpPr>
          <p:nvPr userDrawn="1"/>
        </p:nvSpPr>
        <p:spPr bwMode="auto">
          <a:xfrm>
            <a:off x="971550"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8" name="Freeform 1614"/>
          <p:cNvSpPr>
            <a:spLocks/>
          </p:cNvSpPr>
          <p:nvPr userDrawn="1"/>
        </p:nvSpPr>
        <p:spPr bwMode="auto">
          <a:xfrm>
            <a:off x="111283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9" name="Freeform 1615"/>
          <p:cNvSpPr>
            <a:spLocks/>
          </p:cNvSpPr>
          <p:nvPr userDrawn="1"/>
        </p:nvSpPr>
        <p:spPr bwMode="auto">
          <a:xfrm>
            <a:off x="125253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0" name="Freeform 1616"/>
          <p:cNvSpPr>
            <a:spLocks/>
          </p:cNvSpPr>
          <p:nvPr userDrawn="1"/>
        </p:nvSpPr>
        <p:spPr bwMode="auto">
          <a:xfrm>
            <a:off x="13938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1" name="Freeform 1617"/>
          <p:cNvSpPr>
            <a:spLocks/>
          </p:cNvSpPr>
          <p:nvPr userDrawn="1"/>
        </p:nvSpPr>
        <p:spPr bwMode="auto">
          <a:xfrm>
            <a:off x="153828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2" name="Freeform 1618"/>
          <p:cNvSpPr>
            <a:spLocks/>
          </p:cNvSpPr>
          <p:nvPr userDrawn="1"/>
        </p:nvSpPr>
        <p:spPr bwMode="auto">
          <a:xfrm>
            <a:off x="167798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3" name="Freeform 1619"/>
          <p:cNvSpPr>
            <a:spLocks/>
          </p:cNvSpPr>
          <p:nvPr userDrawn="1"/>
        </p:nvSpPr>
        <p:spPr bwMode="auto">
          <a:xfrm>
            <a:off x="181927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4" name="Freeform 1620"/>
          <p:cNvSpPr>
            <a:spLocks/>
          </p:cNvSpPr>
          <p:nvPr userDrawn="1"/>
        </p:nvSpPr>
        <p:spPr bwMode="auto">
          <a:xfrm>
            <a:off x="1960563"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5" name="Freeform 1621"/>
          <p:cNvSpPr>
            <a:spLocks/>
          </p:cNvSpPr>
          <p:nvPr userDrawn="1"/>
        </p:nvSpPr>
        <p:spPr bwMode="auto">
          <a:xfrm>
            <a:off x="2105025"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6" name="Freeform 1622"/>
          <p:cNvSpPr>
            <a:spLocks/>
          </p:cNvSpPr>
          <p:nvPr userDrawn="1"/>
        </p:nvSpPr>
        <p:spPr bwMode="auto">
          <a:xfrm>
            <a:off x="22447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7" name="Freeform 1623"/>
          <p:cNvSpPr>
            <a:spLocks/>
          </p:cNvSpPr>
          <p:nvPr userDrawn="1"/>
        </p:nvSpPr>
        <p:spPr bwMode="auto">
          <a:xfrm>
            <a:off x="2386013"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8" name="Freeform 1624"/>
          <p:cNvSpPr>
            <a:spLocks/>
          </p:cNvSpPr>
          <p:nvPr userDrawn="1"/>
        </p:nvSpPr>
        <p:spPr bwMode="auto">
          <a:xfrm>
            <a:off x="2530475"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9" name="Freeform 1625"/>
          <p:cNvSpPr>
            <a:spLocks/>
          </p:cNvSpPr>
          <p:nvPr userDrawn="1"/>
        </p:nvSpPr>
        <p:spPr bwMode="auto">
          <a:xfrm>
            <a:off x="267017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0" name="Freeform 1626"/>
          <p:cNvSpPr>
            <a:spLocks/>
          </p:cNvSpPr>
          <p:nvPr userDrawn="1"/>
        </p:nvSpPr>
        <p:spPr bwMode="auto">
          <a:xfrm>
            <a:off x="281146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1" name="Freeform 1627"/>
          <p:cNvSpPr>
            <a:spLocks/>
          </p:cNvSpPr>
          <p:nvPr userDrawn="1"/>
        </p:nvSpPr>
        <p:spPr bwMode="auto">
          <a:xfrm>
            <a:off x="82708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2" name="Freeform 1628"/>
          <p:cNvSpPr>
            <a:spLocks/>
          </p:cNvSpPr>
          <p:nvPr userDrawn="1"/>
        </p:nvSpPr>
        <p:spPr bwMode="auto">
          <a:xfrm>
            <a:off x="111283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3" name="Freeform 1629"/>
          <p:cNvSpPr>
            <a:spLocks/>
          </p:cNvSpPr>
          <p:nvPr userDrawn="1"/>
        </p:nvSpPr>
        <p:spPr bwMode="auto">
          <a:xfrm>
            <a:off x="125253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4" name="Freeform 1630"/>
          <p:cNvSpPr>
            <a:spLocks/>
          </p:cNvSpPr>
          <p:nvPr userDrawn="1"/>
        </p:nvSpPr>
        <p:spPr bwMode="auto">
          <a:xfrm>
            <a:off x="82708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5" name="Freeform 1631"/>
          <p:cNvSpPr>
            <a:spLocks/>
          </p:cNvSpPr>
          <p:nvPr userDrawn="1"/>
        </p:nvSpPr>
        <p:spPr bwMode="auto">
          <a:xfrm>
            <a:off x="971550"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6" name="Freeform 1632"/>
          <p:cNvSpPr>
            <a:spLocks/>
          </p:cNvSpPr>
          <p:nvPr userDrawn="1"/>
        </p:nvSpPr>
        <p:spPr bwMode="auto">
          <a:xfrm>
            <a:off x="13938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7" name="Freeform 1633"/>
          <p:cNvSpPr>
            <a:spLocks/>
          </p:cNvSpPr>
          <p:nvPr userDrawn="1"/>
        </p:nvSpPr>
        <p:spPr bwMode="auto">
          <a:xfrm>
            <a:off x="153828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8" name="Freeform 1634"/>
          <p:cNvSpPr>
            <a:spLocks/>
          </p:cNvSpPr>
          <p:nvPr userDrawn="1"/>
        </p:nvSpPr>
        <p:spPr bwMode="auto">
          <a:xfrm>
            <a:off x="167798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9" name="Freeform 1635"/>
          <p:cNvSpPr>
            <a:spLocks/>
          </p:cNvSpPr>
          <p:nvPr userDrawn="1"/>
        </p:nvSpPr>
        <p:spPr bwMode="auto">
          <a:xfrm>
            <a:off x="181927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0" name="Freeform 1636"/>
          <p:cNvSpPr>
            <a:spLocks/>
          </p:cNvSpPr>
          <p:nvPr userDrawn="1"/>
        </p:nvSpPr>
        <p:spPr bwMode="auto">
          <a:xfrm>
            <a:off x="111283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1" name="Freeform 1637"/>
          <p:cNvSpPr>
            <a:spLocks/>
          </p:cNvSpPr>
          <p:nvPr userDrawn="1"/>
        </p:nvSpPr>
        <p:spPr bwMode="auto">
          <a:xfrm>
            <a:off x="125253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2" name="Freeform 1638"/>
          <p:cNvSpPr>
            <a:spLocks/>
          </p:cNvSpPr>
          <p:nvPr userDrawn="1"/>
        </p:nvSpPr>
        <p:spPr bwMode="auto">
          <a:xfrm>
            <a:off x="82708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3" name="Freeform 1639"/>
          <p:cNvSpPr>
            <a:spLocks/>
          </p:cNvSpPr>
          <p:nvPr userDrawn="1"/>
        </p:nvSpPr>
        <p:spPr bwMode="auto">
          <a:xfrm>
            <a:off x="971550"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4" name="Freeform 1640"/>
          <p:cNvSpPr>
            <a:spLocks/>
          </p:cNvSpPr>
          <p:nvPr userDrawn="1"/>
        </p:nvSpPr>
        <p:spPr bwMode="auto">
          <a:xfrm>
            <a:off x="13938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5" name="Freeform 1641"/>
          <p:cNvSpPr>
            <a:spLocks/>
          </p:cNvSpPr>
          <p:nvPr userDrawn="1"/>
        </p:nvSpPr>
        <p:spPr bwMode="auto">
          <a:xfrm>
            <a:off x="82708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6" name="Freeform 1642"/>
          <p:cNvSpPr>
            <a:spLocks/>
          </p:cNvSpPr>
          <p:nvPr userDrawn="1"/>
        </p:nvSpPr>
        <p:spPr bwMode="auto">
          <a:xfrm>
            <a:off x="153828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7" name="Freeform 1643"/>
          <p:cNvSpPr>
            <a:spLocks/>
          </p:cNvSpPr>
          <p:nvPr userDrawn="1"/>
        </p:nvSpPr>
        <p:spPr bwMode="auto">
          <a:xfrm>
            <a:off x="167798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8" name="Freeform 1644"/>
          <p:cNvSpPr>
            <a:spLocks/>
          </p:cNvSpPr>
          <p:nvPr userDrawn="1"/>
        </p:nvSpPr>
        <p:spPr bwMode="auto">
          <a:xfrm>
            <a:off x="181927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9" name="Freeform 1645"/>
          <p:cNvSpPr>
            <a:spLocks/>
          </p:cNvSpPr>
          <p:nvPr userDrawn="1"/>
        </p:nvSpPr>
        <p:spPr bwMode="auto">
          <a:xfrm>
            <a:off x="54610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0" name="Freeform 1646"/>
          <p:cNvSpPr>
            <a:spLocks/>
          </p:cNvSpPr>
          <p:nvPr userDrawn="1"/>
        </p:nvSpPr>
        <p:spPr bwMode="auto">
          <a:xfrm>
            <a:off x="68738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1" name="Freeform 1647"/>
          <p:cNvSpPr>
            <a:spLocks/>
          </p:cNvSpPr>
          <p:nvPr userDrawn="1"/>
        </p:nvSpPr>
        <p:spPr bwMode="auto">
          <a:xfrm>
            <a:off x="68738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2" name="Freeform 1648"/>
          <p:cNvSpPr>
            <a:spLocks/>
          </p:cNvSpPr>
          <p:nvPr userDrawn="1"/>
        </p:nvSpPr>
        <p:spPr bwMode="auto">
          <a:xfrm>
            <a:off x="54610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3" name="Freeform 1649"/>
          <p:cNvSpPr>
            <a:spLocks/>
          </p:cNvSpPr>
          <p:nvPr userDrawn="1"/>
        </p:nvSpPr>
        <p:spPr bwMode="auto">
          <a:xfrm>
            <a:off x="54610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4" name="Freeform 1650"/>
          <p:cNvSpPr>
            <a:spLocks/>
          </p:cNvSpPr>
          <p:nvPr userDrawn="1"/>
        </p:nvSpPr>
        <p:spPr bwMode="auto">
          <a:xfrm>
            <a:off x="68738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5" name="Freeform 1651"/>
          <p:cNvSpPr>
            <a:spLocks/>
          </p:cNvSpPr>
          <p:nvPr userDrawn="1"/>
        </p:nvSpPr>
        <p:spPr bwMode="auto">
          <a:xfrm>
            <a:off x="54610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6" name="Freeform 1652"/>
          <p:cNvSpPr>
            <a:spLocks/>
          </p:cNvSpPr>
          <p:nvPr userDrawn="1"/>
        </p:nvSpPr>
        <p:spPr bwMode="auto">
          <a:xfrm>
            <a:off x="68738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7" name="Freeform 1653"/>
          <p:cNvSpPr>
            <a:spLocks/>
          </p:cNvSpPr>
          <p:nvPr userDrawn="1"/>
        </p:nvSpPr>
        <p:spPr bwMode="auto">
          <a:xfrm>
            <a:off x="54610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8" name="Freeform 1654"/>
          <p:cNvSpPr>
            <a:spLocks/>
          </p:cNvSpPr>
          <p:nvPr userDrawn="1"/>
        </p:nvSpPr>
        <p:spPr bwMode="auto">
          <a:xfrm>
            <a:off x="68738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9" name="Freeform 1655"/>
          <p:cNvSpPr>
            <a:spLocks/>
          </p:cNvSpPr>
          <p:nvPr userDrawn="1"/>
        </p:nvSpPr>
        <p:spPr bwMode="auto">
          <a:xfrm>
            <a:off x="54610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0" name="Freeform 1656"/>
          <p:cNvSpPr>
            <a:spLocks/>
          </p:cNvSpPr>
          <p:nvPr userDrawn="1"/>
        </p:nvSpPr>
        <p:spPr bwMode="auto">
          <a:xfrm>
            <a:off x="68738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1" name="Freeform 1657"/>
          <p:cNvSpPr>
            <a:spLocks/>
          </p:cNvSpPr>
          <p:nvPr userDrawn="1"/>
        </p:nvSpPr>
        <p:spPr bwMode="auto">
          <a:xfrm>
            <a:off x="54610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2" name="Freeform 1658"/>
          <p:cNvSpPr>
            <a:spLocks/>
          </p:cNvSpPr>
          <p:nvPr userDrawn="1"/>
        </p:nvSpPr>
        <p:spPr bwMode="auto">
          <a:xfrm>
            <a:off x="68738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3" name="Freeform 1659"/>
          <p:cNvSpPr>
            <a:spLocks/>
          </p:cNvSpPr>
          <p:nvPr userDrawn="1"/>
        </p:nvSpPr>
        <p:spPr bwMode="auto">
          <a:xfrm>
            <a:off x="54610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4" name="Freeform 1660"/>
          <p:cNvSpPr>
            <a:spLocks/>
          </p:cNvSpPr>
          <p:nvPr userDrawn="1"/>
        </p:nvSpPr>
        <p:spPr bwMode="auto">
          <a:xfrm>
            <a:off x="68738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5" name="Freeform 1661"/>
          <p:cNvSpPr>
            <a:spLocks/>
          </p:cNvSpPr>
          <p:nvPr userDrawn="1"/>
        </p:nvSpPr>
        <p:spPr bwMode="auto">
          <a:xfrm>
            <a:off x="54610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6" name="Freeform 1662"/>
          <p:cNvSpPr>
            <a:spLocks/>
          </p:cNvSpPr>
          <p:nvPr userDrawn="1"/>
        </p:nvSpPr>
        <p:spPr bwMode="auto">
          <a:xfrm>
            <a:off x="68738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7" name="Freeform 1663"/>
          <p:cNvSpPr>
            <a:spLocks/>
          </p:cNvSpPr>
          <p:nvPr userDrawn="1"/>
        </p:nvSpPr>
        <p:spPr bwMode="auto">
          <a:xfrm>
            <a:off x="54610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8" name="Freeform 1664"/>
          <p:cNvSpPr>
            <a:spLocks/>
          </p:cNvSpPr>
          <p:nvPr userDrawn="1"/>
        </p:nvSpPr>
        <p:spPr bwMode="auto">
          <a:xfrm>
            <a:off x="68738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9" name="Freeform 1665"/>
          <p:cNvSpPr>
            <a:spLocks/>
          </p:cNvSpPr>
          <p:nvPr userDrawn="1"/>
        </p:nvSpPr>
        <p:spPr bwMode="auto">
          <a:xfrm>
            <a:off x="54610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0" name="Freeform 1666"/>
          <p:cNvSpPr>
            <a:spLocks/>
          </p:cNvSpPr>
          <p:nvPr userDrawn="1"/>
        </p:nvSpPr>
        <p:spPr bwMode="auto">
          <a:xfrm>
            <a:off x="54610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1" name="Freeform 1667"/>
          <p:cNvSpPr>
            <a:spLocks/>
          </p:cNvSpPr>
          <p:nvPr userDrawn="1"/>
        </p:nvSpPr>
        <p:spPr bwMode="auto">
          <a:xfrm>
            <a:off x="68738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2" name="Freeform 1668"/>
          <p:cNvSpPr>
            <a:spLocks/>
          </p:cNvSpPr>
          <p:nvPr userDrawn="1"/>
        </p:nvSpPr>
        <p:spPr bwMode="auto">
          <a:xfrm>
            <a:off x="68738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3" name="Freeform 1669"/>
          <p:cNvSpPr>
            <a:spLocks/>
          </p:cNvSpPr>
          <p:nvPr userDrawn="1"/>
        </p:nvSpPr>
        <p:spPr bwMode="auto">
          <a:xfrm>
            <a:off x="68738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4" name="Freeform 1670"/>
          <p:cNvSpPr>
            <a:spLocks/>
          </p:cNvSpPr>
          <p:nvPr userDrawn="1"/>
        </p:nvSpPr>
        <p:spPr bwMode="auto">
          <a:xfrm>
            <a:off x="54610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5" name="Freeform 1671"/>
          <p:cNvSpPr>
            <a:spLocks/>
          </p:cNvSpPr>
          <p:nvPr userDrawn="1"/>
        </p:nvSpPr>
        <p:spPr bwMode="auto">
          <a:xfrm>
            <a:off x="68738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6" name="Freeform 1672"/>
          <p:cNvSpPr>
            <a:spLocks/>
          </p:cNvSpPr>
          <p:nvPr userDrawn="1"/>
        </p:nvSpPr>
        <p:spPr bwMode="auto">
          <a:xfrm>
            <a:off x="54610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7" name="Freeform 1673"/>
          <p:cNvSpPr>
            <a:spLocks/>
          </p:cNvSpPr>
          <p:nvPr userDrawn="1"/>
        </p:nvSpPr>
        <p:spPr bwMode="auto">
          <a:xfrm>
            <a:off x="54610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8" name="Freeform 1674"/>
          <p:cNvSpPr>
            <a:spLocks/>
          </p:cNvSpPr>
          <p:nvPr userDrawn="1"/>
        </p:nvSpPr>
        <p:spPr bwMode="auto">
          <a:xfrm>
            <a:off x="68738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9" name="Freeform 1675"/>
          <p:cNvSpPr>
            <a:spLocks/>
          </p:cNvSpPr>
          <p:nvPr userDrawn="1"/>
        </p:nvSpPr>
        <p:spPr bwMode="auto">
          <a:xfrm>
            <a:off x="68738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0" name="Freeform 1676"/>
          <p:cNvSpPr>
            <a:spLocks/>
          </p:cNvSpPr>
          <p:nvPr userDrawn="1"/>
        </p:nvSpPr>
        <p:spPr bwMode="auto">
          <a:xfrm>
            <a:off x="54610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1" name="Freeform 1677"/>
          <p:cNvSpPr>
            <a:spLocks/>
          </p:cNvSpPr>
          <p:nvPr userDrawn="1"/>
        </p:nvSpPr>
        <p:spPr bwMode="auto">
          <a:xfrm>
            <a:off x="54610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2" name="Freeform 1678"/>
          <p:cNvSpPr>
            <a:spLocks/>
          </p:cNvSpPr>
          <p:nvPr userDrawn="1"/>
        </p:nvSpPr>
        <p:spPr bwMode="auto">
          <a:xfrm>
            <a:off x="68738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3" name="Freeform 1679"/>
          <p:cNvSpPr>
            <a:spLocks/>
          </p:cNvSpPr>
          <p:nvPr userDrawn="1"/>
        </p:nvSpPr>
        <p:spPr bwMode="auto">
          <a:xfrm>
            <a:off x="54610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4" name="Freeform 1680"/>
          <p:cNvSpPr>
            <a:spLocks/>
          </p:cNvSpPr>
          <p:nvPr userDrawn="1"/>
        </p:nvSpPr>
        <p:spPr bwMode="auto">
          <a:xfrm>
            <a:off x="68738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5" name="Freeform 1681"/>
          <p:cNvSpPr>
            <a:spLocks/>
          </p:cNvSpPr>
          <p:nvPr userDrawn="1"/>
        </p:nvSpPr>
        <p:spPr bwMode="auto">
          <a:xfrm>
            <a:off x="54610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6" name="Freeform 1682"/>
          <p:cNvSpPr>
            <a:spLocks/>
          </p:cNvSpPr>
          <p:nvPr userDrawn="1"/>
        </p:nvSpPr>
        <p:spPr bwMode="auto">
          <a:xfrm>
            <a:off x="68738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7" name="Freeform 1683"/>
          <p:cNvSpPr>
            <a:spLocks/>
          </p:cNvSpPr>
          <p:nvPr userDrawn="1"/>
        </p:nvSpPr>
        <p:spPr bwMode="auto">
          <a:xfrm>
            <a:off x="54610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8" name="Freeform 1684"/>
          <p:cNvSpPr>
            <a:spLocks/>
          </p:cNvSpPr>
          <p:nvPr userDrawn="1"/>
        </p:nvSpPr>
        <p:spPr bwMode="auto">
          <a:xfrm>
            <a:off x="68738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9" name="Freeform 1685"/>
          <p:cNvSpPr>
            <a:spLocks/>
          </p:cNvSpPr>
          <p:nvPr userDrawn="1"/>
        </p:nvSpPr>
        <p:spPr bwMode="auto">
          <a:xfrm>
            <a:off x="54610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0" name="Freeform 1686"/>
          <p:cNvSpPr>
            <a:spLocks/>
          </p:cNvSpPr>
          <p:nvPr userDrawn="1"/>
        </p:nvSpPr>
        <p:spPr bwMode="auto">
          <a:xfrm>
            <a:off x="68738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1" name="Freeform 1687"/>
          <p:cNvSpPr>
            <a:spLocks/>
          </p:cNvSpPr>
          <p:nvPr userDrawn="1"/>
        </p:nvSpPr>
        <p:spPr bwMode="auto">
          <a:xfrm>
            <a:off x="54610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2" name="Freeform 1688"/>
          <p:cNvSpPr>
            <a:spLocks/>
          </p:cNvSpPr>
          <p:nvPr userDrawn="1"/>
        </p:nvSpPr>
        <p:spPr bwMode="auto">
          <a:xfrm>
            <a:off x="68738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3" name="Freeform 1689"/>
          <p:cNvSpPr>
            <a:spLocks/>
          </p:cNvSpPr>
          <p:nvPr userDrawn="1"/>
        </p:nvSpPr>
        <p:spPr bwMode="auto">
          <a:xfrm>
            <a:off x="54610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4" name="Freeform 1690"/>
          <p:cNvSpPr>
            <a:spLocks/>
          </p:cNvSpPr>
          <p:nvPr userDrawn="1"/>
        </p:nvSpPr>
        <p:spPr bwMode="auto">
          <a:xfrm>
            <a:off x="68738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5" name="Freeform 1691"/>
          <p:cNvSpPr>
            <a:spLocks/>
          </p:cNvSpPr>
          <p:nvPr userDrawn="1"/>
        </p:nvSpPr>
        <p:spPr bwMode="auto">
          <a:xfrm>
            <a:off x="54610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6" name="Freeform 1692"/>
          <p:cNvSpPr>
            <a:spLocks/>
          </p:cNvSpPr>
          <p:nvPr userDrawn="1"/>
        </p:nvSpPr>
        <p:spPr bwMode="auto">
          <a:xfrm>
            <a:off x="68738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7" name="Freeform 1693"/>
          <p:cNvSpPr>
            <a:spLocks/>
          </p:cNvSpPr>
          <p:nvPr userDrawn="1"/>
        </p:nvSpPr>
        <p:spPr bwMode="auto">
          <a:xfrm>
            <a:off x="54610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8" name="Freeform 1694"/>
          <p:cNvSpPr>
            <a:spLocks/>
          </p:cNvSpPr>
          <p:nvPr userDrawn="1"/>
        </p:nvSpPr>
        <p:spPr bwMode="auto">
          <a:xfrm>
            <a:off x="54610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9" name="Freeform 1695"/>
          <p:cNvSpPr>
            <a:spLocks/>
          </p:cNvSpPr>
          <p:nvPr userDrawn="1"/>
        </p:nvSpPr>
        <p:spPr bwMode="auto">
          <a:xfrm>
            <a:off x="68738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0" name="Freeform 1696"/>
          <p:cNvSpPr>
            <a:spLocks/>
          </p:cNvSpPr>
          <p:nvPr userDrawn="1"/>
        </p:nvSpPr>
        <p:spPr bwMode="auto">
          <a:xfrm>
            <a:off x="68738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1" name="Freeform 1697"/>
          <p:cNvSpPr>
            <a:spLocks/>
          </p:cNvSpPr>
          <p:nvPr userDrawn="1"/>
        </p:nvSpPr>
        <p:spPr bwMode="auto">
          <a:xfrm>
            <a:off x="68738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2" name="Freeform 1698"/>
          <p:cNvSpPr>
            <a:spLocks/>
          </p:cNvSpPr>
          <p:nvPr userDrawn="1"/>
        </p:nvSpPr>
        <p:spPr bwMode="auto">
          <a:xfrm>
            <a:off x="54610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3" name="Freeform 1699"/>
          <p:cNvSpPr>
            <a:spLocks/>
          </p:cNvSpPr>
          <p:nvPr userDrawn="1"/>
        </p:nvSpPr>
        <p:spPr bwMode="auto">
          <a:xfrm>
            <a:off x="68738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4" name="Freeform 1700"/>
          <p:cNvSpPr>
            <a:spLocks/>
          </p:cNvSpPr>
          <p:nvPr userDrawn="1"/>
        </p:nvSpPr>
        <p:spPr bwMode="auto">
          <a:xfrm>
            <a:off x="54610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5" name="Freeform 1701"/>
          <p:cNvSpPr>
            <a:spLocks/>
          </p:cNvSpPr>
          <p:nvPr userDrawn="1"/>
        </p:nvSpPr>
        <p:spPr bwMode="auto">
          <a:xfrm>
            <a:off x="111283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6" name="Freeform 1702"/>
          <p:cNvSpPr>
            <a:spLocks/>
          </p:cNvSpPr>
          <p:nvPr userDrawn="1"/>
        </p:nvSpPr>
        <p:spPr bwMode="auto">
          <a:xfrm>
            <a:off x="125253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7" name="Freeform 1703"/>
          <p:cNvSpPr>
            <a:spLocks/>
          </p:cNvSpPr>
          <p:nvPr userDrawn="1"/>
        </p:nvSpPr>
        <p:spPr bwMode="auto">
          <a:xfrm>
            <a:off x="971550"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8" name="Freeform 1704"/>
          <p:cNvSpPr>
            <a:spLocks/>
          </p:cNvSpPr>
          <p:nvPr userDrawn="1"/>
        </p:nvSpPr>
        <p:spPr bwMode="auto">
          <a:xfrm>
            <a:off x="13938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9" name="Freeform 1705"/>
          <p:cNvSpPr>
            <a:spLocks/>
          </p:cNvSpPr>
          <p:nvPr userDrawn="1"/>
        </p:nvSpPr>
        <p:spPr bwMode="auto">
          <a:xfrm>
            <a:off x="153828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0" name="Freeform 1706"/>
          <p:cNvSpPr>
            <a:spLocks/>
          </p:cNvSpPr>
          <p:nvPr userDrawn="1"/>
        </p:nvSpPr>
        <p:spPr bwMode="auto">
          <a:xfrm>
            <a:off x="167798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1" name="Freeform 1707"/>
          <p:cNvSpPr>
            <a:spLocks/>
          </p:cNvSpPr>
          <p:nvPr userDrawn="1"/>
        </p:nvSpPr>
        <p:spPr bwMode="auto">
          <a:xfrm>
            <a:off x="181927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2" name="Freeform 1708"/>
          <p:cNvSpPr>
            <a:spLocks/>
          </p:cNvSpPr>
          <p:nvPr userDrawn="1"/>
        </p:nvSpPr>
        <p:spPr bwMode="auto">
          <a:xfrm>
            <a:off x="1960563"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3" name="Freeform 1709"/>
          <p:cNvSpPr>
            <a:spLocks/>
          </p:cNvSpPr>
          <p:nvPr userDrawn="1"/>
        </p:nvSpPr>
        <p:spPr bwMode="auto">
          <a:xfrm>
            <a:off x="2105025"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4" name="Freeform 1710"/>
          <p:cNvSpPr>
            <a:spLocks/>
          </p:cNvSpPr>
          <p:nvPr userDrawn="1"/>
        </p:nvSpPr>
        <p:spPr bwMode="auto">
          <a:xfrm>
            <a:off x="1960563"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5" name="Freeform 1711"/>
          <p:cNvSpPr>
            <a:spLocks/>
          </p:cNvSpPr>
          <p:nvPr userDrawn="1"/>
        </p:nvSpPr>
        <p:spPr bwMode="auto">
          <a:xfrm>
            <a:off x="2105025"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6" name="Freeform 1712"/>
          <p:cNvSpPr>
            <a:spLocks/>
          </p:cNvSpPr>
          <p:nvPr userDrawn="1"/>
        </p:nvSpPr>
        <p:spPr bwMode="auto">
          <a:xfrm>
            <a:off x="22447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7" name="Freeform 1713"/>
          <p:cNvSpPr>
            <a:spLocks/>
          </p:cNvSpPr>
          <p:nvPr userDrawn="1"/>
        </p:nvSpPr>
        <p:spPr bwMode="auto">
          <a:xfrm>
            <a:off x="2386013"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8" name="Freeform 1714"/>
          <p:cNvSpPr>
            <a:spLocks/>
          </p:cNvSpPr>
          <p:nvPr userDrawn="1"/>
        </p:nvSpPr>
        <p:spPr bwMode="auto">
          <a:xfrm>
            <a:off x="2530475"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9" name="Freeform 1715"/>
          <p:cNvSpPr>
            <a:spLocks/>
          </p:cNvSpPr>
          <p:nvPr userDrawn="1"/>
        </p:nvSpPr>
        <p:spPr bwMode="auto">
          <a:xfrm>
            <a:off x="2530475"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0" name="Freeform 1716"/>
          <p:cNvSpPr>
            <a:spLocks/>
          </p:cNvSpPr>
          <p:nvPr userDrawn="1"/>
        </p:nvSpPr>
        <p:spPr bwMode="auto">
          <a:xfrm>
            <a:off x="267017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1" name="Freeform 1717"/>
          <p:cNvSpPr>
            <a:spLocks/>
          </p:cNvSpPr>
          <p:nvPr userDrawn="1"/>
        </p:nvSpPr>
        <p:spPr bwMode="auto">
          <a:xfrm>
            <a:off x="30956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2" name="Freeform 1718"/>
          <p:cNvSpPr>
            <a:spLocks/>
          </p:cNvSpPr>
          <p:nvPr userDrawn="1"/>
        </p:nvSpPr>
        <p:spPr bwMode="auto">
          <a:xfrm>
            <a:off x="125253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3" name="Freeform 1719"/>
          <p:cNvSpPr>
            <a:spLocks/>
          </p:cNvSpPr>
          <p:nvPr userDrawn="1"/>
        </p:nvSpPr>
        <p:spPr bwMode="auto">
          <a:xfrm>
            <a:off x="111283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4" name="Freeform 1720"/>
          <p:cNvSpPr>
            <a:spLocks/>
          </p:cNvSpPr>
          <p:nvPr userDrawn="1"/>
        </p:nvSpPr>
        <p:spPr bwMode="auto">
          <a:xfrm>
            <a:off x="267017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5" name="Freeform 1721"/>
          <p:cNvSpPr>
            <a:spLocks/>
          </p:cNvSpPr>
          <p:nvPr userDrawn="1"/>
        </p:nvSpPr>
        <p:spPr bwMode="auto">
          <a:xfrm>
            <a:off x="281146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6" name="Freeform 1722"/>
          <p:cNvSpPr>
            <a:spLocks/>
          </p:cNvSpPr>
          <p:nvPr userDrawn="1"/>
        </p:nvSpPr>
        <p:spPr bwMode="auto">
          <a:xfrm>
            <a:off x="281146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7" name="Freeform 1723"/>
          <p:cNvSpPr>
            <a:spLocks/>
          </p:cNvSpPr>
          <p:nvPr userDrawn="1"/>
        </p:nvSpPr>
        <p:spPr bwMode="auto">
          <a:xfrm>
            <a:off x="295275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8" name="Freeform 1724"/>
          <p:cNvSpPr>
            <a:spLocks/>
          </p:cNvSpPr>
          <p:nvPr userDrawn="1"/>
        </p:nvSpPr>
        <p:spPr bwMode="auto">
          <a:xfrm>
            <a:off x="295275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9" name="Freeform 1725"/>
          <p:cNvSpPr>
            <a:spLocks/>
          </p:cNvSpPr>
          <p:nvPr userDrawn="1"/>
        </p:nvSpPr>
        <p:spPr bwMode="auto">
          <a:xfrm>
            <a:off x="30956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0" name="Freeform 1726"/>
          <p:cNvSpPr>
            <a:spLocks/>
          </p:cNvSpPr>
          <p:nvPr userDrawn="1"/>
        </p:nvSpPr>
        <p:spPr bwMode="auto">
          <a:xfrm>
            <a:off x="323691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1" name="Freeform 1727"/>
          <p:cNvSpPr>
            <a:spLocks/>
          </p:cNvSpPr>
          <p:nvPr userDrawn="1"/>
        </p:nvSpPr>
        <p:spPr bwMode="auto">
          <a:xfrm>
            <a:off x="337820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2" name="Freeform 1728"/>
          <p:cNvSpPr>
            <a:spLocks/>
          </p:cNvSpPr>
          <p:nvPr userDrawn="1"/>
        </p:nvSpPr>
        <p:spPr bwMode="auto">
          <a:xfrm>
            <a:off x="3522663"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3" name="Freeform 1729"/>
          <p:cNvSpPr>
            <a:spLocks/>
          </p:cNvSpPr>
          <p:nvPr userDrawn="1"/>
        </p:nvSpPr>
        <p:spPr bwMode="auto">
          <a:xfrm>
            <a:off x="366236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4" name="Freeform 1730"/>
          <p:cNvSpPr>
            <a:spLocks/>
          </p:cNvSpPr>
          <p:nvPr userDrawn="1"/>
        </p:nvSpPr>
        <p:spPr bwMode="auto">
          <a:xfrm>
            <a:off x="323691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5" name="Freeform 1731"/>
          <p:cNvSpPr>
            <a:spLocks/>
          </p:cNvSpPr>
          <p:nvPr userDrawn="1"/>
        </p:nvSpPr>
        <p:spPr bwMode="auto">
          <a:xfrm>
            <a:off x="337820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6" name="Freeform 1732"/>
          <p:cNvSpPr>
            <a:spLocks/>
          </p:cNvSpPr>
          <p:nvPr userDrawn="1"/>
        </p:nvSpPr>
        <p:spPr bwMode="auto">
          <a:xfrm>
            <a:off x="3522663"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7" name="Freeform 1733"/>
          <p:cNvSpPr>
            <a:spLocks/>
          </p:cNvSpPr>
          <p:nvPr userDrawn="1"/>
        </p:nvSpPr>
        <p:spPr bwMode="auto">
          <a:xfrm>
            <a:off x="394493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8" name="Freeform 1734"/>
          <p:cNvSpPr>
            <a:spLocks/>
          </p:cNvSpPr>
          <p:nvPr userDrawn="1"/>
        </p:nvSpPr>
        <p:spPr bwMode="auto">
          <a:xfrm>
            <a:off x="4087813" y="97790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9" name="Freeform 1735"/>
          <p:cNvSpPr>
            <a:spLocks/>
          </p:cNvSpPr>
          <p:nvPr userDrawn="1"/>
        </p:nvSpPr>
        <p:spPr bwMode="auto">
          <a:xfrm>
            <a:off x="394493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0" name="Freeform 1736"/>
          <p:cNvSpPr>
            <a:spLocks/>
          </p:cNvSpPr>
          <p:nvPr userDrawn="1"/>
        </p:nvSpPr>
        <p:spPr bwMode="auto">
          <a:xfrm>
            <a:off x="4087813" y="116681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1" name="Freeform 1737"/>
          <p:cNvSpPr>
            <a:spLocks/>
          </p:cNvSpPr>
          <p:nvPr userDrawn="1"/>
        </p:nvSpPr>
        <p:spPr bwMode="auto">
          <a:xfrm>
            <a:off x="366236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2" name="Freeform 1738"/>
          <p:cNvSpPr>
            <a:spLocks/>
          </p:cNvSpPr>
          <p:nvPr userDrawn="1"/>
        </p:nvSpPr>
        <p:spPr bwMode="auto">
          <a:xfrm>
            <a:off x="380365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3" name="Freeform 1739"/>
          <p:cNvSpPr>
            <a:spLocks/>
          </p:cNvSpPr>
          <p:nvPr userDrawn="1"/>
        </p:nvSpPr>
        <p:spPr bwMode="auto">
          <a:xfrm>
            <a:off x="380365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4" name="Freeform 1740"/>
          <p:cNvSpPr>
            <a:spLocks/>
          </p:cNvSpPr>
          <p:nvPr userDrawn="1"/>
        </p:nvSpPr>
        <p:spPr bwMode="auto">
          <a:xfrm>
            <a:off x="22447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5" name="Freeform 1741"/>
          <p:cNvSpPr>
            <a:spLocks/>
          </p:cNvSpPr>
          <p:nvPr userDrawn="1"/>
        </p:nvSpPr>
        <p:spPr bwMode="auto">
          <a:xfrm>
            <a:off x="281146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6" name="Freeform 1742"/>
          <p:cNvSpPr>
            <a:spLocks/>
          </p:cNvSpPr>
          <p:nvPr userDrawn="1"/>
        </p:nvSpPr>
        <p:spPr bwMode="auto">
          <a:xfrm>
            <a:off x="295275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7" name="Freeform 1743"/>
          <p:cNvSpPr>
            <a:spLocks/>
          </p:cNvSpPr>
          <p:nvPr userDrawn="1"/>
        </p:nvSpPr>
        <p:spPr bwMode="auto">
          <a:xfrm>
            <a:off x="295275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8" name="Freeform 1744"/>
          <p:cNvSpPr>
            <a:spLocks/>
          </p:cNvSpPr>
          <p:nvPr userDrawn="1"/>
        </p:nvSpPr>
        <p:spPr bwMode="auto">
          <a:xfrm>
            <a:off x="30956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9" name="Freeform 1745"/>
          <p:cNvSpPr>
            <a:spLocks/>
          </p:cNvSpPr>
          <p:nvPr userDrawn="1"/>
        </p:nvSpPr>
        <p:spPr bwMode="auto">
          <a:xfrm>
            <a:off x="181927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0" name="Freeform 1746"/>
          <p:cNvSpPr>
            <a:spLocks/>
          </p:cNvSpPr>
          <p:nvPr userDrawn="1"/>
        </p:nvSpPr>
        <p:spPr bwMode="auto">
          <a:xfrm>
            <a:off x="267017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1" name="Freeform 1747"/>
          <p:cNvSpPr>
            <a:spLocks/>
          </p:cNvSpPr>
          <p:nvPr userDrawn="1"/>
        </p:nvSpPr>
        <p:spPr bwMode="auto">
          <a:xfrm>
            <a:off x="30956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2" name="Freeform 1748"/>
          <p:cNvSpPr>
            <a:spLocks/>
          </p:cNvSpPr>
          <p:nvPr userDrawn="1"/>
        </p:nvSpPr>
        <p:spPr bwMode="auto">
          <a:xfrm>
            <a:off x="1960563"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3" name="Freeform 1749"/>
          <p:cNvSpPr>
            <a:spLocks/>
          </p:cNvSpPr>
          <p:nvPr userDrawn="1"/>
        </p:nvSpPr>
        <p:spPr bwMode="auto">
          <a:xfrm>
            <a:off x="281146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4" name="Freeform 1750"/>
          <p:cNvSpPr>
            <a:spLocks/>
          </p:cNvSpPr>
          <p:nvPr userDrawn="1"/>
        </p:nvSpPr>
        <p:spPr bwMode="auto">
          <a:xfrm>
            <a:off x="2386013"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5" name="Freeform 1751"/>
          <p:cNvSpPr>
            <a:spLocks/>
          </p:cNvSpPr>
          <p:nvPr userDrawn="1"/>
        </p:nvSpPr>
        <p:spPr bwMode="auto">
          <a:xfrm>
            <a:off x="2530475"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6" name="Freeform 1752"/>
          <p:cNvSpPr>
            <a:spLocks/>
          </p:cNvSpPr>
          <p:nvPr userDrawn="1"/>
        </p:nvSpPr>
        <p:spPr bwMode="auto">
          <a:xfrm>
            <a:off x="22447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7" name="Freeform 1753"/>
          <p:cNvSpPr>
            <a:spLocks/>
          </p:cNvSpPr>
          <p:nvPr userDrawn="1"/>
        </p:nvSpPr>
        <p:spPr bwMode="auto">
          <a:xfrm>
            <a:off x="2386013"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8" name="Freeform 1754"/>
          <p:cNvSpPr>
            <a:spLocks/>
          </p:cNvSpPr>
          <p:nvPr userDrawn="1"/>
        </p:nvSpPr>
        <p:spPr bwMode="auto">
          <a:xfrm>
            <a:off x="2530475"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9" name="Freeform 1755"/>
          <p:cNvSpPr>
            <a:spLocks/>
          </p:cNvSpPr>
          <p:nvPr userDrawn="1"/>
        </p:nvSpPr>
        <p:spPr bwMode="auto">
          <a:xfrm>
            <a:off x="267017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0" name="Freeform 1756"/>
          <p:cNvSpPr>
            <a:spLocks/>
          </p:cNvSpPr>
          <p:nvPr userDrawn="1"/>
        </p:nvSpPr>
        <p:spPr bwMode="auto">
          <a:xfrm>
            <a:off x="2105025"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1" name="Freeform 1757"/>
          <p:cNvSpPr>
            <a:spLocks/>
          </p:cNvSpPr>
          <p:nvPr userDrawn="1"/>
        </p:nvSpPr>
        <p:spPr bwMode="auto">
          <a:xfrm>
            <a:off x="1960563"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2" name="Freeform 1758"/>
          <p:cNvSpPr>
            <a:spLocks/>
          </p:cNvSpPr>
          <p:nvPr userDrawn="1"/>
        </p:nvSpPr>
        <p:spPr bwMode="auto">
          <a:xfrm>
            <a:off x="2105025"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3" name="Freeform 1759"/>
          <p:cNvSpPr>
            <a:spLocks/>
          </p:cNvSpPr>
          <p:nvPr userDrawn="1"/>
        </p:nvSpPr>
        <p:spPr bwMode="auto">
          <a:xfrm>
            <a:off x="323691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4" name="Freeform 1760"/>
          <p:cNvSpPr>
            <a:spLocks/>
          </p:cNvSpPr>
          <p:nvPr userDrawn="1"/>
        </p:nvSpPr>
        <p:spPr bwMode="auto">
          <a:xfrm>
            <a:off x="337820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5" name="Freeform 1761"/>
          <p:cNvSpPr>
            <a:spLocks/>
          </p:cNvSpPr>
          <p:nvPr userDrawn="1"/>
        </p:nvSpPr>
        <p:spPr bwMode="auto">
          <a:xfrm>
            <a:off x="3522663"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6" name="Freeform 1762"/>
          <p:cNvSpPr>
            <a:spLocks/>
          </p:cNvSpPr>
          <p:nvPr userDrawn="1"/>
        </p:nvSpPr>
        <p:spPr bwMode="auto">
          <a:xfrm>
            <a:off x="366236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7" name="Freeform 1763"/>
          <p:cNvSpPr>
            <a:spLocks/>
          </p:cNvSpPr>
          <p:nvPr userDrawn="1"/>
        </p:nvSpPr>
        <p:spPr bwMode="auto">
          <a:xfrm>
            <a:off x="380365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8" name="Freeform 1764"/>
          <p:cNvSpPr>
            <a:spLocks/>
          </p:cNvSpPr>
          <p:nvPr userDrawn="1"/>
        </p:nvSpPr>
        <p:spPr bwMode="auto">
          <a:xfrm>
            <a:off x="394493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9" name="Freeform 1765"/>
          <p:cNvSpPr>
            <a:spLocks/>
          </p:cNvSpPr>
          <p:nvPr userDrawn="1"/>
        </p:nvSpPr>
        <p:spPr bwMode="auto">
          <a:xfrm>
            <a:off x="4087813" y="59690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0" name="Freeform 1766"/>
          <p:cNvSpPr>
            <a:spLocks/>
          </p:cNvSpPr>
          <p:nvPr userDrawn="1"/>
        </p:nvSpPr>
        <p:spPr bwMode="auto">
          <a:xfrm>
            <a:off x="82708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1" name="Freeform 1767"/>
          <p:cNvSpPr>
            <a:spLocks/>
          </p:cNvSpPr>
          <p:nvPr userDrawn="1"/>
        </p:nvSpPr>
        <p:spPr bwMode="auto">
          <a:xfrm>
            <a:off x="167798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2" name="Freeform 1768"/>
          <p:cNvSpPr>
            <a:spLocks/>
          </p:cNvSpPr>
          <p:nvPr userDrawn="1"/>
        </p:nvSpPr>
        <p:spPr bwMode="auto">
          <a:xfrm>
            <a:off x="111283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3" name="Freeform 1769"/>
          <p:cNvSpPr>
            <a:spLocks/>
          </p:cNvSpPr>
          <p:nvPr userDrawn="1"/>
        </p:nvSpPr>
        <p:spPr bwMode="auto">
          <a:xfrm>
            <a:off x="125253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4" name="Freeform 1771"/>
          <p:cNvSpPr>
            <a:spLocks/>
          </p:cNvSpPr>
          <p:nvPr userDrawn="1"/>
        </p:nvSpPr>
        <p:spPr bwMode="auto">
          <a:xfrm>
            <a:off x="181927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5" name="Freeform 1772"/>
          <p:cNvSpPr>
            <a:spLocks/>
          </p:cNvSpPr>
          <p:nvPr userDrawn="1"/>
        </p:nvSpPr>
        <p:spPr bwMode="auto">
          <a:xfrm>
            <a:off x="82708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6" name="Freeform 1773"/>
          <p:cNvSpPr>
            <a:spLocks/>
          </p:cNvSpPr>
          <p:nvPr userDrawn="1"/>
        </p:nvSpPr>
        <p:spPr bwMode="auto">
          <a:xfrm>
            <a:off x="971550"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7" name="Freeform 1774"/>
          <p:cNvSpPr>
            <a:spLocks/>
          </p:cNvSpPr>
          <p:nvPr userDrawn="1"/>
        </p:nvSpPr>
        <p:spPr bwMode="auto">
          <a:xfrm>
            <a:off x="111283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8" name="Freeform 1775"/>
          <p:cNvSpPr>
            <a:spLocks/>
          </p:cNvSpPr>
          <p:nvPr userDrawn="1"/>
        </p:nvSpPr>
        <p:spPr bwMode="auto">
          <a:xfrm>
            <a:off x="125253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9" name="Freeform 1776"/>
          <p:cNvSpPr>
            <a:spLocks/>
          </p:cNvSpPr>
          <p:nvPr userDrawn="1"/>
        </p:nvSpPr>
        <p:spPr bwMode="auto">
          <a:xfrm>
            <a:off x="13938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0" name="Freeform 1777"/>
          <p:cNvSpPr>
            <a:spLocks/>
          </p:cNvSpPr>
          <p:nvPr userDrawn="1"/>
        </p:nvSpPr>
        <p:spPr bwMode="auto">
          <a:xfrm>
            <a:off x="153828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1" name="Freeform 1778"/>
          <p:cNvSpPr>
            <a:spLocks/>
          </p:cNvSpPr>
          <p:nvPr userDrawn="1"/>
        </p:nvSpPr>
        <p:spPr bwMode="auto">
          <a:xfrm>
            <a:off x="167798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2" name="Freeform 1779"/>
          <p:cNvSpPr>
            <a:spLocks/>
          </p:cNvSpPr>
          <p:nvPr userDrawn="1"/>
        </p:nvSpPr>
        <p:spPr bwMode="auto">
          <a:xfrm>
            <a:off x="181927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3" name="Freeform 1780"/>
          <p:cNvSpPr>
            <a:spLocks/>
          </p:cNvSpPr>
          <p:nvPr userDrawn="1"/>
        </p:nvSpPr>
        <p:spPr bwMode="auto">
          <a:xfrm>
            <a:off x="1960563"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4" name="Freeform 1781"/>
          <p:cNvSpPr>
            <a:spLocks/>
          </p:cNvSpPr>
          <p:nvPr userDrawn="1"/>
        </p:nvSpPr>
        <p:spPr bwMode="auto">
          <a:xfrm>
            <a:off x="2105025"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5" name="Freeform 1782"/>
          <p:cNvSpPr>
            <a:spLocks/>
          </p:cNvSpPr>
          <p:nvPr userDrawn="1"/>
        </p:nvSpPr>
        <p:spPr bwMode="auto">
          <a:xfrm>
            <a:off x="22447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6" name="Freeform 1783"/>
          <p:cNvSpPr>
            <a:spLocks/>
          </p:cNvSpPr>
          <p:nvPr userDrawn="1"/>
        </p:nvSpPr>
        <p:spPr bwMode="auto">
          <a:xfrm>
            <a:off x="2386013"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7" name="Freeform 1784"/>
          <p:cNvSpPr>
            <a:spLocks/>
          </p:cNvSpPr>
          <p:nvPr userDrawn="1"/>
        </p:nvSpPr>
        <p:spPr bwMode="auto">
          <a:xfrm>
            <a:off x="2530475"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8" name="Freeform 1785"/>
          <p:cNvSpPr>
            <a:spLocks/>
          </p:cNvSpPr>
          <p:nvPr userDrawn="1"/>
        </p:nvSpPr>
        <p:spPr bwMode="auto">
          <a:xfrm>
            <a:off x="267017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9" name="Freeform 1786"/>
          <p:cNvSpPr>
            <a:spLocks/>
          </p:cNvSpPr>
          <p:nvPr userDrawn="1"/>
        </p:nvSpPr>
        <p:spPr bwMode="auto">
          <a:xfrm>
            <a:off x="281146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0" name="Freeform 1787"/>
          <p:cNvSpPr>
            <a:spLocks/>
          </p:cNvSpPr>
          <p:nvPr userDrawn="1"/>
        </p:nvSpPr>
        <p:spPr bwMode="auto">
          <a:xfrm>
            <a:off x="153828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1" name="Freeform 1788"/>
          <p:cNvSpPr>
            <a:spLocks/>
          </p:cNvSpPr>
          <p:nvPr userDrawn="1"/>
        </p:nvSpPr>
        <p:spPr bwMode="auto">
          <a:xfrm>
            <a:off x="167798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2" name="Freeform 1789"/>
          <p:cNvSpPr>
            <a:spLocks/>
          </p:cNvSpPr>
          <p:nvPr userDrawn="1"/>
        </p:nvSpPr>
        <p:spPr bwMode="auto">
          <a:xfrm>
            <a:off x="111283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3" name="Freeform 1790"/>
          <p:cNvSpPr>
            <a:spLocks/>
          </p:cNvSpPr>
          <p:nvPr userDrawn="1"/>
        </p:nvSpPr>
        <p:spPr bwMode="auto">
          <a:xfrm>
            <a:off x="125253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4" name="Freeform 1791"/>
          <p:cNvSpPr>
            <a:spLocks/>
          </p:cNvSpPr>
          <p:nvPr userDrawn="1"/>
        </p:nvSpPr>
        <p:spPr bwMode="auto">
          <a:xfrm>
            <a:off x="82708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5" name="Freeform 1792"/>
          <p:cNvSpPr>
            <a:spLocks/>
          </p:cNvSpPr>
          <p:nvPr userDrawn="1"/>
        </p:nvSpPr>
        <p:spPr bwMode="auto">
          <a:xfrm>
            <a:off x="971550"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6" name="Freeform 1793"/>
          <p:cNvSpPr>
            <a:spLocks/>
          </p:cNvSpPr>
          <p:nvPr userDrawn="1"/>
        </p:nvSpPr>
        <p:spPr bwMode="auto">
          <a:xfrm>
            <a:off x="13938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7" name="Freeform 1794"/>
          <p:cNvSpPr>
            <a:spLocks/>
          </p:cNvSpPr>
          <p:nvPr userDrawn="1"/>
        </p:nvSpPr>
        <p:spPr bwMode="auto">
          <a:xfrm>
            <a:off x="54610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8" name="Freeform 1795"/>
          <p:cNvSpPr>
            <a:spLocks/>
          </p:cNvSpPr>
          <p:nvPr userDrawn="1"/>
        </p:nvSpPr>
        <p:spPr bwMode="auto">
          <a:xfrm>
            <a:off x="68738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9" name="Freeform 1796"/>
          <p:cNvSpPr>
            <a:spLocks/>
          </p:cNvSpPr>
          <p:nvPr userDrawn="1"/>
        </p:nvSpPr>
        <p:spPr bwMode="auto">
          <a:xfrm>
            <a:off x="54610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0" name="Freeform 1797"/>
          <p:cNvSpPr>
            <a:spLocks/>
          </p:cNvSpPr>
          <p:nvPr userDrawn="1"/>
        </p:nvSpPr>
        <p:spPr bwMode="auto">
          <a:xfrm>
            <a:off x="68738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1" name="Freeform 1798"/>
          <p:cNvSpPr>
            <a:spLocks/>
          </p:cNvSpPr>
          <p:nvPr userDrawn="1"/>
        </p:nvSpPr>
        <p:spPr bwMode="auto">
          <a:xfrm>
            <a:off x="54610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2" name="Freeform 1799"/>
          <p:cNvSpPr>
            <a:spLocks/>
          </p:cNvSpPr>
          <p:nvPr userDrawn="1"/>
        </p:nvSpPr>
        <p:spPr bwMode="auto">
          <a:xfrm>
            <a:off x="68738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3" name="Freeform 1800"/>
          <p:cNvSpPr>
            <a:spLocks/>
          </p:cNvSpPr>
          <p:nvPr userDrawn="1"/>
        </p:nvSpPr>
        <p:spPr bwMode="auto">
          <a:xfrm>
            <a:off x="971550"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4" name="Freeform 1801"/>
          <p:cNvSpPr>
            <a:spLocks/>
          </p:cNvSpPr>
          <p:nvPr userDrawn="1"/>
        </p:nvSpPr>
        <p:spPr bwMode="auto">
          <a:xfrm>
            <a:off x="13938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5" name="Freeform 1802"/>
          <p:cNvSpPr>
            <a:spLocks/>
          </p:cNvSpPr>
          <p:nvPr userDrawn="1"/>
        </p:nvSpPr>
        <p:spPr bwMode="auto">
          <a:xfrm>
            <a:off x="153828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6" name="Freeform 1803"/>
          <p:cNvSpPr>
            <a:spLocks/>
          </p:cNvSpPr>
          <p:nvPr userDrawn="1"/>
        </p:nvSpPr>
        <p:spPr bwMode="auto">
          <a:xfrm>
            <a:off x="295275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7" name="Freeform 1804"/>
          <p:cNvSpPr>
            <a:spLocks/>
          </p:cNvSpPr>
          <p:nvPr userDrawn="1"/>
        </p:nvSpPr>
        <p:spPr bwMode="auto">
          <a:xfrm>
            <a:off x="30956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8" name="Freeform 1805"/>
          <p:cNvSpPr>
            <a:spLocks/>
          </p:cNvSpPr>
          <p:nvPr userDrawn="1"/>
        </p:nvSpPr>
        <p:spPr bwMode="auto">
          <a:xfrm>
            <a:off x="323691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9" name="Freeform 1806"/>
          <p:cNvSpPr>
            <a:spLocks/>
          </p:cNvSpPr>
          <p:nvPr userDrawn="1"/>
        </p:nvSpPr>
        <p:spPr bwMode="auto">
          <a:xfrm>
            <a:off x="337820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0" name="Freeform 1807"/>
          <p:cNvSpPr>
            <a:spLocks/>
          </p:cNvSpPr>
          <p:nvPr userDrawn="1"/>
        </p:nvSpPr>
        <p:spPr bwMode="auto">
          <a:xfrm>
            <a:off x="3522663"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1" name="Freeform 1808"/>
          <p:cNvSpPr>
            <a:spLocks/>
          </p:cNvSpPr>
          <p:nvPr userDrawn="1"/>
        </p:nvSpPr>
        <p:spPr bwMode="auto">
          <a:xfrm>
            <a:off x="366236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2" name="Freeform 1809"/>
          <p:cNvSpPr>
            <a:spLocks/>
          </p:cNvSpPr>
          <p:nvPr userDrawn="1"/>
        </p:nvSpPr>
        <p:spPr bwMode="auto">
          <a:xfrm>
            <a:off x="380365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3" name="Freeform 1810"/>
          <p:cNvSpPr>
            <a:spLocks/>
          </p:cNvSpPr>
          <p:nvPr userDrawn="1"/>
        </p:nvSpPr>
        <p:spPr bwMode="auto">
          <a:xfrm>
            <a:off x="394493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4" name="Freeform 1811"/>
          <p:cNvSpPr>
            <a:spLocks/>
          </p:cNvSpPr>
          <p:nvPr userDrawn="1"/>
        </p:nvSpPr>
        <p:spPr bwMode="auto">
          <a:xfrm>
            <a:off x="4087813" y="40798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5" name="Freeform 1812"/>
          <p:cNvSpPr>
            <a:spLocks/>
          </p:cNvSpPr>
          <p:nvPr userDrawn="1"/>
        </p:nvSpPr>
        <p:spPr bwMode="auto">
          <a:xfrm>
            <a:off x="82708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6" name="Freeform 1813"/>
          <p:cNvSpPr>
            <a:spLocks/>
          </p:cNvSpPr>
          <p:nvPr userDrawn="1"/>
        </p:nvSpPr>
        <p:spPr bwMode="auto">
          <a:xfrm>
            <a:off x="971550"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7" name="Freeform 1814"/>
          <p:cNvSpPr>
            <a:spLocks/>
          </p:cNvSpPr>
          <p:nvPr userDrawn="1"/>
        </p:nvSpPr>
        <p:spPr bwMode="auto">
          <a:xfrm>
            <a:off x="111283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8" name="Freeform 1815"/>
          <p:cNvSpPr>
            <a:spLocks/>
          </p:cNvSpPr>
          <p:nvPr userDrawn="1"/>
        </p:nvSpPr>
        <p:spPr bwMode="auto">
          <a:xfrm>
            <a:off x="125253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9" name="Freeform 1816"/>
          <p:cNvSpPr>
            <a:spLocks/>
          </p:cNvSpPr>
          <p:nvPr userDrawn="1"/>
        </p:nvSpPr>
        <p:spPr bwMode="auto">
          <a:xfrm>
            <a:off x="13938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0" name="Freeform 1817"/>
          <p:cNvSpPr>
            <a:spLocks/>
          </p:cNvSpPr>
          <p:nvPr userDrawn="1"/>
        </p:nvSpPr>
        <p:spPr bwMode="auto">
          <a:xfrm>
            <a:off x="153828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1" name="Freeform 1818"/>
          <p:cNvSpPr>
            <a:spLocks/>
          </p:cNvSpPr>
          <p:nvPr userDrawn="1"/>
        </p:nvSpPr>
        <p:spPr bwMode="auto">
          <a:xfrm>
            <a:off x="167798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2" name="Freeform 1819"/>
          <p:cNvSpPr>
            <a:spLocks/>
          </p:cNvSpPr>
          <p:nvPr userDrawn="1"/>
        </p:nvSpPr>
        <p:spPr bwMode="auto">
          <a:xfrm>
            <a:off x="181927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3" name="Freeform 1820"/>
          <p:cNvSpPr>
            <a:spLocks/>
          </p:cNvSpPr>
          <p:nvPr userDrawn="1"/>
        </p:nvSpPr>
        <p:spPr bwMode="auto">
          <a:xfrm>
            <a:off x="1960563"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4" name="Freeform 1821"/>
          <p:cNvSpPr>
            <a:spLocks/>
          </p:cNvSpPr>
          <p:nvPr userDrawn="1"/>
        </p:nvSpPr>
        <p:spPr bwMode="auto">
          <a:xfrm>
            <a:off x="2105025"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5" name="Freeform 1822"/>
          <p:cNvSpPr>
            <a:spLocks/>
          </p:cNvSpPr>
          <p:nvPr userDrawn="1"/>
        </p:nvSpPr>
        <p:spPr bwMode="auto">
          <a:xfrm>
            <a:off x="22447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6" name="Freeform 1823"/>
          <p:cNvSpPr>
            <a:spLocks/>
          </p:cNvSpPr>
          <p:nvPr userDrawn="1"/>
        </p:nvSpPr>
        <p:spPr bwMode="auto">
          <a:xfrm>
            <a:off x="2386013"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7" name="Freeform 1824"/>
          <p:cNvSpPr>
            <a:spLocks/>
          </p:cNvSpPr>
          <p:nvPr userDrawn="1"/>
        </p:nvSpPr>
        <p:spPr bwMode="auto">
          <a:xfrm>
            <a:off x="2530475"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8" name="Freeform 1825"/>
          <p:cNvSpPr>
            <a:spLocks/>
          </p:cNvSpPr>
          <p:nvPr userDrawn="1"/>
        </p:nvSpPr>
        <p:spPr bwMode="auto">
          <a:xfrm>
            <a:off x="267017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9" name="Freeform 1826"/>
          <p:cNvSpPr>
            <a:spLocks/>
          </p:cNvSpPr>
          <p:nvPr userDrawn="1"/>
        </p:nvSpPr>
        <p:spPr bwMode="auto">
          <a:xfrm>
            <a:off x="281146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0" name="Freeform 1827"/>
          <p:cNvSpPr>
            <a:spLocks/>
          </p:cNvSpPr>
          <p:nvPr userDrawn="1"/>
        </p:nvSpPr>
        <p:spPr bwMode="auto">
          <a:xfrm>
            <a:off x="54610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1" name="Freeform 1828"/>
          <p:cNvSpPr>
            <a:spLocks/>
          </p:cNvSpPr>
          <p:nvPr userDrawn="1"/>
        </p:nvSpPr>
        <p:spPr bwMode="auto">
          <a:xfrm>
            <a:off x="68738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2" name="Freeform 1829"/>
          <p:cNvSpPr>
            <a:spLocks/>
          </p:cNvSpPr>
          <p:nvPr userDrawn="1"/>
        </p:nvSpPr>
        <p:spPr bwMode="auto">
          <a:xfrm>
            <a:off x="295275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3" name="Freeform 1830"/>
          <p:cNvSpPr>
            <a:spLocks/>
          </p:cNvSpPr>
          <p:nvPr userDrawn="1"/>
        </p:nvSpPr>
        <p:spPr bwMode="auto">
          <a:xfrm>
            <a:off x="30956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4" name="Freeform 1831"/>
          <p:cNvSpPr>
            <a:spLocks/>
          </p:cNvSpPr>
          <p:nvPr userDrawn="1"/>
        </p:nvSpPr>
        <p:spPr bwMode="auto">
          <a:xfrm>
            <a:off x="323691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5" name="Freeform 1832"/>
          <p:cNvSpPr>
            <a:spLocks/>
          </p:cNvSpPr>
          <p:nvPr userDrawn="1"/>
        </p:nvSpPr>
        <p:spPr bwMode="auto">
          <a:xfrm>
            <a:off x="337820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6" name="Freeform 1833"/>
          <p:cNvSpPr>
            <a:spLocks/>
          </p:cNvSpPr>
          <p:nvPr userDrawn="1"/>
        </p:nvSpPr>
        <p:spPr bwMode="auto">
          <a:xfrm>
            <a:off x="3522663"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7" name="Freeform 1834"/>
          <p:cNvSpPr>
            <a:spLocks/>
          </p:cNvSpPr>
          <p:nvPr userDrawn="1"/>
        </p:nvSpPr>
        <p:spPr bwMode="auto">
          <a:xfrm>
            <a:off x="366236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8" name="Freeform 1835"/>
          <p:cNvSpPr>
            <a:spLocks/>
          </p:cNvSpPr>
          <p:nvPr userDrawn="1"/>
        </p:nvSpPr>
        <p:spPr bwMode="auto">
          <a:xfrm>
            <a:off x="380365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9" name="Freeform 1836"/>
          <p:cNvSpPr>
            <a:spLocks/>
          </p:cNvSpPr>
          <p:nvPr userDrawn="1"/>
        </p:nvSpPr>
        <p:spPr bwMode="auto">
          <a:xfrm>
            <a:off x="394493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0" name="Freeform 1837"/>
          <p:cNvSpPr>
            <a:spLocks/>
          </p:cNvSpPr>
          <p:nvPr userDrawn="1"/>
        </p:nvSpPr>
        <p:spPr bwMode="auto">
          <a:xfrm>
            <a:off x="4087813" y="21907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1" name="Freeform 1838"/>
          <p:cNvSpPr>
            <a:spLocks/>
          </p:cNvSpPr>
          <p:nvPr userDrawn="1"/>
        </p:nvSpPr>
        <p:spPr bwMode="auto">
          <a:xfrm>
            <a:off x="82708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2" name="Freeform 1839"/>
          <p:cNvSpPr>
            <a:spLocks/>
          </p:cNvSpPr>
          <p:nvPr userDrawn="1"/>
        </p:nvSpPr>
        <p:spPr bwMode="auto">
          <a:xfrm>
            <a:off x="971550"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3" name="Freeform 1840"/>
          <p:cNvSpPr>
            <a:spLocks/>
          </p:cNvSpPr>
          <p:nvPr userDrawn="1"/>
        </p:nvSpPr>
        <p:spPr bwMode="auto">
          <a:xfrm>
            <a:off x="111283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4" name="Freeform 1841"/>
          <p:cNvSpPr>
            <a:spLocks/>
          </p:cNvSpPr>
          <p:nvPr userDrawn="1"/>
        </p:nvSpPr>
        <p:spPr bwMode="auto">
          <a:xfrm>
            <a:off x="125253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5" name="Freeform 1842"/>
          <p:cNvSpPr>
            <a:spLocks/>
          </p:cNvSpPr>
          <p:nvPr userDrawn="1"/>
        </p:nvSpPr>
        <p:spPr bwMode="auto">
          <a:xfrm>
            <a:off x="13938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6" name="Freeform 1843"/>
          <p:cNvSpPr>
            <a:spLocks/>
          </p:cNvSpPr>
          <p:nvPr userDrawn="1"/>
        </p:nvSpPr>
        <p:spPr bwMode="auto">
          <a:xfrm>
            <a:off x="153828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7" name="Freeform 1844"/>
          <p:cNvSpPr>
            <a:spLocks/>
          </p:cNvSpPr>
          <p:nvPr userDrawn="1"/>
        </p:nvSpPr>
        <p:spPr bwMode="auto">
          <a:xfrm>
            <a:off x="167798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8" name="Freeform 1845"/>
          <p:cNvSpPr>
            <a:spLocks/>
          </p:cNvSpPr>
          <p:nvPr userDrawn="1"/>
        </p:nvSpPr>
        <p:spPr bwMode="auto">
          <a:xfrm>
            <a:off x="181927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9" name="Freeform 1846"/>
          <p:cNvSpPr>
            <a:spLocks/>
          </p:cNvSpPr>
          <p:nvPr userDrawn="1"/>
        </p:nvSpPr>
        <p:spPr bwMode="auto">
          <a:xfrm>
            <a:off x="1960563"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0" name="Freeform 1847"/>
          <p:cNvSpPr>
            <a:spLocks/>
          </p:cNvSpPr>
          <p:nvPr userDrawn="1"/>
        </p:nvSpPr>
        <p:spPr bwMode="auto">
          <a:xfrm>
            <a:off x="2105025"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1" name="Freeform 1848"/>
          <p:cNvSpPr>
            <a:spLocks/>
          </p:cNvSpPr>
          <p:nvPr userDrawn="1"/>
        </p:nvSpPr>
        <p:spPr bwMode="auto">
          <a:xfrm>
            <a:off x="22447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2" name="Freeform 1849"/>
          <p:cNvSpPr>
            <a:spLocks/>
          </p:cNvSpPr>
          <p:nvPr userDrawn="1"/>
        </p:nvSpPr>
        <p:spPr bwMode="auto">
          <a:xfrm>
            <a:off x="2386013"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3" name="Freeform 1850"/>
          <p:cNvSpPr>
            <a:spLocks/>
          </p:cNvSpPr>
          <p:nvPr userDrawn="1"/>
        </p:nvSpPr>
        <p:spPr bwMode="auto">
          <a:xfrm>
            <a:off x="2530475"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4" name="Freeform 1851"/>
          <p:cNvSpPr>
            <a:spLocks/>
          </p:cNvSpPr>
          <p:nvPr userDrawn="1"/>
        </p:nvSpPr>
        <p:spPr bwMode="auto">
          <a:xfrm>
            <a:off x="267017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5" name="Freeform 1852"/>
          <p:cNvSpPr>
            <a:spLocks/>
          </p:cNvSpPr>
          <p:nvPr userDrawn="1"/>
        </p:nvSpPr>
        <p:spPr bwMode="auto">
          <a:xfrm>
            <a:off x="281146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6" name="Freeform 1853"/>
          <p:cNvSpPr>
            <a:spLocks/>
          </p:cNvSpPr>
          <p:nvPr userDrawn="1"/>
        </p:nvSpPr>
        <p:spPr bwMode="auto">
          <a:xfrm>
            <a:off x="54610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7" name="Freeform 1854"/>
          <p:cNvSpPr>
            <a:spLocks/>
          </p:cNvSpPr>
          <p:nvPr userDrawn="1"/>
        </p:nvSpPr>
        <p:spPr bwMode="auto">
          <a:xfrm>
            <a:off x="40163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8" name="Freeform 1855"/>
          <p:cNvSpPr>
            <a:spLocks/>
          </p:cNvSpPr>
          <p:nvPr userDrawn="1"/>
        </p:nvSpPr>
        <p:spPr bwMode="auto">
          <a:xfrm>
            <a:off x="40163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9" name="Freeform 1856"/>
          <p:cNvSpPr>
            <a:spLocks/>
          </p:cNvSpPr>
          <p:nvPr userDrawn="1"/>
        </p:nvSpPr>
        <p:spPr bwMode="auto">
          <a:xfrm>
            <a:off x="40163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0" name="Freeform 1857"/>
          <p:cNvSpPr>
            <a:spLocks/>
          </p:cNvSpPr>
          <p:nvPr userDrawn="1"/>
        </p:nvSpPr>
        <p:spPr bwMode="auto">
          <a:xfrm>
            <a:off x="40163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1" name="Freeform 1858"/>
          <p:cNvSpPr>
            <a:spLocks/>
          </p:cNvSpPr>
          <p:nvPr userDrawn="1"/>
        </p:nvSpPr>
        <p:spPr bwMode="auto">
          <a:xfrm>
            <a:off x="40163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2" name="Freeform 1859"/>
          <p:cNvSpPr>
            <a:spLocks/>
          </p:cNvSpPr>
          <p:nvPr userDrawn="1"/>
        </p:nvSpPr>
        <p:spPr bwMode="auto">
          <a:xfrm>
            <a:off x="40163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3" name="Freeform 1860"/>
          <p:cNvSpPr>
            <a:spLocks/>
          </p:cNvSpPr>
          <p:nvPr userDrawn="1"/>
        </p:nvSpPr>
        <p:spPr bwMode="auto">
          <a:xfrm>
            <a:off x="40163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4" name="Freeform 1861"/>
          <p:cNvSpPr>
            <a:spLocks/>
          </p:cNvSpPr>
          <p:nvPr userDrawn="1"/>
        </p:nvSpPr>
        <p:spPr bwMode="auto">
          <a:xfrm>
            <a:off x="40163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5" name="Freeform 1862"/>
          <p:cNvSpPr>
            <a:spLocks/>
          </p:cNvSpPr>
          <p:nvPr userDrawn="1"/>
        </p:nvSpPr>
        <p:spPr bwMode="auto">
          <a:xfrm>
            <a:off x="40163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6" name="Freeform 1863"/>
          <p:cNvSpPr>
            <a:spLocks/>
          </p:cNvSpPr>
          <p:nvPr userDrawn="1"/>
        </p:nvSpPr>
        <p:spPr bwMode="auto">
          <a:xfrm>
            <a:off x="40163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7" name="Freeform 1864"/>
          <p:cNvSpPr>
            <a:spLocks/>
          </p:cNvSpPr>
          <p:nvPr userDrawn="1"/>
        </p:nvSpPr>
        <p:spPr bwMode="auto">
          <a:xfrm>
            <a:off x="40163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8" name="Freeform 1865"/>
          <p:cNvSpPr>
            <a:spLocks/>
          </p:cNvSpPr>
          <p:nvPr userDrawn="1"/>
        </p:nvSpPr>
        <p:spPr bwMode="auto">
          <a:xfrm>
            <a:off x="40163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9" name="Freeform 1866"/>
          <p:cNvSpPr>
            <a:spLocks/>
          </p:cNvSpPr>
          <p:nvPr userDrawn="1"/>
        </p:nvSpPr>
        <p:spPr bwMode="auto">
          <a:xfrm>
            <a:off x="40163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0" name="Freeform 1867"/>
          <p:cNvSpPr>
            <a:spLocks/>
          </p:cNvSpPr>
          <p:nvPr userDrawn="1"/>
        </p:nvSpPr>
        <p:spPr bwMode="auto">
          <a:xfrm>
            <a:off x="40163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1" name="Freeform 1868"/>
          <p:cNvSpPr>
            <a:spLocks/>
          </p:cNvSpPr>
          <p:nvPr userDrawn="1"/>
        </p:nvSpPr>
        <p:spPr bwMode="auto">
          <a:xfrm>
            <a:off x="40163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2" name="Freeform 1869"/>
          <p:cNvSpPr>
            <a:spLocks/>
          </p:cNvSpPr>
          <p:nvPr userDrawn="1"/>
        </p:nvSpPr>
        <p:spPr bwMode="auto">
          <a:xfrm>
            <a:off x="40163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3" name="Freeform 1870"/>
          <p:cNvSpPr>
            <a:spLocks/>
          </p:cNvSpPr>
          <p:nvPr userDrawn="1"/>
        </p:nvSpPr>
        <p:spPr bwMode="auto">
          <a:xfrm>
            <a:off x="40163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4" name="Freeform 1871"/>
          <p:cNvSpPr>
            <a:spLocks/>
          </p:cNvSpPr>
          <p:nvPr userDrawn="1"/>
        </p:nvSpPr>
        <p:spPr bwMode="auto">
          <a:xfrm>
            <a:off x="40163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5" name="Freeform 1872"/>
          <p:cNvSpPr>
            <a:spLocks/>
          </p:cNvSpPr>
          <p:nvPr userDrawn="1"/>
        </p:nvSpPr>
        <p:spPr bwMode="auto">
          <a:xfrm>
            <a:off x="40163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6" name="Freeform 1873"/>
          <p:cNvSpPr>
            <a:spLocks/>
          </p:cNvSpPr>
          <p:nvPr userDrawn="1"/>
        </p:nvSpPr>
        <p:spPr bwMode="auto">
          <a:xfrm>
            <a:off x="40163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7" name="Freeform 1874"/>
          <p:cNvSpPr>
            <a:spLocks/>
          </p:cNvSpPr>
          <p:nvPr userDrawn="1"/>
        </p:nvSpPr>
        <p:spPr bwMode="auto">
          <a:xfrm>
            <a:off x="40163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8" name="Freeform 1875"/>
          <p:cNvSpPr>
            <a:spLocks/>
          </p:cNvSpPr>
          <p:nvPr userDrawn="1"/>
        </p:nvSpPr>
        <p:spPr bwMode="auto">
          <a:xfrm>
            <a:off x="40163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9" name="Freeform 1876"/>
          <p:cNvSpPr>
            <a:spLocks/>
          </p:cNvSpPr>
          <p:nvPr userDrawn="1"/>
        </p:nvSpPr>
        <p:spPr bwMode="auto">
          <a:xfrm>
            <a:off x="40163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0" name="Freeform 1877"/>
          <p:cNvSpPr>
            <a:spLocks/>
          </p:cNvSpPr>
          <p:nvPr userDrawn="1"/>
        </p:nvSpPr>
        <p:spPr bwMode="auto">
          <a:xfrm>
            <a:off x="40163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1" name="Freeform 1878"/>
          <p:cNvSpPr>
            <a:spLocks/>
          </p:cNvSpPr>
          <p:nvPr userDrawn="1"/>
        </p:nvSpPr>
        <p:spPr bwMode="auto">
          <a:xfrm>
            <a:off x="40163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2" name="Freeform 1879"/>
          <p:cNvSpPr>
            <a:spLocks/>
          </p:cNvSpPr>
          <p:nvPr userDrawn="1"/>
        </p:nvSpPr>
        <p:spPr bwMode="auto">
          <a:xfrm>
            <a:off x="40163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3" name="Freeform 1880"/>
          <p:cNvSpPr>
            <a:spLocks/>
          </p:cNvSpPr>
          <p:nvPr userDrawn="1"/>
        </p:nvSpPr>
        <p:spPr bwMode="auto">
          <a:xfrm>
            <a:off x="40163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4" name="Freeform 1881"/>
          <p:cNvSpPr>
            <a:spLocks/>
          </p:cNvSpPr>
          <p:nvPr userDrawn="1"/>
        </p:nvSpPr>
        <p:spPr bwMode="auto">
          <a:xfrm>
            <a:off x="40163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5" name="Freeform 1882"/>
          <p:cNvSpPr>
            <a:spLocks/>
          </p:cNvSpPr>
          <p:nvPr userDrawn="1"/>
        </p:nvSpPr>
        <p:spPr bwMode="auto">
          <a:xfrm>
            <a:off x="40163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6" name="Freeform 1883"/>
          <p:cNvSpPr>
            <a:spLocks/>
          </p:cNvSpPr>
          <p:nvPr userDrawn="1"/>
        </p:nvSpPr>
        <p:spPr bwMode="auto">
          <a:xfrm>
            <a:off x="40163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7" name="Freeform 1884"/>
          <p:cNvSpPr>
            <a:spLocks/>
          </p:cNvSpPr>
          <p:nvPr userDrawn="1"/>
        </p:nvSpPr>
        <p:spPr bwMode="auto">
          <a:xfrm>
            <a:off x="40163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8" name="Freeform 1885"/>
          <p:cNvSpPr>
            <a:spLocks/>
          </p:cNvSpPr>
          <p:nvPr userDrawn="1"/>
        </p:nvSpPr>
        <p:spPr bwMode="auto">
          <a:xfrm>
            <a:off x="40163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9" name="Freeform 1886"/>
          <p:cNvSpPr>
            <a:spLocks/>
          </p:cNvSpPr>
          <p:nvPr userDrawn="1"/>
        </p:nvSpPr>
        <p:spPr bwMode="auto">
          <a:xfrm>
            <a:off x="40163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0" name="Freeform 1887"/>
          <p:cNvSpPr>
            <a:spLocks/>
          </p:cNvSpPr>
          <p:nvPr userDrawn="1"/>
        </p:nvSpPr>
        <p:spPr bwMode="auto">
          <a:xfrm>
            <a:off x="40163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1" name="Freeform 1888"/>
          <p:cNvSpPr>
            <a:spLocks/>
          </p:cNvSpPr>
          <p:nvPr userDrawn="1"/>
        </p:nvSpPr>
        <p:spPr bwMode="auto">
          <a:xfrm>
            <a:off x="260350"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2" name="Freeform 1889"/>
          <p:cNvSpPr>
            <a:spLocks/>
          </p:cNvSpPr>
          <p:nvPr userDrawn="1"/>
        </p:nvSpPr>
        <p:spPr bwMode="auto">
          <a:xfrm>
            <a:off x="260350"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3" name="Freeform 1890"/>
          <p:cNvSpPr>
            <a:spLocks/>
          </p:cNvSpPr>
          <p:nvPr userDrawn="1"/>
        </p:nvSpPr>
        <p:spPr bwMode="auto">
          <a:xfrm>
            <a:off x="260350"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4" name="Freeform 1891"/>
          <p:cNvSpPr>
            <a:spLocks/>
          </p:cNvSpPr>
          <p:nvPr userDrawn="1"/>
        </p:nvSpPr>
        <p:spPr bwMode="auto">
          <a:xfrm>
            <a:off x="260350"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5" name="Freeform 1892"/>
          <p:cNvSpPr>
            <a:spLocks/>
          </p:cNvSpPr>
          <p:nvPr userDrawn="1"/>
        </p:nvSpPr>
        <p:spPr bwMode="auto">
          <a:xfrm>
            <a:off x="260350"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6" name="Freeform 1893"/>
          <p:cNvSpPr>
            <a:spLocks/>
          </p:cNvSpPr>
          <p:nvPr userDrawn="1"/>
        </p:nvSpPr>
        <p:spPr bwMode="auto">
          <a:xfrm>
            <a:off x="260350"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7" name="Freeform 1894"/>
          <p:cNvSpPr>
            <a:spLocks/>
          </p:cNvSpPr>
          <p:nvPr userDrawn="1"/>
        </p:nvSpPr>
        <p:spPr bwMode="auto">
          <a:xfrm>
            <a:off x="260350"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8" name="Freeform 1895"/>
          <p:cNvSpPr>
            <a:spLocks/>
          </p:cNvSpPr>
          <p:nvPr userDrawn="1"/>
        </p:nvSpPr>
        <p:spPr bwMode="auto">
          <a:xfrm>
            <a:off x="260350"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9" name="Freeform 1896"/>
          <p:cNvSpPr>
            <a:spLocks/>
          </p:cNvSpPr>
          <p:nvPr userDrawn="1"/>
        </p:nvSpPr>
        <p:spPr bwMode="auto">
          <a:xfrm>
            <a:off x="260350"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0" name="Freeform 1897"/>
          <p:cNvSpPr>
            <a:spLocks/>
          </p:cNvSpPr>
          <p:nvPr userDrawn="1"/>
        </p:nvSpPr>
        <p:spPr bwMode="auto">
          <a:xfrm>
            <a:off x="260350"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1" name="Freeform 1898"/>
          <p:cNvSpPr>
            <a:spLocks/>
          </p:cNvSpPr>
          <p:nvPr userDrawn="1"/>
        </p:nvSpPr>
        <p:spPr bwMode="auto">
          <a:xfrm>
            <a:off x="260350"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2" name="Freeform 1899"/>
          <p:cNvSpPr>
            <a:spLocks/>
          </p:cNvSpPr>
          <p:nvPr userDrawn="1"/>
        </p:nvSpPr>
        <p:spPr bwMode="auto">
          <a:xfrm>
            <a:off x="260350"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00B0B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3" name="Freeform 1900"/>
          <p:cNvSpPr>
            <a:spLocks/>
          </p:cNvSpPr>
          <p:nvPr userDrawn="1"/>
        </p:nvSpPr>
        <p:spPr bwMode="auto">
          <a:xfrm>
            <a:off x="260350"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4" name="Freeform 1901"/>
          <p:cNvSpPr>
            <a:spLocks/>
          </p:cNvSpPr>
          <p:nvPr userDrawn="1"/>
        </p:nvSpPr>
        <p:spPr bwMode="auto">
          <a:xfrm>
            <a:off x="260350"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5" name="Freeform 1902"/>
          <p:cNvSpPr>
            <a:spLocks/>
          </p:cNvSpPr>
          <p:nvPr userDrawn="1"/>
        </p:nvSpPr>
        <p:spPr bwMode="auto">
          <a:xfrm>
            <a:off x="260350"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6" name="Freeform 1903"/>
          <p:cNvSpPr>
            <a:spLocks/>
          </p:cNvSpPr>
          <p:nvPr userDrawn="1"/>
        </p:nvSpPr>
        <p:spPr bwMode="auto">
          <a:xfrm>
            <a:off x="260350"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7" name="Freeform 1904"/>
          <p:cNvSpPr>
            <a:spLocks/>
          </p:cNvSpPr>
          <p:nvPr userDrawn="1"/>
        </p:nvSpPr>
        <p:spPr bwMode="auto">
          <a:xfrm>
            <a:off x="260350"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8" name="Freeform 1905"/>
          <p:cNvSpPr>
            <a:spLocks/>
          </p:cNvSpPr>
          <p:nvPr userDrawn="1"/>
        </p:nvSpPr>
        <p:spPr bwMode="auto">
          <a:xfrm>
            <a:off x="260350"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9" name="Freeform 1906"/>
          <p:cNvSpPr>
            <a:spLocks/>
          </p:cNvSpPr>
          <p:nvPr userDrawn="1"/>
        </p:nvSpPr>
        <p:spPr bwMode="auto">
          <a:xfrm>
            <a:off x="260350"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0" name="Freeform 1907"/>
          <p:cNvSpPr>
            <a:spLocks/>
          </p:cNvSpPr>
          <p:nvPr userDrawn="1"/>
        </p:nvSpPr>
        <p:spPr bwMode="auto">
          <a:xfrm>
            <a:off x="260350"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1" name="Freeform 1908"/>
          <p:cNvSpPr>
            <a:spLocks/>
          </p:cNvSpPr>
          <p:nvPr userDrawn="1"/>
        </p:nvSpPr>
        <p:spPr bwMode="auto">
          <a:xfrm>
            <a:off x="260350"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2" name="Freeform 1909"/>
          <p:cNvSpPr>
            <a:spLocks/>
          </p:cNvSpPr>
          <p:nvPr userDrawn="1"/>
        </p:nvSpPr>
        <p:spPr bwMode="auto">
          <a:xfrm>
            <a:off x="260350"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3" name="Freeform 1910"/>
          <p:cNvSpPr>
            <a:spLocks/>
          </p:cNvSpPr>
          <p:nvPr userDrawn="1"/>
        </p:nvSpPr>
        <p:spPr bwMode="auto">
          <a:xfrm>
            <a:off x="260350"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4" name="Freeform 1911"/>
          <p:cNvSpPr>
            <a:spLocks/>
          </p:cNvSpPr>
          <p:nvPr userDrawn="1"/>
        </p:nvSpPr>
        <p:spPr bwMode="auto">
          <a:xfrm>
            <a:off x="260350"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5" name="Freeform 1912"/>
          <p:cNvSpPr>
            <a:spLocks/>
          </p:cNvSpPr>
          <p:nvPr userDrawn="1"/>
        </p:nvSpPr>
        <p:spPr bwMode="auto">
          <a:xfrm>
            <a:off x="260350"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6" name="Freeform 1913"/>
          <p:cNvSpPr>
            <a:spLocks/>
          </p:cNvSpPr>
          <p:nvPr userDrawn="1"/>
        </p:nvSpPr>
        <p:spPr bwMode="auto">
          <a:xfrm>
            <a:off x="260350"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7" name="Freeform 1914"/>
          <p:cNvSpPr>
            <a:spLocks/>
          </p:cNvSpPr>
          <p:nvPr userDrawn="1"/>
        </p:nvSpPr>
        <p:spPr bwMode="auto">
          <a:xfrm>
            <a:off x="260350"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CEF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8" name="Freeform 1915"/>
          <p:cNvSpPr>
            <a:spLocks/>
          </p:cNvSpPr>
          <p:nvPr userDrawn="1"/>
        </p:nvSpPr>
        <p:spPr bwMode="auto">
          <a:xfrm>
            <a:off x="260350"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9" name="Freeform 1916"/>
          <p:cNvSpPr>
            <a:spLocks/>
          </p:cNvSpPr>
          <p:nvPr userDrawn="1"/>
        </p:nvSpPr>
        <p:spPr bwMode="auto">
          <a:xfrm>
            <a:off x="260350"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0" name="Freeform 1917"/>
          <p:cNvSpPr>
            <a:spLocks/>
          </p:cNvSpPr>
          <p:nvPr userDrawn="1"/>
        </p:nvSpPr>
        <p:spPr bwMode="auto">
          <a:xfrm>
            <a:off x="260350"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1" name="Freeform 1918"/>
          <p:cNvSpPr>
            <a:spLocks/>
          </p:cNvSpPr>
          <p:nvPr userDrawn="1"/>
        </p:nvSpPr>
        <p:spPr bwMode="auto">
          <a:xfrm>
            <a:off x="260350"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2" name="Freeform 1919"/>
          <p:cNvSpPr>
            <a:spLocks/>
          </p:cNvSpPr>
          <p:nvPr userDrawn="1"/>
        </p:nvSpPr>
        <p:spPr bwMode="auto">
          <a:xfrm>
            <a:off x="260350"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3" name="Freeform 1920"/>
          <p:cNvSpPr>
            <a:spLocks/>
          </p:cNvSpPr>
          <p:nvPr userDrawn="1"/>
        </p:nvSpPr>
        <p:spPr bwMode="auto">
          <a:xfrm>
            <a:off x="260350"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4" name="Freeform 1921"/>
          <p:cNvSpPr>
            <a:spLocks/>
          </p:cNvSpPr>
          <p:nvPr userDrawn="1"/>
        </p:nvSpPr>
        <p:spPr bwMode="auto">
          <a:xfrm>
            <a:off x="260350"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5" name="Freeform 1922"/>
          <p:cNvSpPr>
            <a:spLocks/>
          </p:cNvSpPr>
          <p:nvPr userDrawn="1"/>
        </p:nvSpPr>
        <p:spPr bwMode="auto">
          <a:xfrm>
            <a:off x="68738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6" name="Freeform 1923"/>
          <p:cNvSpPr>
            <a:spLocks/>
          </p:cNvSpPr>
          <p:nvPr userDrawn="1"/>
        </p:nvSpPr>
        <p:spPr bwMode="auto">
          <a:xfrm>
            <a:off x="295275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7" name="Freeform 1924"/>
          <p:cNvSpPr>
            <a:spLocks/>
          </p:cNvSpPr>
          <p:nvPr userDrawn="1"/>
        </p:nvSpPr>
        <p:spPr bwMode="auto">
          <a:xfrm>
            <a:off x="30956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968" name="Group 42"/>
          <p:cNvGrpSpPr>
            <a:grpSpLocks noChangeAspect="1"/>
          </p:cNvGrpSpPr>
          <p:nvPr userDrawn="1"/>
        </p:nvGrpSpPr>
        <p:grpSpPr bwMode="auto">
          <a:xfrm>
            <a:off x="7713663" y="5995988"/>
            <a:ext cx="863600" cy="541337"/>
            <a:chOff x="4870" y="3777"/>
            <a:chExt cx="544" cy="341"/>
          </a:xfrm>
        </p:grpSpPr>
        <p:sp>
          <p:nvSpPr>
            <p:cNvPr id="969"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0" name="Rectangle 977"/>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1" name="Freeform 978"/>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2" name="Freeform 979"/>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3" name="Freeform 980"/>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4" name="Freeform 981"/>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5" name="Freeform 982"/>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6" name="Freeform 983"/>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7" name="Freeform 984"/>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8" name="Freeform 985"/>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9" name="Freeform 986"/>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0" name="Freeform 987"/>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1" name="Freeform 988"/>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2" name="Freeform 989"/>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3" name="Freeform 990"/>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4" name="Freeform 991"/>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5" name="Freeform 992"/>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726202"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9282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63978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qua - Divider Page">
    <p:bg>
      <p:bgPr>
        <a:solidFill>
          <a:srgbClr val="E7E4E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5" name="Rectangle 4"/>
          <p:cNvSpPr/>
          <p:nvPr userDrawn="1"/>
        </p:nvSpPr>
        <p:spPr>
          <a:xfrm>
            <a:off x="0" y="3429000"/>
            <a:ext cx="9144000" cy="34432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 name="Freeform 12"/>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7" name="Group 18"/>
          <p:cNvGrpSpPr>
            <a:grpSpLocks/>
          </p:cNvGrpSpPr>
          <p:nvPr userDrawn="1"/>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1" name="Freeform 17"/>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4000"/>
            <a:ext cx="3835400" cy="1179016"/>
          </a:xfrm>
          <a:prstGeom prst="rect">
            <a:avLst/>
          </a:prstGeom>
        </p:spPr>
        <p:txBody>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Tree>
    <p:extLst>
      <p:ext uri="{BB962C8B-B14F-4D97-AF65-F5344CB8AC3E}">
        <p14:creationId xmlns:p14="http://schemas.microsoft.com/office/powerpoint/2010/main" val="37391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qua - Final Slid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userDrawn="1"/>
        </p:nvSpPr>
        <p:spPr>
          <a:xfrm>
            <a:off x="0" y="3429000"/>
            <a:ext cx="9144000" cy="30549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2"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lstStyle>
            <a:lvl1pPr marL="0" indent="0">
              <a:spcAft>
                <a:spcPts val="0"/>
              </a:spcAft>
              <a:buFontTx/>
              <a:buNone/>
              <a:defRPr sz="7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35" name="Rectangle 34"/>
          <p:cNvSpPr/>
          <p:nvPr userDrawn="1"/>
        </p:nvSpPr>
        <p:spPr>
          <a:xfrm>
            <a:off x="0" y="6377043"/>
            <a:ext cx="9144000" cy="484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3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0925" y="6579063"/>
            <a:ext cx="1420813"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8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7213" y="1548750"/>
            <a:ext cx="8064500" cy="4321175"/>
          </a:xfrm>
        </p:spPr>
        <p:txBody>
          <a:bodyPr/>
          <a:lstStyle>
            <a:lvl1pPr>
              <a:defRPr cap="none"/>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smtClean="0">
                <a:solidFill>
                  <a:schemeClr val="bg2"/>
                </a:solidFill>
                <a:latin typeface="+mj-lt"/>
                <a:ea typeface="+mj-ea"/>
                <a:cs typeface="Arial" pitchFamily="34" charset="0"/>
              </a:defRPr>
            </a:lvl1pPr>
            <a:lvl2pPr>
              <a:lnSpc>
                <a:spcPct val="90000"/>
              </a:lnSpc>
              <a:spcAft>
                <a:spcPts val="0"/>
              </a:spcAft>
              <a:defRPr lang="en-US" sz="22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120654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55800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baseline="0" smtClean="0">
                <a:solidFill>
                  <a:schemeClr val="bg2"/>
                </a:solidFill>
                <a:latin typeface="+mj-lt"/>
                <a:ea typeface="+mj-ea"/>
                <a:cs typeface="Arial" pitchFamily="34" charset="0"/>
              </a:defRPr>
            </a:lvl1pPr>
            <a:lvl2pPr>
              <a:lnSpc>
                <a:spcPct val="90000"/>
              </a:lnSpc>
              <a:spcAft>
                <a:spcPts val="0"/>
              </a:spcAft>
              <a:defRPr lang="en-US" sz="22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Content Placeholder 9"/>
          <p:cNvSpPr>
            <a:spLocks noGrp="1"/>
          </p:cNvSpPr>
          <p:nvPr>
            <p:ph sz="quarter" idx="14"/>
          </p:nvPr>
        </p:nvSpPr>
        <p:spPr>
          <a:xfrm>
            <a:off x="4662010" y="1620000"/>
            <a:ext cx="3948591" cy="4321175"/>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5"/>
          </p:nvPr>
        </p:nvSpPr>
        <p:spPr/>
        <p:txBody>
          <a:bodyPr/>
          <a:lstStyle>
            <a:lvl1pPr>
              <a:defRPr/>
            </a:lvl1pPr>
          </a:lstStyle>
          <a:p>
            <a:pPr>
              <a:defRPr/>
            </a:pPr>
            <a:r>
              <a:rPr lang="en-US" dirty="0"/>
              <a:t>PRESENTATION TITLE  |  00 MONTH YEAR</a:t>
            </a:r>
            <a:endParaRPr dirty="0"/>
          </a:p>
        </p:txBody>
      </p:sp>
      <p:sp>
        <p:nvSpPr>
          <p:cNvPr id="7" name="Slide Number Placeholder 5"/>
          <p:cNvSpPr>
            <a:spLocks noGrp="1"/>
          </p:cNvSpPr>
          <p:nvPr>
            <p:ph type="sldNum" sz="quarter" idx="16"/>
          </p:nvPr>
        </p:nvSpPr>
        <p:spPr/>
        <p:txBody>
          <a:bodyPr/>
          <a:lstStyle>
            <a:lvl1pPr>
              <a:defRPr/>
            </a:lvl1pPr>
          </a:lstStyle>
          <a:p>
            <a:pPr>
              <a:defRPr/>
            </a:pPr>
            <a:fld id="{FB311F2E-BF12-4320-B249-B613FD57DFCC}" type="slidenum">
              <a:rPr/>
              <a:pPr>
                <a:defRPr/>
              </a:pPr>
              <a:t>‹#›</a:t>
            </a:fld>
            <a:endParaRPr dirty="0"/>
          </a:p>
        </p:txBody>
      </p:sp>
    </p:spTree>
    <p:extLst>
      <p:ext uri="{BB962C8B-B14F-4D97-AF65-F5344CB8AC3E}">
        <p14:creationId xmlns:p14="http://schemas.microsoft.com/office/powerpoint/2010/main" val="2637449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mp; Grey Title">
    <p:bg bwMode="ltGray">
      <p:bgRef idx="1001">
        <a:schemeClr val="bg1"/>
      </p:bgRef>
    </p:bg>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50743" y="2312501"/>
            <a:ext cx="3870969" cy="3853350"/>
          </a:xfrm>
        </p:spPr>
        <p:txBody>
          <a:bodyPr/>
          <a:lstStyle>
            <a:lvl1pPr>
              <a:defRPr sz="1400"/>
            </a:lvl1pPr>
          </a:lstStyle>
          <a:p>
            <a:pPr lvl="0"/>
            <a:r>
              <a:rPr lang="en-US" smtClean="0"/>
              <a:t>Click to edit Master text styles</a:t>
            </a:r>
          </a:p>
        </p:txBody>
      </p:sp>
      <p:sp>
        <p:nvSpPr>
          <p:cNvPr id="10" name="Text Placeholder 7"/>
          <p:cNvSpPr>
            <a:spLocks noGrp="1"/>
          </p:cNvSpPr>
          <p:nvPr>
            <p:ph type="body" sz="quarter" idx="17"/>
          </p:nvPr>
        </p:nvSpPr>
        <p:spPr>
          <a:xfrm>
            <a:off x="4750743" y="2055132"/>
            <a:ext cx="3870970" cy="257369"/>
          </a:xfrm>
          <a:solidFill>
            <a:srgbClr val="4D4542"/>
          </a:solidFill>
          <a:ln w="6350">
            <a:solidFill>
              <a:schemeClr val="bg1"/>
            </a:solidFill>
          </a:ln>
        </p:spPr>
        <p:txBody>
          <a:bodyPr lIns="72000" tIns="36000" rIns="72000" bIns="36000" anchor="b" anchorCtr="0">
            <a:spAutoFit/>
          </a:bodyPr>
          <a:lstStyle>
            <a:lvl1pPr>
              <a:spcAft>
                <a:spcPts val="0"/>
              </a:spcAft>
              <a:defRPr sz="1200" b="0">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baseline="0" smtClean="0">
                <a:solidFill>
                  <a:schemeClr val="bg2"/>
                </a:solidFill>
                <a:latin typeface="+mj-lt"/>
                <a:ea typeface="+mj-ea"/>
                <a:cs typeface="Arial" pitchFamily="34" charset="0"/>
              </a:defRPr>
            </a:lvl1pPr>
            <a:lvl2pPr>
              <a:lnSpc>
                <a:spcPct val="90000"/>
              </a:lnSpc>
              <a:spcAft>
                <a:spcPts val="0"/>
              </a:spcAft>
              <a:defRPr lang="en-US" sz="22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2"/>
          <p:cNvSpPr>
            <a:spLocks noGrp="1"/>
          </p:cNvSpPr>
          <p:nvPr>
            <p:ph type="ftr" sz="quarter" idx="19"/>
          </p:nvPr>
        </p:nvSpPr>
        <p:spPr/>
        <p:txBody>
          <a:bodyPr/>
          <a:lstStyle>
            <a:lvl1pPr>
              <a:defRPr dirty="0">
                <a:solidFill>
                  <a:srgbClr val="898989"/>
                </a:solidFill>
              </a:defRPr>
            </a:lvl1pPr>
          </a:lstStyle>
          <a:p>
            <a:pPr>
              <a:defRPr/>
            </a:pPr>
            <a:r>
              <a:rPr lang="en-US" dirty="0"/>
              <a:t>PRESENTATION TITLE  |  00 MONTH YEAR</a:t>
            </a:r>
            <a:endParaRPr dirty="0"/>
          </a:p>
        </p:txBody>
      </p:sp>
      <p:sp>
        <p:nvSpPr>
          <p:cNvPr id="7" name="Slide Number Placeholder 3"/>
          <p:cNvSpPr>
            <a:spLocks noGrp="1"/>
          </p:cNvSpPr>
          <p:nvPr>
            <p:ph type="sldNum" sz="quarter" idx="20"/>
          </p:nvPr>
        </p:nvSpPr>
        <p:spPr/>
        <p:txBody>
          <a:bodyPr/>
          <a:lstStyle>
            <a:lvl1pPr>
              <a:defRPr/>
            </a:lvl1pPr>
          </a:lstStyle>
          <a:p>
            <a:pPr>
              <a:defRPr/>
            </a:pPr>
            <a:fld id="{E61BA286-9800-46E5-B1DE-CD900E857F3B}" type="slidenum">
              <a:rPr/>
              <a:pPr>
                <a:defRPr/>
              </a:pPr>
              <a:t>‹#›</a:t>
            </a:fld>
            <a:endParaRPr dirty="0"/>
          </a:p>
        </p:txBody>
      </p:sp>
    </p:spTree>
    <p:extLst>
      <p:ext uri="{BB962C8B-B14F-4D97-AF65-F5344CB8AC3E}">
        <p14:creationId xmlns:p14="http://schemas.microsoft.com/office/powerpoint/2010/main" val="56933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mp; Picture">
    <p:bg bwMode="ltGray">
      <p:bgRef idx="1001">
        <a:schemeClr val="bg1"/>
      </p:bgRef>
    </p:bg>
    <p:spTree>
      <p:nvGrpSpPr>
        <p:cNvPr id="1" name=""/>
        <p:cNvGrpSpPr/>
        <p:nvPr/>
      </p:nvGrpSpPr>
      <p:grpSpPr>
        <a:xfrm>
          <a:off x="0" y="0"/>
          <a:ext cx="0" cy="0"/>
          <a:chOff x="0" y="0"/>
          <a:chExt cx="0" cy="0"/>
        </a:xfrm>
      </p:grpSpPr>
      <p:sp>
        <p:nvSpPr>
          <p:cNvPr id="11" name="Title 1"/>
          <p:cNvSpPr>
            <a:spLocks noGrp="1"/>
          </p:cNvSpPr>
          <p:nvPr>
            <p:ph type="body" sz="quarter" idx="13"/>
          </p:nvPr>
        </p:nvSpPr>
        <p:spPr>
          <a:xfrm>
            <a:off x="557213" y="506116"/>
            <a:ext cx="6580072" cy="852653"/>
          </a:xfrm>
        </p:spPr>
        <p:txBody>
          <a:bodyPr anchor="t">
            <a:noAutofit/>
          </a:bodyPr>
          <a:lstStyle>
            <a:lvl1pPr>
              <a:lnSpc>
                <a:spcPct val="90000"/>
              </a:lnSpc>
              <a:spcAft>
                <a:spcPts val="0"/>
              </a:spcAft>
              <a:defRPr lang="en-US" sz="2200" cap="none" baseline="0" smtClean="0">
                <a:solidFill>
                  <a:schemeClr val="bg2"/>
                </a:solidFill>
                <a:latin typeface="+mj-lt"/>
                <a:ea typeface="+mj-ea"/>
                <a:cs typeface="Arial" pitchFamily="34" charset="0"/>
              </a:defRPr>
            </a:lvl1pPr>
            <a:lvl2pPr>
              <a:lnSpc>
                <a:spcPct val="90000"/>
              </a:lnSpc>
              <a:spcAft>
                <a:spcPts val="0"/>
              </a:spcAft>
              <a:defRPr lang="en-US" sz="2200" cap="none" baseline="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18"/>
          </p:nvPr>
        </p:nvSpPr>
        <p:spPr>
          <a:xfrm>
            <a:off x="558000" y="1620000"/>
            <a:ext cx="3913188"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a:lstStyle/>
          <a:p>
            <a:pPr lvl="0"/>
            <a:r>
              <a:rPr lang="en-US" noProof="0" dirty="0" smtClean="0"/>
              <a:t>Click icon to add picture</a:t>
            </a:r>
            <a:endParaRPr lang="en-AU" noProof="0" dirty="0"/>
          </a:p>
        </p:txBody>
      </p:sp>
      <p:sp>
        <p:nvSpPr>
          <p:cNvPr id="6" name="Footer Placeholder 2"/>
          <p:cNvSpPr>
            <a:spLocks noGrp="1"/>
          </p:cNvSpPr>
          <p:nvPr>
            <p:ph type="ftr" sz="quarter" idx="20"/>
          </p:nvPr>
        </p:nvSpPr>
        <p:spPr/>
        <p:txBody>
          <a:bodyPr/>
          <a:lstStyle>
            <a:lvl1pPr>
              <a:defRPr dirty="0">
                <a:solidFill>
                  <a:srgbClr val="898989"/>
                </a:solidFill>
              </a:defRPr>
            </a:lvl1pPr>
          </a:lstStyle>
          <a:p>
            <a:pPr>
              <a:defRPr/>
            </a:pPr>
            <a:r>
              <a:rPr lang="en-US" dirty="0"/>
              <a:t>PRESENTATION TITLE  |  00 MONTH YEAR</a:t>
            </a:r>
            <a:endParaRPr dirty="0"/>
          </a:p>
        </p:txBody>
      </p:sp>
      <p:sp>
        <p:nvSpPr>
          <p:cNvPr id="7" name="Slide Number Placeholder 3"/>
          <p:cNvSpPr>
            <a:spLocks noGrp="1"/>
          </p:cNvSpPr>
          <p:nvPr>
            <p:ph type="sldNum" sz="quarter" idx="21"/>
          </p:nvPr>
        </p:nvSpPr>
        <p:spPr/>
        <p:txBody>
          <a:bodyPr/>
          <a:lstStyle>
            <a:lvl1pPr>
              <a:defRPr/>
            </a:lvl1pPr>
          </a:lstStyle>
          <a:p>
            <a:pPr>
              <a:defRPr/>
            </a:pPr>
            <a:fld id="{B9A027A9-0B9E-4467-8A0E-6DD2F1E35D91}" type="slidenum">
              <a:rPr/>
              <a:pPr>
                <a:defRPr/>
              </a:pPr>
              <a:t>‹#›</a:t>
            </a:fld>
            <a:endParaRPr dirty="0"/>
          </a:p>
        </p:txBody>
      </p:sp>
    </p:spTree>
    <p:extLst>
      <p:ext uri="{BB962C8B-B14F-4D97-AF65-F5344CB8AC3E}">
        <p14:creationId xmlns:p14="http://schemas.microsoft.com/office/powerpoint/2010/main" val="62839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body" sz="quarter" idx="14"/>
          </p:nvPr>
        </p:nvSpPr>
        <p:spPr>
          <a:xfrm>
            <a:off x="557213" y="506116"/>
            <a:ext cx="6580072" cy="852653"/>
          </a:xfrm>
        </p:spPr>
        <p:txBody>
          <a:bodyPr anchor="t">
            <a:noAutofit/>
          </a:bodyPr>
          <a:lstStyle>
            <a:lvl1pPr>
              <a:lnSpc>
                <a:spcPct val="90000"/>
              </a:lnSpc>
              <a:spcAft>
                <a:spcPts val="0"/>
              </a:spcAft>
              <a:defRPr lang="en-US" sz="2200" cap="none"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3" name="Footer Placeholder 4"/>
          <p:cNvSpPr>
            <a:spLocks noGrp="1"/>
          </p:cNvSpPr>
          <p:nvPr>
            <p:ph type="ftr" sz="quarter" idx="15"/>
          </p:nvPr>
        </p:nvSpPr>
        <p:spPr/>
        <p:txBody>
          <a:bodyPr/>
          <a:lstStyle>
            <a:lvl1pPr>
              <a:defRPr/>
            </a:lvl1pPr>
          </a:lstStyle>
          <a:p>
            <a:pPr>
              <a:defRPr/>
            </a:pPr>
            <a:r>
              <a:rPr lang="en-US" dirty="0"/>
              <a:t>PRESENTATION TITLE  |  00 MONTH YEAR</a:t>
            </a:r>
            <a:endParaRPr dirty="0"/>
          </a:p>
        </p:txBody>
      </p:sp>
      <p:sp>
        <p:nvSpPr>
          <p:cNvPr id="4" name="Slide Number Placeholder 5"/>
          <p:cNvSpPr>
            <a:spLocks noGrp="1"/>
          </p:cNvSpPr>
          <p:nvPr>
            <p:ph type="sldNum" sz="quarter" idx="16"/>
          </p:nvPr>
        </p:nvSpPr>
        <p:spPr/>
        <p:txBody>
          <a:bodyPr/>
          <a:lstStyle>
            <a:lvl1pPr>
              <a:defRPr/>
            </a:lvl1pPr>
          </a:lstStyle>
          <a:p>
            <a:pPr>
              <a:defRPr/>
            </a:pPr>
            <a:fld id="{4F09B4E0-145D-4B2A-AB84-9C87F34106A6}" type="slidenum">
              <a:rPr/>
              <a:pPr>
                <a:defRPr/>
              </a:pPr>
              <a:t>‹#›</a:t>
            </a:fld>
            <a:endParaRPr dirty="0"/>
          </a:p>
        </p:txBody>
      </p:sp>
    </p:spTree>
    <p:extLst>
      <p:ext uri="{BB962C8B-B14F-4D97-AF65-F5344CB8AC3E}">
        <p14:creationId xmlns:p14="http://schemas.microsoft.com/office/powerpoint/2010/main" val="109295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Table or Chart">
    <p:bg bwMode="ltGray">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58000" y="1466032"/>
            <a:ext cx="6612654" cy="429952"/>
          </a:xfrm>
        </p:spPr>
        <p:txBody>
          <a:bodyPr anchor="b" anchorCtr="0">
            <a:noAutofit/>
          </a:bodyPr>
          <a:lstStyle>
            <a:lvl1pPr>
              <a:defRPr sz="1800" b="0">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US" smtClean="0"/>
              <a:t>Click to edit Master text styles</a:t>
            </a:r>
          </a:p>
        </p:txBody>
      </p:sp>
      <p:sp>
        <p:nvSpPr>
          <p:cNvPr id="9" name="Text Placeholder 7"/>
          <p:cNvSpPr>
            <a:spLocks noGrp="1"/>
          </p:cNvSpPr>
          <p:nvPr>
            <p:ph type="body" sz="quarter" idx="17"/>
          </p:nvPr>
        </p:nvSpPr>
        <p:spPr>
          <a:xfrm>
            <a:off x="558000" y="2081010"/>
            <a:ext cx="8045036" cy="257369"/>
          </a:xfrm>
          <a:solidFill>
            <a:srgbClr val="4D4542"/>
          </a:solidFill>
          <a:ln w="6350">
            <a:solidFill>
              <a:schemeClr val="bg1"/>
            </a:solidFill>
          </a:ln>
        </p:spPr>
        <p:txBody>
          <a:bodyPr lIns="72000" tIns="36000" rIns="72000" bIns="36000" anchor="b" anchorCtr="0">
            <a:spAutoFit/>
          </a:bodyPr>
          <a:lstStyle>
            <a:lvl1pPr>
              <a:defRPr lang="en-AU" sz="1200" baseline="0" dirty="0">
                <a:solidFill>
                  <a:schemeClr val="bg1"/>
                </a:solidFill>
              </a:defRPr>
            </a:lvl1pPr>
          </a:lstStyle>
          <a:p>
            <a:pPr lvl="0"/>
            <a:r>
              <a:rPr lang="en-US" smtClean="0"/>
              <a:t>Click to edit Master text styles</a:t>
            </a:r>
          </a:p>
        </p:txBody>
      </p:sp>
      <p:sp>
        <p:nvSpPr>
          <p:cNvPr id="10" name="Content Placeholder 8"/>
          <p:cNvSpPr>
            <a:spLocks noGrp="1"/>
          </p:cNvSpPr>
          <p:nvPr>
            <p:ph sz="quarter" idx="16"/>
          </p:nvPr>
        </p:nvSpPr>
        <p:spPr>
          <a:xfrm>
            <a:off x="558000" y="2438890"/>
            <a:ext cx="8045036" cy="3726960"/>
          </a:xfrm>
        </p:spPr>
        <p:txBody>
          <a:bodyPr/>
          <a:lstStyle>
            <a:lvl1pPr>
              <a:defRPr/>
            </a:lvl1pPr>
          </a:lstStyle>
          <a:p>
            <a:pPr lvl="0"/>
            <a:r>
              <a:rPr lang="en-US" smtClean="0"/>
              <a:t>Click to edit Master text styles</a:t>
            </a:r>
          </a:p>
        </p:txBody>
      </p:sp>
      <p:sp>
        <p:nvSpPr>
          <p:cNvPr id="11" name="Title 1"/>
          <p:cNvSpPr>
            <a:spLocks noGrp="1"/>
          </p:cNvSpPr>
          <p:nvPr>
            <p:ph type="body" sz="quarter" idx="13"/>
          </p:nvPr>
        </p:nvSpPr>
        <p:spPr>
          <a:xfrm>
            <a:off x="557213" y="506116"/>
            <a:ext cx="6580072" cy="852653"/>
          </a:xfrm>
        </p:spPr>
        <p:txBody>
          <a:bodyPr anchor="t">
            <a:noAutofit/>
          </a:bodyPr>
          <a:lstStyle>
            <a:lvl1pPr marL="712788" indent="0">
              <a:lnSpc>
                <a:spcPct val="90000"/>
              </a:lnSpc>
              <a:spcAft>
                <a:spcPts val="0"/>
              </a:spcAft>
              <a:defRPr lang="en-US" sz="2200" cap="none" smtClean="0">
                <a:solidFill>
                  <a:schemeClr val="bg2"/>
                </a:solidFill>
                <a:latin typeface="+mj-lt"/>
                <a:ea typeface="+mj-ea"/>
                <a:cs typeface="Arial" pitchFamily="34" charset="0"/>
              </a:defRPr>
            </a:lvl1pPr>
            <a:lvl2pPr marL="712788" indent="0">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smtClean="0"/>
              <a:t>Click to edit Master text styles</a:t>
            </a:r>
          </a:p>
          <a:p>
            <a:pPr lvl="1"/>
            <a:r>
              <a:rPr lang="en-US" smtClean="0"/>
              <a:t>Second level</a:t>
            </a:r>
          </a:p>
        </p:txBody>
      </p:sp>
      <p:sp>
        <p:nvSpPr>
          <p:cNvPr id="6" name="Footer Placeholder 2"/>
          <p:cNvSpPr>
            <a:spLocks noGrp="1"/>
          </p:cNvSpPr>
          <p:nvPr>
            <p:ph type="ftr" sz="quarter" idx="18"/>
          </p:nvPr>
        </p:nvSpPr>
        <p:spPr/>
        <p:txBody>
          <a:bodyPr/>
          <a:lstStyle>
            <a:lvl1pPr>
              <a:defRPr dirty="0">
                <a:solidFill>
                  <a:srgbClr val="898989"/>
                </a:solidFill>
              </a:defRPr>
            </a:lvl1pPr>
          </a:lstStyle>
          <a:p>
            <a:pPr>
              <a:defRPr/>
            </a:pPr>
            <a:r>
              <a:rPr lang="en-US" dirty="0"/>
              <a:t>PRESENTATION TITLE  |  00 MONTH YEAR</a:t>
            </a:r>
            <a:endParaRPr dirty="0"/>
          </a:p>
        </p:txBody>
      </p:sp>
      <p:sp>
        <p:nvSpPr>
          <p:cNvPr id="7" name="Slide Number Placeholder 3"/>
          <p:cNvSpPr>
            <a:spLocks noGrp="1"/>
          </p:cNvSpPr>
          <p:nvPr>
            <p:ph type="sldNum" sz="quarter" idx="19"/>
          </p:nvPr>
        </p:nvSpPr>
        <p:spPr/>
        <p:txBody>
          <a:bodyPr/>
          <a:lstStyle>
            <a:lvl1pPr>
              <a:defRPr/>
            </a:lvl1pPr>
          </a:lstStyle>
          <a:p>
            <a:pPr>
              <a:defRPr/>
            </a:pPr>
            <a:fld id="{F78985B7-0BEE-4CA6-BA1D-E64A5DA47568}" type="slidenum">
              <a:rPr/>
              <a:pPr>
                <a:defRPr/>
              </a:pPr>
              <a:t>‹#›</a:t>
            </a:fld>
            <a:endParaRPr dirty="0"/>
          </a:p>
        </p:txBody>
      </p:sp>
    </p:spTree>
    <p:extLst>
      <p:ext uri="{BB962C8B-B14F-4D97-AF65-F5344CB8AC3E}">
        <p14:creationId xmlns:p14="http://schemas.microsoft.com/office/powerpoint/2010/main" val="16055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97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rang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a:xfrm>
            <a:off x="5029200" y="6413500"/>
            <a:ext cx="2133600" cy="365125"/>
          </a:xfrm>
          <a:prstGeom prst="rect">
            <a:avLst/>
          </a:prstGeom>
        </p:spPr>
        <p:txBody>
          <a:bodyPr/>
          <a:lstStyle>
            <a:lvl1pPr fontAlgn="auto">
              <a:spcBef>
                <a:spcPts val="0"/>
              </a:spcBef>
              <a:spcAft>
                <a:spcPts val="0"/>
              </a:spcAft>
              <a:defRPr dirty="0">
                <a:latin typeface="+mn-lt"/>
              </a:defRPr>
            </a:lvl1pPr>
          </a:lstStyle>
          <a:p>
            <a:pPr>
              <a:defRPr/>
            </a:pPr>
            <a:endParaRPr lang="en-AU" dirty="0"/>
          </a:p>
        </p:txBody>
      </p:sp>
      <p:sp>
        <p:nvSpPr>
          <p:cNvPr id="4" name="Footer Placeholder 4"/>
          <p:cNvSpPr>
            <a:spLocks noGrp="1"/>
          </p:cNvSpPr>
          <p:nvPr>
            <p:ph type="ftr" sz="quarter" idx="11"/>
          </p:nvPr>
        </p:nvSpPr>
        <p:spPr/>
        <p:txBody>
          <a:bodyPr/>
          <a:lstStyle>
            <a:lvl1pPr>
              <a:defRPr dirty="0"/>
            </a:lvl1pPr>
          </a:lstStyle>
          <a:p>
            <a:pPr>
              <a:defRPr/>
            </a:pPr>
            <a:r>
              <a:rPr lang="en-US" dirty="0"/>
              <a:t>PRESENTATION TITLE  |  00 MONTH YEAR</a:t>
            </a:r>
            <a:endParaRPr dirty="0"/>
          </a:p>
        </p:txBody>
      </p:sp>
      <p:sp>
        <p:nvSpPr>
          <p:cNvPr id="5" name="Slide Number Placeholder 5"/>
          <p:cNvSpPr>
            <a:spLocks noGrp="1"/>
          </p:cNvSpPr>
          <p:nvPr>
            <p:ph type="sldNum" sz="quarter" idx="12"/>
          </p:nvPr>
        </p:nvSpPr>
        <p:spPr/>
        <p:txBody>
          <a:bodyPr/>
          <a:lstStyle>
            <a:lvl1pPr>
              <a:defRPr/>
            </a:lvl1pPr>
          </a:lstStyle>
          <a:p>
            <a:pPr>
              <a:defRPr/>
            </a:pPr>
            <a:fld id="{4E771F19-A19F-4142-9F0F-1FF61E1E4056}" type="slidenum">
              <a:rPr/>
              <a:pPr>
                <a:defRPr/>
              </a:pPr>
              <a:t>‹#›</a:t>
            </a:fld>
            <a:endParaRPr dirty="0"/>
          </a:p>
        </p:txBody>
      </p:sp>
    </p:spTree>
    <p:extLst>
      <p:ext uri="{BB962C8B-B14F-4D97-AF65-F5344CB8AC3E}">
        <p14:creationId xmlns:p14="http://schemas.microsoft.com/office/powerpoint/2010/main" val="345432057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4546" y="478575"/>
            <a:ext cx="7886700" cy="338554"/>
          </a:xfrm>
          <a:prstGeom prst="rect">
            <a:avLst/>
          </a:prstGeom>
          <a:noFill/>
        </p:spPr>
        <p:txBody>
          <a:bodyPr rtlCol="0">
            <a:spAutoFit/>
          </a:bodyPr>
          <a:lstStyle/>
          <a:p>
            <a:pPr lvl="0"/>
            <a:r>
              <a:rPr lang="en-US" dirty="0" smtClean="0"/>
              <a:t>Click to edit Master title style</a:t>
            </a:r>
            <a:endParaRPr lang="en-US" dirty="0"/>
          </a:p>
        </p:txBody>
      </p:sp>
      <p:sp>
        <p:nvSpPr>
          <p:cNvPr id="3" name="Slide Number Placeholder 5"/>
          <p:cNvSpPr>
            <a:spLocks noGrp="1"/>
          </p:cNvSpPr>
          <p:nvPr>
            <p:ph type="sldNum" sz="quarter" idx="10"/>
          </p:nvPr>
        </p:nvSpPr>
        <p:spPr>
          <a:xfrm>
            <a:off x="6669088" y="6451600"/>
            <a:ext cx="2057400" cy="296863"/>
          </a:xfrm>
        </p:spPr>
        <p:txBody>
          <a:bodyPr lIns="74295" tIns="37147" rIns="74295" bIns="37147"/>
          <a:lstStyle>
            <a:lvl1pPr marL="0" marR="0" indent="0" algn="r">
              <a:spcBef>
                <a:spcPts val="0"/>
              </a:spcBef>
              <a:spcAft>
                <a:spcPts val="0"/>
              </a:spcAft>
              <a:defRPr sz="975">
                <a:solidFill>
                  <a:prstClr val="black">
                    <a:tint val="75000"/>
                  </a:prstClr>
                </a:solidFill>
              </a:defRPr>
            </a:lvl1pPr>
          </a:lstStyle>
          <a:p>
            <a:pPr>
              <a:defRPr/>
            </a:pPr>
            <a:fld id="{21C3FB79-8D76-404C-8146-D137B8DE3A4F}" type="slidenum">
              <a:rPr/>
              <a:pPr>
                <a:defRPr/>
              </a:pPr>
              <a:t>‹#›</a:t>
            </a:fld>
            <a:endParaRPr dirty="0"/>
          </a:p>
        </p:txBody>
      </p:sp>
    </p:spTree>
    <p:extLst>
      <p:ext uri="{BB962C8B-B14F-4D97-AF65-F5344CB8AC3E}">
        <p14:creationId xmlns:p14="http://schemas.microsoft.com/office/powerpoint/2010/main" val="36883622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ine - Cover Pag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3"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5" name="Group 42"/>
          <p:cNvGrpSpPr>
            <a:grpSpLocks noChangeAspect="1"/>
          </p:cNvGrpSpPr>
          <p:nvPr userDrawn="1"/>
        </p:nvGrpSpPr>
        <p:grpSpPr bwMode="auto">
          <a:xfrm>
            <a:off x="7713663" y="5995988"/>
            <a:ext cx="863600" cy="541337"/>
            <a:chOff x="4870" y="3777"/>
            <a:chExt cx="544" cy="341"/>
          </a:xfrm>
        </p:grpSpPr>
        <p:sp>
          <p:nvSpPr>
            <p:cNvPr id="16"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7" name="Rectangle 25"/>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8"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28"/>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29"/>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32"/>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33"/>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36"/>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40"/>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8834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ine - Cover with graphic">
    <p:bg>
      <p:bgPr>
        <a:solidFill>
          <a:srgbClr val="E7E4E0"/>
        </a:solidFill>
        <a:effectLst/>
      </p:bgPr>
    </p:bg>
    <p:spTree>
      <p:nvGrpSpPr>
        <p:cNvPr id="1" name=""/>
        <p:cNvGrpSpPr/>
        <p:nvPr/>
      </p:nvGrpSpPr>
      <p:grpSpPr>
        <a:xfrm>
          <a:off x="0" y="0"/>
          <a:ext cx="0" cy="0"/>
          <a:chOff x="0" y="0"/>
          <a:chExt cx="0" cy="0"/>
        </a:xfrm>
      </p:grpSpPr>
      <p:pic>
        <p:nvPicPr>
          <p:cNvPr id="5" name="Picture 15" hidd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167188" y="0"/>
            <a:ext cx="4976812" cy="6877050"/>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grpSp>
        <p:nvGrpSpPr>
          <p:cNvPr id="7" name="Group 17"/>
          <p:cNvGrpSpPr>
            <a:grpSpLocks/>
          </p:cNvGrpSpPr>
          <p:nvPr userDrawn="1"/>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2"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3" name="Rectangle 967"/>
          <p:cNvSpPr>
            <a:spLocks noChangeArrowheads="1"/>
          </p:cNvSpPr>
          <p:nvPr userDrawn="1"/>
        </p:nvSpPr>
        <p:spPr bwMode="auto">
          <a:xfrm>
            <a:off x="-4763" y="0"/>
            <a:ext cx="4464051" cy="6877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5" name="Freeform 968"/>
          <p:cNvSpPr>
            <a:spLocks/>
          </p:cNvSpPr>
          <p:nvPr userDrawn="1"/>
        </p:nvSpPr>
        <p:spPr bwMode="auto">
          <a:xfrm>
            <a:off x="-4763" y="-30163"/>
            <a:ext cx="4464051" cy="6911976"/>
          </a:xfrm>
          <a:custGeom>
            <a:avLst/>
            <a:gdLst>
              <a:gd name="T0" fmla="*/ 2147483647 w 2812"/>
              <a:gd name="T1" fmla="*/ 2147483647 h 4354"/>
              <a:gd name="T2" fmla="*/ 0 w 2812"/>
              <a:gd name="T3" fmla="*/ 2147483647 h 4354"/>
              <a:gd name="T4" fmla="*/ 0 w 2812"/>
              <a:gd name="T5" fmla="*/ 0 h 4354"/>
              <a:gd name="T6" fmla="*/ 2147483647 w 2812"/>
              <a:gd name="T7" fmla="*/ 0 h 43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4354">
                <a:moveTo>
                  <a:pt x="2812" y="4354"/>
                </a:moveTo>
                <a:lnTo>
                  <a:pt x="0" y="4354"/>
                </a:lnTo>
                <a:lnTo>
                  <a:pt x="0" y="0"/>
                </a:lnTo>
                <a:lnTo>
                  <a:pt x="28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 name="Freeform 969"/>
          <p:cNvSpPr>
            <a:spLocks/>
          </p:cNvSpPr>
          <p:nvPr userDrawn="1"/>
        </p:nvSpPr>
        <p:spPr bwMode="auto">
          <a:xfrm>
            <a:off x="323691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 name="Freeform 970"/>
          <p:cNvSpPr>
            <a:spLocks/>
          </p:cNvSpPr>
          <p:nvPr userDrawn="1"/>
        </p:nvSpPr>
        <p:spPr bwMode="auto">
          <a:xfrm>
            <a:off x="337820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 name="Freeform 971"/>
          <p:cNvSpPr>
            <a:spLocks/>
          </p:cNvSpPr>
          <p:nvPr userDrawn="1"/>
        </p:nvSpPr>
        <p:spPr bwMode="auto">
          <a:xfrm>
            <a:off x="380365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972"/>
          <p:cNvSpPr>
            <a:spLocks/>
          </p:cNvSpPr>
          <p:nvPr userDrawn="1"/>
        </p:nvSpPr>
        <p:spPr bwMode="auto">
          <a:xfrm>
            <a:off x="394493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973"/>
          <p:cNvSpPr>
            <a:spLocks/>
          </p:cNvSpPr>
          <p:nvPr userDrawn="1"/>
        </p:nvSpPr>
        <p:spPr bwMode="auto">
          <a:xfrm>
            <a:off x="3522663"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974"/>
          <p:cNvSpPr>
            <a:spLocks/>
          </p:cNvSpPr>
          <p:nvPr userDrawn="1"/>
        </p:nvSpPr>
        <p:spPr bwMode="auto">
          <a:xfrm>
            <a:off x="366236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975"/>
          <p:cNvSpPr>
            <a:spLocks/>
          </p:cNvSpPr>
          <p:nvPr userDrawn="1"/>
        </p:nvSpPr>
        <p:spPr bwMode="auto">
          <a:xfrm>
            <a:off x="30956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976"/>
          <p:cNvSpPr>
            <a:spLocks/>
          </p:cNvSpPr>
          <p:nvPr userDrawn="1"/>
        </p:nvSpPr>
        <p:spPr bwMode="auto">
          <a:xfrm>
            <a:off x="2530475"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977"/>
          <p:cNvSpPr>
            <a:spLocks/>
          </p:cNvSpPr>
          <p:nvPr userDrawn="1"/>
        </p:nvSpPr>
        <p:spPr bwMode="auto">
          <a:xfrm>
            <a:off x="295275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978"/>
          <p:cNvSpPr>
            <a:spLocks/>
          </p:cNvSpPr>
          <p:nvPr userDrawn="1"/>
        </p:nvSpPr>
        <p:spPr bwMode="auto">
          <a:xfrm>
            <a:off x="2105025"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979"/>
          <p:cNvSpPr>
            <a:spLocks/>
          </p:cNvSpPr>
          <p:nvPr userDrawn="1"/>
        </p:nvSpPr>
        <p:spPr bwMode="auto">
          <a:xfrm>
            <a:off x="22447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980"/>
          <p:cNvSpPr>
            <a:spLocks/>
          </p:cNvSpPr>
          <p:nvPr userDrawn="1"/>
        </p:nvSpPr>
        <p:spPr bwMode="auto">
          <a:xfrm>
            <a:off x="267017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981"/>
          <p:cNvSpPr>
            <a:spLocks/>
          </p:cNvSpPr>
          <p:nvPr userDrawn="1"/>
        </p:nvSpPr>
        <p:spPr bwMode="auto">
          <a:xfrm>
            <a:off x="2811463"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982"/>
          <p:cNvSpPr>
            <a:spLocks/>
          </p:cNvSpPr>
          <p:nvPr userDrawn="1"/>
        </p:nvSpPr>
        <p:spPr bwMode="auto">
          <a:xfrm>
            <a:off x="2386013"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983"/>
          <p:cNvSpPr>
            <a:spLocks/>
          </p:cNvSpPr>
          <p:nvPr userDrawn="1"/>
        </p:nvSpPr>
        <p:spPr bwMode="auto">
          <a:xfrm>
            <a:off x="4087813" y="78898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984"/>
          <p:cNvSpPr>
            <a:spLocks/>
          </p:cNvSpPr>
          <p:nvPr userDrawn="1"/>
        </p:nvSpPr>
        <p:spPr bwMode="auto">
          <a:xfrm>
            <a:off x="971550" y="78898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985"/>
          <p:cNvSpPr>
            <a:spLocks/>
          </p:cNvSpPr>
          <p:nvPr userDrawn="1"/>
        </p:nvSpPr>
        <p:spPr bwMode="auto">
          <a:xfrm>
            <a:off x="111283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 name="Freeform 986"/>
          <p:cNvSpPr>
            <a:spLocks/>
          </p:cNvSpPr>
          <p:nvPr userDrawn="1"/>
        </p:nvSpPr>
        <p:spPr bwMode="auto">
          <a:xfrm>
            <a:off x="125253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 name="Freeform 987"/>
          <p:cNvSpPr>
            <a:spLocks/>
          </p:cNvSpPr>
          <p:nvPr userDrawn="1"/>
        </p:nvSpPr>
        <p:spPr bwMode="auto">
          <a:xfrm>
            <a:off x="139382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 name="Freeform 988"/>
          <p:cNvSpPr>
            <a:spLocks/>
          </p:cNvSpPr>
          <p:nvPr userDrawn="1"/>
        </p:nvSpPr>
        <p:spPr bwMode="auto">
          <a:xfrm>
            <a:off x="1960563"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 name="Freeform 989"/>
          <p:cNvSpPr>
            <a:spLocks/>
          </p:cNvSpPr>
          <p:nvPr userDrawn="1"/>
        </p:nvSpPr>
        <p:spPr bwMode="auto">
          <a:xfrm>
            <a:off x="1819275"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 name="Freeform 990"/>
          <p:cNvSpPr>
            <a:spLocks/>
          </p:cNvSpPr>
          <p:nvPr userDrawn="1"/>
        </p:nvSpPr>
        <p:spPr bwMode="auto">
          <a:xfrm>
            <a:off x="82708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 name="Freeform 991"/>
          <p:cNvSpPr>
            <a:spLocks/>
          </p:cNvSpPr>
          <p:nvPr userDrawn="1"/>
        </p:nvSpPr>
        <p:spPr bwMode="auto">
          <a:xfrm>
            <a:off x="153828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 name="Freeform 992"/>
          <p:cNvSpPr>
            <a:spLocks/>
          </p:cNvSpPr>
          <p:nvPr userDrawn="1"/>
        </p:nvSpPr>
        <p:spPr bwMode="auto">
          <a:xfrm>
            <a:off x="546100"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 name="Freeform 993"/>
          <p:cNvSpPr>
            <a:spLocks/>
          </p:cNvSpPr>
          <p:nvPr userDrawn="1"/>
        </p:nvSpPr>
        <p:spPr bwMode="auto">
          <a:xfrm>
            <a:off x="687388" y="78898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 name="Freeform 994"/>
          <p:cNvSpPr>
            <a:spLocks/>
          </p:cNvSpPr>
          <p:nvPr userDrawn="1"/>
        </p:nvSpPr>
        <p:spPr bwMode="auto">
          <a:xfrm>
            <a:off x="167798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 name="Freeform 995"/>
          <p:cNvSpPr>
            <a:spLocks/>
          </p:cNvSpPr>
          <p:nvPr userDrawn="1"/>
        </p:nvSpPr>
        <p:spPr bwMode="auto">
          <a:xfrm>
            <a:off x="366236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 name="Freeform 996"/>
          <p:cNvSpPr>
            <a:spLocks/>
          </p:cNvSpPr>
          <p:nvPr userDrawn="1"/>
        </p:nvSpPr>
        <p:spPr bwMode="auto">
          <a:xfrm>
            <a:off x="380365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 name="Freeform 997"/>
          <p:cNvSpPr>
            <a:spLocks/>
          </p:cNvSpPr>
          <p:nvPr userDrawn="1"/>
        </p:nvSpPr>
        <p:spPr bwMode="auto">
          <a:xfrm>
            <a:off x="394493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 name="Freeform 998"/>
          <p:cNvSpPr>
            <a:spLocks/>
          </p:cNvSpPr>
          <p:nvPr userDrawn="1"/>
        </p:nvSpPr>
        <p:spPr bwMode="auto">
          <a:xfrm>
            <a:off x="3522663"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 name="Freeform 999"/>
          <p:cNvSpPr>
            <a:spLocks/>
          </p:cNvSpPr>
          <p:nvPr userDrawn="1"/>
        </p:nvSpPr>
        <p:spPr bwMode="auto">
          <a:xfrm>
            <a:off x="3522663"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 name="Freeform 1000"/>
          <p:cNvSpPr>
            <a:spLocks/>
          </p:cNvSpPr>
          <p:nvPr userDrawn="1"/>
        </p:nvSpPr>
        <p:spPr bwMode="auto">
          <a:xfrm>
            <a:off x="394493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 name="Freeform 1001"/>
          <p:cNvSpPr>
            <a:spLocks/>
          </p:cNvSpPr>
          <p:nvPr userDrawn="1"/>
        </p:nvSpPr>
        <p:spPr bwMode="auto">
          <a:xfrm>
            <a:off x="323691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 name="Freeform 1002"/>
          <p:cNvSpPr>
            <a:spLocks/>
          </p:cNvSpPr>
          <p:nvPr userDrawn="1"/>
        </p:nvSpPr>
        <p:spPr bwMode="auto">
          <a:xfrm>
            <a:off x="337820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 name="Freeform 1003"/>
          <p:cNvSpPr>
            <a:spLocks/>
          </p:cNvSpPr>
          <p:nvPr userDrawn="1"/>
        </p:nvSpPr>
        <p:spPr bwMode="auto">
          <a:xfrm>
            <a:off x="3522663"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 name="Freeform 1004"/>
          <p:cNvSpPr>
            <a:spLocks/>
          </p:cNvSpPr>
          <p:nvPr userDrawn="1"/>
        </p:nvSpPr>
        <p:spPr bwMode="auto">
          <a:xfrm>
            <a:off x="3522663"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 name="Freeform 1005"/>
          <p:cNvSpPr>
            <a:spLocks/>
          </p:cNvSpPr>
          <p:nvPr userDrawn="1"/>
        </p:nvSpPr>
        <p:spPr bwMode="auto">
          <a:xfrm>
            <a:off x="366236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 name="Freeform 1006"/>
          <p:cNvSpPr>
            <a:spLocks/>
          </p:cNvSpPr>
          <p:nvPr userDrawn="1"/>
        </p:nvSpPr>
        <p:spPr bwMode="auto">
          <a:xfrm>
            <a:off x="366236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 name="Freeform 1007"/>
          <p:cNvSpPr>
            <a:spLocks/>
          </p:cNvSpPr>
          <p:nvPr userDrawn="1"/>
        </p:nvSpPr>
        <p:spPr bwMode="auto">
          <a:xfrm>
            <a:off x="380365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 name="Freeform 1008"/>
          <p:cNvSpPr>
            <a:spLocks/>
          </p:cNvSpPr>
          <p:nvPr userDrawn="1"/>
        </p:nvSpPr>
        <p:spPr bwMode="auto">
          <a:xfrm>
            <a:off x="3522663"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 name="Freeform 1009"/>
          <p:cNvSpPr>
            <a:spLocks/>
          </p:cNvSpPr>
          <p:nvPr userDrawn="1"/>
        </p:nvSpPr>
        <p:spPr bwMode="auto">
          <a:xfrm>
            <a:off x="4087813" y="572293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 name="Freeform 1010"/>
          <p:cNvSpPr>
            <a:spLocks/>
          </p:cNvSpPr>
          <p:nvPr userDrawn="1"/>
        </p:nvSpPr>
        <p:spPr bwMode="auto">
          <a:xfrm>
            <a:off x="4087813" y="5345113"/>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 name="Freeform 1011"/>
          <p:cNvSpPr>
            <a:spLocks/>
          </p:cNvSpPr>
          <p:nvPr userDrawn="1"/>
        </p:nvSpPr>
        <p:spPr bwMode="auto">
          <a:xfrm>
            <a:off x="366236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 name="Freeform 1012"/>
          <p:cNvSpPr>
            <a:spLocks/>
          </p:cNvSpPr>
          <p:nvPr userDrawn="1"/>
        </p:nvSpPr>
        <p:spPr bwMode="auto">
          <a:xfrm>
            <a:off x="380365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 name="Freeform 1013"/>
          <p:cNvSpPr>
            <a:spLocks/>
          </p:cNvSpPr>
          <p:nvPr userDrawn="1"/>
        </p:nvSpPr>
        <p:spPr bwMode="auto">
          <a:xfrm>
            <a:off x="323691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 name="Freeform 1014"/>
          <p:cNvSpPr>
            <a:spLocks/>
          </p:cNvSpPr>
          <p:nvPr userDrawn="1"/>
        </p:nvSpPr>
        <p:spPr bwMode="auto">
          <a:xfrm>
            <a:off x="337820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 name="Freeform 1015"/>
          <p:cNvSpPr>
            <a:spLocks/>
          </p:cNvSpPr>
          <p:nvPr userDrawn="1"/>
        </p:nvSpPr>
        <p:spPr bwMode="auto">
          <a:xfrm>
            <a:off x="4087813" y="553402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 name="Freeform 1016"/>
          <p:cNvSpPr>
            <a:spLocks/>
          </p:cNvSpPr>
          <p:nvPr userDrawn="1"/>
        </p:nvSpPr>
        <p:spPr bwMode="auto">
          <a:xfrm>
            <a:off x="2530475"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 name="Freeform 1017"/>
          <p:cNvSpPr>
            <a:spLocks/>
          </p:cNvSpPr>
          <p:nvPr userDrawn="1"/>
        </p:nvSpPr>
        <p:spPr bwMode="auto">
          <a:xfrm>
            <a:off x="267017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 name="Freeform 1018"/>
          <p:cNvSpPr>
            <a:spLocks/>
          </p:cNvSpPr>
          <p:nvPr userDrawn="1"/>
        </p:nvSpPr>
        <p:spPr bwMode="auto">
          <a:xfrm>
            <a:off x="281146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 name="Freeform 1019"/>
          <p:cNvSpPr>
            <a:spLocks/>
          </p:cNvSpPr>
          <p:nvPr userDrawn="1"/>
        </p:nvSpPr>
        <p:spPr bwMode="auto">
          <a:xfrm>
            <a:off x="295275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 name="Freeform 1020"/>
          <p:cNvSpPr>
            <a:spLocks/>
          </p:cNvSpPr>
          <p:nvPr userDrawn="1"/>
        </p:nvSpPr>
        <p:spPr bwMode="auto">
          <a:xfrm>
            <a:off x="30956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 name="Freeform 1021"/>
          <p:cNvSpPr>
            <a:spLocks/>
          </p:cNvSpPr>
          <p:nvPr userDrawn="1"/>
        </p:nvSpPr>
        <p:spPr bwMode="auto">
          <a:xfrm>
            <a:off x="22447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 name="Freeform 1022"/>
          <p:cNvSpPr>
            <a:spLocks/>
          </p:cNvSpPr>
          <p:nvPr userDrawn="1"/>
        </p:nvSpPr>
        <p:spPr bwMode="auto">
          <a:xfrm>
            <a:off x="2386013"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 name="Freeform 1023"/>
          <p:cNvSpPr>
            <a:spLocks/>
          </p:cNvSpPr>
          <p:nvPr userDrawn="1"/>
        </p:nvSpPr>
        <p:spPr bwMode="auto">
          <a:xfrm>
            <a:off x="2386013"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 name="Freeform 1024"/>
          <p:cNvSpPr>
            <a:spLocks/>
          </p:cNvSpPr>
          <p:nvPr userDrawn="1"/>
        </p:nvSpPr>
        <p:spPr bwMode="auto">
          <a:xfrm>
            <a:off x="2530475"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 name="Freeform 1025"/>
          <p:cNvSpPr>
            <a:spLocks/>
          </p:cNvSpPr>
          <p:nvPr userDrawn="1"/>
        </p:nvSpPr>
        <p:spPr bwMode="auto">
          <a:xfrm>
            <a:off x="267017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 name="Freeform 1026"/>
          <p:cNvSpPr>
            <a:spLocks/>
          </p:cNvSpPr>
          <p:nvPr userDrawn="1"/>
        </p:nvSpPr>
        <p:spPr bwMode="auto">
          <a:xfrm>
            <a:off x="281146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 name="Freeform 1027"/>
          <p:cNvSpPr>
            <a:spLocks/>
          </p:cNvSpPr>
          <p:nvPr userDrawn="1"/>
        </p:nvSpPr>
        <p:spPr bwMode="auto">
          <a:xfrm>
            <a:off x="295275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 name="Freeform 1028"/>
          <p:cNvSpPr>
            <a:spLocks/>
          </p:cNvSpPr>
          <p:nvPr userDrawn="1"/>
        </p:nvSpPr>
        <p:spPr bwMode="auto">
          <a:xfrm>
            <a:off x="30956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 name="Freeform 1029"/>
          <p:cNvSpPr>
            <a:spLocks/>
          </p:cNvSpPr>
          <p:nvPr userDrawn="1"/>
        </p:nvSpPr>
        <p:spPr bwMode="auto">
          <a:xfrm>
            <a:off x="2105025"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 name="Freeform 1030"/>
          <p:cNvSpPr>
            <a:spLocks/>
          </p:cNvSpPr>
          <p:nvPr userDrawn="1"/>
        </p:nvSpPr>
        <p:spPr bwMode="auto">
          <a:xfrm>
            <a:off x="2105025"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 name="Freeform 1031"/>
          <p:cNvSpPr>
            <a:spLocks/>
          </p:cNvSpPr>
          <p:nvPr userDrawn="1"/>
        </p:nvSpPr>
        <p:spPr bwMode="auto">
          <a:xfrm>
            <a:off x="2105025"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 name="Freeform 1032"/>
          <p:cNvSpPr>
            <a:spLocks/>
          </p:cNvSpPr>
          <p:nvPr userDrawn="1"/>
        </p:nvSpPr>
        <p:spPr bwMode="auto">
          <a:xfrm>
            <a:off x="267017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 name="Freeform 1033"/>
          <p:cNvSpPr>
            <a:spLocks/>
          </p:cNvSpPr>
          <p:nvPr userDrawn="1"/>
        </p:nvSpPr>
        <p:spPr bwMode="auto">
          <a:xfrm>
            <a:off x="22447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 name="Freeform 1034"/>
          <p:cNvSpPr>
            <a:spLocks/>
          </p:cNvSpPr>
          <p:nvPr userDrawn="1"/>
        </p:nvSpPr>
        <p:spPr bwMode="auto">
          <a:xfrm>
            <a:off x="2386013"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 name="Freeform 1035"/>
          <p:cNvSpPr>
            <a:spLocks/>
          </p:cNvSpPr>
          <p:nvPr userDrawn="1"/>
        </p:nvSpPr>
        <p:spPr bwMode="auto">
          <a:xfrm>
            <a:off x="267017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 name="Freeform 1036"/>
          <p:cNvSpPr>
            <a:spLocks/>
          </p:cNvSpPr>
          <p:nvPr userDrawn="1"/>
        </p:nvSpPr>
        <p:spPr bwMode="auto">
          <a:xfrm>
            <a:off x="2530475"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 name="Freeform 1037"/>
          <p:cNvSpPr>
            <a:spLocks/>
          </p:cNvSpPr>
          <p:nvPr userDrawn="1"/>
        </p:nvSpPr>
        <p:spPr bwMode="auto">
          <a:xfrm>
            <a:off x="267017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 name="Freeform 1038"/>
          <p:cNvSpPr>
            <a:spLocks/>
          </p:cNvSpPr>
          <p:nvPr userDrawn="1"/>
        </p:nvSpPr>
        <p:spPr bwMode="auto">
          <a:xfrm>
            <a:off x="380365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 name="Freeform 1039"/>
          <p:cNvSpPr>
            <a:spLocks/>
          </p:cNvSpPr>
          <p:nvPr userDrawn="1"/>
        </p:nvSpPr>
        <p:spPr bwMode="auto">
          <a:xfrm>
            <a:off x="394493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 name="Freeform 1040"/>
          <p:cNvSpPr>
            <a:spLocks/>
          </p:cNvSpPr>
          <p:nvPr userDrawn="1"/>
        </p:nvSpPr>
        <p:spPr bwMode="auto">
          <a:xfrm>
            <a:off x="22447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 name="Freeform 1041"/>
          <p:cNvSpPr>
            <a:spLocks/>
          </p:cNvSpPr>
          <p:nvPr userDrawn="1"/>
        </p:nvSpPr>
        <p:spPr bwMode="auto">
          <a:xfrm>
            <a:off x="2386013"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 name="Freeform 1042"/>
          <p:cNvSpPr>
            <a:spLocks/>
          </p:cNvSpPr>
          <p:nvPr userDrawn="1"/>
        </p:nvSpPr>
        <p:spPr bwMode="auto">
          <a:xfrm>
            <a:off x="2530475"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 name="Freeform 1043"/>
          <p:cNvSpPr>
            <a:spLocks/>
          </p:cNvSpPr>
          <p:nvPr userDrawn="1"/>
        </p:nvSpPr>
        <p:spPr bwMode="auto">
          <a:xfrm>
            <a:off x="3522663"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 name="Freeform 1044"/>
          <p:cNvSpPr>
            <a:spLocks/>
          </p:cNvSpPr>
          <p:nvPr userDrawn="1"/>
        </p:nvSpPr>
        <p:spPr bwMode="auto">
          <a:xfrm>
            <a:off x="366236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 name="Freeform 1045"/>
          <p:cNvSpPr>
            <a:spLocks/>
          </p:cNvSpPr>
          <p:nvPr userDrawn="1"/>
        </p:nvSpPr>
        <p:spPr bwMode="auto">
          <a:xfrm>
            <a:off x="380365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 name="Freeform 1046"/>
          <p:cNvSpPr>
            <a:spLocks/>
          </p:cNvSpPr>
          <p:nvPr userDrawn="1"/>
        </p:nvSpPr>
        <p:spPr bwMode="auto">
          <a:xfrm>
            <a:off x="394493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 name="Freeform 1047"/>
          <p:cNvSpPr>
            <a:spLocks/>
          </p:cNvSpPr>
          <p:nvPr userDrawn="1"/>
        </p:nvSpPr>
        <p:spPr bwMode="auto">
          <a:xfrm>
            <a:off x="4087813" y="610393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 name="Freeform 1048"/>
          <p:cNvSpPr>
            <a:spLocks/>
          </p:cNvSpPr>
          <p:nvPr userDrawn="1"/>
        </p:nvSpPr>
        <p:spPr bwMode="auto">
          <a:xfrm>
            <a:off x="323691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 name="Freeform 1049"/>
          <p:cNvSpPr>
            <a:spLocks/>
          </p:cNvSpPr>
          <p:nvPr userDrawn="1"/>
        </p:nvSpPr>
        <p:spPr bwMode="auto">
          <a:xfrm>
            <a:off x="4087813" y="591502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 name="Freeform 1050"/>
          <p:cNvSpPr>
            <a:spLocks/>
          </p:cNvSpPr>
          <p:nvPr userDrawn="1"/>
        </p:nvSpPr>
        <p:spPr bwMode="auto">
          <a:xfrm>
            <a:off x="323691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 name="Freeform 1051"/>
          <p:cNvSpPr>
            <a:spLocks/>
          </p:cNvSpPr>
          <p:nvPr userDrawn="1"/>
        </p:nvSpPr>
        <p:spPr bwMode="auto">
          <a:xfrm>
            <a:off x="337820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0" name="Freeform 1052"/>
          <p:cNvSpPr>
            <a:spLocks/>
          </p:cNvSpPr>
          <p:nvPr userDrawn="1"/>
        </p:nvSpPr>
        <p:spPr bwMode="auto">
          <a:xfrm>
            <a:off x="380365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1" name="Freeform 1053"/>
          <p:cNvSpPr>
            <a:spLocks/>
          </p:cNvSpPr>
          <p:nvPr userDrawn="1"/>
        </p:nvSpPr>
        <p:spPr bwMode="auto">
          <a:xfrm>
            <a:off x="323691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 name="Freeform 1054"/>
          <p:cNvSpPr>
            <a:spLocks/>
          </p:cNvSpPr>
          <p:nvPr userDrawn="1"/>
        </p:nvSpPr>
        <p:spPr bwMode="auto">
          <a:xfrm>
            <a:off x="337820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 name="Freeform 1055"/>
          <p:cNvSpPr>
            <a:spLocks/>
          </p:cNvSpPr>
          <p:nvPr userDrawn="1"/>
        </p:nvSpPr>
        <p:spPr bwMode="auto">
          <a:xfrm>
            <a:off x="323691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 name="Freeform 1056"/>
          <p:cNvSpPr>
            <a:spLocks/>
          </p:cNvSpPr>
          <p:nvPr userDrawn="1"/>
        </p:nvSpPr>
        <p:spPr bwMode="auto">
          <a:xfrm>
            <a:off x="337820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 name="Freeform 1057"/>
          <p:cNvSpPr>
            <a:spLocks/>
          </p:cNvSpPr>
          <p:nvPr userDrawn="1"/>
        </p:nvSpPr>
        <p:spPr bwMode="auto">
          <a:xfrm>
            <a:off x="3662363"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6" name="Freeform 1058"/>
          <p:cNvSpPr>
            <a:spLocks/>
          </p:cNvSpPr>
          <p:nvPr userDrawn="1"/>
        </p:nvSpPr>
        <p:spPr bwMode="auto">
          <a:xfrm>
            <a:off x="3236913"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7" name="Freeform 1059"/>
          <p:cNvSpPr>
            <a:spLocks/>
          </p:cNvSpPr>
          <p:nvPr userDrawn="1"/>
        </p:nvSpPr>
        <p:spPr bwMode="auto">
          <a:xfrm>
            <a:off x="337820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8" name="Freeform 1060"/>
          <p:cNvSpPr>
            <a:spLocks/>
          </p:cNvSpPr>
          <p:nvPr userDrawn="1"/>
        </p:nvSpPr>
        <p:spPr bwMode="auto">
          <a:xfrm>
            <a:off x="3522663"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9" name="Freeform 1061"/>
          <p:cNvSpPr>
            <a:spLocks/>
          </p:cNvSpPr>
          <p:nvPr userDrawn="1"/>
        </p:nvSpPr>
        <p:spPr bwMode="auto">
          <a:xfrm>
            <a:off x="4087813" y="515302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0" name="Freeform 1062"/>
          <p:cNvSpPr>
            <a:spLocks/>
          </p:cNvSpPr>
          <p:nvPr userDrawn="1"/>
        </p:nvSpPr>
        <p:spPr bwMode="auto">
          <a:xfrm>
            <a:off x="323691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1" name="Freeform 1063"/>
          <p:cNvSpPr>
            <a:spLocks/>
          </p:cNvSpPr>
          <p:nvPr userDrawn="1"/>
        </p:nvSpPr>
        <p:spPr bwMode="auto">
          <a:xfrm>
            <a:off x="337820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2" name="Freeform 1064"/>
          <p:cNvSpPr>
            <a:spLocks/>
          </p:cNvSpPr>
          <p:nvPr userDrawn="1"/>
        </p:nvSpPr>
        <p:spPr bwMode="auto">
          <a:xfrm>
            <a:off x="380365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3" name="Freeform 1065"/>
          <p:cNvSpPr>
            <a:spLocks/>
          </p:cNvSpPr>
          <p:nvPr userDrawn="1"/>
        </p:nvSpPr>
        <p:spPr bwMode="auto">
          <a:xfrm>
            <a:off x="394493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4" name="Freeform 1066"/>
          <p:cNvSpPr>
            <a:spLocks/>
          </p:cNvSpPr>
          <p:nvPr userDrawn="1"/>
        </p:nvSpPr>
        <p:spPr bwMode="auto">
          <a:xfrm>
            <a:off x="4087813" y="4965700"/>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5" name="Freeform 1067"/>
          <p:cNvSpPr>
            <a:spLocks/>
          </p:cNvSpPr>
          <p:nvPr userDrawn="1"/>
        </p:nvSpPr>
        <p:spPr bwMode="auto">
          <a:xfrm>
            <a:off x="366236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6" name="Freeform 1068"/>
          <p:cNvSpPr>
            <a:spLocks/>
          </p:cNvSpPr>
          <p:nvPr userDrawn="1"/>
        </p:nvSpPr>
        <p:spPr bwMode="auto">
          <a:xfrm>
            <a:off x="380365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7" name="Freeform 1069"/>
          <p:cNvSpPr>
            <a:spLocks/>
          </p:cNvSpPr>
          <p:nvPr userDrawn="1"/>
        </p:nvSpPr>
        <p:spPr bwMode="auto">
          <a:xfrm>
            <a:off x="394493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8" name="Freeform 1070"/>
          <p:cNvSpPr>
            <a:spLocks/>
          </p:cNvSpPr>
          <p:nvPr userDrawn="1"/>
        </p:nvSpPr>
        <p:spPr bwMode="auto">
          <a:xfrm>
            <a:off x="4087813" y="4776788"/>
            <a:ext cx="106362"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9" name="Freeform 1071"/>
          <p:cNvSpPr>
            <a:spLocks/>
          </p:cNvSpPr>
          <p:nvPr userDrawn="1"/>
        </p:nvSpPr>
        <p:spPr bwMode="auto">
          <a:xfrm>
            <a:off x="3522663"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0" name="Freeform 1072"/>
          <p:cNvSpPr>
            <a:spLocks/>
          </p:cNvSpPr>
          <p:nvPr userDrawn="1"/>
        </p:nvSpPr>
        <p:spPr bwMode="auto">
          <a:xfrm>
            <a:off x="366236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1" name="Freeform 1073"/>
          <p:cNvSpPr>
            <a:spLocks/>
          </p:cNvSpPr>
          <p:nvPr userDrawn="1"/>
        </p:nvSpPr>
        <p:spPr bwMode="auto">
          <a:xfrm>
            <a:off x="380365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2" name="Freeform 1074"/>
          <p:cNvSpPr>
            <a:spLocks/>
          </p:cNvSpPr>
          <p:nvPr userDrawn="1"/>
        </p:nvSpPr>
        <p:spPr bwMode="auto">
          <a:xfrm>
            <a:off x="394493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3" name="Freeform 1075"/>
          <p:cNvSpPr>
            <a:spLocks/>
          </p:cNvSpPr>
          <p:nvPr userDrawn="1"/>
        </p:nvSpPr>
        <p:spPr bwMode="auto">
          <a:xfrm>
            <a:off x="4087813" y="4584700"/>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4" name="Freeform 1076"/>
          <p:cNvSpPr>
            <a:spLocks/>
          </p:cNvSpPr>
          <p:nvPr userDrawn="1"/>
        </p:nvSpPr>
        <p:spPr bwMode="auto">
          <a:xfrm>
            <a:off x="366236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5" name="Freeform 1077"/>
          <p:cNvSpPr>
            <a:spLocks/>
          </p:cNvSpPr>
          <p:nvPr userDrawn="1"/>
        </p:nvSpPr>
        <p:spPr bwMode="auto">
          <a:xfrm>
            <a:off x="380365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6" name="Freeform 1078"/>
          <p:cNvSpPr>
            <a:spLocks/>
          </p:cNvSpPr>
          <p:nvPr userDrawn="1"/>
        </p:nvSpPr>
        <p:spPr bwMode="auto">
          <a:xfrm>
            <a:off x="394493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7" name="Freeform 1079"/>
          <p:cNvSpPr>
            <a:spLocks/>
          </p:cNvSpPr>
          <p:nvPr userDrawn="1"/>
        </p:nvSpPr>
        <p:spPr bwMode="auto">
          <a:xfrm>
            <a:off x="4087813" y="4395788"/>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8" name="Freeform 1080"/>
          <p:cNvSpPr>
            <a:spLocks/>
          </p:cNvSpPr>
          <p:nvPr userDrawn="1"/>
        </p:nvSpPr>
        <p:spPr bwMode="auto">
          <a:xfrm>
            <a:off x="323691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9" name="Freeform 1081"/>
          <p:cNvSpPr>
            <a:spLocks/>
          </p:cNvSpPr>
          <p:nvPr userDrawn="1"/>
        </p:nvSpPr>
        <p:spPr bwMode="auto">
          <a:xfrm>
            <a:off x="337820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0" name="Freeform 1082"/>
          <p:cNvSpPr>
            <a:spLocks/>
          </p:cNvSpPr>
          <p:nvPr userDrawn="1"/>
        </p:nvSpPr>
        <p:spPr bwMode="auto">
          <a:xfrm>
            <a:off x="380365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1" name="Freeform 1083"/>
          <p:cNvSpPr>
            <a:spLocks/>
          </p:cNvSpPr>
          <p:nvPr userDrawn="1"/>
        </p:nvSpPr>
        <p:spPr bwMode="auto">
          <a:xfrm>
            <a:off x="394493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2" name="Freeform 1084"/>
          <p:cNvSpPr>
            <a:spLocks/>
          </p:cNvSpPr>
          <p:nvPr userDrawn="1"/>
        </p:nvSpPr>
        <p:spPr bwMode="auto">
          <a:xfrm>
            <a:off x="4087813" y="420687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3" name="Freeform 1085"/>
          <p:cNvSpPr>
            <a:spLocks/>
          </p:cNvSpPr>
          <p:nvPr userDrawn="1"/>
        </p:nvSpPr>
        <p:spPr bwMode="auto">
          <a:xfrm>
            <a:off x="323691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4" name="Freeform 1086"/>
          <p:cNvSpPr>
            <a:spLocks/>
          </p:cNvSpPr>
          <p:nvPr userDrawn="1"/>
        </p:nvSpPr>
        <p:spPr bwMode="auto">
          <a:xfrm>
            <a:off x="337820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5" name="Freeform 1087"/>
          <p:cNvSpPr>
            <a:spLocks/>
          </p:cNvSpPr>
          <p:nvPr userDrawn="1"/>
        </p:nvSpPr>
        <p:spPr bwMode="auto">
          <a:xfrm>
            <a:off x="3522663"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6" name="Freeform 1088"/>
          <p:cNvSpPr>
            <a:spLocks/>
          </p:cNvSpPr>
          <p:nvPr userDrawn="1"/>
        </p:nvSpPr>
        <p:spPr bwMode="auto">
          <a:xfrm>
            <a:off x="394493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7" name="Freeform 1089"/>
          <p:cNvSpPr>
            <a:spLocks/>
          </p:cNvSpPr>
          <p:nvPr userDrawn="1"/>
        </p:nvSpPr>
        <p:spPr bwMode="auto">
          <a:xfrm>
            <a:off x="4087813" y="401478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8" name="Freeform 1090"/>
          <p:cNvSpPr>
            <a:spLocks/>
          </p:cNvSpPr>
          <p:nvPr userDrawn="1"/>
        </p:nvSpPr>
        <p:spPr bwMode="auto">
          <a:xfrm>
            <a:off x="323691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9" name="Freeform 1091"/>
          <p:cNvSpPr>
            <a:spLocks/>
          </p:cNvSpPr>
          <p:nvPr userDrawn="1"/>
        </p:nvSpPr>
        <p:spPr bwMode="auto">
          <a:xfrm>
            <a:off x="337820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0" name="Freeform 1092"/>
          <p:cNvSpPr>
            <a:spLocks/>
          </p:cNvSpPr>
          <p:nvPr userDrawn="1"/>
        </p:nvSpPr>
        <p:spPr bwMode="auto">
          <a:xfrm>
            <a:off x="337820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1" name="Freeform 1093"/>
          <p:cNvSpPr>
            <a:spLocks/>
          </p:cNvSpPr>
          <p:nvPr userDrawn="1"/>
        </p:nvSpPr>
        <p:spPr bwMode="auto">
          <a:xfrm>
            <a:off x="3522663"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2" name="Freeform 1094"/>
          <p:cNvSpPr>
            <a:spLocks/>
          </p:cNvSpPr>
          <p:nvPr userDrawn="1"/>
        </p:nvSpPr>
        <p:spPr bwMode="auto">
          <a:xfrm>
            <a:off x="366236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3" name="Freeform 1095"/>
          <p:cNvSpPr>
            <a:spLocks/>
          </p:cNvSpPr>
          <p:nvPr userDrawn="1"/>
        </p:nvSpPr>
        <p:spPr bwMode="auto">
          <a:xfrm>
            <a:off x="394493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4" name="Freeform 1096"/>
          <p:cNvSpPr>
            <a:spLocks/>
          </p:cNvSpPr>
          <p:nvPr userDrawn="1"/>
        </p:nvSpPr>
        <p:spPr bwMode="auto">
          <a:xfrm>
            <a:off x="366236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5" name="Freeform 1097"/>
          <p:cNvSpPr>
            <a:spLocks/>
          </p:cNvSpPr>
          <p:nvPr userDrawn="1"/>
        </p:nvSpPr>
        <p:spPr bwMode="auto">
          <a:xfrm>
            <a:off x="380365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6" name="Freeform 1098"/>
          <p:cNvSpPr>
            <a:spLocks/>
          </p:cNvSpPr>
          <p:nvPr userDrawn="1"/>
        </p:nvSpPr>
        <p:spPr bwMode="auto">
          <a:xfrm>
            <a:off x="394493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7" name="Freeform 1099"/>
          <p:cNvSpPr>
            <a:spLocks/>
          </p:cNvSpPr>
          <p:nvPr userDrawn="1"/>
        </p:nvSpPr>
        <p:spPr bwMode="auto">
          <a:xfrm>
            <a:off x="3522663"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8" name="Freeform 1100"/>
          <p:cNvSpPr>
            <a:spLocks/>
          </p:cNvSpPr>
          <p:nvPr userDrawn="1"/>
        </p:nvSpPr>
        <p:spPr bwMode="auto">
          <a:xfrm>
            <a:off x="366236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9" name="Freeform 1101"/>
          <p:cNvSpPr>
            <a:spLocks/>
          </p:cNvSpPr>
          <p:nvPr userDrawn="1"/>
        </p:nvSpPr>
        <p:spPr bwMode="auto">
          <a:xfrm>
            <a:off x="337820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0" name="Freeform 1102"/>
          <p:cNvSpPr>
            <a:spLocks/>
          </p:cNvSpPr>
          <p:nvPr userDrawn="1"/>
        </p:nvSpPr>
        <p:spPr bwMode="auto">
          <a:xfrm>
            <a:off x="3522663"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1" name="Freeform 1103"/>
          <p:cNvSpPr>
            <a:spLocks/>
          </p:cNvSpPr>
          <p:nvPr userDrawn="1"/>
        </p:nvSpPr>
        <p:spPr bwMode="auto">
          <a:xfrm>
            <a:off x="323691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2" name="Freeform 1104"/>
          <p:cNvSpPr>
            <a:spLocks/>
          </p:cNvSpPr>
          <p:nvPr userDrawn="1"/>
        </p:nvSpPr>
        <p:spPr bwMode="auto">
          <a:xfrm>
            <a:off x="394493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3" name="Freeform 1105"/>
          <p:cNvSpPr>
            <a:spLocks/>
          </p:cNvSpPr>
          <p:nvPr userDrawn="1"/>
        </p:nvSpPr>
        <p:spPr bwMode="auto">
          <a:xfrm>
            <a:off x="380365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4" name="Freeform 1106"/>
          <p:cNvSpPr>
            <a:spLocks/>
          </p:cNvSpPr>
          <p:nvPr userDrawn="1"/>
        </p:nvSpPr>
        <p:spPr bwMode="auto">
          <a:xfrm>
            <a:off x="167798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5" name="Freeform 1107"/>
          <p:cNvSpPr>
            <a:spLocks/>
          </p:cNvSpPr>
          <p:nvPr userDrawn="1"/>
        </p:nvSpPr>
        <p:spPr bwMode="auto">
          <a:xfrm>
            <a:off x="181927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6" name="Freeform 1108"/>
          <p:cNvSpPr>
            <a:spLocks/>
          </p:cNvSpPr>
          <p:nvPr userDrawn="1"/>
        </p:nvSpPr>
        <p:spPr bwMode="auto">
          <a:xfrm>
            <a:off x="1960563"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7" name="Freeform 1109"/>
          <p:cNvSpPr>
            <a:spLocks/>
          </p:cNvSpPr>
          <p:nvPr userDrawn="1"/>
        </p:nvSpPr>
        <p:spPr bwMode="auto">
          <a:xfrm>
            <a:off x="2105025"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8" name="Freeform 1110"/>
          <p:cNvSpPr>
            <a:spLocks/>
          </p:cNvSpPr>
          <p:nvPr userDrawn="1"/>
        </p:nvSpPr>
        <p:spPr bwMode="auto">
          <a:xfrm>
            <a:off x="2811463"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9" name="Freeform 1111"/>
          <p:cNvSpPr>
            <a:spLocks/>
          </p:cNvSpPr>
          <p:nvPr userDrawn="1"/>
        </p:nvSpPr>
        <p:spPr bwMode="auto">
          <a:xfrm>
            <a:off x="22447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0" name="Freeform 1112"/>
          <p:cNvSpPr>
            <a:spLocks/>
          </p:cNvSpPr>
          <p:nvPr userDrawn="1"/>
        </p:nvSpPr>
        <p:spPr bwMode="auto">
          <a:xfrm>
            <a:off x="295275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1" name="Freeform 1113"/>
          <p:cNvSpPr>
            <a:spLocks/>
          </p:cNvSpPr>
          <p:nvPr userDrawn="1"/>
        </p:nvSpPr>
        <p:spPr bwMode="auto">
          <a:xfrm>
            <a:off x="30956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2" name="Freeform 1114"/>
          <p:cNvSpPr>
            <a:spLocks/>
          </p:cNvSpPr>
          <p:nvPr userDrawn="1"/>
        </p:nvSpPr>
        <p:spPr bwMode="auto">
          <a:xfrm>
            <a:off x="181927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3" name="Freeform 1115"/>
          <p:cNvSpPr>
            <a:spLocks/>
          </p:cNvSpPr>
          <p:nvPr userDrawn="1"/>
        </p:nvSpPr>
        <p:spPr bwMode="auto">
          <a:xfrm>
            <a:off x="1960563"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4" name="Freeform 1116"/>
          <p:cNvSpPr>
            <a:spLocks/>
          </p:cNvSpPr>
          <p:nvPr userDrawn="1"/>
        </p:nvSpPr>
        <p:spPr bwMode="auto">
          <a:xfrm>
            <a:off x="2105025"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5" name="Freeform 1117"/>
          <p:cNvSpPr>
            <a:spLocks/>
          </p:cNvSpPr>
          <p:nvPr userDrawn="1"/>
        </p:nvSpPr>
        <p:spPr bwMode="auto">
          <a:xfrm>
            <a:off x="22447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6" name="Freeform 1118"/>
          <p:cNvSpPr>
            <a:spLocks/>
          </p:cNvSpPr>
          <p:nvPr userDrawn="1"/>
        </p:nvSpPr>
        <p:spPr bwMode="auto">
          <a:xfrm>
            <a:off x="2386013"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7" name="Freeform 1119"/>
          <p:cNvSpPr>
            <a:spLocks/>
          </p:cNvSpPr>
          <p:nvPr userDrawn="1"/>
        </p:nvSpPr>
        <p:spPr bwMode="auto">
          <a:xfrm>
            <a:off x="2530475"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8" name="Freeform 1120"/>
          <p:cNvSpPr>
            <a:spLocks/>
          </p:cNvSpPr>
          <p:nvPr userDrawn="1"/>
        </p:nvSpPr>
        <p:spPr bwMode="auto">
          <a:xfrm>
            <a:off x="267017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9" name="Freeform 1121"/>
          <p:cNvSpPr>
            <a:spLocks/>
          </p:cNvSpPr>
          <p:nvPr userDrawn="1"/>
        </p:nvSpPr>
        <p:spPr bwMode="auto">
          <a:xfrm>
            <a:off x="2811463"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0" name="Freeform 1122"/>
          <p:cNvSpPr>
            <a:spLocks/>
          </p:cNvSpPr>
          <p:nvPr userDrawn="1"/>
        </p:nvSpPr>
        <p:spPr bwMode="auto">
          <a:xfrm>
            <a:off x="295275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1" name="Freeform 1123"/>
          <p:cNvSpPr>
            <a:spLocks/>
          </p:cNvSpPr>
          <p:nvPr userDrawn="1"/>
        </p:nvSpPr>
        <p:spPr bwMode="auto">
          <a:xfrm>
            <a:off x="30956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2" name="Freeform 1124"/>
          <p:cNvSpPr>
            <a:spLocks/>
          </p:cNvSpPr>
          <p:nvPr userDrawn="1"/>
        </p:nvSpPr>
        <p:spPr bwMode="auto">
          <a:xfrm>
            <a:off x="1960563"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3" name="Freeform 1125"/>
          <p:cNvSpPr>
            <a:spLocks/>
          </p:cNvSpPr>
          <p:nvPr userDrawn="1"/>
        </p:nvSpPr>
        <p:spPr bwMode="auto">
          <a:xfrm>
            <a:off x="2105025"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4" name="Freeform 1126"/>
          <p:cNvSpPr>
            <a:spLocks/>
          </p:cNvSpPr>
          <p:nvPr userDrawn="1"/>
        </p:nvSpPr>
        <p:spPr bwMode="auto">
          <a:xfrm>
            <a:off x="2530475"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5" name="Freeform 1127"/>
          <p:cNvSpPr>
            <a:spLocks/>
          </p:cNvSpPr>
          <p:nvPr userDrawn="1"/>
        </p:nvSpPr>
        <p:spPr bwMode="auto">
          <a:xfrm>
            <a:off x="267017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6" name="Freeform 1128"/>
          <p:cNvSpPr>
            <a:spLocks/>
          </p:cNvSpPr>
          <p:nvPr userDrawn="1"/>
        </p:nvSpPr>
        <p:spPr bwMode="auto">
          <a:xfrm>
            <a:off x="2811463"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7" name="Freeform 1129"/>
          <p:cNvSpPr>
            <a:spLocks/>
          </p:cNvSpPr>
          <p:nvPr userDrawn="1"/>
        </p:nvSpPr>
        <p:spPr bwMode="auto">
          <a:xfrm>
            <a:off x="295275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8" name="Freeform 1130"/>
          <p:cNvSpPr>
            <a:spLocks/>
          </p:cNvSpPr>
          <p:nvPr userDrawn="1"/>
        </p:nvSpPr>
        <p:spPr bwMode="auto">
          <a:xfrm>
            <a:off x="30956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9" name="Freeform 1131"/>
          <p:cNvSpPr>
            <a:spLocks/>
          </p:cNvSpPr>
          <p:nvPr userDrawn="1"/>
        </p:nvSpPr>
        <p:spPr bwMode="auto">
          <a:xfrm>
            <a:off x="153828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0" name="Freeform 1132"/>
          <p:cNvSpPr>
            <a:spLocks/>
          </p:cNvSpPr>
          <p:nvPr userDrawn="1"/>
        </p:nvSpPr>
        <p:spPr bwMode="auto">
          <a:xfrm>
            <a:off x="2105025"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1" name="Freeform 1133"/>
          <p:cNvSpPr>
            <a:spLocks/>
          </p:cNvSpPr>
          <p:nvPr userDrawn="1"/>
        </p:nvSpPr>
        <p:spPr bwMode="auto">
          <a:xfrm>
            <a:off x="22447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2" name="Freeform 1134"/>
          <p:cNvSpPr>
            <a:spLocks/>
          </p:cNvSpPr>
          <p:nvPr userDrawn="1"/>
        </p:nvSpPr>
        <p:spPr bwMode="auto">
          <a:xfrm>
            <a:off x="267017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3" name="Freeform 1135"/>
          <p:cNvSpPr>
            <a:spLocks/>
          </p:cNvSpPr>
          <p:nvPr userDrawn="1"/>
        </p:nvSpPr>
        <p:spPr bwMode="auto">
          <a:xfrm>
            <a:off x="2811463"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4" name="Freeform 1136"/>
          <p:cNvSpPr>
            <a:spLocks/>
          </p:cNvSpPr>
          <p:nvPr userDrawn="1"/>
        </p:nvSpPr>
        <p:spPr bwMode="auto">
          <a:xfrm>
            <a:off x="295275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5" name="Freeform 1137"/>
          <p:cNvSpPr>
            <a:spLocks/>
          </p:cNvSpPr>
          <p:nvPr userDrawn="1"/>
        </p:nvSpPr>
        <p:spPr bwMode="auto">
          <a:xfrm>
            <a:off x="30956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6" name="Freeform 1138"/>
          <p:cNvSpPr>
            <a:spLocks/>
          </p:cNvSpPr>
          <p:nvPr userDrawn="1"/>
        </p:nvSpPr>
        <p:spPr bwMode="auto">
          <a:xfrm>
            <a:off x="153828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7" name="Freeform 1139"/>
          <p:cNvSpPr>
            <a:spLocks/>
          </p:cNvSpPr>
          <p:nvPr userDrawn="1"/>
        </p:nvSpPr>
        <p:spPr bwMode="auto">
          <a:xfrm>
            <a:off x="167798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8" name="Freeform 1140"/>
          <p:cNvSpPr>
            <a:spLocks/>
          </p:cNvSpPr>
          <p:nvPr userDrawn="1"/>
        </p:nvSpPr>
        <p:spPr bwMode="auto">
          <a:xfrm>
            <a:off x="22447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9" name="Freeform 1141"/>
          <p:cNvSpPr>
            <a:spLocks/>
          </p:cNvSpPr>
          <p:nvPr userDrawn="1"/>
        </p:nvSpPr>
        <p:spPr bwMode="auto">
          <a:xfrm>
            <a:off x="2386013"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0" name="Freeform 1142"/>
          <p:cNvSpPr>
            <a:spLocks/>
          </p:cNvSpPr>
          <p:nvPr userDrawn="1"/>
        </p:nvSpPr>
        <p:spPr bwMode="auto">
          <a:xfrm>
            <a:off x="295275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1" name="Freeform 1143"/>
          <p:cNvSpPr>
            <a:spLocks/>
          </p:cNvSpPr>
          <p:nvPr userDrawn="1"/>
        </p:nvSpPr>
        <p:spPr bwMode="auto">
          <a:xfrm>
            <a:off x="30956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2" name="Freeform 1144"/>
          <p:cNvSpPr>
            <a:spLocks/>
          </p:cNvSpPr>
          <p:nvPr userDrawn="1"/>
        </p:nvSpPr>
        <p:spPr bwMode="auto">
          <a:xfrm>
            <a:off x="167798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3" name="Freeform 1145"/>
          <p:cNvSpPr>
            <a:spLocks/>
          </p:cNvSpPr>
          <p:nvPr userDrawn="1"/>
        </p:nvSpPr>
        <p:spPr bwMode="auto">
          <a:xfrm>
            <a:off x="181927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4" name="Freeform 1146"/>
          <p:cNvSpPr>
            <a:spLocks/>
          </p:cNvSpPr>
          <p:nvPr userDrawn="1"/>
        </p:nvSpPr>
        <p:spPr bwMode="auto">
          <a:xfrm>
            <a:off x="30956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5" name="Freeform 1147"/>
          <p:cNvSpPr>
            <a:spLocks/>
          </p:cNvSpPr>
          <p:nvPr userDrawn="1"/>
        </p:nvSpPr>
        <p:spPr bwMode="auto">
          <a:xfrm>
            <a:off x="181927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6" name="Freeform 1148"/>
          <p:cNvSpPr>
            <a:spLocks/>
          </p:cNvSpPr>
          <p:nvPr userDrawn="1"/>
        </p:nvSpPr>
        <p:spPr bwMode="auto">
          <a:xfrm>
            <a:off x="1960563"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7" name="Freeform 1149"/>
          <p:cNvSpPr>
            <a:spLocks/>
          </p:cNvSpPr>
          <p:nvPr userDrawn="1"/>
        </p:nvSpPr>
        <p:spPr bwMode="auto">
          <a:xfrm>
            <a:off x="1960563"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8" name="Freeform 1150"/>
          <p:cNvSpPr>
            <a:spLocks/>
          </p:cNvSpPr>
          <p:nvPr userDrawn="1"/>
        </p:nvSpPr>
        <p:spPr bwMode="auto">
          <a:xfrm>
            <a:off x="2530475"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9" name="Freeform 1151"/>
          <p:cNvSpPr>
            <a:spLocks/>
          </p:cNvSpPr>
          <p:nvPr userDrawn="1"/>
        </p:nvSpPr>
        <p:spPr bwMode="auto">
          <a:xfrm>
            <a:off x="153828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0" name="Freeform 1152"/>
          <p:cNvSpPr>
            <a:spLocks/>
          </p:cNvSpPr>
          <p:nvPr userDrawn="1"/>
        </p:nvSpPr>
        <p:spPr bwMode="auto">
          <a:xfrm>
            <a:off x="267017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1" name="Freeform 1153"/>
          <p:cNvSpPr>
            <a:spLocks/>
          </p:cNvSpPr>
          <p:nvPr userDrawn="1"/>
        </p:nvSpPr>
        <p:spPr bwMode="auto">
          <a:xfrm>
            <a:off x="153828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2" name="Freeform 1154"/>
          <p:cNvSpPr>
            <a:spLocks/>
          </p:cNvSpPr>
          <p:nvPr userDrawn="1"/>
        </p:nvSpPr>
        <p:spPr bwMode="auto">
          <a:xfrm>
            <a:off x="167798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3" name="Freeform 1155"/>
          <p:cNvSpPr>
            <a:spLocks/>
          </p:cNvSpPr>
          <p:nvPr userDrawn="1"/>
        </p:nvSpPr>
        <p:spPr bwMode="auto">
          <a:xfrm>
            <a:off x="2811463"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4" name="Freeform 1156"/>
          <p:cNvSpPr>
            <a:spLocks/>
          </p:cNvSpPr>
          <p:nvPr userDrawn="1"/>
        </p:nvSpPr>
        <p:spPr bwMode="auto">
          <a:xfrm>
            <a:off x="153828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5" name="Freeform 1157"/>
          <p:cNvSpPr>
            <a:spLocks/>
          </p:cNvSpPr>
          <p:nvPr userDrawn="1"/>
        </p:nvSpPr>
        <p:spPr bwMode="auto">
          <a:xfrm>
            <a:off x="167798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6" name="Freeform 1158"/>
          <p:cNvSpPr>
            <a:spLocks/>
          </p:cNvSpPr>
          <p:nvPr userDrawn="1"/>
        </p:nvSpPr>
        <p:spPr bwMode="auto">
          <a:xfrm>
            <a:off x="181927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7" name="Freeform 1159"/>
          <p:cNvSpPr>
            <a:spLocks/>
          </p:cNvSpPr>
          <p:nvPr userDrawn="1"/>
        </p:nvSpPr>
        <p:spPr bwMode="auto">
          <a:xfrm>
            <a:off x="1960563"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8" name="Freeform 1160"/>
          <p:cNvSpPr>
            <a:spLocks/>
          </p:cNvSpPr>
          <p:nvPr userDrawn="1"/>
        </p:nvSpPr>
        <p:spPr bwMode="auto">
          <a:xfrm>
            <a:off x="22447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9" name="Freeform 1161"/>
          <p:cNvSpPr>
            <a:spLocks/>
          </p:cNvSpPr>
          <p:nvPr userDrawn="1"/>
        </p:nvSpPr>
        <p:spPr bwMode="auto">
          <a:xfrm>
            <a:off x="295275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0" name="Freeform 1162"/>
          <p:cNvSpPr>
            <a:spLocks/>
          </p:cNvSpPr>
          <p:nvPr userDrawn="1"/>
        </p:nvSpPr>
        <p:spPr bwMode="auto">
          <a:xfrm>
            <a:off x="30956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1" name="Freeform 1163"/>
          <p:cNvSpPr>
            <a:spLocks/>
          </p:cNvSpPr>
          <p:nvPr userDrawn="1"/>
        </p:nvSpPr>
        <p:spPr bwMode="auto">
          <a:xfrm>
            <a:off x="153828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2" name="Freeform 1164"/>
          <p:cNvSpPr>
            <a:spLocks/>
          </p:cNvSpPr>
          <p:nvPr userDrawn="1"/>
        </p:nvSpPr>
        <p:spPr bwMode="auto">
          <a:xfrm>
            <a:off x="167798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3" name="Freeform 1165"/>
          <p:cNvSpPr>
            <a:spLocks/>
          </p:cNvSpPr>
          <p:nvPr userDrawn="1"/>
        </p:nvSpPr>
        <p:spPr bwMode="auto">
          <a:xfrm>
            <a:off x="181927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4" name="Freeform 1166"/>
          <p:cNvSpPr>
            <a:spLocks/>
          </p:cNvSpPr>
          <p:nvPr userDrawn="1"/>
        </p:nvSpPr>
        <p:spPr bwMode="auto">
          <a:xfrm>
            <a:off x="1960563"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5" name="Freeform 1168"/>
          <p:cNvSpPr>
            <a:spLocks/>
          </p:cNvSpPr>
          <p:nvPr userDrawn="1"/>
        </p:nvSpPr>
        <p:spPr bwMode="auto">
          <a:xfrm>
            <a:off x="22447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6" name="Freeform 1169"/>
          <p:cNvSpPr>
            <a:spLocks/>
          </p:cNvSpPr>
          <p:nvPr userDrawn="1"/>
        </p:nvSpPr>
        <p:spPr bwMode="auto">
          <a:xfrm>
            <a:off x="2386013"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7" name="Freeform 1170"/>
          <p:cNvSpPr>
            <a:spLocks/>
          </p:cNvSpPr>
          <p:nvPr userDrawn="1"/>
        </p:nvSpPr>
        <p:spPr bwMode="auto">
          <a:xfrm>
            <a:off x="153828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8" name="Freeform 1171"/>
          <p:cNvSpPr>
            <a:spLocks/>
          </p:cNvSpPr>
          <p:nvPr userDrawn="1"/>
        </p:nvSpPr>
        <p:spPr bwMode="auto">
          <a:xfrm>
            <a:off x="167798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9" name="Freeform 1172"/>
          <p:cNvSpPr>
            <a:spLocks/>
          </p:cNvSpPr>
          <p:nvPr userDrawn="1"/>
        </p:nvSpPr>
        <p:spPr bwMode="auto">
          <a:xfrm>
            <a:off x="181927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0" name="Freeform 1173"/>
          <p:cNvSpPr>
            <a:spLocks/>
          </p:cNvSpPr>
          <p:nvPr userDrawn="1"/>
        </p:nvSpPr>
        <p:spPr bwMode="auto">
          <a:xfrm>
            <a:off x="1960563"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1" name="Freeform 1174"/>
          <p:cNvSpPr>
            <a:spLocks/>
          </p:cNvSpPr>
          <p:nvPr userDrawn="1"/>
        </p:nvSpPr>
        <p:spPr bwMode="auto">
          <a:xfrm>
            <a:off x="22447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2" name="Freeform 1175"/>
          <p:cNvSpPr>
            <a:spLocks/>
          </p:cNvSpPr>
          <p:nvPr userDrawn="1"/>
        </p:nvSpPr>
        <p:spPr bwMode="auto">
          <a:xfrm>
            <a:off x="2386013"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3" name="Freeform 1176"/>
          <p:cNvSpPr>
            <a:spLocks/>
          </p:cNvSpPr>
          <p:nvPr userDrawn="1"/>
        </p:nvSpPr>
        <p:spPr bwMode="auto">
          <a:xfrm>
            <a:off x="2530475"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4" name="Freeform 1177"/>
          <p:cNvSpPr>
            <a:spLocks/>
          </p:cNvSpPr>
          <p:nvPr userDrawn="1"/>
        </p:nvSpPr>
        <p:spPr bwMode="auto">
          <a:xfrm>
            <a:off x="2811463"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5" name="Freeform 1178"/>
          <p:cNvSpPr>
            <a:spLocks/>
          </p:cNvSpPr>
          <p:nvPr userDrawn="1"/>
        </p:nvSpPr>
        <p:spPr bwMode="auto">
          <a:xfrm>
            <a:off x="153828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6" name="Freeform 1179"/>
          <p:cNvSpPr>
            <a:spLocks/>
          </p:cNvSpPr>
          <p:nvPr userDrawn="1"/>
        </p:nvSpPr>
        <p:spPr bwMode="auto">
          <a:xfrm>
            <a:off x="167798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7" name="Freeform 1180"/>
          <p:cNvSpPr>
            <a:spLocks/>
          </p:cNvSpPr>
          <p:nvPr userDrawn="1"/>
        </p:nvSpPr>
        <p:spPr bwMode="auto">
          <a:xfrm>
            <a:off x="181927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8" name="Freeform 1181"/>
          <p:cNvSpPr>
            <a:spLocks/>
          </p:cNvSpPr>
          <p:nvPr userDrawn="1"/>
        </p:nvSpPr>
        <p:spPr bwMode="auto">
          <a:xfrm>
            <a:off x="22447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9" name="Freeform 1182"/>
          <p:cNvSpPr>
            <a:spLocks/>
          </p:cNvSpPr>
          <p:nvPr userDrawn="1"/>
        </p:nvSpPr>
        <p:spPr bwMode="auto">
          <a:xfrm>
            <a:off x="2386013"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0" name="Freeform 1183"/>
          <p:cNvSpPr>
            <a:spLocks/>
          </p:cNvSpPr>
          <p:nvPr userDrawn="1"/>
        </p:nvSpPr>
        <p:spPr bwMode="auto">
          <a:xfrm>
            <a:off x="2530475"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1" name="Freeform 1184"/>
          <p:cNvSpPr>
            <a:spLocks/>
          </p:cNvSpPr>
          <p:nvPr userDrawn="1"/>
        </p:nvSpPr>
        <p:spPr bwMode="auto">
          <a:xfrm>
            <a:off x="22447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2" name="Freeform 1185"/>
          <p:cNvSpPr>
            <a:spLocks/>
          </p:cNvSpPr>
          <p:nvPr userDrawn="1"/>
        </p:nvSpPr>
        <p:spPr bwMode="auto">
          <a:xfrm>
            <a:off x="2386013"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3" name="Freeform 1186"/>
          <p:cNvSpPr>
            <a:spLocks/>
          </p:cNvSpPr>
          <p:nvPr userDrawn="1"/>
        </p:nvSpPr>
        <p:spPr bwMode="auto">
          <a:xfrm>
            <a:off x="2530475"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4" name="Freeform 1187"/>
          <p:cNvSpPr>
            <a:spLocks/>
          </p:cNvSpPr>
          <p:nvPr userDrawn="1"/>
        </p:nvSpPr>
        <p:spPr bwMode="auto">
          <a:xfrm>
            <a:off x="267017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5" name="Freeform 1188"/>
          <p:cNvSpPr>
            <a:spLocks/>
          </p:cNvSpPr>
          <p:nvPr userDrawn="1"/>
        </p:nvSpPr>
        <p:spPr bwMode="auto">
          <a:xfrm>
            <a:off x="153828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6" name="Freeform 1189"/>
          <p:cNvSpPr>
            <a:spLocks/>
          </p:cNvSpPr>
          <p:nvPr userDrawn="1"/>
        </p:nvSpPr>
        <p:spPr bwMode="auto">
          <a:xfrm>
            <a:off x="2105025"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7" name="Freeform 1190"/>
          <p:cNvSpPr>
            <a:spLocks/>
          </p:cNvSpPr>
          <p:nvPr userDrawn="1"/>
        </p:nvSpPr>
        <p:spPr bwMode="auto">
          <a:xfrm>
            <a:off x="22447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8" name="Freeform 1191"/>
          <p:cNvSpPr>
            <a:spLocks/>
          </p:cNvSpPr>
          <p:nvPr userDrawn="1"/>
        </p:nvSpPr>
        <p:spPr bwMode="auto">
          <a:xfrm>
            <a:off x="267017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9" name="Freeform 1192"/>
          <p:cNvSpPr>
            <a:spLocks/>
          </p:cNvSpPr>
          <p:nvPr userDrawn="1"/>
        </p:nvSpPr>
        <p:spPr bwMode="auto">
          <a:xfrm>
            <a:off x="2811463"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0" name="Freeform 1193"/>
          <p:cNvSpPr>
            <a:spLocks/>
          </p:cNvSpPr>
          <p:nvPr userDrawn="1"/>
        </p:nvSpPr>
        <p:spPr bwMode="auto">
          <a:xfrm>
            <a:off x="167798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1" name="Freeform 1194"/>
          <p:cNvSpPr>
            <a:spLocks/>
          </p:cNvSpPr>
          <p:nvPr userDrawn="1"/>
        </p:nvSpPr>
        <p:spPr bwMode="auto">
          <a:xfrm>
            <a:off x="2811463"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2" name="Freeform 1195"/>
          <p:cNvSpPr>
            <a:spLocks/>
          </p:cNvSpPr>
          <p:nvPr userDrawn="1"/>
        </p:nvSpPr>
        <p:spPr bwMode="auto">
          <a:xfrm>
            <a:off x="295275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3" name="Freeform 1196"/>
          <p:cNvSpPr>
            <a:spLocks/>
          </p:cNvSpPr>
          <p:nvPr userDrawn="1"/>
        </p:nvSpPr>
        <p:spPr bwMode="auto">
          <a:xfrm>
            <a:off x="181927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4" name="Freeform 1197"/>
          <p:cNvSpPr>
            <a:spLocks/>
          </p:cNvSpPr>
          <p:nvPr userDrawn="1"/>
        </p:nvSpPr>
        <p:spPr bwMode="auto">
          <a:xfrm>
            <a:off x="295275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5" name="Freeform 1198"/>
          <p:cNvSpPr>
            <a:spLocks/>
          </p:cNvSpPr>
          <p:nvPr userDrawn="1"/>
        </p:nvSpPr>
        <p:spPr bwMode="auto">
          <a:xfrm>
            <a:off x="30956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6" name="Freeform 1199"/>
          <p:cNvSpPr>
            <a:spLocks/>
          </p:cNvSpPr>
          <p:nvPr userDrawn="1"/>
        </p:nvSpPr>
        <p:spPr bwMode="auto">
          <a:xfrm>
            <a:off x="153828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7" name="Freeform 1200"/>
          <p:cNvSpPr>
            <a:spLocks/>
          </p:cNvSpPr>
          <p:nvPr userDrawn="1"/>
        </p:nvSpPr>
        <p:spPr bwMode="auto">
          <a:xfrm>
            <a:off x="167798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8" name="Freeform 1201"/>
          <p:cNvSpPr>
            <a:spLocks/>
          </p:cNvSpPr>
          <p:nvPr userDrawn="1"/>
        </p:nvSpPr>
        <p:spPr bwMode="auto">
          <a:xfrm>
            <a:off x="181927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9" name="Freeform 1202"/>
          <p:cNvSpPr>
            <a:spLocks/>
          </p:cNvSpPr>
          <p:nvPr userDrawn="1"/>
        </p:nvSpPr>
        <p:spPr bwMode="auto">
          <a:xfrm>
            <a:off x="1960563"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0" name="Freeform 1203"/>
          <p:cNvSpPr>
            <a:spLocks/>
          </p:cNvSpPr>
          <p:nvPr userDrawn="1"/>
        </p:nvSpPr>
        <p:spPr bwMode="auto">
          <a:xfrm>
            <a:off x="2105025"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1" name="Freeform 1204"/>
          <p:cNvSpPr>
            <a:spLocks/>
          </p:cNvSpPr>
          <p:nvPr userDrawn="1"/>
        </p:nvSpPr>
        <p:spPr bwMode="auto">
          <a:xfrm>
            <a:off x="1960563"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2" name="Freeform 1205"/>
          <p:cNvSpPr>
            <a:spLocks/>
          </p:cNvSpPr>
          <p:nvPr userDrawn="1"/>
        </p:nvSpPr>
        <p:spPr bwMode="auto">
          <a:xfrm>
            <a:off x="2105025"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3" name="Freeform 1206"/>
          <p:cNvSpPr>
            <a:spLocks/>
          </p:cNvSpPr>
          <p:nvPr userDrawn="1"/>
        </p:nvSpPr>
        <p:spPr bwMode="auto">
          <a:xfrm>
            <a:off x="2386013"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4" name="Freeform 1207"/>
          <p:cNvSpPr>
            <a:spLocks/>
          </p:cNvSpPr>
          <p:nvPr userDrawn="1"/>
        </p:nvSpPr>
        <p:spPr bwMode="auto">
          <a:xfrm>
            <a:off x="2530475"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5" name="Freeform 1208"/>
          <p:cNvSpPr>
            <a:spLocks/>
          </p:cNvSpPr>
          <p:nvPr userDrawn="1"/>
        </p:nvSpPr>
        <p:spPr bwMode="auto">
          <a:xfrm>
            <a:off x="2530475"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6" name="Freeform 1209"/>
          <p:cNvSpPr>
            <a:spLocks/>
          </p:cNvSpPr>
          <p:nvPr userDrawn="1"/>
        </p:nvSpPr>
        <p:spPr bwMode="auto">
          <a:xfrm>
            <a:off x="30956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7" name="Freeform 1210"/>
          <p:cNvSpPr>
            <a:spLocks/>
          </p:cNvSpPr>
          <p:nvPr userDrawn="1"/>
        </p:nvSpPr>
        <p:spPr bwMode="auto">
          <a:xfrm>
            <a:off x="153828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8" name="Freeform 1211"/>
          <p:cNvSpPr>
            <a:spLocks/>
          </p:cNvSpPr>
          <p:nvPr userDrawn="1"/>
        </p:nvSpPr>
        <p:spPr bwMode="auto">
          <a:xfrm>
            <a:off x="167798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9" name="Freeform 1212"/>
          <p:cNvSpPr>
            <a:spLocks/>
          </p:cNvSpPr>
          <p:nvPr userDrawn="1"/>
        </p:nvSpPr>
        <p:spPr bwMode="auto">
          <a:xfrm>
            <a:off x="181927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0" name="Freeform 1213"/>
          <p:cNvSpPr>
            <a:spLocks/>
          </p:cNvSpPr>
          <p:nvPr userDrawn="1"/>
        </p:nvSpPr>
        <p:spPr bwMode="auto">
          <a:xfrm>
            <a:off x="1960563"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1" name="Freeform 1214"/>
          <p:cNvSpPr>
            <a:spLocks/>
          </p:cNvSpPr>
          <p:nvPr userDrawn="1"/>
        </p:nvSpPr>
        <p:spPr bwMode="auto">
          <a:xfrm>
            <a:off x="2105025"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2" name="Freeform 1215"/>
          <p:cNvSpPr>
            <a:spLocks/>
          </p:cNvSpPr>
          <p:nvPr userDrawn="1"/>
        </p:nvSpPr>
        <p:spPr bwMode="auto">
          <a:xfrm>
            <a:off x="153828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3" name="Freeform 1216"/>
          <p:cNvSpPr>
            <a:spLocks/>
          </p:cNvSpPr>
          <p:nvPr userDrawn="1"/>
        </p:nvSpPr>
        <p:spPr bwMode="auto">
          <a:xfrm>
            <a:off x="167798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4" name="Freeform 1217"/>
          <p:cNvSpPr>
            <a:spLocks/>
          </p:cNvSpPr>
          <p:nvPr userDrawn="1"/>
        </p:nvSpPr>
        <p:spPr bwMode="auto">
          <a:xfrm>
            <a:off x="181927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5" name="Freeform 1218"/>
          <p:cNvSpPr>
            <a:spLocks/>
          </p:cNvSpPr>
          <p:nvPr userDrawn="1"/>
        </p:nvSpPr>
        <p:spPr bwMode="auto">
          <a:xfrm>
            <a:off x="1960563"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6" name="Freeform 1219"/>
          <p:cNvSpPr>
            <a:spLocks/>
          </p:cNvSpPr>
          <p:nvPr userDrawn="1"/>
        </p:nvSpPr>
        <p:spPr bwMode="auto">
          <a:xfrm>
            <a:off x="2105025"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7" name="Freeform 1220"/>
          <p:cNvSpPr>
            <a:spLocks/>
          </p:cNvSpPr>
          <p:nvPr userDrawn="1"/>
        </p:nvSpPr>
        <p:spPr bwMode="auto">
          <a:xfrm>
            <a:off x="2386013"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8" name="Freeform 1221"/>
          <p:cNvSpPr>
            <a:spLocks/>
          </p:cNvSpPr>
          <p:nvPr userDrawn="1"/>
        </p:nvSpPr>
        <p:spPr bwMode="auto">
          <a:xfrm>
            <a:off x="2386013"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9" name="Freeform 1222"/>
          <p:cNvSpPr>
            <a:spLocks/>
          </p:cNvSpPr>
          <p:nvPr userDrawn="1"/>
        </p:nvSpPr>
        <p:spPr bwMode="auto">
          <a:xfrm>
            <a:off x="2530475"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0" name="Freeform 1223"/>
          <p:cNvSpPr>
            <a:spLocks/>
          </p:cNvSpPr>
          <p:nvPr userDrawn="1"/>
        </p:nvSpPr>
        <p:spPr bwMode="auto">
          <a:xfrm>
            <a:off x="267017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1" name="Freeform 1224"/>
          <p:cNvSpPr>
            <a:spLocks/>
          </p:cNvSpPr>
          <p:nvPr userDrawn="1"/>
        </p:nvSpPr>
        <p:spPr bwMode="auto">
          <a:xfrm>
            <a:off x="2811463"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2" name="Freeform 1225"/>
          <p:cNvSpPr>
            <a:spLocks/>
          </p:cNvSpPr>
          <p:nvPr userDrawn="1"/>
        </p:nvSpPr>
        <p:spPr bwMode="auto">
          <a:xfrm>
            <a:off x="2811463"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3" name="Freeform 1226"/>
          <p:cNvSpPr>
            <a:spLocks/>
          </p:cNvSpPr>
          <p:nvPr userDrawn="1"/>
        </p:nvSpPr>
        <p:spPr bwMode="auto">
          <a:xfrm>
            <a:off x="295275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4" name="Freeform 1227"/>
          <p:cNvSpPr>
            <a:spLocks/>
          </p:cNvSpPr>
          <p:nvPr userDrawn="1"/>
        </p:nvSpPr>
        <p:spPr bwMode="auto">
          <a:xfrm>
            <a:off x="295275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5" name="Freeform 1228"/>
          <p:cNvSpPr>
            <a:spLocks/>
          </p:cNvSpPr>
          <p:nvPr userDrawn="1"/>
        </p:nvSpPr>
        <p:spPr bwMode="auto">
          <a:xfrm>
            <a:off x="30956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6" name="Freeform 1229"/>
          <p:cNvSpPr>
            <a:spLocks/>
          </p:cNvSpPr>
          <p:nvPr userDrawn="1"/>
        </p:nvSpPr>
        <p:spPr bwMode="auto">
          <a:xfrm>
            <a:off x="323691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7" name="Freeform 1230"/>
          <p:cNvSpPr>
            <a:spLocks/>
          </p:cNvSpPr>
          <p:nvPr userDrawn="1"/>
        </p:nvSpPr>
        <p:spPr bwMode="auto">
          <a:xfrm>
            <a:off x="337820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8" name="Freeform 1231"/>
          <p:cNvSpPr>
            <a:spLocks/>
          </p:cNvSpPr>
          <p:nvPr userDrawn="1"/>
        </p:nvSpPr>
        <p:spPr bwMode="auto">
          <a:xfrm>
            <a:off x="3522663"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9" name="Freeform 1232"/>
          <p:cNvSpPr>
            <a:spLocks/>
          </p:cNvSpPr>
          <p:nvPr userDrawn="1"/>
        </p:nvSpPr>
        <p:spPr bwMode="auto">
          <a:xfrm>
            <a:off x="366236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0" name="Freeform 1233"/>
          <p:cNvSpPr>
            <a:spLocks/>
          </p:cNvSpPr>
          <p:nvPr userDrawn="1"/>
        </p:nvSpPr>
        <p:spPr bwMode="auto">
          <a:xfrm>
            <a:off x="337820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1" name="Freeform 1234"/>
          <p:cNvSpPr>
            <a:spLocks/>
          </p:cNvSpPr>
          <p:nvPr userDrawn="1"/>
        </p:nvSpPr>
        <p:spPr bwMode="auto">
          <a:xfrm>
            <a:off x="3522663"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2" name="Freeform 1235"/>
          <p:cNvSpPr>
            <a:spLocks/>
          </p:cNvSpPr>
          <p:nvPr userDrawn="1"/>
        </p:nvSpPr>
        <p:spPr bwMode="auto">
          <a:xfrm>
            <a:off x="366236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3" name="Freeform 1236"/>
          <p:cNvSpPr>
            <a:spLocks/>
          </p:cNvSpPr>
          <p:nvPr userDrawn="1"/>
        </p:nvSpPr>
        <p:spPr bwMode="auto">
          <a:xfrm>
            <a:off x="380365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4" name="Freeform 1237"/>
          <p:cNvSpPr>
            <a:spLocks/>
          </p:cNvSpPr>
          <p:nvPr userDrawn="1"/>
        </p:nvSpPr>
        <p:spPr bwMode="auto">
          <a:xfrm>
            <a:off x="394493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5" name="Freeform 1238"/>
          <p:cNvSpPr>
            <a:spLocks/>
          </p:cNvSpPr>
          <p:nvPr userDrawn="1"/>
        </p:nvSpPr>
        <p:spPr bwMode="auto">
          <a:xfrm>
            <a:off x="3522663"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6" name="Freeform 1239"/>
          <p:cNvSpPr>
            <a:spLocks/>
          </p:cNvSpPr>
          <p:nvPr userDrawn="1"/>
        </p:nvSpPr>
        <p:spPr bwMode="auto">
          <a:xfrm>
            <a:off x="366236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7" name="Freeform 1240"/>
          <p:cNvSpPr>
            <a:spLocks/>
          </p:cNvSpPr>
          <p:nvPr userDrawn="1"/>
        </p:nvSpPr>
        <p:spPr bwMode="auto">
          <a:xfrm>
            <a:off x="380365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8" name="Freeform 1241"/>
          <p:cNvSpPr>
            <a:spLocks/>
          </p:cNvSpPr>
          <p:nvPr userDrawn="1"/>
        </p:nvSpPr>
        <p:spPr bwMode="auto">
          <a:xfrm>
            <a:off x="394493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9" name="Freeform 1242"/>
          <p:cNvSpPr>
            <a:spLocks/>
          </p:cNvSpPr>
          <p:nvPr userDrawn="1"/>
        </p:nvSpPr>
        <p:spPr bwMode="auto">
          <a:xfrm>
            <a:off x="4087813" y="344487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0" name="Freeform 1243"/>
          <p:cNvSpPr>
            <a:spLocks/>
          </p:cNvSpPr>
          <p:nvPr userDrawn="1"/>
        </p:nvSpPr>
        <p:spPr bwMode="auto">
          <a:xfrm>
            <a:off x="323691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1" name="Freeform 1244"/>
          <p:cNvSpPr>
            <a:spLocks/>
          </p:cNvSpPr>
          <p:nvPr userDrawn="1"/>
        </p:nvSpPr>
        <p:spPr bwMode="auto">
          <a:xfrm>
            <a:off x="366236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2" name="Freeform 1245"/>
          <p:cNvSpPr>
            <a:spLocks/>
          </p:cNvSpPr>
          <p:nvPr userDrawn="1"/>
        </p:nvSpPr>
        <p:spPr bwMode="auto">
          <a:xfrm>
            <a:off x="380365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3" name="Freeform 1246"/>
          <p:cNvSpPr>
            <a:spLocks/>
          </p:cNvSpPr>
          <p:nvPr userDrawn="1"/>
        </p:nvSpPr>
        <p:spPr bwMode="auto">
          <a:xfrm>
            <a:off x="394493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4" name="Freeform 1247"/>
          <p:cNvSpPr>
            <a:spLocks/>
          </p:cNvSpPr>
          <p:nvPr userDrawn="1"/>
        </p:nvSpPr>
        <p:spPr bwMode="auto">
          <a:xfrm>
            <a:off x="4087813" y="325596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5" name="Freeform 1248"/>
          <p:cNvSpPr>
            <a:spLocks/>
          </p:cNvSpPr>
          <p:nvPr userDrawn="1"/>
        </p:nvSpPr>
        <p:spPr bwMode="auto">
          <a:xfrm>
            <a:off x="323691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6" name="Freeform 1249"/>
          <p:cNvSpPr>
            <a:spLocks/>
          </p:cNvSpPr>
          <p:nvPr userDrawn="1"/>
        </p:nvSpPr>
        <p:spPr bwMode="auto">
          <a:xfrm>
            <a:off x="337820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7" name="Freeform 1250"/>
          <p:cNvSpPr>
            <a:spLocks/>
          </p:cNvSpPr>
          <p:nvPr userDrawn="1"/>
        </p:nvSpPr>
        <p:spPr bwMode="auto">
          <a:xfrm>
            <a:off x="380365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8" name="Freeform 1251"/>
          <p:cNvSpPr>
            <a:spLocks/>
          </p:cNvSpPr>
          <p:nvPr userDrawn="1"/>
        </p:nvSpPr>
        <p:spPr bwMode="auto">
          <a:xfrm>
            <a:off x="323691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9" name="Freeform 1252"/>
          <p:cNvSpPr>
            <a:spLocks/>
          </p:cNvSpPr>
          <p:nvPr userDrawn="1"/>
        </p:nvSpPr>
        <p:spPr bwMode="auto">
          <a:xfrm>
            <a:off x="337820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0" name="Freeform 1253"/>
          <p:cNvSpPr>
            <a:spLocks/>
          </p:cNvSpPr>
          <p:nvPr userDrawn="1"/>
        </p:nvSpPr>
        <p:spPr bwMode="auto">
          <a:xfrm>
            <a:off x="3522663"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1" name="Freeform 1254"/>
          <p:cNvSpPr>
            <a:spLocks/>
          </p:cNvSpPr>
          <p:nvPr userDrawn="1"/>
        </p:nvSpPr>
        <p:spPr bwMode="auto">
          <a:xfrm>
            <a:off x="323691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2" name="Freeform 1255"/>
          <p:cNvSpPr>
            <a:spLocks/>
          </p:cNvSpPr>
          <p:nvPr userDrawn="1"/>
        </p:nvSpPr>
        <p:spPr bwMode="auto">
          <a:xfrm>
            <a:off x="337820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3" name="Freeform 1256"/>
          <p:cNvSpPr>
            <a:spLocks/>
          </p:cNvSpPr>
          <p:nvPr userDrawn="1"/>
        </p:nvSpPr>
        <p:spPr bwMode="auto">
          <a:xfrm>
            <a:off x="3522663"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4" name="Freeform 1257"/>
          <p:cNvSpPr>
            <a:spLocks/>
          </p:cNvSpPr>
          <p:nvPr userDrawn="1"/>
        </p:nvSpPr>
        <p:spPr bwMode="auto">
          <a:xfrm>
            <a:off x="366236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5" name="Freeform 1258"/>
          <p:cNvSpPr>
            <a:spLocks/>
          </p:cNvSpPr>
          <p:nvPr userDrawn="1"/>
        </p:nvSpPr>
        <p:spPr bwMode="auto">
          <a:xfrm>
            <a:off x="323691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6" name="Freeform 1259"/>
          <p:cNvSpPr>
            <a:spLocks/>
          </p:cNvSpPr>
          <p:nvPr userDrawn="1"/>
        </p:nvSpPr>
        <p:spPr bwMode="auto">
          <a:xfrm>
            <a:off x="337820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7" name="Freeform 1260"/>
          <p:cNvSpPr>
            <a:spLocks/>
          </p:cNvSpPr>
          <p:nvPr userDrawn="1"/>
        </p:nvSpPr>
        <p:spPr bwMode="auto">
          <a:xfrm>
            <a:off x="3522663"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8" name="Freeform 1261"/>
          <p:cNvSpPr>
            <a:spLocks/>
          </p:cNvSpPr>
          <p:nvPr userDrawn="1"/>
        </p:nvSpPr>
        <p:spPr bwMode="auto">
          <a:xfrm>
            <a:off x="394493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9" name="Freeform 1262"/>
          <p:cNvSpPr>
            <a:spLocks/>
          </p:cNvSpPr>
          <p:nvPr userDrawn="1"/>
        </p:nvSpPr>
        <p:spPr bwMode="auto">
          <a:xfrm>
            <a:off x="4087813" y="249713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0" name="Freeform 1263"/>
          <p:cNvSpPr>
            <a:spLocks/>
          </p:cNvSpPr>
          <p:nvPr userDrawn="1"/>
        </p:nvSpPr>
        <p:spPr bwMode="auto">
          <a:xfrm>
            <a:off x="323691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1" name="Freeform 1264"/>
          <p:cNvSpPr>
            <a:spLocks/>
          </p:cNvSpPr>
          <p:nvPr userDrawn="1"/>
        </p:nvSpPr>
        <p:spPr bwMode="auto">
          <a:xfrm>
            <a:off x="337820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2" name="Freeform 1265"/>
          <p:cNvSpPr>
            <a:spLocks/>
          </p:cNvSpPr>
          <p:nvPr userDrawn="1"/>
        </p:nvSpPr>
        <p:spPr bwMode="auto">
          <a:xfrm>
            <a:off x="380365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3" name="Freeform 1266"/>
          <p:cNvSpPr>
            <a:spLocks/>
          </p:cNvSpPr>
          <p:nvPr userDrawn="1"/>
        </p:nvSpPr>
        <p:spPr bwMode="auto">
          <a:xfrm>
            <a:off x="394493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4" name="Freeform 1267"/>
          <p:cNvSpPr>
            <a:spLocks/>
          </p:cNvSpPr>
          <p:nvPr userDrawn="1"/>
        </p:nvSpPr>
        <p:spPr bwMode="auto">
          <a:xfrm>
            <a:off x="323691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5" name="Freeform 1268"/>
          <p:cNvSpPr>
            <a:spLocks/>
          </p:cNvSpPr>
          <p:nvPr userDrawn="1"/>
        </p:nvSpPr>
        <p:spPr bwMode="auto">
          <a:xfrm>
            <a:off x="366236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6" name="Freeform 1269"/>
          <p:cNvSpPr>
            <a:spLocks/>
          </p:cNvSpPr>
          <p:nvPr userDrawn="1"/>
        </p:nvSpPr>
        <p:spPr bwMode="auto">
          <a:xfrm>
            <a:off x="380365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7" name="Freeform 1270"/>
          <p:cNvSpPr>
            <a:spLocks/>
          </p:cNvSpPr>
          <p:nvPr userDrawn="1"/>
        </p:nvSpPr>
        <p:spPr bwMode="auto">
          <a:xfrm>
            <a:off x="3522663"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8" name="Freeform 1271"/>
          <p:cNvSpPr>
            <a:spLocks/>
          </p:cNvSpPr>
          <p:nvPr userDrawn="1"/>
        </p:nvSpPr>
        <p:spPr bwMode="auto">
          <a:xfrm>
            <a:off x="366236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9" name="Freeform 1272"/>
          <p:cNvSpPr>
            <a:spLocks/>
          </p:cNvSpPr>
          <p:nvPr userDrawn="1"/>
        </p:nvSpPr>
        <p:spPr bwMode="auto">
          <a:xfrm>
            <a:off x="323691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0" name="Freeform 1273"/>
          <p:cNvSpPr>
            <a:spLocks/>
          </p:cNvSpPr>
          <p:nvPr userDrawn="1"/>
        </p:nvSpPr>
        <p:spPr bwMode="auto">
          <a:xfrm>
            <a:off x="323691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1" name="Freeform 1274"/>
          <p:cNvSpPr>
            <a:spLocks/>
          </p:cNvSpPr>
          <p:nvPr userDrawn="1"/>
        </p:nvSpPr>
        <p:spPr bwMode="auto">
          <a:xfrm>
            <a:off x="337820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2" name="Freeform 1275"/>
          <p:cNvSpPr>
            <a:spLocks/>
          </p:cNvSpPr>
          <p:nvPr userDrawn="1"/>
        </p:nvSpPr>
        <p:spPr bwMode="auto">
          <a:xfrm>
            <a:off x="337820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3" name="Freeform 1276"/>
          <p:cNvSpPr>
            <a:spLocks/>
          </p:cNvSpPr>
          <p:nvPr userDrawn="1"/>
        </p:nvSpPr>
        <p:spPr bwMode="auto">
          <a:xfrm>
            <a:off x="3522663"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4" name="Freeform 1277"/>
          <p:cNvSpPr>
            <a:spLocks/>
          </p:cNvSpPr>
          <p:nvPr userDrawn="1"/>
        </p:nvSpPr>
        <p:spPr bwMode="auto">
          <a:xfrm>
            <a:off x="3522663"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5" name="Freeform 1278"/>
          <p:cNvSpPr>
            <a:spLocks/>
          </p:cNvSpPr>
          <p:nvPr userDrawn="1"/>
        </p:nvSpPr>
        <p:spPr bwMode="auto">
          <a:xfrm>
            <a:off x="366236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6" name="Freeform 1279"/>
          <p:cNvSpPr>
            <a:spLocks/>
          </p:cNvSpPr>
          <p:nvPr userDrawn="1"/>
        </p:nvSpPr>
        <p:spPr bwMode="auto">
          <a:xfrm>
            <a:off x="394493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7" name="Freeform 1280"/>
          <p:cNvSpPr>
            <a:spLocks/>
          </p:cNvSpPr>
          <p:nvPr userDrawn="1"/>
        </p:nvSpPr>
        <p:spPr bwMode="auto">
          <a:xfrm>
            <a:off x="4087813" y="3067050"/>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8" name="Freeform 1281"/>
          <p:cNvSpPr>
            <a:spLocks/>
          </p:cNvSpPr>
          <p:nvPr userDrawn="1"/>
        </p:nvSpPr>
        <p:spPr bwMode="auto">
          <a:xfrm>
            <a:off x="366236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9" name="Freeform 1282"/>
          <p:cNvSpPr>
            <a:spLocks/>
          </p:cNvSpPr>
          <p:nvPr userDrawn="1"/>
        </p:nvSpPr>
        <p:spPr bwMode="auto">
          <a:xfrm>
            <a:off x="380365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0" name="Freeform 1283"/>
          <p:cNvSpPr>
            <a:spLocks/>
          </p:cNvSpPr>
          <p:nvPr userDrawn="1"/>
        </p:nvSpPr>
        <p:spPr bwMode="auto">
          <a:xfrm>
            <a:off x="394493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1" name="Freeform 1284"/>
          <p:cNvSpPr>
            <a:spLocks/>
          </p:cNvSpPr>
          <p:nvPr userDrawn="1"/>
        </p:nvSpPr>
        <p:spPr bwMode="auto">
          <a:xfrm>
            <a:off x="4087813" y="26860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2" name="Freeform 1285"/>
          <p:cNvSpPr>
            <a:spLocks/>
          </p:cNvSpPr>
          <p:nvPr userDrawn="1"/>
        </p:nvSpPr>
        <p:spPr bwMode="auto">
          <a:xfrm>
            <a:off x="366236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3" name="Freeform 1286"/>
          <p:cNvSpPr>
            <a:spLocks/>
          </p:cNvSpPr>
          <p:nvPr userDrawn="1"/>
        </p:nvSpPr>
        <p:spPr bwMode="auto">
          <a:xfrm>
            <a:off x="380365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4" name="Freeform 1287"/>
          <p:cNvSpPr>
            <a:spLocks/>
          </p:cNvSpPr>
          <p:nvPr userDrawn="1"/>
        </p:nvSpPr>
        <p:spPr bwMode="auto">
          <a:xfrm>
            <a:off x="3522663"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5" name="Freeform 1288"/>
          <p:cNvSpPr>
            <a:spLocks/>
          </p:cNvSpPr>
          <p:nvPr userDrawn="1"/>
        </p:nvSpPr>
        <p:spPr bwMode="auto">
          <a:xfrm>
            <a:off x="366236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6" name="Freeform 1289"/>
          <p:cNvSpPr>
            <a:spLocks/>
          </p:cNvSpPr>
          <p:nvPr userDrawn="1"/>
        </p:nvSpPr>
        <p:spPr bwMode="auto">
          <a:xfrm>
            <a:off x="337820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7" name="Freeform 1290"/>
          <p:cNvSpPr>
            <a:spLocks/>
          </p:cNvSpPr>
          <p:nvPr userDrawn="1"/>
        </p:nvSpPr>
        <p:spPr bwMode="auto">
          <a:xfrm>
            <a:off x="3522663"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8" name="Freeform 1291"/>
          <p:cNvSpPr>
            <a:spLocks/>
          </p:cNvSpPr>
          <p:nvPr userDrawn="1"/>
        </p:nvSpPr>
        <p:spPr bwMode="auto">
          <a:xfrm>
            <a:off x="323691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9" name="Freeform 1292"/>
          <p:cNvSpPr>
            <a:spLocks/>
          </p:cNvSpPr>
          <p:nvPr userDrawn="1"/>
        </p:nvSpPr>
        <p:spPr bwMode="auto">
          <a:xfrm>
            <a:off x="337820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0" name="Freeform 1293"/>
          <p:cNvSpPr>
            <a:spLocks/>
          </p:cNvSpPr>
          <p:nvPr userDrawn="1"/>
        </p:nvSpPr>
        <p:spPr bwMode="auto">
          <a:xfrm>
            <a:off x="394493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1" name="Freeform 1294"/>
          <p:cNvSpPr>
            <a:spLocks/>
          </p:cNvSpPr>
          <p:nvPr userDrawn="1"/>
        </p:nvSpPr>
        <p:spPr bwMode="auto">
          <a:xfrm>
            <a:off x="4087813" y="287496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2" name="Freeform 1295"/>
          <p:cNvSpPr>
            <a:spLocks/>
          </p:cNvSpPr>
          <p:nvPr userDrawn="1"/>
        </p:nvSpPr>
        <p:spPr bwMode="auto">
          <a:xfrm>
            <a:off x="380365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3" name="Freeform 1296"/>
          <p:cNvSpPr>
            <a:spLocks/>
          </p:cNvSpPr>
          <p:nvPr userDrawn="1"/>
        </p:nvSpPr>
        <p:spPr bwMode="auto">
          <a:xfrm>
            <a:off x="4087813" y="3825875"/>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4" name="Freeform 1297"/>
          <p:cNvSpPr>
            <a:spLocks/>
          </p:cNvSpPr>
          <p:nvPr userDrawn="1"/>
        </p:nvSpPr>
        <p:spPr bwMode="auto">
          <a:xfrm>
            <a:off x="4087813" y="3636963"/>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5" name="Freeform 1298"/>
          <p:cNvSpPr>
            <a:spLocks/>
          </p:cNvSpPr>
          <p:nvPr userDrawn="1"/>
        </p:nvSpPr>
        <p:spPr bwMode="auto">
          <a:xfrm>
            <a:off x="153828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6" name="Freeform 1299"/>
          <p:cNvSpPr>
            <a:spLocks/>
          </p:cNvSpPr>
          <p:nvPr userDrawn="1"/>
        </p:nvSpPr>
        <p:spPr bwMode="auto">
          <a:xfrm>
            <a:off x="167798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7" name="Freeform 1300"/>
          <p:cNvSpPr>
            <a:spLocks/>
          </p:cNvSpPr>
          <p:nvPr userDrawn="1"/>
        </p:nvSpPr>
        <p:spPr bwMode="auto">
          <a:xfrm>
            <a:off x="181927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8" name="Freeform 1301"/>
          <p:cNvSpPr>
            <a:spLocks/>
          </p:cNvSpPr>
          <p:nvPr userDrawn="1"/>
        </p:nvSpPr>
        <p:spPr bwMode="auto">
          <a:xfrm>
            <a:off x="1960563"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9" name="Freeform 1302"/>
          <p:cNvSpPr>
            <a:spLocks/>
          </p:cNvSpPr>
          <p:nvPr userDrawn="1"/>
        </p:nvSpPr>
        <p:spPr bwMode="auto">
          <a:xfrm>
            <a:off x="2105025"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0" name="Freeform 1303"/>
          <p:cNvSpPr>
            <a:spLocks/>
          </p:cNvSpPr>
          <p:nvPr userDrawn="1"/>
        </p:nvSpPr>
        <p:spPr bwMode="auto">
          <a:xfrm>
            <a:off x="2530475"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1" name="Freeform 1304"/>
          <p:cNvSpPr>
            <a:spLocks/>
          </p:cNvSpPr>
          <p:nvPr userDrawn="1"/>
        </p:nvSpPr>
        <p:spPr bwMode="auto">
          <a:xfrm>
            <a:off x="267017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2" name="Freeform 1305"/>
          <p:cNvSpPr>
            <a:spLocks/>
          </p:cNvSpPr>
          <p:nvPr userDrawn="1"/>
        </p:nvSpPr>
        <p:spPr bwMode="auto">
          <a:xfrm>
            <a:off x="2811463"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3" name="Freeform 1306"/>
          <p:cNvSpPr>
            <a:spLocks/>
          </p:cNvSpPr>
          <p:nvPr userDrawn="1"/>
        </p:nvSpPr>
        <p:spPr bwMode="auto">
          <a:xfrm>
            <a:off x="22447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4" name="Freeform 1307"/>
          <p:cNvSpPr>
            <a:spLocks/>
          </p:cNvSpPr>
          <p:nvPr userDrawn="1"/>
        </p:nvSpPr>
        <p:spPr bwMode="auto">
          <a:xfrm>
            <a:off x="2811463"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5" name="Freeform 1308"/>
          <p:cNvSpPr>
            <a:spLocks/>
          </p:cNvSpPr>
          <p:nvPr userDrawn="1"/>
        </p:nvSpPr>
        <p:spPr bwMode="auto">
          <a:xfrm>
            <a:off x="295275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6" name="Freeform 1309"/>
          <p:cNvSpPr>
            <a:spLocks/>
          </p:cNvSpPr>
          <p:nvPr userDrawn="1"/>
        </p:nvSpPr>
        <p:spPr bwMode="auto">
          <a:xfrm>
            <a:off x="295275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7" name="Freeform 1310"/>
          <p:cNvSpPr>
            <a:spLocks/>
          </p:cNvSpPr>
          <p:nvPr userDrawn="1"/>
        </p:nvSpPr>
        <p:spPr bwMode="auto">
          <a:xfrm>
            <a:off x="30956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8" name="Freeform 1311"/>
          <p:cNvSpPr>
            <a:spLocks/>
          </p:cNvSpPr>
          <p:nvPr userDrawn="1"/>
        </p:nvSpPr>
        <p:spPr bwMode="auto">
          <a:xfrm>
            <a:off x="30956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9" name="Freeform 1312"/>
          <p:cNvSpPr>
            <a:spLocks/>
          </p:cNvSpPr>
          <p:nvPr userDrawn="1"/>
        </p:nvSpPr>
        <p:spPr bwMode="auto">
          <a:xfrm>
            <a:off x="153828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0" name="Freeform 1313"/>
          <p:cNvSpPr>
            <a:spLocks/>
          </p:cNvSpPr>
          <p:nvPr userDrawn="1"/>
        </p:nvSpPr>
        <p:spPr bwMode="auto">
          <a:xfrm>
            <a:off x="167798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1" name="Freeform 1314"/>
          <p:cNvSpPr>
            <a:spLocks/>
          </p:cNvSpPr>
          <p:nvPr userDrawn="1"/>
        </p:nvSpPr>
        <p:spPr bwMode="auto">
          <a:xfrm>
            <a:off x="181927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2" name="Freeform 1315"/>
          <p:cNvSpPr>
            <a:spLocks/>
          </p:cNvSpPr>
          <p:nvPr userDrawn="1"/>
        </p:nvSpPr>
        <p:spPr bwMode="auto">
          <a:xfrm>
            <a:off x="1960563"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3" name="Freeform 1316"/>
          <p:cNvSpPr>
            <a:spLocks/>
          </p:cNvSpPr>
          <p:nvPr userDrawn="1"/>
        </p:nvSpPr>
        <p:spPr bwMode="auto">
          <a:xfrm>
            <a:off x="2105025"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4" name="Freeform 1317"/>
          <p:cNvSpPr>
            <a:spLocks/>
          </p:cNvSpPr>
          <p:nvPr userDrawn="1"/>
        </p:nvSpPr>
        <p:spPr bwMode="auto">
          <a:xfrm>
            <a:off x="267017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5" name="Freeform 1318"/>
          <p:cNvSpPr>
            <a:spLocks/>
          </p:cNvSpPr>
          <p:nvPr userDrawn="1"/>
        </p:nvSpPr>
        <p:spPr bwMode="auto">
          <a:xfrm>
            <a:off x="2811463"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6" name="Freeform 1319"/>
          <p:cNvSpPr>
            <a:spLocks/>
          </p:cNvSpPr>
          <p:nvPr userDrawn="1"/>
        </p:nvSpPr>
        <p:spPr bwMode="auto">
          <a:xfrm>
            <a:off x="295275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7" name="Freeform 1320"/>
          <p:cNvSpPr>
            <a:spLocks/>
          </p:cNvSpPr>
          <p:nvPr userDrawn="1"/>
        </p:nvSpPr>
        <p:spPr bwMode="auto">
          <a:xfrm>
            <a:off x="30956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8" name="Freeform 1321"/>
          <p:cNvSpPr>
            <a:spLocks/>
          </p:cNvSpPr>
          <p:nvPr userDrawn="1"/>
        </p:nvSpPr>
        <p:spPr bwMode="auto">
          <a:xfrm>
            <a:off x="111283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9" name="Freeform 1322"/>
          <p:cNvSpPr>
            <a:spLocks/>
          </p:cNvSpPr>
          <p:nvPr userDrawn="1"/>
        </p:nvSpPr>
        <p:spPr bwMode="auto">
          <a:xfrm>
            <a:off x="167798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0" name="Freeform 1323"/>
          <p:cNvSpPr>
            <a:spLocks/>
          </p:cNvSpPr>
          <p:nvPr userDrawn="1"/>
        </p:nvSpPr>
        <p:spPr bwMode="auto">
          <a:xfrm>
            <a:off x="181927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1" name="Freeform 1324"/>
          <p:cNvSpPr>
            <a:spLocks/>
          </p:cNvSpPr>
          <p:nvPr userDrawn="1"/>
        </p:nvSpPr>
        <p:spPr bwMode="auto">
          <a:xfrm>
            <a:off x="1960563"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2" name="Freeform 1325"/>
          <p:cNvSpPr>
            <a:spLocks/>
          </p:cNvSpPr>
          <p:nvPr userDrawn="1"/>
        </p:nvSpPr>
        <p:spPr bwMode="auto">
          <a:xfrm>
            <a:off x="2105025"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3" name="Freeform 1326"/>
          <p:cNvSpPr>
            <a:spLocks/>
          </p:cNvSpPr>
          <p:nvPr userDrawn="1"/>
        </p:nvSpPr>
        <p:spPr bwMode="auto">
          <a:xfrm>
            <a:off x="22447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4" name="Freeform 1327"/>
          <p:cNvSpPr>
            <a:spLocks/>
          </p:cNvSpPr>
          <p:nvPr userDrawn="1"/>
        </p:nvSpPr>
        <p:spPr bwMode="auto">
          <a:xfrm>
            <a:off x="2386013"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5" name="Freeform 1328"/>
          <p:cNvSpPr>
            <a:spLocks/>
          </p:cNvSpPr>
          <p:nvPr userDrawn="1"/>
        </p:nvSpPr>
        <p:spPr bwMode="auto">
          <a:xfrm>
            <a:off x="2530475"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6" name="Freeform 1329"/>
          <p:cNvSpPr>
            <a:spLocks/>
          </p:cNvSpPr>
          <p:nvPr userDrawn="1"/>
        </p:nvSpPr>
        <p:spPr bwMode="auto">
          <a:xfrm>
            <a:off x="267017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7" name="Freeform 1330"/>
          <p:cNvSpPr>
            <a:spLocks/>
          </p:cNvSpPr>
          <p:nvPr userDrawn="1"/>
        </p:nvSpPr>
        <p:spPr bwMode="auto">
          <a:xfrm>
            <a:off x="2811463"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8" name="Freeform 1331"/>
          <p:cNvSpPr>
            <a:spLocks/>
          </p:cNvSpPr>
          <p:nvPr userDrawn="1"/>
        </p:nvSpPr>
        <p:spPr bwMode="auto">
          <a:xfrm>
            <a:off x="295275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9" name="Freeform 1332"/>
          <p:cNvSpPr>
            <a:spLocks/>
          </p:cNvSpPr>
          <p:nvPr userDrawn="1"/>
        </p:nvSpPr>
        <p:spPr bwMode="auto">
          <a:xfrm>
            <a:off x="30956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0" name="Freeform 1333"/>
          <p:cNvSpPr>
            <a:spLocks/>
          </p:cNvSpPr>
          <p:nvPr userDrawn="1"/>
        </p:nvSpPr>
        <p:spPr bwMode="auto">
          <a:xfrm>
            <a:off x="125253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1" name="Freeform 1334"/>
          <p:cNvSpPr>
            <a:spLocks/>
          </p:cNvSpPr>
          <p:nvPr userDrawn="1"/>
        </p:nvSpPr>
        <p:spPr bwMode="auto">
          <a:xfrm>
            <a:off x="181927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2" name="Freeform 1335"/>
          <p:cNvSpPr>
            <a:spLocks/>
          </p:cNvSpPr>
          <p:nvPr userDrawn="1"/>
        </p:nvSpPr>
        <p:spPr bwMode="auto">
          <a:xfrm>
            <a:off x="1960563"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3" name="Freeform 1336"/>
          <p:cNvSpPr>
            <a:spLocks/>
          </p:cNvSpPr>
          <p:nvPr userDrawn="1"/>
        </p:nvSpPr>
        <p:spPr bwMode="auto">
          <a:xfrm>
            <a:off x="2105025"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4" name="Freeform 1337"/>
          <p:cNvSpPr>
            <a:spLocks/>
          </p:cNvSpPr>
          <p:nvPr userDrawn="1"/>
        </p:nvSpPr>
        <p:spPr bwMode="auto">
          <a:xfrm>
            <a:off x="22447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5" name="Freeform 1338"/>
          <p:cNvSpPr>
            <a:spLocks/>
          </p:cNvSpPr>
          <p:nvPr userDrawn="1"/>
        </p:nvSpPr>
        <p:spPr bwMode="auto">
          <a:xfrm>
            <a:off x="2386013"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6" name="Freeform 1339"/>
          <p:cNvSpPr>
            <a:spLocks/>
          </p:cNvSpPr>
          <p:nvPr userDrawn="1"/>
        </p:nvSpPr>
        <p:spPr bwMode="auto">
          <a:xfrm>
            <a:off x="2530475"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7" name="Freeform 1340"/>
          <p:cNvSpPr>
            <a:spLocks/>
          </p:cNvSpPr>
          <p:nvPr userDrawn="1"/>
        </p:nvSpPr>
        <p:spPr bwMode="auto">
          <a:xfrm>
            <a:off x="267017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8" name="Freeform 1341"/>
          <p:cNvSpPr>
            <a:spLocks/>
          </p:cNvSpPr>
          <p:nvPr userDrawn="1"/>
        </p:nvSpPr>
        <p:spPr bwMode="auto">
          <a:xfrm>
            <a:off x="2811463"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9" name="Freeform 1342"/>
          <p:cNvSpPr>
            <a:spLocks/>
          </p:cNvSpPr>
          <p:nvPr userDrawn="1"/>
        </p:nvSpPr>
        <p:spPr bwMode="auto">
          <a:xfrm>
            <a:off x="295275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0" name="Freeform 1343"/>
          <p:cNvSpPr>
            <a:spLocks/>
          </p:cNvSpPr>
          <p:nvPr userDrawn="1"/>
        </p:nvSpPr>
        <p:spPr bwMode="auto">
          <a:xfrm>
            <a:off x="30956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1" name="Freeform 1344"/>
          <p:cNvSpPr>
            <a:spLocks/>
          </p:cNvSpPr>
          <p:nvPr userDrawn="1"/>
        </p:nvSpPr>
        <p:spPr bwMode="auto">
          <a:xfrm>
            <a:off x="13938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2" name="Freeform 1345"/>
          <p:cNvSpPr>
            <a:spLocks/>
          </p:cNvSpPr>
          <p:nvPr userDrawn="1"/>
        </p:nvSpPr>
        <p:spPr bwMode="auto">
          <a:xfrm>
            <a:off x="1960563"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3" name="Freeform 1346"/>
          <p:cNvSpPr>
            <a:spLocks/>
          </p:cNvSpPr>
          <p:nvPr userDrawn="1"/>
        </p:nvSpPr>
        <p:spPr bwMode="auto">
          <a:xfrm>
            <a:off x="2105025"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4" name="Freeform 1347"/>
          <p:cNvSpPr>
            <a:spLocks/>
          </p:cNvSpPr>
          <p:nvPr userDrawn="1"/>
        </p:nvSpPr>
        <p:spPr bwMode="auto">
          <a:xfrm>
            <a:off x="22447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5" name="Freeform 1348"/>
          <p:cNvSpPr>
            <a:spLocks/>
          </p:cNvSpPr>
          <p:nvPr userDrawn="1"/>
        </p:nvSpPr>
        <p:spPr bwMode="auto">
          <a:xfrm>
            <a:off x="2386013"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6" name="Freeform 1349"/>
          <p:cNvSpPr>
            <a:spLocks/>
          </p:cNvSpPr>
          <p:nvPr userDrawn="1"/>
        </p:nvSpPr>
        <p:spPr bwMode="auto">
          <a:xfrm>
            <a:off x="2530475"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7" name="Freeform 1350"/>
          <p:cNvSpPr>
            <a:spLocks/>
          </p:cNvSpPr>
          <p:nvPr userDrawn="1"/>
        </p:nvSpPr>
        <p:spPr bwMode="auto">
          <a:xfrm>
            <a:off x="267017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8" name="Freeform 1351"/>
          <p:cNvSpPr>
            <a:spLocks/>
          </p:cNvSpPr>
          <p:nvPr userDrawn="1"/>
        </p:nvSpPr>
        <p:spPr bwMode="auto">
          <a:xfrm>
            <a:off x="2811463"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9" name="Freeform 1352"/>
          <p:cNvSpPr>
            <a:spLocks/>
          </p:cNvSpPr>
          <p:nvPr userDrawn="1"/>
        </p:nvSpPr>
        <p:spPr bwMode="auto">
          <a:xfrm>
            <a:off x="295275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0" name="Freeform 1353"/>
          <p:cNvSpPr>
            <a:spLocks/>
          </p:cNvSpPr>
          <p:nvPr userDrawn="1"/>
        </p:nvSpPr>
        <p:spPr bwMode="auto">
          <a:xfrm>
            <a:off x="3095625"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1" name="Freeform 1354"/>
          <p:cNvSpPr>
            <a:spLocks/>
          </p:cNvSpPr>
          <p:nvPr userDrawn="1"/>
        </p:nvSpPr>
        <p:spPr bwMode="auto">
          <a:xfrm>
            <a:off x="153828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2" name="Freeform 1355"/>
          <p:cNvSpPr>
            <a:spLocks/>
          </p:cNvSpPr>
          <p:nvPr userDrawn="1"/>
        </p:nvSpPr>
        <p:spPr bwMode="auto">
          <a:xfrm>
            <a:off x="2105025"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3" name="Freeform 1356"/>
          <p:cNvSpPr>
            <a:spLocks/>
          </p:cNvSpPr>
          <p:nvPr userDrawn="1"/>
        </p:nvSpPr>
        <p:spPr bwMode="auto">
          <a:xfrm>
            <a:off x="22447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4" name="Freeform 1357"/>
          <p:cNvSpPr>
            <a:spLocks/>
          </p:cNvSpPr>
          <p:nvPr userDrawn="1"/>
        </p:nvSpPr>
        <p:spPr bwMode="auto">
          <a:xfrm>
            <a:off x="2386013"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5" name="Freeform 1358"/>
          <p:cNvSpPr>
            <a:spLocks/>
          </p:cNvSpPr>
          <p:nvPr userDrawn="1"/>
        </p:nvSpPr>
        <p:spPr bwMode="auto">
          <a:xfrm>
            <a:off x="2530475"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6" name="Freeform 1359"/>
          <p:cNvSpPr>
            <a:spLocks/>
          </p:cNvSpPr>
          <p:nvPr userDrawn="1"/>
        </p:nvSpPr>
        <p:spPr bwMode="auto">
          <a:xfrm>
            <a:off x="267017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7" name="Freeform 1360"/>
          <p:cNvSpPr>
            <a:spLocks/>
          </p:cNvSpPr>
          <p:nvPr userDrawn="1"/>
        </p:nvSpPr>
        <p:spPr bwMode="auto">
          <a:xfrm>
            <a:off x="2811463"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8" name="Freeform 1361"/>
          <p:cNvSpPr>
            <a:spLocks/>
          </p:cNvSpPr>
          <p:nvPr userDrawn="1"/>
        </p:nvSpPr>
        <p:spPr bwMode="auto">
          <a:xfrm>
            <a:off x="295275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9" name="Freeform 1362"/>
          <p:cNvSpPr>
            <a:spLocks/>
          </p:cNvSpPr>
          <p:nvPr userDrawn="1"/>
        </p:nvSpPr>
        <p:spPr bwMode="auto">
          <a:xfrm>
            <a:off x="30956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0" name="Freeform 1363"/>
          <p:cNvSpPr>
            <a:spLocks/>
          </p:cNvSpPr>
          <p:nvPr userDrawn="1"/>
        </p:nvSpPr>
        <p:spPr bwMode="auto">
          <a:xfrm>
            <a:off x="167798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1" name="Freeform 1364"/>
          <p:cNvSpPr>
            <a:spLocks/>
          </p:cNvSpPr>
          <p:nvPr userDrawn="1"/>
        </p:nvSpPr>
        <p:spPr bwMode="auto">
          <a:xfrm>
            <a:off x="22447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2" name="Freeform 1365"/>
          <p:cNvSpPr>
            <a:spLocks/>
          </p:cNvSpPr>
          <p:nvPr userDrawn="1"/>
        </p:nvSpPr>
        <p:spPr bwMode="auto">
          <a:xfrm>
            <a:off x="2386013"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3" name="Freeform 1366"/>
          <p:cNvSpPr>
            <a:spLocks/>
          </p:cNvSpPr>
          <p:nvPr userDrawn="1"/>
        </p:nvSpPr>
        <p:spPr bwMode="auto">
          <a:xfrm>
            <a:off x="295275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4" name="Freeform 1367"/>
          <p:cNvSpPr>
            <a:spLocks/>
          </p:cNvSpPr>
          <p:nvPr userDrawn="1"/>
        </p:nvSpPr>
        <p:spPr bwMode="auto">
          <a:xfrm>
            <a:off x="30956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5" name="Freeform 1369"/>
          <p:cNvSpPr>
            <a:spLocks/>
          </p:cNvSpPr>
          <p:nvPr userDrawn="1"/>
        </p:nvSpPr>
        <p:spPr bwMode="auto">
          <a:xfrm>
            <a:off x="181927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6" name="Freeform 1370"/>
          <p:cNvSpPr>
            <a:spLocks/>
          </p:cNvSpPr>
          <p:nvPr userDrawn="1"/>
        </p:nvSpPr>
        <p:spPr bwMode="auto">
          <a:xfrm>
            <a:off x="267017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7" name="Freeform 1371"/>
          <p:cNvSpPr>
            <a:spLocks/>
          </p:cNvSpPr>
          <p:nvPr userDrawn="1"/>
        </p:nvSpPr>
        <p:spPr bwMode="auto">
          <a:xfrm>
            <a:off x="30956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8" name="Freeform 1372"/>
          <p:cNvSpPr>
            <a:spLocks/>
          </p:cNvSpPr>
          <p:nvPr userDrawn="1"/>
        </p:nvSpPr>
        <p:spPr bwMode="auto">
          <a:xfrm>
            <a:off x="1960563"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9" name="Freeform 1373"/>
          <p:cNvSpPr>
            <a:spLocks/>
          </p:cNvSpPr>
          <p:nvPr userDrawn="1"/>
        </p:nvSpPr>
        <p:spPr bwMode="auto">
          <a:xfrm>
            <a:off x="2811463"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0" name="Freeform 1374"/>
          <p:cNvSpPr>
            <a:spLocks/>
          </p:cNvSpPr>
          <p:nvPr userDrawn="1"/>
        </p:nvSpPr>
        <p:spPr bwMode="auto">
          <a:xfrm>
            <a:off x="2530475"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1" name="Freeform 1375"/>
          <p:cNvSpPr>
            <a:spLocks/>
          </p:cNvSpPr>
          <p:nvPr userDrawn="1"/>
        </p:nvSpPr>
        <p:spPr bwMode="auto">
          <a:xfrm>
            <a:off x="295275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2" name="Freeform 1376"/>
          <p:cNvSpPr>
            <a:spLocks/>
          </p:cNvSpPr>
          <p:nvPr userDrawn="1"/>
        </p:nvSpPr>
        <p:spPr bwMode="auto">
          <a:xfrm>
            <a:off x="267017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3" name="Freeform 1377"/>
          <p:cNvSpPr>
            <a:spLocks/>
          </p:cNvSpPr>
          <p:nvPr userDrawn="1"/>
        </p:nvSpPr>
        <p:spPr bwMode="auto">
          <a:xfrm>
            <a:off x="30956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4" name="Freeform 1378"/>
          <p:cNvSpPr>
            <a:spLocks/>
          </p:cNvSpPr>
          <p:nvPr userDrawn="1"/>
        </p:nvSpPr>
        <p:spPr bwMode="auto">
          <a:xfrm>
            <a:off x="2811463"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5" name="Freeform 1379"/>
          <p:cNvSpPr>
            <a:spLocks/>
          </p:cNvSpPr>
          <p:nvPr userDrawn="1"/>
        </p:nvSpPr>
        <p:spPr bwMode="auto">
          <a:xfrm>
            <a:off x="22447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6" name="Freeform 1380"/>
          <p:cNvSpPr>
            <a:spLocks/>
          </p:cNvSpPr>
          <p:nvPr userDrawn="1"/>
        </p:nvSpPr>
        <p:spPr bwMode="auto">
          <a:xfrm>
            <a:off x="2386013"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7" name="Freeform 1381"/>
          <p:cNvSpPr>
            <a:spLocks/>
          </p:cNvSpPr>
          <p:nvPr userDrawn="1"/>
        </p:nvSpPr>
        <p:spPr bwMode="auto">
          <a:xfrm>
            <a:off x="2530475"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8" name="Freeform 1382"/>
          <p:cNvSpPr>
            <a:spLocks/>
          </p:cNvSpPr>
          <p:nvPr userDrawn="1"/>
        </p:nvSpPr>
        <p:spPr bwMode="auto">
          <a:xfrm>
            <a:off x="22447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9" name="Freeform 1383"/>
          <p:cNvSpPr>
            <a:spLocks/>
          </p:cNvSpPr>
          <p:nvPr userDrawn="1"/>
        </p:nvSpPr>
        <p:spPr bwMode="auto">
          <a:xfrm>
            <a:off x="2386013"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0" name="Freeform 1384"/>
          <p:cNvSpPr>
            <a:spLocks/>
          </p:cNvSpPr>
          <p:nvPr userDrawn="1"/>
        </p:nvSpPr>
        <p:spPr bwMode="auto">
          <a:xfrm>
            <a:off x="2530475"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1" name="Freeform 1385"/>
          <p:cNvSpPr>
            <a:spLocks/>
          </p:cNvSpPr>
          <p:nvPr userDrawn="1"/>
        </p:nvSpPr>
        <p:spPr bwMode="auto">
          <a:xfrm>
            <a:off x="267017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2" name="Freeform 1386"/>
          <p:cNvSpPr>
            <a:spLocks/>
          </p:cNvSpPr>
          <p:nvPr userDrawn="1"/>
        </p:nvSpPr>
        <p:spPr bwMode="auto">
          <a:xfrm>
            <a:off x="2105025"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3" name="Freeform 1387"/>
          <p:cNvSpPr>
            <a:spLocks/>
          </p:cNvSpPr>
          <p:nvPr userDrawn="1"/>
        </p:nvSpPr>
        <p:spPr bwMode="auto">
          <a:xfrm>
            <a:off x="22447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4" name="Freeform 1388"/>
          <p:cNvSpPr>
            <a:spLocks/>
          </p:cNvSpPr>
          <p:nvPr userDrawn="1"/>
        </p:nvSpPr>
        <p:spPr bwMode="auto">
          <a:xfrm>
            <a:off x="267017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5" name="Freeform 1389"/>
          <p:cNvSpPr>
            <a:spLocks/>
          </p:cNvSpPr>
          <p:nvPr userDrawn="1"/>
        </p:nvSpPr>
        <p:spPr bwMode="auto">
          <a:xfrm>
            <a:off x="2811463"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6" name="Freeform 1390"/>
          <p:cNvSpPr>
            <a:spLocks/>
          </p:cNvSpPr>
          <p:nvPr userDrawn="1"/>
        </p:nvSpPr>
        <p:spPr bwMode="auto">
          <a:xfrm>
            <a:off x="2811463"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7" name="Freeform 1391"/>
          <p:cNvSpPr>
            <a:spLocks/>
          </p:cNvSpPr>
          <p:nvPr userDrawn="1"/>
        </p:nvSpPr>
        <p:spPr bwMode="auto">
          <a:xfrm>
            <a:off x="295275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8" name="Freeform 1392"/>
          <p:cNvSpPr>
            <a:spLocks/>
          </p:cNvSpPr>
          <p:nvPr userDrawn="1"/>
        </p:nvSpPr>
        <p:spPr bwMode="auto">
          <a:xfrm>
            <a:off x="295275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9" name="Freeform 1393"/>
          <p:cNvSpPr>
            <a:spLocks/>
          </p:cNvSpPr>
          <p:nvPr userDrawn="1"/>
        </p:nvSpPr>
        <p:spPr bwMode="auto">
          <a:xfrm>
            <a:off x="30956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0" name="Freeform 1394"/>
          <p:cNvSpPr>
            <a:spLocks/>
          </p:cNvSpPr>
          <p:nvPr userDrawn="1"/>
        </p:nvSpPr>
        <p:spPr bwMode="auto">
          <a:xfrm>
            <a:off x="2386013"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1" name="Freeform 1395"/>
          <p:cNvSpPr>
            <a:spLocks/>
          </p:cNvSpPr>
          <p:nvPr userDrawn="1"/>
        </p:nvSpPr>
        <p:spPr bwMode="auto">
          <a:xfrm>
            <a:off x="1393825"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2" name="Freeform 1396"/>
          <p:cNvSpPr>
            <a:spLocks/>
          </p:cNvSpPr>
          <p:nvPr userDrawn="1"/>
        </p:nvSpPr>
        <p:spPr bwMode="auto">
          <a:xfrm>
            <a:off x="153828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3" name="Freeform 1397"/>
          <p:cNvSpPr>
            <a:spLocks/>
          </p:cNvSpPr>
          <p:nvPr userDrawn="1"/>
        </p:nvSpPr>
        <p:spPr bwMode="auto">
          <a:xfrm>
            <a:off x="167798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4" name="Freeform 1398"/>
          <p:cNvSpPr>
            <a:spLocks/>
          </p:cNvSpPr>
          <p:nvPr userDrawn="1"/>
        </p:nvSpPr>
        <p:spPr bwMode="auto">
          <a:xfrm>
            <a:off x="181927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5" name="Freeform 1399"/>
          <p:cNvSpPr>
            <a:spLocks/>
          </p:cNvSpPr>
          <p:nvPr userDrawn="1"/>
        </p:nvSpPr>
        <p:spPr bwMode="auto">
          <a:xfrm>
            <a:off x="1960563"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6" name="Freeform 1400"/>
          <p:cNvSpPr>
            <a:spLocks/>
          </p:cNvSpPr>
          <p:nvPr userDrawn="1"/>
        </p:nvSpPr>
        <p:spPr bwMode="auto">
          <a:xfrm>
            <a:off x="2105025"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7" name="Freeform 1401"/>
          <p:cNvSpPr>
            <a:spLocks/>
          </p:cNvSpPr>
          <p:nvPr userDrawn="1"/>
        </p:nvSpPr>
        <p:spPr bwMode="auto">
          <a:xfrm>
            <a:off x="125253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8" name="Freeform 1402"/>
          <p:cNvSpPr>
            <a:spLocks/>
          </p:cNvSpPr>
          <p:nvPr userDrawn="1"/>
        </p:nvSpPr>
        <p:spPr bwMode="auto">
          <a:xfrm>
            <a:off x="1393825"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9" name="Freeform 1403"/>
          <p:cNvSpPr>
            <a:spLocks/>
          </p:cNvSpPr>
          <p:nvPr userDrawn="1"/>
        </p:nvSpPr>
        <p:spPr bwMode="auto">
          <a:xfrm>
            <a:off x="153828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0" name="Freeform 1404"/>
          <p:cNvSpPr>
            <a:spLocks/>
          </p:cNvSpPr>
          <p:nvPr userDrawn="1"/>
        </p:nvSpPr>
        <p:spPr bwMode="auto">
          <a:xfrm>
            <a:off x="167798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1" name="Freeform 1405"/>
          <p:cNvSpPr>
            <a:spLocks/>
          </p:cNvSpPr>
          <p:nvPr userDrawn="1"/>
        </p:nvSpPr>
        <p:spPr bwMode="auto">
          <a:xfrm>
            <a:off x="181927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2" name="Freeform 1406"/>
          <p:cNvSpPr>
            <a:spLocks/>
          </p:cNvSpPr>
          <p:nvPr userDrawn="1"/>
        </p:nvSpPr>
        <p:spPr bwMode="auto">
          <a:xfrm>
            <a:off x="1960563"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3" name="Freeform 1407"/>
          <p:cNvSpPr>
            <a:spLocks/>
          </p:cNvSpPr>
          <p:nvPr userDrawn="1"/>
        </p:nvSpPr>
        <p:spPr bwMode="auto">
          <a:xfrm>
            <a:off x="2105025"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4" name="Freeform 1408"/>
          <p:cNvSpPr>
            <a:spLocks/>
          </p:cNvSpPr>
          <p:nvPr userDrawn="1"/>
        </p:nvSpPr>
        <p:spPr bwMode="auto">
          <a:xfrm>
            <a:off x="2386013"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5" name="Freeform 1409"/>
          <p:cNvSpPr>
            <a:spLocks/>
          </p:cNvSpPr>
          <p:nvPr userDrawn="1"/>
        </p:nvSpPr>
        <p:spPr bwMode="auto">
          <a:xfrm>
            <a:off x="2386013"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6" name="Freeform 1410"/>
          <p:cNvSpPr>
            <a:spLocks/>
          </p:cNvSpPr>
          <p:nvPr userDrawn="1"/>
        </p:nvSpPr>
        <p:spPr bwMode="auto">
          <a:xfrm>
            <a:off x="2530475"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7" name="Freeform 1411"/>
          <p:cNvSpPr>
            <a:spLocks/>
          </p:cNvSpPr>
          <p:nvPr userDrawn="1"/>
        </p:nvSpPr>
        <p:spPr bwMode="auto">
          <a:xfrm>
            <a:off x="2530475"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8" name="Freeform 1412"/>
          <p:cNvSpPr>
            <a:spLocks/>
          </p:cNvSpPr>
          <p:nvPr userDrawn="1"/>
        </p:nvSpPr>
        <p:spPr bwMode="auto">
          <a:xfrm>
            <a:off x="267017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9" name="Freeform 1413"/>
          <p:cNvSpPr>
            <a:spLocks/>
          </p:cNvSpPr>
          <p:nvPr userDrawn="1"/>
        </p:nvSpPr>
        <p:spPr bwMode="auto">
          <a:xfrm>
            <a:off x="323691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0" name="Freeform 1414"/>
          <p:cNvSpPr>
            <a:spLocks/>
          </p:cNvSpPr>
          <p:nvPr userDrawn="1"/>
        </p:nvSpPr>
        <p:spPr bwMode="auto">
          <a:xfrm>
            <a:off x="337820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1" name="Freeform 1415"/>
          <p:cNvSpPr>
            <a:spLocks/>
          </p:cNvSpPr>
          <p:nvPr userDrawn="1"/>
        </p:nvSpPr>
        <p:spPr bwMode="auto">
          <a:xfrm>
            <a:off x="3522663"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2" name="Freeform 1416"/>
          <p:cNvSpPr>
            <a:spLocks/>
          </p:cNvSpPr>
          <p:nvPr userDrawn="1"/>
        </p:nvSpPr>
        <p:spPr bwMode="auto">
          <a:xfrm>
            <a:off x="366236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3" name="Freeform 1417"/>
          <p:cNvSpPr>
            <a:spLocks/>
          </p:cNvSpPr>
          <p:nvPr userDrawn="1"/>
        </p:nvSpPr>
        <p:spPr bwMode="auto">
          <a:xfrm>
            <a:off x="380365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4" name="Freeform 1418"/>
          <p:cNvSpPr>
            <a:spLocks/>
          </p:cNvSpPr>
          <p:nvPr userDrawn="1"/>
        </p:nvSpPr>
        <p:spPr bwMode="auto">
          <a:xfrm>
            <a:off x="337820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5" name="Freeform 1419"/>
          <p:cNvSpPr>
            <a:spLocks/>
          </p:cNvSpPr>
          <p:nvPr userDrawn="1"/>
        </p:nvSpPr>
        <p:spPr bwMode="auto">
          <a:xfrm>
            <a:off x="3522663"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6" name="Freeform 1420"/>
          <p:cNvSpPr>
            <a:spLocks/>
          </p:cNvSpPr>
          <p:nvPr userDrawn="1"/>
        </p:nvSpPr>
        <p:spPr bwMode="auto">
          <a:xfrm>
            <a:off x="366236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7" name="Freeform 1421"/>
          <p:cNvSpPr>
            <a:spLocks/>
          </p:cNvSpPr>
          <p:nvPr userDrawn="1"/>
        </p:nvSpPr>
        <p:spPr bwMode="auto">
          <a:xfrm>
            <a:off x="380365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8" name="Freeform 1422"/>
          <p:cNvSpPr>
            <a:spLocks/>
          </p:cNvSpPr>
          <p:nvPr userDrawn="1"/>
        </p:nvSpPr>
        <p:spPr bwMode="auto">
          <a:xfrm>
            <a:off x="394493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9" name="Freeform 1423"/>
          <p:cNvSpPr>
            <a:spLocks/>
          </p:cNvSpPr>
          <p:nvPr userDrawn="1"/>
        </p:nvSpPr>
        <p:spPr bwMode="auto">
          <a:xfrm>
            <a:off x="323691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0" name="Freeform 1424"/>
          <p:cNvSpPr>
            <a:spLocks/>
          </p:cNvSpPr>
          <p:nvPr userDrawn="1"/>
        </p:nvSpPr>
        <p:spPr bwMode="auto">
          <a:xfrm>
            <a:off x="4087813" y="6484938"/>
            <a:ext cx="106362"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1" name="Freeform 1425"/>
          <p:cNvSpPr>
            <a:spLocks/>
          </p:cNvSpPr>
          <p:nvPr userDrawn="1"/>
        </p:nvSpPr>
        <p:spPr bwMode="auto">
          <a:xfrm>
            <a:off x="394493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2" name="Freeform 1426"/>
          <p:cNvSpPr>
            <a:spLocks/>
          </p:cNvSpPr>
          <p:nvPr userDrawn="1"/>
        </p:nvSpPr>
        <p:spPr bwMode="auto">
          <a:xfrm>
            <a:off x="4087813" y="62928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3" name="Freeform 1427"/>
          <p:cNvSpPr>
            <a:spLocks/>
          </p:cNvSpPr>
          <p:nvPr userDrawn="1"/>
        </p:nvSpPr>
        <p:spPr bwMode="auto">
          <a:xfrm>
            <a:off x="13938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4" name="Freeform 1428"/>
          <p:cNvSpPr>
            <a:spLocks/>
          </p:cNvSpPr>
          <p:nvPr userDrawn="1"/>
        </p:nvSpPr>
        <p:spPr bwMode="auto">
          <a:xfrm>
            <a:off x="153828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5" name="Freeform 1429"/>
          <p:cNvSpPr>
            <a:spLocks/>
          </p:cNvSpPr>
          <p:nvPr userDrawn="1"/>
        </p:nvSpPr>
        <p:spPr bwMode="auto">
          <a:xfrm>
            <a:off x="82708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6" name="Freeform 1430"/>
          <p:cNvSpPr>
            <a:spLocks/>
          </p:cNvSpPr>
          <p:nvPr userDrawn="1"/>
        </p:nvSpPr>
        <p:spPr bwMode="auto">
          <a:xfrm>
            <a:off x="971550"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7" name="Freeform 1431"/>
          <p:cNvSpPr>
            <a:spLocks/>
          </p:cNvSpPr>
          <p:nvPr userDrawn="1"/>
        </p:nvSpPr>
        <p:spPr bwMode="auto">
          <a:xfrm>
            <a:off x="153828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8" name="Freeform 1432"/>
          <p:cNvSpPr>
            <a:spLocks/>
          </p:cNvSpPr>
          <p:nvPr userDrawn="1"/>
        </p:nvSpPr>
        <p:spPr bwMode="auto">
          <a:xfrm>
            <a:off x="167798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9" name="Freeform 1433"/>
          <p:cNvSpPr>
            <a:spLocks/>
          </p:cNvSpPr>
          <p:nvPr userDrawn="1"/>
        </p:nvSpPr>
        <p:spPr bwMode="auto">
          <a:xfrm>
            <a:off x="181927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0" name="Freeform 1434"/>
          <p:cNvSpPr>
            <a:spLocks/>
          </p:cNvSpPr>
          <p:nvPr userDrawn="1"/>
        </p:nvSpPr>
        <p:spPr bwMode="auto">
          <a:xfrm>
            <a:off x="1960563"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1" name="Freeform 1435"/>
          <p:cNvSpPr>
            <a:spLocks/>
          </p:cNvSpPr>
          <p:nvPr userDrawn="1"/>
        </p:nvSpPr>
        <p:spPr bwMode="auto">
          <a:xfrm>
            <a:off x="2105025"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2" name="Freeform 1436"/>
          <p:cNvSpPr>
            <a:spLocks/>
          </p:cNvSpPr>
          <p:nvPr userDrawn="1"/>
        </p:nvSpPr>
        <p:spPr bwMode="auto">
          <a:xfrm>
            <a:off x="22447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3" name="Freeform 1437"/>
          <p:cNvSpPr>
            <a:spLocks/>
          </p:cNvSpPr>
          <p:nvPr userDrawn="1"/>
        </p:nvSpPr>
        <p:spPr bwMode="auto">
          <a:xfrm>
            <a:off x="2386013"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4" name="Freeform 1438"/>
          <p:cNvSpPr>
            <a:spLocks/>
          </p:cNvSpPr>
          <p:nvPr userDrawn="1"/>
        </p:nvSpPr>
        <p:spPr bwMode="auto">
          <a:xfrm>
            <a:off x="2530475" y="64849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5" name="Freeform 1439"/>
          <p:cNvSpPr>
            <a:spLocks/>
          </p:cNvSpPr>
          <p:nvPr userDrawn="1"/>
        </p:nvSpPr>
        <p:spPr bwMode="auto">
          <a:xfrm>
            <a:off x="267017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6" name="Freeform 1440"/>
          <p:cNvSpPr>
            <a:spLocks/>
          </p:cNvSpPr>
          <p:nvPr userDrawn="1"/>
        </p:nvSpPr>
        <p:spPr bwMode="auto">
          <a:xfrm>
            <a:off x="2811463"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7" name="Freeform 1441"/>
          <p:cNvSpPr>
            <a:spLocks/>
          </p:cNvSpPr>
          <p:nvPr userDrawn="1"/>
        </p:nvSpPr>
        <p:spPr bwMode="auto">
          <a:xfrm>
            <a:off x="295275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8" name="Freeform 1442"/>
          <p:cNvSpPr>
            <a:spLocks/>
          </p:cNvSpPr>
          <p:nvPr userDrawn="1"/>
        </p:nvSpPr>
        <p:spPr bwMode="auto">
          <a:xfrm>
            <a:off x="3095625"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9" name="Freeform 1443"/>
          <p:cNvSpPr>
            <a:spLocks/>
          </p:cNvSpPr>
          <p:nvPr userDrawn="1"/>
        </p:nvSpPr>
        <p:spPr bwMode="auto">
          <a:xfrm>
            <a:off x="82708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0" name="Freeform 1444"/>
          <p:cNvSpPr>
            <a:spLocks/>
          </p:cNvSpPr>
          <p:nvPr userDrawn="1"/>
        </p:nvSpPr>
        <p:spPr bwMode="auto">
          <a:xfrm>
            <a:off x="971550"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1" name="Freeform 1445"/>
          <p:cNvSpPr>
            <a:spLocks/>
          </p:cNvSpPr>
          <p:nvPr userDrawn="1"/>
        </p:nvSpPr>
        <p:spPr bwMode="auto">
          <a:xfrm>
            <a:off x="111283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2" name="Freeform 1446"/>
          <p:cNvSpPr>
            <a:spLocks/>
          </p:cNvSpPr>
          <p:nvPr userDrawn="1"/>
        </p:nvSpPr>
        <p:spPr bwMode="auto">
          <a:xfrm>
            <a:off x="167798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3" name="Freeform 1447"/>
          <p:cNvSpPr>
            <a:spLocks/>
          </p:cNvSpPr>
          <p:nvPr userDrawn="1"/>
        </p:nvSpPr>
        <p:spPr bwMode="auto">
          <a:xfrm>
            <a:off x="181927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4" name="Freeform 1448"/>
          <p:cNvSpPr>
            <a:spLocks/>
          </p:cNvSpPr>
          <p:nvPr userDrawn="1"/>
        </p:nvSpPr>
        <p:spPr bwMode="auto">
          <a:xfrm>
            <a:off x="1960563"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5" name="Freeform 1449"/>
          <p:cNvSpPr>
            <a:spLocks/>
          </p:cNvSpPr>
          <p:nvPr userDrawn="1"/>
        </p:nvSpPr>
        <p:spPr bwMode="auto">
          <a:xfrm>
            <a:off x="2105025"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6" name="Freeform 1450"/>
          <p:cNvSpPr>
            <a:spLocks/>
          </p:cNvSpPr>
          <p:nvPr userDrawn="1"/>
        </p:nvSpPr>
        <p:spPr bwMode="auto">
          <a:xfrm>
            <a:off x="22447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7" name="Freeform 1451"/>
          <p:cNvSpPr>
            <a:spLocks/>
          </p:cNvSpPr>
          <p:nvPr userDrawn="1"/>
        </p:nvSpPr>
        <p:spPr bwMode="auto">
          <a:xfrm>
            <a:off x="2386013"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8" name="Freeform 1452"/>
          <p:cNvSpPr>
            <a:spLocks/>
          </p:cNvSpPr>
          <p:nvPr userDrawn="1"/>
        </p:nvSpPr>
        <p:spPr bwMode="auto">
          <a:xfrm>
            <a:off x="2530475" y="62928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9" name="Freeform 1453"/>
          <p:cNvSpPr>
            <a:spLocks/>
          </p:cNvSpPr>
          <p:nvPr userDrawn="1"/>
        </p:nvSpPr>
        <p:spPr bwMode="auto">
          <a:xfrm>
            <a:off x="267017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0" name="Freeform 1454"/>
          <p:cNvSpPr>
            <a:spLocks/>
          </p:cNvSpPr>
          <p:nvPr userDrawn="1"/>
        </p:nvSpPr>
        <p:spPr bwMode="auto">
          <a:xfrm>
            <a:off x="2811463"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1" name="Freeform 1455"/>
          <p:cNvSpPr>
            <a:spLocks/>
          </p:cNvSpPr>
          <p:nvPr userDrawn="1"/>
        </p:nvSpPr>
        <p:spPr bwMode="auto">
          <a:xfrm>
            <a:off x="295275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2" name="Freeform 1456"/>
          <p:cNvSpPr>
            <a:spLocks/>
          </p:cNvSpPr>
          <p:nvPr userDrawn="1"/>
        </p:nvSpPr>
        <p:spPr bwMode="auto">
          <a:xfrm>
            <a:off x="30956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3" name="Freeform 1457"/>
          <p:cNvSpPr>
            <a:spLocks/>
          </p:cNvSpPr>
          <p:nvPr userDrawn="1"/>
        </p:nvSpPr>
        <p:spPr bwMode="auto">
          <a:xfrm>
            <a:off x="82708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4" name="Freeform 1458"/>
          <p:cNvSpPr>
            <a:spLocks/>
          </p:cNvSpPr>
          <p:nvPr userDrawn="1"/>
        </p:nvSpPr>
        <p:spPr bwMode="auto">
          <a:xfrm>
            <a:off x="971550" y="6103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5" name="Freeform 1459"/>
          <p:cNvSpPr>
            <a:spLocks/>
          </p:cNvSpPr>
          <p:nvPr userDrawn="1"/>
        </p:nvSpPr>
        <p:spPr bwMode="auto">
          <a:xfrm>
            <a:off x="111283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6" name="Freeform 1460"/>
          <p:cNvSpPr>
            <a:spLocks/>
          </p:cNvSpPr>
          <p:nvPr userDrawn="1"/>
        </p:nvSpPr>
        <p:spPr bwMode="auto">
          <a:xfrm>
            <a:off x="125253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7" name="Freeform 1461"/>
          <p:cNvSpPr>
            <a:spLocks/>
          </p:cNvSpPr>
          <p:nvPr userDrawn="1"/>
        </p:nvSpPr>
        <p:spPr bwMode="auto">
          <a:xfrm>
            <a:off x="82708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8" name="Freeform 1462"/>
          <p:cNvSpPr>
            <a:spLocks/>
          </p:cNvSpPr>
          <p:nvPr userDrawn="1"/>
        </p:nvSpPr>
        <p:spPr bwMode="auto">
          <a:xfrm>
            <a:off x="971550" y="591502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9" name="Freeform 1463"/>
          <p:cNvSpPr>
            <a:spLocks/>
          </p:cNvSpPr>
          <p:nvPr userDrawn="1"/>
        </p:nvSpPr>
        <p:spPr bwMode="auto">
          <a:xfrm>
            <a:off x="111283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0" name="Freeform 1464"/>
          <p:cNvSpPr>
            <a:spLocks/>
          </p:cNvSpPr>
          <p:nvPr userDrawn="1"/>
        </p:nvSpPr>
        <p:spPr bwMode="auto">
          <a:xfrm>
            <a:off x="125253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1" name="Freeform 1465"/>
          <p:cNvSpPr>
            <a:spLocks/>
          </p:cNvSpPr>
          <p:nvPr userDrawn="1"/>
        </p:nvSpPr>
        <p:spPr bwMode="auto">
          <a:xfrm>
            <a:off x="1393825"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2" name="Freeform 1466"/>
          <p:cNvSpPr>
            <a:spLocks/>
          </p:cNvSpPr>
          <p:nvPr userDrawn="1"/>
        </p:nvSpPr>
        <p:spPr bwMode="auto">
          <a:xfrm>
            <a:off x="971550" y="572293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3" name="Freeform 1467"/>
          <p:cNvSpPr>
            <a:spLocks/>
          </p:cNvSpPr>
          <p:nvPr userDrawn="1"/>
        </p:nvSpPr>
        <p:spPr bwMode="auto">
          <a:xfrm>
            <a:off x="1393825"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4" name="Freeform 1468"/>
          <p:cNvSpPr>
            <a:spLocks/>
          </p:cNvSpPr>
          <p:nvPr userDrawn="1"/>
        </p:nvSpPr>
        <p:spPr bwMode="auto">
          <a:xfrm>
            <a:off x="82708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5" name="Freeform 1469"/>
          <p:cNvSpPr>
            <a:spLocks/>
          </p:cNvSpPr>
          <p:nvPr userDrawn="1"/>
        </p:nvSpPr>
        <p:spPr bwMode="auto">
          <a:xfrm>
            <a:off x="111283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6" name="Freeform 1470"/>
          <p:cNvSpPr>
            <a:spLocks/>
          </p:cNvSpPr>
          <p:nvPr userDrawn="1"/>
        </p:nvSpPr>
        <p:spPr bwMode="auto">
          <a:xfrm>
            <a:off x="125253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7" name="Freeform 1471"/>
          <p:cNvSpPr>
            <a:spLocks/>
          </p:cNvSpPr>
          <p:nvPr userDrawn="1"/>
        </p:nvSpPr>
        <p:spPr bwMode="auto">
          <a:xfrm>
            <a:off x="971550" y="4965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8" name="Freeform 1472"/>
          <p:cNvSpPr>
            <a:spLocks/>
          </p:cNvSpPr>
          <p:nvPr userDrawn="1"/>
        </p:nvSpPr>
        <p:spPr bwMode="auto">
          <a:xfrm>
            <a:off x="111283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9" name="Freeform 1473"/>
          <p:cNvSpPr>
            <a:spLocks/>
          </p:cNvSpPr>
          <p:nvPr userDrawn="1"/>
        </p:nvSpPr>
        <p:spPr bwMode="auto">
          <a:xfrm>
            <a:off x="125253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0" name="Freeform 1474"/>
          <p:cNvSpPr>
            <a:spLocks/>
          </p:cNvSpPr>
          <p:nvPr userDrawn="1"/>
        </p:nvSpPr>
        <p:spPr bwMode="auto">
          <a:xfrm>
            <a:off x="1393825"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1" name="Freeform 1475"/>
          <p:cNvSpPr>
            <a:spLocks/>
          </p:cNvSpPr>
          <p:nvPr userDrawn="1"/>
        </p:nvSpPr>
        <p:spPr bwMode="auto">
          <a:xfrm>
            <a:off x="82708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2" name="Freeform 1476"/>
          <p:cNvSpPr>
            <a:spLocks/>
          </p:cNvSpPr>
          <p:nvPr userDrawn="1"/>
        </p:nvSpPr>
        <p:spPr bwMode="auto">
          <a:xfrm>
            <a:off x="971550" y="4776788"/>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3" name="Freeform 1477"/>
          <p:cNvSpPr>
            <a:spLocks/>
          </p:cNvSpPr>
          <p:nvPr userDrawn="1"/>
        </p:nvSpPr>
        <p:spPr bwMode="auto">
          <a:xfrm>
            <a:off x="111283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4" name="Freeform 1478"/>
          <p:cNvSpPr>
            <a:spLocks/>
          </p:cNvSpPr>
          <p:nvPr userDrawn="1"/>
        </p:nvSpPr>
        <p:spPr bwMode="auto">
          <a:xfrm>
            <a:off x="125253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5" name="Freeform 1479"/>
          <p:cNvSpPr>
            <a:spLocks/>
          </p:cNvSpPr>
          <p:nvPr userDrawn="1"/>
        </p:nvSpPr>
        <p:spPr bwMode="auto">
          <a:xfrm>
            <a:off x="1393825"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6" name="Freeform 1480"/>
          <p:cNvSpPr>
            <a:spLocks/>
          </p:cNvSpPr>
          <p:nvPr userDrawn="1"/>
        </p:nvSpPr>
        <p:spPr bwMode="auto">
          <a:xfrm>
            <a:off x="82708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7" name="Freeform 1481"/>
          <p:cNvSpPr>
            <a:spLocks/>
          </p:cNvSpPr>
          <p:nvPr userDrawn="1"/>
        </p:nvSpPr>
        <p:spPr bwMode="auto">
          <a:xfrm>
            <a:off x="971550" y="4584700"/>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8" name="Freeform 1482"/>
          <p:cNvSpPr>
            <a:spLocks/>
          </p:cNvSpPr>
          <p:nvPr userDrawn="1"/>
        </p:nvSpPr>
        <p:spPr bwMode="auto">
          <a:xfrm>
            <a:off x="111283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9" name="Freeform 1483"/>
          <p:cNvSpPr>
            <a:spLocks/>
          </p:cNvSpPr>
          <p:nvPr userDrawn="1"/>
        </p:nvSpPr>
        <p:spPr bwMode="auto">
          <a:xfrm>
            <a:off x="125253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0" name="Freeform 1484"/>
          <p:cNvSpPr>
            <a:spLocks/>
          </p:cNvSpPr>
          <p:nvPr userDrawn="1"/>
        </p:nvSpPr>
        <p:spPr bwMode="auto">
          <a:xfrm>
            <a:off x="1393825"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1" name="Freeform 1485"/>
          <p:cNvSpPr>
            <a:spLocks/>
          </p:cNvSpPr>
          <p:nvPr userDrawn="1"/>
        </p:nvSpPr>
        <p:spPr bwMode="auto">
          <a:xfrm>
            <a:off x="82708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2" name="Freeform 1486"/>
          <p:cNvSpPr>
            <a:spLocks/>
          </p:cNvSpPr>
          <p:nvPr userDrawn="1"/>
        </p:nvSpPr>
        <p:spPr bwMode="auto">
          <a:xfrm>
            <a:off x="971550" y="4395788"/>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3" name="Freeform 1487"/>
          <p:cNvSpPr>
            <a:spLocks/>
          </p:cNvSpPr>
          <p:nvPr userDrawn="1"/>
        </p:nvSpPr>
        <p:spPr bwMode="auto">
          <a:xfrm>
            <a:off x="111283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4" name="Freeform 1488"/>
          <p:cNvSpPr>
            <a:spLocks/>
          </p:cNvSpPr>
          <p:nvPr userDrawn="1"/>
        </p:nvSpPr>
        <p:spPr bwMode="auto">
          <a:xfrm>
            <a:off x="125253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5" name="Freeform 1489"/>
          <p:cNvSpPr>
            <a:spLocks/>
          </p:cNvSpPr>
          <p:nvPr userDrawn="1"/>
        </p:nvSpPr>
        <p:spPr bwMode="auto">
          <a:xfrm>
            <a:off x="1393825"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6" name="Freeform 1490"/>
          <p:cNvSpPr>
            <a:spLocks/>
          </p:cNvSpPr>
          <p:nvPr userDrawn="1"/>
        </p:nvSpPr>
        <p:spPr bwMode="auto">
          <a:xfrm>
            <a:off x="82708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7" name="Freeform 1491"/>
          <p:cNvSpPr>
            <a:spLocks/>
          </p:cNvSpPr>
          <p:nvPr userDrawn="1"/>
        </p:nvSpPr>
        <p:spPr bwMode="auto">
          <a:xfrm>
            <a:off x="971550" y="42068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8" name="Freeform 1492"/>
          <p:cNvSpPr>
            <a:spLocks/>
          </p:cNvSpPr>
          <p:nvPr userDrawn="1"/>
        </p:nvSpPr>
        <p:spPr bwMode="auto">
          <a:xfrm>
            <a:off x="111283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9" name="Freeform 1493"/>
          <p:cNvSpPr>
            <a:spLocks/>
          </p:cNvSpPr>
          <p:nvPr userDrawn="1"/>
        </p:nvSpPr>
        <p:spPr bwMode="auto">
          <a:xfrm>
            <a:off x="125253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0" name="Freeform 1494"/>
          <p:cNvSpPr>
            <a:spLocks/>
          </p:cNvSpPr>
          <p:nvPr userDrawn="1"/>
        </p:nvSpPr>
        <p:spPr bwMode="auto">
          <a:xfrm>
            <a:off x="1393825"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1" name="Freeform 1495"/>
          <p:cNvSpPr>
            <a:spLocks/>
          </p:cNvSpPr>
          <p:nvPr userDrawn="1"/>
        </p:nvSpPr>
        <p:spPr bwMode="auto">
          <a:xfrm>
            <a:off x="82708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2" name="Freeform 1496"/>
          <p:cNvSpPr>
            <a:spLocks/>
          </p:cNvSpPr>
          <p:nvPr userDrawn="1"/>
        </p:nvSpPr>
        <p:spPr bwMode="auto">
          <a:xfrm>
            <a:off x="971550" y="40147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3" name="Freeform 1497"/>
          <p:cNvSpPr>
            <a:spLocks/>
          </p:cNvSpPr>
          <p:nvPr userDrawn="1"/>
        </p:nvSpPr>
        <p:spPr bwMode="auto">
          <a:xfrm>
            <a:off x="111283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4" name="Freeform 1498"/>
          <p:cNvSpPr>
            <a:spLocks/>
          </p:cNvSpPr>
          <p:nvPr userDrawn="1"/>
        </p:nvSpPr>
        <p:spPr bwMode="auto">
          <a:xfrm>
            <a:off x="125253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5" name="Freeform 1499"/>
          <p:cNvSpPr>
            <a:spLocks/>
          </p:cNvSpPr>
          <p:nvPr userDrawn="1"/>
        </p:nvSpPr>
        <p:spPr bwMode="auto">
          <a:xfrm>
            <a:off x="1393825"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6" name="Freeform 1500"/>
          <p:cNvSpPr>
            <a:spLocks/>
          </p:cNvSpPr>
          <p:nvPr userDrawn="1"/>
        </p:nvSpPr>
        <p:spPr bwMode="auto">
          <a:xfrm>
            <a:off x="82708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7" name="Freeform 1501"/>
          <p:cNvSpPr>
            <a:spLocks/>
          </p:cNvSpPr>
          <p:nvPr userDrawn="1"/>
        </p:nvSpPr>
        <p:spPr bwMode="auto">
          <a:xfrm>
            <a:off x="111283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8" name="Freeform 1502"/>
          <p:cNvSpPr>
            <a:spLocks/>
          </p:cNvSpPr>
          <p:nvPr userDrawn="1"/>
        </p:nvSpPr>
        <p:spPr bwMode="auto">
          <a:xfrm>
            <a:off x="125253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9" name="Freeform 1503"/>
          <p:cNvSpPr>
            <a:spLocks/>
          </p:cNvSpPr>
          <p:nvPr userDrawn="1"/>
        </p:nvSpPr>
        <p:spPr bwMode="auto">
          <a:xfrm>
            <a:off x="82708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0" name="Freeform 1504"/>
          <p:cNvSpPr>
            <a:spLocks/>
          </p:cNvSpPr>
          <p:nvPr userDrawn="1"/>
        </p:nvSpPr>
        <p:spPr bwMode="auto">
          <a:xfrm>
            <a:off x="971550" y="5534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1" name="Freeform 1505"/>
          <p:cNvSpPr>
            <a:spLocks/>
          </p:cNvSpPr>
          <p:nvPr userDrawn="1"/>
        </p:nvSpPr>
        <p:spPr bwMode="auto">
          <a:xfrm>
            <a:off x="1393825"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2" name="Freeform 1506"/>
          <p:cNvSpPr>
            <a:spLocks/>
          </p:cNvSpPr>
          <p:nvPr userDrawn="1"/>
        </p:nvSpPr>
        <p:spPr bwMode="auto">
          <a:xfrm>
            <a:off x="111283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3" name="Freeform 1507"/>
          <p:cNvSpPr>
            <a:spLocks/>
          </p:cNvSpPr>
          <p:nvPr userDrawn="1"/>
        </p:nvSpPr>
        <p:spPr bwMode="auto">
          <a:xfrm>
            <a:off x="125253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4" name="Freeform 1508"/>
          <p:cNvSpPr>
            <a:spLocks/>
          </p:cNvSpPr>
          <p:nvPr userDrawn="1"/>
        </p:nvSpPr>
        <p:spPr bwMode="auto">
          <a:xfrm>
            <a:off x="82708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5" name="Freeform 1509"/>
          <p:cNvSpPr>
            <a:spLocks/>
          </p:cNvSpPr>
          <p:nvPr userDrawn="1"/>
        </p:nvSpPr>
        <p:spPr bwMode="auto">
          <a:xfrm>
            <a:off x="971550" y="515302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6" name="Freeform 1510"/>
          <p:cNvSpPr>
            <a:spLocks/>
          </p:cNvSpPr>
          <p:nvPr userDrawn="1"/>
        </p:nvSpPr>
        <p:spPr bwMode="auto">
          <a:xfrm>
            <a:off x="1393825"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7" name="Freeform 1511"/>
          <p:cNvSpPr>
            <a:spLocks/>
          </p:cNvSpPr>
          <p:nvPr userDrawn="1"/>
        </p:nvSpPr>
        <p:spPr bwMode="auto">
          <a:xfrm>
            <a:off x="82708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8" name="Freeform 1512"/>
          <p:cNvSpPr>
            <a:spLocks/>
          </p:cNvSpPr>
          <p:nvPr userDrawn="1"/>
        </p:nvSpPr>
        <p:spPr bwMode="auto">
          <a:xfrm>
            <a:off x="111283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9" name="Freeform 1513"/>
          <p:cNvSpPr>
            <a:spLocks/>
          </p:cNvSpPr>
          <p:nvPr userDrawn="1"/>
        </p:nvSpPr>
        <p:spPr bwMode="auto">
          <a:xfrm>
            <a:off x="125253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0" name="Freeform 1514"/>
          <p:cNvSpPr>
            <a:spLocks/>
          </p:cNvSpPr>
          <p:nvPr userDrawn="1"/>
        </p:nvSpPr>
        <p:spPr bwMode="auto">
          <a:xfrm>
            <a:off x="971550" y="534511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1" name="Freeform 1515"/>
          <p:cNvSpPr>
            <a:spLocks/>
          </p:cNvSpPr>
          <p:nvPr userDrawn="1"/>
        </p:nvSpPr>
        <p:spPr bwMode="auto">
          <a:xfrm>
            <a:off x="1393825"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2" name="Freeform 1516"/>
          <p:cNvSpPr>
            <a:spLocks/>
          </p:cNvSpPr>
          <p:nvPr userDrawn="1"/>
        </p:nvSpPr>
        <p:spPr bwMode="auto">
          <a:xfrm>
            <a:off x="125253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3" name="Freeform 1517"/>
          <p:cNvSpPr>
            <a:spLocks/>
          </p:cNvSpPr>
          <p:nvPr userDrawn="1"/>
        </p:nvSpPr>
        <p:spPr bwMode="auto">
          <a:xfrm>
            <a:off x="1393825"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4" name="Freeform 1518"/>
          <p:cNvSpPr>
            <a:spLocks/>
          </p:cNvSpPr>
          <p:nvPr userDrawn="1"/>
        </p:nvSpPr>
        <p:spPr bwMode="auto">
          <a:xfrm>
            <a:off x="111283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5" name="Freeform 1519"/>
          <p:cNvSpPr>
            <a:spLocks/>
          </p:cNvSpPr>
          <p:nvPr userDrawn="1"/>
        </p:nvSpPr>
        <p:spPr bwMode="auto">
          <a:xfrm>
            <a:off x="125253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6" name="Freeform 1520"/>
          <p:cNvSpPr>
            <a:spLocks/>
          </p:cNvSpPr>
          <p:nvPr userDrawn="1"/>
        </p:nvSpPr>
        <p:spPr bwMode="auto">
          <a:xfrm>
            <a:off x="1393825"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7" name="Freeform 1521"/>
          <p:cNvSpPr>
            <a:spLocks/>
          </p:cNvSpPr>
          <p:nvPr userDrawn="1"/>
        </p:nvSpPr>
        <p:spPr bwMode="auto">
          <a:xfrm>
            <a:off x="4087813" y="230505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8" name="Freeform 1522"/>
          <p:cNvSpPr>
            <a:spLocks/>
          </p:cNvSpPr>
          <p:nvPr userDrawn="1"/>
        </p:nvSpPr>
        <p:spPr bwMode="auto">
          <a:xfrm>
            <a:off x="394493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9" name="Freeform 1523"/>
          <p:cNvSpPr>
            <a:spLocks/>
          </p:cNvSpPr>
          <p:nvPr userDrawn="1"/>
        </p:nvSpPr>
        <p:spPr bwMode="auto">
          <a:xfrm>
            <a:off x="4087813" y="2117725"/>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0" name="Freeform 1524"/>
          <p:cNvSpPr>
            <a:spLocks/>
          </p:cNvSpPr>
          <p:nvPr userDrawn="1"/>
        </p:nvSpPr>
        <p:spPr bwMode="auto">
          <a:xfrm>
            <a:off x="380365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1" name="Freeform 1525"/>
          <p:cNvSpPr>
            <a:spLocks/>
          </p:cNvSpPr>
          <p:nvPr userDrawn="1"/>
        </p:nvSpPr>
        <p:spPr bwMode="auto">
          <a:xfrm>
            <a:off x="394493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2" name="Freeform 1526"/>
          <p:cNvSpPr>
            <a:spLocks/>
          </p:cNvSpPr>
          <p:nvPr userDrawn="1"/>
        </p:nvSpPr>
        <p:spPr bwMode="auto">
          <a:xfrm>
            <a:off x="4087813" y="1928813"/>
            <a:ext cx="106362"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3" name="Freeform 1527"/>
          <p:cNvSpPr>
            <a:spLocks/>
          </p:cNvSpPr>
          <p:nvPr userDrawn="1"/>
        </p:nvSpPr>
        <p:spPr bwMode="auto">
          <a:xfrm>
            <a:off x="337820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4" name="Freeform 1528"/>
          <p:cNvSpPr>
            <a:spLocks/>
          </p:cNvSpPr>
          <p:nvPr userDrawn="1"/>
        </p:nvSpPr>
        <p:spPr bwMode="auto">
          <a:xfrm>
            <a:off x="3522663"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5" name="Freeform 1529"/>
          <p:cNvSpPr>
            <a:spLocks/>
          </p:cNvSpPr>
          <p:nvPr userDrawn="1"/>
        </p:nvSpPr>
        <p:spPr bwMode="auto">
          <a:xfrm>
            <a:off x="366236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6" name="Freeform 1530"/>
          <p:cNvSpPr>
            <a:spLocks/>
          </p:cNvSpPr>
          <p:nvPr userDrawn="1"/>
        </p:nvSpPr>
        <p:spPr bwMode="auto">
          <a:xfrm>
            <a:off x="380365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7" name="Freeform 1531"/>
          <p:cNvSpPr>
            <a:spLocks/>
          </p:cNvSpPr>
          <p:nvPr userDrawn="1"/>
        </p:nvSpPr>
        <p:spPr bwMode="auto">
          <a:xfrm>
            <a:off x="394493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8" name="Freeform 1532"/>
          <p:cNvSpPr>
            <a:spLocks/>
          </p:cNvSpPr>
          <p:nvPr userDrawn="1"/>
        </p:nvSpPr>
        <p:spPr bwMode="auto">
          <a:xfrm>
            <a:off x="4087813" y="1736725"/>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9" name="Freeform 1533"/>
          <p:cNvSpPr>
            <a:spLocks/>
          </p:cNvSpPr>
          <p:nvPr userDrawn="1"/>
        </p:nvSpPr>
        <p:spPr bwMode="auto">
          <a:xfrm>
            <a:off x="323691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0" name="Freeform 1534"/>
          <p:cNvSpPr>
            <a:spLocks/>
          </p:cNvSpPr>
          <p:nvPr userDrawn="1"/>
        </p:nvSpPr>
        <p:spPr bwMode="auto">
          <a:xfrm>
            <a:off x="337820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1" name="Freeform 1535"/>
          <p:cNvSpPr>
            <a:spLocks/>
          </p:cNvSpPr>
          <p:nvPr userDrawn="1"/>
        </p:nvSpPr>
        <p:spPr bwMode="auto">
          <a:xfrm>
            <a:off x="3522663"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2" name="Freeform 1536"/>
          <p:cNvSpPr>
            <a:spLocks/>
          </p:cNvSpPr>
          <p:nvPr userDrawn="1"/>
        </p:nvSpPr>
        <p:spPr bwMode="auto">
          <a:xfrm>
            <a:off x="366236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3" name="Freeform 1537"/>
          <p:cNvSpPr>
            <a:spLocks/>
          </p:cNvSpPr>
          <p:nvPr userDrawn="1"/>
        </p:nvSpPr>
        <p:spPr bwMode="auto">
          <a:xfrm>
            <a:off x="380365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4" name="Freeform 1538"/>
          <p:cNvSpPr>
            <a:spLocks/>
          </p:cNvSpPr>
          <p:nvPr userDrawn="1"/>
        </p:nvSpPr>
        <p:spPr bwMode="auto">
          <a:xfrm>
            <a:off x="394493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5" name="Freeform 1539"/>
          <p:cNvSpPr>
            <a:spLocks/>
          </p:cNvSpPr>
          <p:nvPr userDrawn="1"/>
        </p:nvSpPr>
        <p:spPr bwMode="auto">
          <a:xfrm>
            <a:off x="4087813" y="1547813"/>
            <a:ext cx="106362"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6" name="Freeform 1540"/>
          <p:cNvSpPr>
            <a:spLocks/>
          </p:cNvSpPr>
          <p:nvPr userDrawn="1"/>
        </p:nvSpPr>
        <p:spPr bwMode="auto">
          <a:xfrm>
            <a:off x="323691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7" name="Freeform 1541"/>
          <p:cNvSpPr>
            <a:spLocks/>
          </p:cNvSpPr>
          <p:nvPr userDrawn="1"/>
        </p:nvSpPr>
        <p:spPr bwMode="auto">
          <a:xfrm>
            <a:off x="337820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8" name="Freeform 1542"/>
          <p:cNvSpPr>
            <a:spLocks/>
          </p:cNvSpPr>
          <p:nvPr userDrawn="1"/>
        </p:nvSpPr>
        <p:spPr bwMode="auto">
          <a:xfrm>
            <a:off x="3522663"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9" name="Freeform 1543"/>
          <p:cNvSpPr>
            <a:spLocks/>
          </p:cNvSpPr>
          <p:nvPr userDrawn="1"/>
        </p:nvSpPr>
        <p:spPr bwMode="auto">
          <a:xfrm>
            <a:off x="366236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0" name="Freeform 1544"/>
          <p:cNvSpPr>
            <a:spLocks/>
          </p:cNvSpPr>
          <p:nvPr userDrawn="1"/>
        </p:nvSpPr>
        <p:spPr bwMode="auto">
          <a:xfrm>
            <a:off x="380365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1" name="Freeform 1545"/>
          <p:cNvSpPr>
            <a:spLocks/>
          </p:cNvSpPr>
          <p:nvPr userDrawn="1"/>
        </p:nvSpPr>
        <p:spPr bwMode="auto">
          <a:xfrm>
            <a:off x="394493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2" name="Freeform 1546"/>
          <p:cNvSpPr>
            <a:spLocks/>
          </p:cNvSpPr>
          <p:nvPr userDrawn="1"/>
        </p:nvSpPr>
        <p:spPr bwMode="auto">
          <a:xfrm>
            <a:off x="4087813" y="1358900"/>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3" name="Freeform 1547"/>
          <p:cNvSpPr>
            <a:spLocks/>
          </p:cNvSpPr>
          <p:nvPr userDrawn="1"/>
        </p:nvSpPr>
        <p:spPr bwMode="auto">
          <a:xfrm>
            <a:off x="323691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4" name="Freeform 1548"/>
          <p:cNvSpPr>
            <a:spLocks/>
          </p:cNvSpPr>
          <p:nvPr userDrawn="1"/>
        </p:nvSpPr>
        <p:spPr bwMode="auto">
          <a:xfrm>
            <a:off x="1393825"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5" name="Freeform 1549"/>
          <p:cNvSpPr>
            <a:spLocks/>
          </p:cNvSpPr>
          <p:nvPr userDrawn="1"/>
        </p:nvSpPr>
        <p:spPr bwMode="auto">
          <a:xfrm>
            <a:off x="82708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6" name="Freeform 1550"/>
          <p:cNvSpPr>
            <a:spLocks/>
          </p:cNvSpPr>
          <p:nvPr userDrawn="1"/>
        </p:nvSpPr>
        <p:spPr bwMode="auto">
          <a:xfrm>
            <a:off x="971550" y="3825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7" name="Freeform 1551"/>
          <p:cNvSpPr>
            <a:spLocks/>
          </p:cNvSpPr>
          <p:nvPr userDrawn="1"/>
        </p:nvSpPr>
        <p:spPr bwMode="auto">
          <a:xfrm>
            <a:off x="82708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8" name="Freeform 1552"/>
          <p:cNvSpPr>
            <a:spLocks/>
          </p:cNvSpPr>
          <p:nvPr userDrawn="1"/>
        </p:nvSpPr>
        <p:spPr bwMode="auto">
          <a:xfrm>
            <a:off x="971550" y="3636963"/>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9" name="Freeform 1553"/>
          <p:cNvSpPr>
            <a:spLocks/>
          </p:cNvSpPr>
          <p:nvPr userDrawn="1"/>
        </p:nvSpPr>
        <p:spPr bwMode="auto">
          <a:xfrm>
            <a:off x="82708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0" name="Freeform 1554"/>
          <p:cNvSpPr>
            <a:spLocks/>
          </p:cNvSpPr>
          <p:nvPr userDrawn="1"/>
        </p:nvSpPr>
        <p:spPr bwMode="auto">
          <a:xfrm>
            <a:off x="971550" y="3444875"/>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1" name="Freeform 1555"/>
          <p:cNvSpPr>
            <a:spLocks/>
          </p:cNvSpPr>
          <p:nvPr userDrawn="1"/>
        </p:nvSpPr>
        <p:spPr bwMode="auto">
          <a:xfrm>
            <a:off x="111283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2" name="Freeform 1556"/>
          <p:cNvSpPr>
            <a:spLocks/>
          </p:cNvSpPr>
          <p:nvPr userDrawn="1"/>
        </p:nvSpPr>
        <p:spPr bwMode="auto">
          <a:xfrm>
            <a:off x="82708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3" name="Freeform 1557"/>
          <p:cNvSpPr>
            <a:spLocks/>
          </p:cNvSpPr>
          <p:nvPr userDrawn="1"/>
        </p:nvSpPr>
        <p:spPr bwMode="auto">
          <a:xfrm>
            <a:off x="971550" y="3255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4" name="Freeform 1558"/>
          <p:cNvSpPr>
            <a:spLocks/>
          </p:cNvSpPr>
          <p:nvPr userDrawn="1"/>
        </p:nvSpPr>
        <p:spPr bwMode="auto">
          <a:xfrm>
            <a:off x="111283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5" name="Freeform 1559"/>
          <p:cNvSpPr>
            <a:spLocks/>
          </p:cNvSpPr>
          <p:nvPr userDrawn="1"/>
        </p:nvSpPr>
        <p:spPr bwMode="auto">
          <a:xfrm>
            <a:off x="125253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6" name="Freeform 1560"/>
          <p:cNvSpPr>
            <a:spLocks/>
          </p:cNvSpPr>
          <p:nvPr userDrawn="1"/>
        </p:nvSpPr>
        <p:spPr bwMode="auto">
          <a:xfrm>
            <a:off x="971550" y="306705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7" name="Freeform 1561"/>
          <p:cNvSpPr>
            <a:spLocks/>
          </p:cNvSpPr>
          <p:nvPr userDrawn="1"/>
        </p:nvSpPr>
        <p:spPr bwMode="auto">
          <a:xfrm>
            <a:off x="1393825"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8" name="Freeform 1562"/>
          <p:cNvSpPr>
            <a:spLocks/>
          </p:cNvSpPr>
          <p:nvPr userDrawn="1"/>
        </p:nvSpPr>
        <p:spPr bwMode="auto">
          <a:xfrm>
            <a:off x="153828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9" name="Freeform 1563"/>
          <p:cNvSpPr>
            <a:spLocks/>
          </p:cNvSpPr>
          <p:nvPr userDrawn="1"/>
        </p:nvSpPr>
        <p:spPr bwMode="auto">
          <a:xfrm>
            <a:off x="82708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0" name="Freeform 1564"/>
          <p:cNvSpPr>
            <a:spLocks/>
          </p:cNvSpPr>
          <p:nvPr userDrawn="1"/>
        </p:nvSpPr>
        <p:spPr bwMode="auto">
          <a:xfrm>
            <a:off x="167798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1" name="Freeform 1565"/>
          <p:cNvSpPr>
            <a:spLocks/>
          </p:cNvSpPr>
          <p:nvPr userDrawn="1"/>
        </p:nvSpPr>
        <p:spPr bwMode="auto">
          <a:xfrm>
            <a:off x="111283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2" name="Freeform 1566"/>
          <p:cNvSpPr>
            <a:spLocks/>
          </p:cNvSpPr>
          <p:nvPr userDrawn="1"/>
        </p:nvSpPr>
        <p:spPr bwMode="auto">
          <a:xfrm>
            <a:off x="125253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3" name="Freeform 1567"/>
          <p:cNvSpPr>
            <a:spLocks/>
          </p:cNvSpPr>
          <p:nvPr userDrawn="1"/>
        </p:nvSpPr>
        <p:spPr bwMode="auto">
          <a:xfrm>
            <a:off x="181927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4" name="Freeform 1568"/>
          <p:cNvSpPr>
            <a:spLocks/>
          </p:cNvSpPr>
          <p:nvPr userDrawn="1"/>
        </p:nvSpPr>
        <p:spPr bwMode="auto">
          <a:xfrm>
            <a:off x="971550" y="2305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5" name="Freeform 1570"/>
          <p:cNvSpPr>
            <a:spLocks/>
          </p:cNvSpPr>
          <p:nvPr userDrawn="1"/>
        </p:nvSpPr>
        <p:spPr bwMode="auto">
          <a:xfrm>
            <a:off x="111283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6" name="Freeform 1571"/>
          <p:cNvSpPr>
            <a:spLocks/>
          </p:cNvSpPr>
          <p:nvPr userDrawn="1"/>
        </p:nvSpPr>
        <p:spPr bwMode="auto">
          <a:xfrm>
            <a:off x="125253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7" name="Freeform 1572"/>
          <p:cNvSpPr>
            <a:spLocks/>
          </p:cNvSpPr>
          <p:nvPr userDrawn="1"/>
        </p:nvSpPr>
        <p:spPr bwMode="auto">
          <a:xfrm>
            <a:off x="139382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8" name="Freeform 1573"/>
          <p:cNvSpPr>
            <a:spLocks/>
          </p:cNvSpPr>
          <p:nvPr userDrawn="1"/>
        </p:nvSpPr>
        <p:spPr bwMode="auto">
          <a:xfrm>
            <a:off x="1960563"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9" name="Freeform 1574"/>
          <p:cNvSpPr>
            <a:spLocks/>
          </p:cNvSpPr>
          <p:nvPr userDrawn="1"/>
        </p:nvSpPr>
        <p:spPr bwMode="auto">
          <a:xfrm>
            <a:off x="82708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0" name="Freeform 1575"/>
          <p:cNvSpPr>
            <a:spLocks/>
          </p:cNvSpPr>
          <p:nvPr userDrawn="1"/>
        </p:nvSpPr>
        <p:spPr bwMode="auto">
          <a:xfrm>
            <a:off x="971550" y="2117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1" name="Freeform 1576"/>
          <p:cNvSpPr>
            <a:spLocks/>
          </p:cNvSpPr>
          <p:nvPr userDrawn="1"/>
        </p:nvSpPr>
        <p:spPr bwMode="auto">
          <a:xfrm>
            <a:off x="111283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2" name="Freeform 1577"/>
          <p:cNvSpPr>
            <a:spLocks/>
          </p:cNvSpPr>
          <p:nvPr userDrawn="1"/>
        </p:nvSpPr>
        <p:spPr bwMode="auto">
          <a:xfrm>
            <a:off x="125253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3" name="Freeform 1578"/>
          <p:cNvSpPr>
            <a:spLocks/>
          </p:cNvSpPr>
          <p:nvPr userDrawn="1"/>
        </p:nvSpPr>
        <p:spPr bwMode="auto">
          <a:xfrm>
            <a:off x="139382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4" name="Freeform 1579"/>
          <p:cNvSpPr>
            <a:spLocks/>
          </p:cNvSpPr>
          <p:nvPr userDrawn="1"/>
        </p:nvSpPr>
        <p:spPr bwMode="auto">
          <a:xfrm>
            <a:off x="153828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5" name="Freeform 1580"/>
          <p:cNvSpPr>
            <a:spLocks/>
          </p:cNvSpPr>
          <p:nvPr userDrawn="1"/>
        </p:nvSpPr>
        <p:spPr bwMode="auto">
          <a:xfrm>
            <a:off x="82708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6" name="Freeform 1581"/>
          <p:cNvSpPr>
            <a:spLocks/>
          </p:cNvSpPr>
          <p:nvPr userDrawn="1"/>
        </p:nvSpPr>
        <p:spPr bwMode="auto">
          <a:xfrm>
            <a:off x="971550" y="1928813"/>
            <a:ext cx="104775" cy="146050"/>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7" name="Freeform 1582"/>
          <p:cNvSpPr>
            <a:spLocks/>
          </p:cNvSpPr>
          <p:nvPr userDrawn="1"/>
        </p:nvSpPr>
        <p:spPr bwMode="auto">
          <a:xfrm>
            <a:off x="111283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8" name="Freeform 1583"/>
          <p:cNvSpPr>
            <a:spLocks/>
          </p:cNvSpPr>
          <p:nvPr userDrawn="1"/>
        </p:nvSpPr>
        <p:spPr bwMode="auto">
          <a:xfrm>
            <a:off x="125253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9" name="Freeform 1584"/>
          <p:cNvSpPr>
            <a:spLocks/>
          </p:cNvSpPr>
          <p:nvPr userDrawn="1"/>
        </p:nvSpPr>
        <p:spPr bwMode="auto">
          <a:xfrm>
            <a:off x="13938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0" name="Freeform 1585"/>
          <p:cNvSpPr>
            <a:spLocks/>
          </p:cNvSpPr>
          <p:nvPr userDrawn="1"/>
        </p:nvSpPr>
        <p:spPr bwMode="auto">
          <a:xfrm>
            <a:off x="153828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1" name="Freeform 1586"/>
          <p:cNvSpPr>
            <a:spLocks/>
          </p:cNvSpPr>
          <p:nvPr userDrawn="1"/>
        </p:nvSpPr>
        <p:spPr bwMode="auto">
          <a:xfrm>
            <a:off x="167798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2" name="Freeform 1587"/>
          <p:cNvSpPr>
            <a:spLocks/>
          </p:cNvSpPr>
          <p:nvPr userDrawn="1"/>
        </p:nvSpPr>
        <p:spPr bwMode="auto">
          <a:xfrm>
            <a:off x="82708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3" name="Freeform 1588"/>
          <p:cNvSpPr>
            <a:spLocks/>
          </p:cNvSpPr>
          <p:nvPr userDrawn="1"/>
        </p:nvSpPr>
        <p:spPr bwMode="auto">
          <a:xfrm>
            <a:off x="971550"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4" name="Freeform 1589"/>
          <p:cNvSpPr>
            <a:spLocks/>
          </p:cNvSpPr>
          <p:nvPr userDrawn="1"/>
        </p:nvSpPr>
        <p:spPr bwMode="auto">
          <a:xfrm>
            <a:off x="111283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5" name="Freeform 1590"/>
          <p:cNvSpPr>
            <a:spLocks/>
          </p:cNvSpPr>
          <p:nvPr userDrawn="1"/>
        </p:nvSpPr>
        <p:spPr bwMode="auto">
          <a:xfrm>
            <a:off x="125253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6" name="Freeform 1591"/>
          <p:cNvSpPr>
            <a:spLocks/>
          </p:cNvSpPr>
          <p:nvPr userDrawn="1"/>
        </p:nvSpPr>
        <p:spPr bwMode="auto">
          <a:xfrm>
            <a:off x="13938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7" name="Freeform 1592"/>
          <p:cNvSpPr>
            <a:spLocks/>
          </p:cNvSpPr>
          <p:nvPr userDrawn="1"/>
        </p:nvSpPr>
        <p:spPr bwMode="auto">
          <a:xfrm>
            <a:off x="153828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8" name="Freeform 1593"/>
          <p:cNvSpPr>
            <a:spLocks/>
          </p:cNvSpPr>
          <p:nvPr userDrawn="1"/>
        </p:nvSpPr>
        <p:spPr bwMode="auto">
          <a:xfrm>
            <a:off x="167798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9" name="Freeform 1594"/>
          <p:cNvSpPr>
            <a:spLocks/>
          </p:cNvSpPr>
          <p:nvPr userDrawn="1"/>
        </p:nvSpPr>
        <p:spPr bwMode="auto">
          <a:xfrm>
            <a:off x="181927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0" name="Freeform 1595"/>
          <p:cNvSpPr>
            <a:spLocks/>
          </p:cNvSpPr>
          <p:nvPr userDrawn="1"/>
        </p:nvSpPr>
        <p:spPr bwMode="auto">
          <a:xfrm>
            <a:off x="1960563"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1" name="Freeform 1596"/>
          <p:cNvSpPr>
            <a:spLocks/>
          </p:cNvSpPr>
          <p:nvPr userDrawn="1"/>
        </p:nvSpPr>
        <p:spPr bwMode="auto">
          <a:xfrm>
            <a:off x="2105025"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2" name="Freeform 1597"/>
          <p:cNvSpPr>
            <a:spLocks/>
          </p:cNvSpPr>
          <p:nvPr userDrawn="1"/>
        </p:nvSpPr>
        <p:spPr bwMode="auto">
          <a:xfrm>
            <a:off x="22447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3" name="Freeform 1598"/>
          <p:cNvSpPr>
            <a:spLocks/>
          </p:cNvSpPr>
          <p:nvPr userDrawn="1"/>
        </p:nvSpPr>
        <p:spPr bwMode="auto">
          <a:xfrm>
            <a:off x="295275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4" name="Freeform 1599"/>
          <p:cNvSpPr>
            <a:spLocks/>
          </p:cNvSpPr>
          <p:nvPr userDrawn="1"/>
        </p:nvSpPr>
        <p:spPr bwMode="auto">
          <a:xfrm>
            <a:off x="309562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5" name="Freeform 1600"/>
          <p:cNvSpPr>
            <a:spLocks/>
          </p:cNvSpPr>
          <p:nvPr userDrawn="1"/>
        </p:nvSpPr>
        <p:spPr bwMode="auto">
          <a:xfrm>
            <a:off x="82708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6" name="Freeform 1601"/>
          <p:cNvSpPr>
            <a:spLocks/>
          </p:cNvSpPr>
          <p:nvPr userDrawn="1"/>
        </p:nvSpPr>
        <p:spPr bwMode="auto">
          <a:xfrm>
            <a:off x="971550"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7" name="Freeform 1602"/>
          <p:cNvSpPr>
            <a:spLocks/>
          </p:cNvSpPr>
          <p:nvPr userDrawn="1"/>
        </p:nvSpPr>
        <p:spPr bwMode="auto">
          <a:xfrm>
            <a:off x="111283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8" name="Freeform 1603"/>
          <p:cNvSpPr>
            <a:spLocks/>
          </p:cNvSpPr>
          <p:nvPr userDrawn="1"/>
        </p:nvSpPr>
        <p:spPr bwMode="auto">
          <a:xfrm>
            <a:off x="125253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9" name="Freeform 1604"/>
          <p:cNvSpPr>
            <a:spLocks/>
          </p:cNvSpPr>
          <p:nvPr userDrawn="1"/>
        </p:nvSpPr>
        <p:spPr bwMode="auto">
          <a:xfrm>
            <a:off x="13938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0" name="Freeform 1605"/>
          <p:cNvSpPr>
            <a:spLocks/>
          </p:cNvSpPr>
          <p:nvPr userDrawn="1"/>
        </p:nvSpPr>
        <p:spPr bwMode="auto">
          <a:xfrm>
            <a:off x="153828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1" name="Freeform 1606"/>
          <p:cNvSpPr>
            <a:spLocks/>
          </p:cNvSpPr>
          <p:nvPr userDrawn="1"/>
        </p:nvSpPr>
        <p:spPr bwMode="auto">
          <a:xfrm>
            <a:off x="167798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2" name="Freeform 1607"/>
          <p:cNvSpPr>
            <a:spLocks/>
          </p:cNvSpPr>
          <p:nvPr userDrawn="1"/>
        </p:nvSpPr>
        <p:spPr bwMode="auto">
          <a:xfrm>
            <a:off x="181927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3" name="Freeform 1608"/>
          <p:cNvSpPr>
            <a:spLocks/>
          </p:cNvSpPr>
          <p:nvPr userDrawn="1"/>
        </p:nvSpPr>
        <p:spPr bwMode="auto">
          <a:xfrm>
            <a:off x="1960563"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4" name="Freeform 1609"/>
          <p:cNvSpPr>
            <a:spLocks/>
          </p:cNvSpPr>
          <p:nvPr userDrawn="1"/>
        </p:nvSpPr>
        <p:spPr bwMode="auto">
          <a:xfrm>
            <a:off x="2105025"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5" name="Freeform 1610"/>
          <p:cNvSpPr>
            <a:spLocks/>
          </p:cNvSpPr>
          <p:nvPr userDrawn="1"/>
        </p:nvSpPr>
        <p:spPr bwMode="auto">
          <a:xfrm>
            <a:off x="22447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6" name="Freeform 1611"/>
          <p:cNvSpPr>
            <a:spLocks/>
          </p:cNvSpPr>
          <p:nvPr userDrawn="1"/>
        </p:nvSpPr>
        <p:spPr bwMode="auto">
          <a:xfrm>
            <a:off x="2386013"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7" name="Freeform 1612"/>
          <p:cNvSpPr>
            <a:spLocks/>
          </p:cNvSpPr>
          <p:nvPr userDrawn="1"/>
        </p:nvSpPr>
        <p:spPr bwMode="auto">
          <a:xfrm>
            <a:off x="82708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8" name="Freeform 1613"/>
          <p:cNvSpPr>
            <a:spLocks/>
          </p:cNvSpPr>
          <p:nvPr userDrawn="1"/>
        </p:nvSpPr>
        <p:spPr bwMode="auto">
          <a:xfrm>
            <a:off x="971550"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9" name="Freeform 1614"/>
          <p:cNvSpPr>
            <a:spLocks/>
          </p:cNvSpPr>
          <p:nvPr userDrawn="1"/>
        </p:nvSpPr>
        <p:spPr bwMode="auto">
          <a:xfrm>
            <a:off x="111283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0" name="Freeform 1615"/>
          <p:cNvSpPr>
            <a:spLocks/>
          </p:cNvSpPr>
          <p:nvPr userDrawn="1"/>
        </p:nvSpPr>
        <p:spPr bwMode="auto">
          <a:xfrm>
            <a:off x="125253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1" name="Freeform 1616"/>
          <p:cNvSpPr>
            <a:spLocks/>
          </p:cNvSpPr>
          <p:nvPr userDrawn="1"/>
        </p:nvSpPr>
        <p:spPr bwMode="auto">
          <a:xfrm>
            <a:off x="13938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2" name="Freeform 1617"/>
          <p:cNvSpPr>
            <a:spLocks/>
          </p:cNvSpPr>
          <p:nvPr userDrawn="1"/>
        </p:nvSpPr>
        <p:spPr bwMode="auto">
          <a:xfrm>
            <a:off x="153828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3" name="Freeform 1618"/>
          <p:cNvSpPr>
            <a:spLocks/>
          </p:cNvSpPr>
          <p:nvPr userDrawn="1"/>
        </p:nvSpPr>
        <p:spPr bwMode="auto">
          <a:xfrm>
            <a:off x="167798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4" name="Freeform 1619"/>
          <p:cNvSpPr>
            <a:spLocks/>
          </p:cNvSpPr>
          <p:nvPr userDrawn="1"/>
        </p:nvSpPr>
        <p:spPr bwMode="auto">
          <a:xfrm>
            <a:off x="181927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5" name="Freeform 1620"/>
          <p:cNvSpPr>
            <a:spLocks/>
          </p:cNvSpPr>
          <p:nvPr userDrawn="1"/>
        </p:nvSpPr>
        <p:spPr bwMode="auto">
          <a:xfrm>
            <a:off x="1960563"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6" name="Freeform 1621"/>
          <p:cNvSpPr>
            <a:spLocks/>
          </p:cNvSpPr>
          <p:nvPr userDrawn="1"/>
        </p:nvSpPr>
        <p:spPr bwMode="auto">
          <a:xfrm>
            <a:off x="2105025"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7" name="Freeform 1622"/>
          <p:cNvSpPr>
            <a:spLocks/>
          </p:cNvSpPr>
          <p:nvPr userDrawn="1"/>
        </p:nvSpPr>
        <p:spPr bwMode="auto">
          <a:xfrm>
            <a:off x="22447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8" name="Freeform 1623"/>
          <p:cNvSpPr>
            <a:spLocks/>
          </p:cNvSpPr>
          <p:nvPr userDrawn="1"/>
        </p:nvSpPr>
        <p:spPr bwMode="auto">
          <a:xfrm>
            <a:off x="2386013"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9" name="Freeform 1624"/>
          <p:cNvSpPr>
            <a:spLocks/>
          </p:cNvSpPr>
          <p:nvPr userDrawn="1"/>
        </p:nvSpPr>
        <p:spPr bwMode="auto">
          <a:xfrm>
            <a:off x="2530475" y="1358900"/>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0" name="Freeform 1625"/>
          <p:cNvSpPr>
            <a:spLocks/>
          </p:cNvSpPr>
          <p:nvPr userDrawn="1"/>
        </p:nvSpPr>
        <p:spPr bwMode="auto">
          <a:xfrm>
            <a:off x="267017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1" name="Freeform 1626"/>
          <p:cNvSpPr>
            <a:spLocks/>
          </p:cNvSpPr>
          <p:nvPr userDrawn="1"/>
        </p:nvSpPr>
        <p:spPr bwMode="auto">
          <a:xfrm>
            <a:off x="2811463"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2" name="Freeform 1627"/>
          <p:cNvSpPr>
            <a:spLocks/>
          </p:cNvSpPr>
          <p:nvPr userDrawn="1"/>
        </p:nvSpPr>
        <p:spPr bwMode="auto">
          <a:xfrm>
            <a:off x="82708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3" name="Freeform 1628"/>
          <p:cNvSpPr>
            <a:spLocks/>
          </p:cNvSpPr>
          <p:nvPr userDrawn="1"/>
        </p:nvSpPr>
        <p:spPr bwMode="auto">
          <a:xfrm>
            <a:off x="111283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4" name="Freeform 1629"/>
          <p:cNvSpPr>
            <a:spLocks/>
          </p:cNvSpPr>
          <p:nvPr userDrawn="1"/>
        </p:nvSpPr>
        <p:spPr bwMode="auto">
          <a:xfrm>
            <a:off x="125253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5" name="Freeform 1630"/>
          <p:cNvSpPr>
            <a:spLocks/>
          </p:cNvSpPr>
          <p:nvPr userDrawn="1"/>
        </p:nvSpPr>
        <p:spPr bwMode="auto">
          <a:xfrm>
            <a:off x="82708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6" name="Freeform 1631"/>
          <p:cNvSpPr>
            <a:spLocks/>
          </p:cNvSpPr>
          <p:nvPr userDrawn="1"/>
        </p:nvSpPr>
        <p:spPr bwMode="auto">
          <a:xfrm>
            <a:off x="971550" y="287496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7" name="Freeform 1632"/>
          <p:cNvSpPr>
            <a:spLocks/>
          </p:cNvSpPr>
          <p:nvPr userDrawn="1"/>
        </p:nvSpPr>
        <p:spPr bwMode="auto">
          <a:xfrm>
            <a:off x="1393825"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8" name="Freeform 1633"/>
          <p:cNvSpPr>
            <a:spLocks/>
          </p:cNvSpPr>
          <p:nvPr userDrawn="1"/>
        </p:nvSpPr>
        <p:spPr bwMode="auto">
          <a:xfrm>
            <a:off x="153828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9" name="Freeform 1634"/>
          <p:cNvSpPr>
            <a:spLocks/>
          </p:cNvSpPr>
          <p:nvPr userDrawn="1"/>
        </p:nvSpPr>
        <p:spPr bwMode="auto">
          <a:xfrm>
            <a:off x="167798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0" name="Freeform 1635"/>
          <p:cNvSpPr>
            <a:spLocks/>
          </p:cNvSpPr>
          <p:nvPr userDrawn="1"/>
        </p:nvSpPr>
        <p:spPr bwMode="auto">
          <a:xfrm>
            <a:off x="1819275"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1" name="Freeform 1636"/>
          <p:cNvSpPr>
            <a:spLocks/>
          </p:cNvSpPr>
          <p:nvPr userDrawn="1"/>
        </p:nvSpPr>
        <p:spPr bwMode="auto">
          <a:xfrm>
            <a:off x="111283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2" name="Freeform 1637"/>
          <p:cNvSpPr>
            <a:spLocks/>
          </p:cNvSpPr>
          <p:nvPr userDrawn="1"/>
        </p:nvSpPr>
        <p:spPr bwMode="auto">
          <a:xfrm>
            <a:off x="125253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3" name="Freeform 1638"/>
          <p:cNvSpPr>
            <a:spLocks/>
          </p:cNvSpPr>
          <p:nvPr userDrawn="1"/>
        </p:nvSpPr>
        <p:spPr bwMode="auto">
          <a:xfrm>
            <a:off x="82708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4" name="Freeform 1639"/>
          <p:cNvSpPr>
            <a:spLocks/>
          </p:cNvSpPr>
          <p:nvPr userDrawn="1"/>
        </p:nvSpPr>
        <p:spPr bwMode="auto">
          <a:xfrm>
            <a:off x="971550" y="2497138"/>
            <a:ext cx="104775" cy="147637"/>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5" name="Freeform 1640"/>
          <p:cNvSpPr>
            <a:spLocks/>
          </p:cNvSpPr>
          <p:nvPr userDrawn="1"/>
        </p:nvSpPr>
        <p:spPr bwMode="auto">
          <a:xfrm>
            <a:off x="1393825"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6" name="Freeform 1641"/>
          <p:cNvSpPr>
            <a:spLocks/>
          </p:cNvSpPr>
          <p:nvPr userDrawn="1"/>
        </p:nvSpPr>
        <p:spPr bwMode="auto">
          <a:xfrm>
            <a:off x="82708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7" name="Freeform 1642"/>
          <p:cNvSpPr>
            <a:spLocks/>
          </p:cNvSpPr>
          <p:nvPr userDrawn="1"/>
        </p:nvSpPr>
        <p:spPr bwMode="auto">
          <a:xfrm>
            <a:off x="153828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8" name="Freeform 1643"/>
          <p:cNvSpPr>
            <a:spLocks/>
          </p:cNvSpPr>
          <p:nvPr userDrawn="1"/>
        </p:nvSpPr>
        <p:spPr bwMode="auto">
          <a:xfrm>
            <a:off x="167798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9" name="Freeform 1644"/>
          <p:cNvSpPr>
            <a:spLocks/>
          </p:cNvSpPr>
          <p:nvPr userDrawn="1"/>
        </p:nvSpPr>
        <p:spPr bwMode="auto">
          <a:xfrm>
            <a:off x="181927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0" name="Freeform 1645"/>
          <p:cNvSpPr>
            <a:spLocks/>
          </p:cNvSpPr>
          <p:nvPr userDrawn="1"/>
        </p:nvSpPr>
        <p:spPr bwMode="auto">
          <a:xfrm>
            <a:off x="546100"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1" name="Freeform 1646"/>
          <p:cNvSpPr>
            <a:spLocks/>
          </p:cNvSpPr>
          <p:nvPr userDrawn="1"/>
        </p:nvSpPr>
        <p:spPr bwMode="auto">
          <a:xfrm>
            <a:off x="687388" y="64849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2" name="Freeform 1647"/>
          <p:cNvSpPr>
            <a:spLocks/>
          </p:cNvSpPr>
          <p:nvPr userDrawn="1"/>
        </p:nvSpPr>
        <p:spPr bwMode="auto">
          <a:xfrm>
            <a:off x="687388"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3" name="Freeform 1648"/>
          <p:cNvSpPr>
            <a:spLocks/>
          </p:cNvSpPr>
          <p:nvPr userDrawn="1"/>
        </p:nvSpPr>
        <p:spPr bwMode="auto">
          <a:xfrm>
            <a:off x="546100"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4" name="Freeform 1649"/>
          <p:cNvSpPr>
            <a:spLocks/>
          </p:cNvSpPr>
          <p:nvPr userDrawn="1"/>
        </p:nvSpPr>
        <p:spPr bwMode="auto">
          <a:xfrm>
            <a:off x="546100"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5" name="Freeform 1650"/>
          <p:cNvSpPr>
            <a:spLocks/>
          </p:cNvSpPr>
          <p:nvPr userDrawn="1"/>
        </p:nvSpPr>
        <p:spPr bwMode="auto">
          <a:xfrm>
            <a:off x="687388" y="5722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6" name="Freeform 1651"/>
          <p:cNvSpPr>
            <a:spLocks/>
          </p:cNvSpPr>
          <p:nvPr userDrawn="1"/>
        </p:nvSpPr>
        <p:spPr bwMode="auto">
          <a:xfrm>
            <a:off x="546100"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7" name="Freeform 1652"/>
          <p:cNvSpPr>
            <a:spLocks/>
          </p:cNvSpPr>
          <p:nvPr userDrawn="1"/>
        </p:nvSpPr>
        <p:spPr bwMode="auto">
          <a:xfrm>
            <a:off x="687388" y="5534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8" name="Freeform 1653"/>
          <p:cNvSpPr>
            <a:spLocks/>
          </p:cNvSpPr>
          <p:nvPr userDrawn="1"/>
        </p:nvSpPr>
        <p:spPr bwMode="auto">
          <a:xfrm>
            <a:off x="546100"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9" name="Freeform 1654"/>
          <p:cNvSpPr>
            <a:spLocks/>
          </p:cNvSpPr>
          <p:nvPr userDrawn="1"/>
        </p:nvSpPr>
        <p:spPr bwMode="auto">
          <a:xfrm>
            <a:off x="687388" y="534511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0" name="Freeform 1655"/>
          <p:cNvSpPr>
            <a:spLocks/>
          </p:cNvSpPr>
          <p:nvPr userDrawn="1"/>
        </p:nvSpPr>
        <p:spPr bwMode="auto">
          <a:xfrm>
            <a:off x="546100"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1" name="Freeform 1656"/>
          <p:cNvSpPr>
            <a:spLocks/>
          </p:cNvSpPr>
          <p:nvPr userDrawn="1"/>
        </p:nvSpPr>
        <p:spPr bwMode="auto">
          <a:xfrm>
            <a:off x="687388" y="515302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2" name="Freeform 1657"/>
          <p:cNvSpPr>
            <a:spLocks/>
          </p:cNvSpPr>
          <p:nvPr userDrawn="1"/>
        </p:nvSpPr>
        <p:spPr bwMode="auto">
          <a:xfrm>
            <a:off x="546100"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3" name="Freeform 1658"/>
          <p:cNvSpPr>
            <a:spLocks/>
          </p:cNvSpPr>
          <p:nvPr userDrawn="1"/>
        </p:nvSpPr>
        <p:spPr bwMode="auto">
          <a:xfrm>
            <a:off x="687388" y="4965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4" name="Freeform 1659"/>
          <p:cNvSpPr>
            <a:spLocks/>
          </p:cNvSpPr>
          <p:nvPr userDrawn="1"/>
        </p:nvSpPr>
        <p:spPr bwMode="auto">
          <a:xfrm>
            <a:off x="546100"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5" name="Freeform 1660"/>
          <p:cNvSpPr>
            <a:spLocks/>
          </p:cNvSpPr>
          <p:nvPr userDrawn="1"/>
        </p:nvSpPr>
        <p:spPr bwMode="auto">
          <a:xfrm>
            <a:off x="687388"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6" name="Freeform 1661"/>
          <p:cNvSpPr>
            <a:spLocks/>
          </p:cNvSpPr>
          <p:nvPr userDrawn="1"/>
        </p:nvSpPr>
        <p:spPr bwMode="auto">
          <a:xfrm>
            <a:off x="546100"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7" name="Freeform 1662"/>
          <p:cNvSpPr>
            <a:spLocks/>
          </p:cNvSpPr>
          <p:nvPr userDrawn="1"/>
        </p:nvSpPr>
        <p:spPr bwMode="auto">
          <a:xfrm>
            <a:off x="687388" y="42068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8" name="Freeform 1663"/>
          <p:cNvSpPr>
            <a:spLocks/>
          </p:cNvSpPr>
          <p:nvPr userDrawn="1"/>
        </p:nvSpPr>
        <p:spPr bwMode="auto">
          <a:xfrm>
            <a:off x="546100"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9" name="Freeform 1664"/>
          <p:cNvSpPr>
            <a:spLocks/>
          </p:cNvSpPr>
          <p:nvPr userDrawn="1"/>
        </p:nvSpPr>
        <p:spPr bwMode="auto">
          <a:xfrm>
            <a:off x="687388" y="40147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0" name="Freeform 1665"/>
          <p:cNvSpPr>
            <a:spLocks/>
          </p:cNvSpPr>
          <p:nvPr userDrawn="1"/>
        </p:nvSpPr>
        <p:spPr bwMode="auto">
          <a:xfrm>
            <a:off x="546100" y="62928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1" name="Freeform 1666"/>
          <p:cNvSpPr>
            <a:spLocks/>
          </p:cNvSpPr>
          <p:nvPr userDrawn="1"/>
        </p:nvSpPr>
        <p:spPr bwMode="auto">
          <a:xfrm>
            <a:off x="546100"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2" name="Freeform 1667"/>
          <p:cNvSpPr>
            <a:spLocks/>
          </p:cNvSpPr>
          <p:nvPr userDrawn="1"/>
        </p:nvSpPr>
        <p:spPr bwMode="auto">
          <a:xfrm>
            <a:off x="687388" y="610393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3" name="Freeform 1668"/>
          <p:cNvSpPr>
            <a:spLocks/>
          </p:cNvSpPr>
          <p:nvPr userDrawn="1"/>
        </p:nvSpPr>
        <p:spPr bwMode="auto">
          <a:xfrm>
            <a:off x="687388" y="591502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4" name="Freeform 1669"/>
          <p:cNvSpPr>
            <a:spLocks/>
          </p:cNvSpPr>
          <p:nvPr userDrawn="1"/>
        </p:nvSpPr>
        <p:spPr bwMode="auto">
          <a:xfrm>
            <a:off x="687388" y="4776788"/>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5" name="Freeform 1670"/>
          <p:cNvSpPr>
            <a:spLocks/>
          </p:cNvSpPr>
          <p:nvPr userDrawn="1"/>
        </p:nvSpPr>
        <p:spPr bwMode="auto">
          <a:xfrm>
            <a:off x="546100"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6" name="Freeform 1671"/>
          <p:cNvSpPr>
            <a:spLocks/>
          </p:cNvSpPr>
          <p:nvPr userDrawn="1"/>
        </p:nvSpPr>
        <p:spPr bwMode="auto">
          <a:xfrm>
            <a:off x="687388" y="4584700"/>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7" name="Freeform 1672"/>
          <p:cNvSpPr>
            <a:spLocks/>
          </p:cNvSpPr>
          <p:nvPr userDrawn="1"/>
        </p:nvSpPr>
        <p:spPr bwMode="auto">
          <a:xfrm>
            <a:off x="546100" y="4395788"/>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8" name="Freeform 1673"/>
          <p:cNvSpPr>
            <a:spLocks/>
          </p:cNvSpPr>
          <p:nvPr userDrawn="1"/>
        </p:nvSpPr>
        <p:spPr bwMode="auto">
          <a:xfrm>
            <a:off x="546100"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9" name="Freeform 1674"/>
          <p:cNvSpPr>
            <a:spLocks/>
          </p:cNvSpPr>
          <p:nvPr userDrawn="1"/>
        </p:nvSpPr>
        <p:spPr bwMode="auto">
          <a:xfrm>
            <a:off x="68738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0" name="Freeform 1675"/>
          <p:cNvSpPr>
            <a:spLocks/>
          </p:cNvSpPr>
          <p:nvPr userDrawn="1"/>
        </p:nvSpPr>
        <p:spPr bwMode="auto">
          <a:xfrm>
            <a:off x="687388"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1" name="Freeform 1676"/>
          <p:cNvSpPr>
            <a:spLocks/>
          </p:cNvSpPr>
          <p:nvPr userDrawn="1"/>
        </p:nvSpPr>
        <p:spPr bwMode="auto">
          <a:xfrm>
            <a:off x="546100"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2" name="Freeform 1677"/>
          <p:cNvSpPr>
            <a:spLocks/>
          </p:cNvSpPr>
          <p:nvPr userDrawn="1"/>
        </p:nvSpPr>
        <p:spPr bwMode="auto">
          <a:xfrm>
            <a:off x="546100"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3" name="Freeform 1678"/>
          <p:cNvSpPr>
            <a:spLocks/>
          </p:cNvSpPr>
          <p:nvPr userDrawn="1"/>
        </p:nvSpPr>
        <p:spPr bwMode="auto">
          <a:xfrm>
            <a:off x="687388" y="306705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4" name="Freeform 1679"/>
          <p:cNvSpPr>
            <a:spLocks/>
          </p:cNvSpPr>
          <p:nvPr userDrawn="1"/>
        </p:nvSpPr>
        <p:spPr bwMode="auto">
          <a:xfrm>
            <a:off x="546100"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5" name="Freeform 1680"/>
          <p:cNvSpPr>
            <a:spLocks/>
          </p:cNvSpPr>
          <p:nvPr userDrawn="1"/>
        </p:nvSpPr>
        <p:spPr bwMode="auto">
          <a:xfrm>
            <a:off x="68738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6" name="Freeform 1681"/>
          <p:cNvSpPr>
            <a:spLocks/>
          </p:cNvSpPr>
          <p:nvPr userDrawn="1"/>
        </p:nvSpPr>
        <p:spPr bwMode="auto">
          <a:xfrm>
            <a:off x="546100"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7" name="Freeform 1682"/>
          <p:cNvSpPr>
            <a:spLocks/>
          </p:cNvSpPr>
          <p:nvPr userDrawn="1"/>
        </p:nvSpPr>
        <p:spPr bwMode="auto">
          <a:xfrm>
            <a:off x="687388" y="2686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8" name="Freeform 1683"/>
          <p:cNvSpPr>
            <a:spLocks/>
          </p:cNvSpPr>
          <p:nvPr userDrawn="1"/>
        </p:nvSpPr>
        <p:spPr bwMode="auto">
          <a:xfrm>
            <a:off x="546100"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9" name="Freeform 1684"/>
          <p:cNvSpPr>
            <a:spLocks/>
          </p:cNvSpPr>
          <p:nvPr userDrawn="1"/>
        </p:nvSpPr>
        <p:spPr bwMode="auto">
          <a:xfrm>
            <a:off x="68738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0" name="Freeform 1685"/>
          <p:cNvSpPr>
            <a:spLocks/>
          </p:cNvSpPr>
          <p:nvPr userDrawn="1"/>
        </p:nvSpPr>
        <p:spPr bwMode="auto">
          <a:xfrm>
            <a:off x="546100"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1" name="Freeform 1686"/>
          <p:cNvSpPr>
            <a:spLocks/>
          </p:cNvSpPr>
          <p:nvPr userDrawn="1"/>
        </p:nvSpPr>
        <p:spPr bwMode="auto">
          <a:xfrm>
            <a:off x="687388" y="230505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2" name="Freeform 1687"/>
          <p:cNvSpPr>
            <a:spLocks/>
          </p:cNvSpPr>
          <p:nvPr userDrawn="1"/>
        </p:nvSpPr>
        <p:spPr bwMode="auto">
          <a:xfrm>
            <a:off x="546100"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3" name="Freeform 1688"/>
          <p:cNvSpPr>
            <a:spLocks/>
          </p:cNvSpPr>
          <p:nvPr userDrawn="1"/>
        </p:nvSpPr>
        <p:spPr bwMode="auto">
          <a:xfrm>
            <a:off x="687388"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4" name="Freeform 1689"/>
          <p:cNvSpPr>
            <a:spLocks/>
          </p:cNvSpPr>
          <p:nvPr userDrawn="1"/>
        </p:nvSpPr>
        <p:spPr bwMode="auto">
          <a:xfrm>
            <a:off x="54610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5" name="Freeform 1690"/>
          <p:cNvSpPr>
            <a:spLocks/>
          </p:cNvSpPr>
          <p:nvPr userDrawn="1"/>
        </p:nvSpPr>
        <p:spPr bwMode="auto">
          <a:xfrm>
            <a:off x="687388"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6" name="Freeform 1691"/>
          <p:cNvSpPr>
            <a:spLocks/>
          </p:cNvSpPr>
          <p:nvPr userDrawn="1"/>
        </p:nvSpPr>
        <p:spPr bwMode="auto">
          <a:xfrm>
            <a:off x="54610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7" name="Freeform 1692"/>
          <p:cNvSpPr>
            <a:spLocks/>
          </p:cNvSpPr>
          <p:nvPr userDrawn="1"/>
        </p:nvSpPr>
        <p:spPr bwMode="auto">
          <a:xfrm>
            <a:off x="687388"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8" name="Freeform 1693"/>
          <p:cNvSpPr>
            <a:spLocks/>
          </p:cNvSpPr>
          <p:nvPr userDrawn="1"/>
        </p:nvSpPr>
        <p:spPr bwMode="auto">
          <a:xfrm>
            <a:off x="546100" y="3636963"/>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9" name="Freeform 1694"/>
          <p:cNvSpPr>
            <a:spLocks/>
          </p:cNvSpPr>
          <p:nvPr userDrawn="1"/>
        </p:nvSpPr>
        <p:spPr bwMode="auto">
          <a:xfrm>
            <a:off x="546100"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0" name="Freeform 1695"/>
          <p:cNvSpPr>
            <a:spLocks/>
          </p:cNvSpPr>
          <p:nvPr userDrawn="1"/>
        </p:nvSpPr>
        <p:spPr bwMode="auto">
          <a:xfrm>
            <a:off x="687388" y="3444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1" name="Freeform 1696"/>
          <p:cNvSpPr>
            <a:spLocks/>
          </p:cNvSpPr>
          <p:nvPr userDrawn="1"/>
        </p:nvSpPr>
        <p:spPr bwMode="auto">
          <a:xfrm>
            <a:off x="687388" y="3255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2" name="Freeform 1697"/>
          <p:cNvSpPr>
            <a:spLocks/>
          </p:cNvSpPr>
          <p:nvPr userDrawn="1"/>
        </p:nvSpPr>
        <p:spPr bwMode="auto">
          <a:xfrm>
            <a:off x="687388"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3" name="Freeform 1698"/>
          <p:cNvSpPr>
            <a:spLocks/>
          </p:cNvSpPr>
          <p:nvPr userDrawn="1"/>
        </p:nvSpPr>
        <p:spPr bwMode="auto">
          <a:xfrm>
            <a:off x="546100"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4" name="Freeform 1699"/>
          <p:cNvSpPr>
            <a:spLocks/>
          </p:cNvSpPr>
          <p:nvPr userDrawn="1"/>
        </p:nvSpPr>
        <p:spPr bwMode="auto">
          <a:xfrm>
            <a:off x="687388"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5" name="Freeform 1700"/>
          <p:cNvSpPr>
            <a:spLocks/>
          </p:cNvSpPr>
          <p:nvPr userDrawn="1"/>
        </p:nvSpPr>
        <p:spPr bwMode="auto">
          <a:xfrm>
            <a:off x="546100"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6" name="Freeform 1701"/>
          <p:cNvSpPr>
            <a:spLocks/>
          </p:cNvSpPr>
          <p:nvPr userDrawn="1"/>
        </p:nvSpPr>
        <p:spPr bwMode="auto">
          <a:xfrm>
            <a:off x="1112838" y="287496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7" name="Freeform 1702"/>
          <p:cNvSpPr>
            <a:spLocks/>
          </p:cNvSpPr>
          <p:nvPr userDrawn="1"/>
        </p:nvSpPr>
        <p:spPr bwMode="auto">
          <a:xfrm>
            <a:off x="125253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8" name="Freeform 1703"/>
          <p:cNvSpPr>
            <a:spLocks/>
          </p:cNvSpPr>
          <p:nvPr userDrawn="1"/>
        </p:nvSpPr>
        <p:spPr bwMode="auto">
          <a:xfrm>
            <a:off x="971550" y="268605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9" name="Freeform 1704"/>
          <p:cNvSpPr>
            <a:spLocks/>
          </p:cNvSpPr>
          <p:nvPr userDrawn="1"/>
        </p:nvSpPr>
        <p:spPr bwMode="auto">
          <a:xfrm>
            <a:off x="1393825"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0" name="Freeform 1705"/>
          <p:cNvSpPr>
            <a:spLocks/>
          </p:cNvSpPr>
          <p:nvPr userDrawn="1"/>
        </p:nvSpPr>
        <p:spPr bwMode="auto">
          <a:xfrm>
            <a:off x="1538288" y="2497138"/>
            <a:ext cx="107950"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1" name="Freeform 1706"/>
          <p:cNvSpPr>
            <a:spLocks/>
          </p:cNvSpPr>
          <p:nvPr userDrawn="1"/>
        </p:nvSpPr>
        <p:spPr bwMode="auto">
          <a:xfrm>
            <a:off x="167798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2" name="Freeform 1707"/>
          <p:cNvSpPr>
            <a:spLocks/>
          </p:cNvSpPr>
          <p:nvPr userDrawn="1"/>
        </p:nvSpPr>
        <p:spPr bwMode="auto">
          <a:xfrm>
            <a:off x="1819275"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3" name="Freeform 1708"/>
          <p:cNvSpPr>
            <a:spLocks/>
          </p:cNvSpPr>
          <p:nvPr userDrawn="1"/>
        </p:nvSpPr>
        <p:spPr bwMode="auto">
          <a:xfrm>
            <a:off x="1960563"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4" name="Freeform 1709"/>
          <p:cNvSpPr>
            <a:spLocks/>
          </p:cNvSpPr>
          <p:nvPr userDrawn="1"/>
        </p:nvSpPr>
        <p:spPr bwMode="auto">
          <a:xfrm>
            <a:off x="2105025" y="2117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5" name="Freeform 1710"/>
          <p:cNvSpPr>
            <a:spLocks/>
          </p:cNvSpPr>
          <p:nvPr userDrawn="1"/>
        </p:nvSpPr>
        <p:spPr bwMode="auto">
          <a:xfrm>
            <a:off x="1960563"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5CC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6" name="Freeform 1711"/>
          <p:cNvSpPr>
            <a:spLocks/>
          </p:cNvSpPr>
          <p:nvPr userDrawn="1"/>
        </p:nvSpPr>
        <p:spPr bwMode="auto">
          <a:xfrm>
            <a:off x="2105025" y="1928813"/>
            <a:ext cx="107950"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7" name="Freeform 1712"/>
          <p:cNvSpPr>
            <a:spLocks/>
          </p:cNvSpPr>
          <p:nvPr userDrawn="1"/>
        </p:nvSpPr>
        <p:spPr bwMode="auto">
          <a:xfrm>
            <a:off x="2244725"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8" name="Freeform 1713"/>
          <p:cNvSpPr>
            <a:spLocks/>
          </p:cNvSpPr>
          <p:nvPr userDrawn="1"/>
        </p:nvSpPr>
        <p:spPr bwMode="auto">
          <a:xfrm>
            <a:off x="2386013" y="1736725"/>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9" name="Freeform 1714"/>
          <p:cNvSpPr>
            <a:spLocks/>
          </p:cNvSpPr>
          <p:nvPr userDrawn="1"/>
        </p:nvSpPr>
        <p:spPr bwMode="auto">
          <a:xfrm>
            <a:off x="2530475" y="1736725"/>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0" name="Freeform 1715"/>
          <p:cNvSpPr>
            <a:spLocks/>
          </p:cNvSpPr>
          <p:nvPr userDrawn="1"/>
        </p:nvSpPr>
        <p:spPr bwMode="auto">
          <a:xfrm>
            <a:off x="2530475" y="1547813"/>
            <a:ext cx="104775" cy="14922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1" name="Freeform 1716"/>
          <p:cNvSpPr>
            <a:spLocks/>
          </p:cNvSpPr>
          <p:nvPr userDrawn="1"/>
        </p:nvSpPr>
        <p:spPr bwMode="auto">
          <a:xfrm>
            <a:off x="267017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2" name="Freeform 1717"/>
          <p:cNvSpPr>
            <a:spLocks/>
          </p:cNvSpPr>
          <p:nvPr userDrawn="1"/>
        </p:nvSpPr>
        <p:spPr bwMode="auto">
          <a:xfrm>
            <a:off x="3095625"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3" name="Freeform 1718"/>
          <p:cNvSpPr>
            <a:spLocks/>
          </p:cNvSpPr>
          <p:nvPr userDrawn="1"/>
        </p:nvSpPr>
        <p:spPr bwMode="auto">
          <a:xfrm>
            <a:off x="125253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4" name="Freeform 1719"/>
          <p:cNvSpPr>
            <a:spLocks/>
          </p:cNvSpPr>
          <p:nvPr userDrawn="1"/>
        </p:nvSpPr>
        <p:spPr bwMode="auto">
          <a:xfrm>
            <a:off x="1112838" y="3825875"/>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5" name="Freeform 1720"/>
          <p:cNvSpPr>
            <a:spLocks/>
          </p:cNvSpPr>
          <p:nvPr userDrawn="1"/>
        </p:nvSpPr>
        <p:spPr bwMode="auto">
          <a:xfrm>
            <a:off x="2670175"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6" name="Freeform 1721"/>
          <p:cNvSpPr>
            <a:spLocks/>
          </p:cNvSpPr>
          <p:nvPr userDrawn="1"/>
        </p:nvSpPr>
        <p:spPr bwMode="auto">
          <a:xfrm>
            <a:off x="2811463"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7" name="Freeform 1722"/>
          <p:cNvSpPr>
            <a:spLocks/>
          </p:cNvSpPr>
          <p:nvPr userDrawn="1"/>
        </p:nvSpPr>
        <p:spPr bwMode="auto">
          <a:xfrm>
            <a:off x="2811463"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8" name="Freeform 1723"/>
          <p:cNvSpPr>
            <a:spLocks/>
          </p:cNvSpPr>
          <p:nvPr userDrawn="1"/>
        </p:nvSpPr>
        <p:spPr bwMode="auto">
          <a:xfrm>
            <a:off x="2952750" y="1547813"/>
            <a:ext cx="107950"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9" name="Freeform 1724"/>
          <p:cNvSpPr>
            <a:spLocks/>
          </p:cNvSpPr>
          <p:nvPr userDrawn="1"/>
        </p:nvSpPr>
        <p:spPr bwMode="auto">
          <a:xfrm>
            <a:off x="2952750" y="1358900"/>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0" name="Freeform 1725"/>
          <p:cNvSpPr>
            <a:spLocks/>
          </p:cNvSpPr>
          <p:nvPr userDrawn="1"/>
        </p:nvSpPr>
        <p:spPr bwMode="auto">
          <a:xfrm>
            <a:off x="3095625"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1" name="Freeform 1726"/>
          <p:cNvSpPr>
            <a:spLocks/>
          </p:cNvSpPr>
          <p:nvPr userDrawn="1"/>
        </p:nvSpPr>
        <p:spPr bwMode="auto">
          <a:xfrm>
            <a:off x="323691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2" name="Freeform 1727"/>
          <p:cNvSpPr>
            <a:spLocks/>
          </p:cNvSpPr>
          <p:nvPr userDrawn="1"/>
        </p:nvSpPr>
        <p:spPr bwMode="auto">
          <a:xfrm>
            <a:off x="337820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3" name="Freeform 1728"/>
          <p:cNvSpPr>
            <a:spLocks/>
          </p:cNvSpPr>
          <p:nvPr userDrawn="1"/>
        </p:nvSpPr>
        <p:spPr bwMode="auto">
          <a:xfrm>
            <a:off x="3522663"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4" name="Freeform 1729"/>
          <p:cNvSpPr>
            <a:spLocks/>
          </p:cNvSpPr>
          <p:nvPr userDrawn="1"/>
        </p:nvSpPr>
        <p:spPr bwMode="auto">
          <a:xfrm>
            <a:off x="366236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5" name="Freeform 1730"/>
          <p:cNvSpPr>
            <a:spLocks/>
          </p:cNvSpPr>
          <p:nvPr userDrawn="1"/>
        </p:nvSpPr>
        <p:spPr bwMode="auto">
          <a:xfrm>
            <a:off x="323691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6" name="Freeform 1731"/>
          <p:cNvSpPr>
            <a:spLocks/>
          </p:cNvSpPr>
          <p:nvPr userDrawn="1"/>
        </p:nvSpPr>
        <p:spPr bwMode="auto">
          <a:xfrm>
            <a:off x="337820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7" name="Freeform 1732"/>
          <p:cNvSpPr>
            <a:spLocks/>
          </p:cNvSpPr>
          <p:nvPr userDrawn="1"/>
        </p:nvSpPr>
        <p:spPr bwMode="auto">
          <a:xfrm>
            <a:off x="3522663"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8" name="Freeform 1733"/>
          <p:cNvSpPr>
            <a:spLocks/>
          </p:cNvSpPr>
          <p:nvPr userDrawn="1"/>
        </p:nvSpPr>
        <p:spPr bwMode="auto">
          <a:xfrm>
            <a:off x="394493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9" name="Freeform 1734"/>
          <p:cNvSpPr>
            <a:spLocks/>
          </p:cNvSpPr>
          <p:nvPr userDrawn="1"/>
        </p:nvSpPr>
        <p:spPr bwMode="auto">
          <a:xfrm>
            <a:off x="4087813" y="97790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0" name="Freeform 1735"/>
          <p:cNvSpPr>
            <a:spLocks/>
          </p:cNvSpPr>
          <p:nvPr userDrawn="1"/>
        </p:nvSpPr>
        <p:spPr bwMode="auto">
          <a:xfrm>
            <a:off x="394493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1" name="Freeform 1736"/>
          <p:cNvSpPr>
            <a:spLocks/>
          </p:cNvSpPr>
          <p:nvPr userDrawn="1"/>
        </p:nvSpPr>
        <p:spPr bwMode="auto">
          <a:xfrm>
            <a:off x="4087813" y="1166813"/>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2" name="Freeform 1737"/>
          <p:cNvSpPr>
            <a:spLocks/>
          </p:cNvSpPr>
          <p:nvPr userDrawn="1"/>
        </p:nvSpPr>
        <p:spPr bwMode="auto">
          <a:xfrm>
            <a:off x="366236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3" name="Freeform 1738"/>
          <p:cNvSpPr>
            <a:spLocks/>
          </p:cNvSpPr>
          <p:nvPr userDrawn="1"/>
        </p:nvSpPr>
        <p:spPr bwMode="auto">
          <a:xfrm>
            <a:off x="380365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4" name="Freeform 1739"/>
          <p:cNvSpPr>
            <a:spLocks/>
          </p:cNvSpPr>
          <p:nvPr userDrawn="1"/>
        </p:nvSpPr>
        <p:spPr bwMode="auto">
          <a:xfrm>
            <a:off x="380365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5" name="Freeform 1740"/>
          <p:cNvSpPr>
            <a:spLocks/>
          </p:cNvSpPr>
          <p:nvPr userDrawn="1"/>
        </p:nvSpPr>
        <p:spPr bwMode="auto">
          <a:xfrm>
            <a:off x="22447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6" name="Freeform 1741"/>
          <p:cNvSpPr>
            <a:spLocks/>
          </p:cNvSpPr>
          <p:nvPr userDrawn="1"/>
        </p:nvSpPr>
        <p:spPr bwMode="auto">
          <a:xfrm>
            <a:off x="2811463"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7" name="Freeform 1742"/>
          <p:cNvSpPr>
            <a:spLocks/>
          </p:cNvSpPr>
          <p:nvPr userDrawn="1"/>
        </p:nvSpPr>
        <p:spPr bwMode="auto">
          <a:xfrm>
            <a:off x="295275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8" name="Freeform 1743"/>
          <p:cNvSpPr>
            <a:spLocks/>
          </p:cNvSpPr>
          <p:nvPr userDrawn="1"/>
        </p:nvSpPr>
        <p:spPr bwMode="auto">
          <a:xfrm>
            <a:off x="295275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9" name="Freeform 1744"/>
          <p:cNvSpPr>
            <a:spLocks/>
          </p:cNvSpPr>
          <p:nvPr userDrawn="1"/>
        </p:nvSpPr>
        <p:spPr bwMode="auto">
          <a:xfrm>
            <a:off x="30956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0" name="Freeform 1745"/>
          <p:cNvSpPr>
            <a:spLocks/>
          </p:cNvSpPr>
          <p:nvPr userDrawn="1"/>
        </p:nvSpPr>
        <p:spPr bwMode="auto">
          <a:xfrm>
            <a:off x="181927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1" name="Freeform 1746"/>
          <p:cNvSpPr>
            <a:spLocks/>
          </p:cNvSpPr>
          <p:nvPr userDrawn="1"/>
        </p:nvSpPr>
        <p:spPr bwMode="auto">
          <a:xfrm>
            <a:off x="267017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2" name="Freeform 1747"/>
          <p:cNvSpPr>
            <a:spLocks/>
          </p:cNvSpPr>
          <p:nvPr userDrawn="1"/>
        </p:nvSpPr>
        <p:spPr bwMode="auto">
          <a:xfrm>
            <a:off x="30956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3" name="Freeform 1748"/>
          <p:cNvSpPr>
            <a:spLocks/>
          </p:cNvSpPr>
          <p:nvPr userDrawn="1"/>
        </p:nvSpPr>
        <p:spPr bwMode="auto">
          <a:xfrm>
            <a:off x="1960563"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4" name="Freeform 1749"/>
          <p:cNvSpPr>
            <a:spLocks/>
          </p:cNvSpPr>
          <p:nvPr userDrawn="1"/>
        </p:nvSpPr>
        <p:spPr bwMode="auto">
          <a:xfrm>
            <a:off x="2811463"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5" name="Freeform 1750"/>
          <p:cNvSpPr>
            <a:spLocks/>
          </p:cNvSpPr>
          <p:nvPr userDrawn="1"/>
        </p:nvSpPr>
        <p:spPr bwMode="auto">
          <a:xfrm>
            <a:off x="2386013"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6" name="Freeform 1751"/>
          <p:cNvSpPr>
            <a:spLocks/>
          </p:cNvSpPr>
          <p:nvPr userDrawn="1"/>
        </p:nvSpPr>
        <p:spPr bwMode="auto">
          <a:xfrm>
            <a:off x="2530475"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7" name="Freeform 1752"/>
          <p:cNvSpPr>
            <a:spLocks/>
          </p:cNvSpPr>
          <p:nvPr userDrawn="1"/>
        </p:nvSpPr>
        <p:spPr bwMode="auto">
          <a:xfrm>
            <a:off x="22447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8" name="Freeform 1753"/>
          <p:cNvSpPr>
            <a:spLocks/>
          </p:cNvSpPr>
          <p:nvPr userDrawn="1"/>
        </p:nvSpPr>
        <p:spPr bwMode="auto">
          <a:xfrm>
            <a:off x="2386013"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9" name="Freeform 1754"/>
          <p:cNvSpPr>
            <a:spLocks/>
          </p:cNvSpPr>
          <p:nvPr userDrawn="1"/>
        </p:nvSpPr>
        <p:spPr bwMode="auto">
          <a:xfrm>
            <a:off x="2530475"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0" name="Freeform 1755"/>
          <p:cNvSpPr>
            <a:spLocks/>
          </p:cNvSpPr>
          <p:nvPr userDrawn="1"/>
        </p:nvSpPr>
        <p:spPr bwMode="auto">
          <a:xfrm>
            <a:off x="267017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1" name="Freeform 1756"/>
          <p:cNvSpPr>
            <a:spLocks/>
          </p:cNvSpPr>
          <p:nvPr userDrawn="1"/>
        </p:nvSpPr>
        <p:spPr bwMode="auto">
          <a:xfrm>
            <a:off x="2105025"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2" name="Freeform 1757"/>
          <p:cNvSpPr>
            <a:spLocks/>
          </p:cNvSpPr>
          <p:nvPr userDrawn="1"/>
        </p:nvSpPr>
        <p:spPr bwMode="auto">
          <a:xfrm>
            <a:off x="1960563"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3" name="Freeform 1758"/>
          <p:cNvSpPr>
            <a:spLocks/>
          </p:cNvSpPr>
          <p:nvPr userDrawn="1"/>
        </p:nvSpPr>
        <p:spPr bwMode="auto">
          <a:xfrm>
            <a:off x="2105025"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4" name="Freeform 1759"/>
          <p:cNvSpPr>
            <a:spLocks/>
          </p:cNvSpPr>
          <p:nvPr userDrawn="1"/>
        </p:nvSpPr>
        <p:spPr bwMode="auto">
          <a:xfrm>
            <a:off x="323691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5" name="Freeform 1760"/>
          <p:cNvSpPr>
            <a:spLocks/>
          </p:cNvSpPr>
          <p:nvPr userDrawn="1"/>
        </p:nvSpPr>
        <p:spPr bwMode="auto">
          <a:xfrm>
            <a:off x="337820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6" name="Freeform 1761"/>
          <p:cNvSpPr>
            <a:spLocks/>
          </p:cNvSpPr>
          <p:nvPr userDrawn="1"/>
        </p:nvSpPr>
        <p:spPr bwMode="auto">
          <a:xfrm>
            <a:off x="3522663"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7" name="Freeform 1762"/>
          <p:cNvSpPr>
            <a:spLocks/>
          </p:cNvSpPr>
          <p:nvPr userDrawn="1"/>
        </p:nvSpPr>
        <p:spPr bwMode="auto">
          <a:xfrm>
            <a:off x="366236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8" name="Freeform 1763"/>
          <p:cNvSpPr>
            <a:spLocks/>
          </p:cNvSpPr>
          <p:nvPr userDrawn="1"/>
        </p:nvSpPr>
        <p:spPr bwMode="auto">
          <a:xfrm>
            <a:off x="380365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9" name="Freeform 1764"/>
          <p:cNvSpPr>
            <a:spLocks/>
          </p:cNvSpPr>
          <p:nvPr userDrawn="1"/>
        </p:nvSpPr>
        <p:spPr bwMode="auto">
          <a:xfrm>
            <a:off x="394493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0" name="Freeform 1765"/>
          <p:cNvSpPr>
            <a:spLocks/>
          </p:cNvSpPr>
          <p:nvPr userDrawn="1"/>
        </p:nvSpPr>
        <p:spPr bwMode="auto">
          <a:xfrm>
            <a:off x="4087813" y="596900"/>
            <a:ext cx="106362"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1" name="Freeform 1766"/>
          <p:cNvSpPr>
            <a:spLocks/>
          </p:cNvSpPr>
          <p:nvPr userDrawn="1"/>
        </p:nvSpPr>
        <p:spPr bwMode="auto">
          <a:xfrm>
            <a:off x="82708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2" name="Freeform 1767"/>
          <p:cNvSpPr>
            <a:spLocks/>
          </p:cNvSpPr>
          <p:nvPr userDrawn="1"/>
        </p:nvSpPr>
        <p:spPr bwMode="auto">
          <a:xfrm>
            <a:off x="167798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3" name="Freeform 1768"/>
          <p:cNvSpPr>
            <a:spLocks/>
          </p:cNvSpPr>
          <p:nvPr userDrawn="1"/>
        </p:nvSpPr>
        <p:spPr bwMode="auto">
          <a:xfrm>
            <a:off x="111283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4" name="Freeform 1769"/>
          <p:cNvSpPr>
            <a:spLocks/>
          </p:cNvSpPr>
          <p:nvPr userDrawn="1"/>
        </p:nvSpPr>
        <p:spPr bwMode="auto">
          <a:xfrm>
            <a:off x="125253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5" name="Freeform 1771"/>
          <p:cNvSpPr>
            <a:spLocks/>
          </p:cNvSpPr>
          <p:nvPr userDrawn="1"/>
        </p:nvSpPr>
        <p:spPr bwMode="auto">
          <a:xfrm>
            <a:off x="181927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6" name="Freeform 1772"/>
          <p:cNvSpPr>
            <a:spLocks/>
          </p:cNvSpPr>
          <p:nvPr userDrawn="1"/>
        </p:nvSpPr>
        <p:spPr bwMode="auto">
          <a:xfrm>
            <a:off x="82708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7" name="Freeform 1773"/>
          <p:cNvSpPr>
            <a:spLocks/>
          </p:cNvSpPr>
          <p:nvPr userDrawn="1"/>
        </p:nvSpPr>
        <p:spPr bwMode="auto">
          <a:xfrm>
            <a:off x="971550"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8" name="Freeform 1774"/>
          <p:cNvSpPr>
            <a:spLocks/>
          </p:cNvSpPr>
          <p:nvPr userDrawn="1"/>
        </p:nvSpPr>
        <p:spPr bwMode="auto">
          <a:xfrm>
            <a:off x="111283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9" name="Freeform 1775"/>
          <p:cNvSpPr>
            <a:spLocks/>
          </p:cNvSpPr>
          <p:nvPr userDrawn="1"/>
        </p:nvSpPr>
        <p:spPr bwMode="auto">
          <a:xfrm>
            <a:off x="125253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0" name="Freeform 1776"/>
          <p:cNvSpPr>
            <a:spLocks/>
          </p:cNvSpPr>
          <p:nvPr userDrawn="1"/>
        </p:nvSpPr>
        <p:spPr bwMode="auto">
          <a:xfrm>
            <a:off x="13938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1" name="Freeform 1777"/>
          <p:cNvSpPr>
            <a:spLocks/>
          </p:cNvSpPr>
          <p:nvPr userDrawn="1"/>
        </p:nvSpPr>
        <p:spPr bwMode="auto">
          <a:xfrm>
            <a:off x="153828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2" name="Freeform 1778"/>
          <p:cNvSpPr>
            <a:spLocks/>
          </p:cNvSpPr>
          <p:nvPr userDrawn="1"/>
        </p:nvSpPr>
        <p:spPr bwMode="auto">
          <a:xfrm>
            <a:off x="167798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3" name="Freeform 1779"/>
          <p:cNvSpPr>
            <a:spLocks/>
          </p:cNvSpPr>
          <p:nvPr userDrawn="1"/>
        </p:nvSpPr>
        <p:spPr bwMode="auto">
          <a:xfrm>
            <a:off x="181927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4" name="Freeform 1780"/>
          <p:cNvSpPr>
            <a:spLocks/>
          </p:cNvSpPr>
          <p:nvPr userDrawn="1"/>
        </p:nvSpPr>
        <p:spPr bwMode="auto">
          <a:xfrm>
            <a:off x="1960563"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5" name="Freeform 1781"/>
          <p:cNvSpPr>
            <a:spLocks/>
          </p:cNvSpPr>
          <p:nvPr userDrawn="1"/>
        </p:nvSpPr>
        <p:spPr bwMode="auto">
          <a:xfrm>
            <a:off x="2105025"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6" name="Freeform 1782"/>
          <p:cNvSpPr>
            <a:spLocks/>
          </p:cNvSpPr>
          <p:nvPr userDrawn="1"/>
        </p:nvSpPr>
        <p:spPr bwMode="auto">
          <a:xfrm>
            <a:off x="22447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7" name="Freeform 1783"/>
          <p:cNvSpPr>
            <a:spLocks/>
          </p:cNvSpPr>
          <p:nvPr userDrawn="1"/>
        </p:nvSpPr>
        <p:spPr bwMode="auto">
          <a:xfrm>
            <a:off x="2386013"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8" name="Freeform 1784"/>
          <p:cNvSpPr>
            <a:spLocks/>
          </p:cNvSpPr>
          <p:nvPr userDrawn="1"/>
        </p:nvSpPr>
        <p:spPr bwMode="auto">
          <a:xfrm>
            <a:off x="2530475" y="596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9" name="Freeform 1785"/>
          <p:cNvSpPr>
            <a:spLocks/>
          </p:cNvSpPr>
          <p:nvPr userDrawn="1"/>
        </p:nvSpPr>
        <p:spPr bwMode="auto">
          <a:xfrm>
            <a:off x="267017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0" name="Freeform 1786"/>
          <p:cNvSpPr>
            <a:spLocks/>
          </p:cNvSpPr>
          <p:nvPr userDrawn="1"/>
        </p:nvSpPr>
        <p:spPr bwMode="auto">
          <a:xfrm>
            <a:off x="2811463"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1" name="Freeform 1787"/>
          <p:cNvSpPr>
            <a:spLocks/>
          </p:cNvSpPr>
          <p:nvPr userDrawn="1"/>
        </p:nvSpPr>
        <p:spPr bwMode="auto">
          <a:xfrm>
            <a:off x="153828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2" name="Freeform 1788"/>
          <p:cNvSpPr>
            <a:spLocks/>
          </p:cNvSpPr>
          <p:nvPr userDrawn="1"/>
        </p:nvSpPr>
        <p:spPr bwMode="auto">
          <a:xfrm>
            <a:off x="167798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3" name="Freeform 1789"/>
          <p:cNvSpPr>
            <a:spLocks/>
          </p:cNvSpPr>
          <p:nvPr userDrawn="1"/>
        </p:nvSpPr>
        <p:spPr bwMode="auto">
          <a:xfrm>
            <a:off x="111283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4" name="Freeform 1790"/>
          <p:cNvSpPr>
            <a:spLocks/>
          </p:cNvSpPr>
          <p:nvPr userDrawn="1"/>
        </p:nvSpPr>
        <p:spPr bwMode="auto">
          <a:xfrm>
            <a:off x="125253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5" name="Freeform 1791"/>
          <p:cNvSpPr>
            <a:spLocks/>
          </p:cNvSpPr>
          <p:nvPr userDrawn="1"/>
        </p:nvSpPr>
        <p:spPr bwMode="auto">
          <a:xfrm>
            <a:off x="82708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6" name="Freeform 1792"/>
          <p:cNvSpPr>
            <a:spLocks/>
          </p:cNvSpPr>
          <p:nvPr userDrawn="1"/>
        </p:nvSpPr>
        <p:spPr bwMode="auto">
          <a:xfrm>
            <a:off x="971550" y="977900"/>
            <a:ext cx="104775" cy="150813"/>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7" name="Freeform 1793"/>
          <p:cNvSpPr>
            <a:spLocks/>
          </p:cNvSpPr>
          <p:nvPr userDrawn="1"/>
        </p:nvSpPr>
        <p:spPr bwMode="auto">
          <a:xfrm>
            <a:off x="1393825"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8" name="Freeform 1794"/>
          <p:cNvSpPr>
            <a:spLocks/>
          </p:cNvSpPr>
          <p:nvPr userDrawn="1"/>
        </p:nvSpPr>
        <p:spPr bwMode="auto">
          <a:xfrm>
            <a:off x="546100"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9" name="Freeform 1795"/>
          <p:cNvSpPr>
            <a:spLocks/>
          </p:cNvSpPr>
          <p:nvPr userDrawn="1"/>
        </p:nvSpPr>
        <p:spPr bwMode="auto">
          <a:xfrm>
            <a:off x="687388" y="1166813"/>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0" name="Freeform 1796"/>
          <p:cNvSpPr>
            <a:spLocks/>
          </p:cNvSpPr>
          <p:nvPr userDrawn="1"/>
        </p:nvSpPr>
        <p:spPr bwMode="auto">
          <a:xfrm>
            <a:off x="546100"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1" name="Freeform 1797"/>
          <p:cNvSpPr>
            <a:spLocks/>
          </p:cNvSpPr>
          <p:nvPr userDrawn="1"/>
        </p:nvSpPr>
        <p:spPr bwMode="auto">
          <a:xfrm>
            <a:off x="68738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2" name="Freeform 1798"/>
          <p:cNvSpPr>
            <a:spLocks/>
          </p:cNvSpPr>
          <p:nvPr userDrawn="1"/>
        </p:nvSpPr>
        <p:spPr bwMode="auto">
          <a:xfrm>
            <a:off x="54610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3" name="Freeform 1799"/>
          <p:cNvSpPr>
            <a:spLocks/>
          </p:cNvSpPr>
          <p:nvPr userDrawn="1"/>
        </p:nvSpPr>
        <p:spPr bwMode="auto">
          <a:xfrm>
            <a:off x="687388"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4" name="Freeform 1800"/>
          <p:cNvSpPr>
            <a:spLocks/>
          </p:cNvSpPr>
          <p:nvPr userDrawn="1"/>
        </p:nvSpPr>
        <p:spPr bwMode="auto">
          <a:xfrm>
            <a:off x="971550" y="1166813"/>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5" name="Freeform 1801"/>
          <p:cNvSpPr>
            <a:spLocks/>
          </p:cNvSpPr>
          <p:nvPr userDrawn="1"/>
        </p:nvSpPr>
        <p:spPr bwMode="auto">
          <a:xfrm>
            <a:off x="1393825"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6" name="Freeform 1802"/>
          <p:cNvSpPr>
            <a:spLocks/>
          </p:cNvSpPr>
          <p:nvPr userDrawn="1"/>
        </p:nvSpPr>
        <p:spPr bwMode="auto">
          <a:xfrm>
            <a:off x="1538288" y="977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7" name="Freeform 1803"/>
          <p:cNvSpPr>
            <a:spLocks/>
          </p:cNvSpPr>
          <p:nvPr userDrawn="1"/>
        </p:nvSpPr>
        <p:spPr bwMode="auto">
          <a:xfrm>
            <a:off x="2952750" y="596900"/>
            <a:ext cx="107950"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8" name="Freeform 1804"/>
          <p:cNvSpPr>
            <a:spLocks/>
          </p:cNvSpPr>
          <p:nvPr userDrawn="1"/>
        </p:nvSpPr>
        <p:spPr bwMode="auto">
          <a:xfrm>
            <a:off x="3095625"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9" name="Freeform 1805"/>
          <p:cNvSpPr>
            <a:spLocks/>
          </p:cNvSpPr>
          <p:nvPr userDrawn="1"/>
        </p:nvSpPr>
        <p:spPr bwMode="auto">
          <a:xfrm>
            <a:off x="323691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0" name="Freeform 1806"/>
          <p:cNvSpPr>
            <a:spLocks/>
          </p:cNvSpPr>
          <p:nvPr userDrawn="1"/>
        </p:nvSpPr>
        <p:spPr bwMode="auto">
          <a:xfrm>
            <a:off x="337820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1" name="Freeform 1807"/>
          <p:cNvSpPr>
            <a:spLocks/>
          </p:cNvSpPr>
          <p:nvPr userDrawn="1"/>
        </p:nvSpPr>
        <p:spPr bwMode="auto">
          <a:xfrm>
            <a:off x="3522663"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2" name="Freeform 1808"/>
          <p:cNvSpPr>
            <a:spLocks/>
          </p:cNvSpPr>
          <p:nvPr userDrawn="1"/>
        </p:nvSpPr>
        <p:spPr bwMode="auto">
          <a:xfrm>
            <a:off x="366236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3" name="Freeform 1809"/>
          <p:cNvSpPr>
            <a:spLocks/>
          </p:cNvSpPr>
          <p:nvPr userDrawn="1"/>
        </p:nvSpPr>
        <p:spPr bwMode="auto">
          <a:xfrm>
            <a:off x="380365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4" name="Freeform 1810"/>
          <p:cNvSpPr>
            <a:spLocks/>
          </p:cNvSpPr>
          <p:nvPr userDrawn="1"/>
        </p:nvSpPr>
        <p:spPr bwMode="auto">
          <a:xfrm>
            <a:off x="394493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5" name="Freeform 1811"/>
          <p:cNvSpPr>
            <a:spLocks/>
          </p:cNvSpPr>
          <p:nvPr userDrawn="1"/>
        </p:nvSpPr>
        <p:spPr bwMode="auto">
          <a:xfrm>
            <a:off x="4087813" y="407988"/>
            <a:ext cx="106362"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6" name="Freeform 1812"/>
          <p:cNvSpPr>
            <a:spLocks/>
          </p:cNvSpPr>
          <p:nvPr userDrawn="1"/>
        </p:nvSpPr>
        <p:spPr bwMode="auto">
          <a:xfrm>
            <a:off x="82708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7" name="Freeform 1813"/>
          <p:cNvSpPr>
            <a:spLocks/>
          </p:cNvSpPr>
          <p:nvPr userDrawn="1"/>
        </p:nvSpPr>
        <p:spPr bwMode="auto">
          <a:xfrm>
            <a:off x="971550"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8" name="Freeform 1814"/>
          <p:cNvSpPr>
            <a:spLocks/>
          </p:cNvSpPr>
          <p:nvPr userDrawn="1"/>
        </p:nvSpPr>
        <p:spPr bwMode="auto">
          <a:xfrm>
            <a:off x="111283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9" name="Freeform 1815"/>
          <p:cNvSpPr>
            <a:spLocks/>
          </p:cNvSpPr>
          <p:nvPr userDrawn="1"/>
        </p:nvSpPr>
        <p:spPr bwMode="auto">
          <a:xfrm>
            <a:off x="125253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0" name="Freeform 1816"/>
          <p:cNvSpPr>
            <a:spLocks/>
          </p:cNvSpPr>
          <p:nvPr userDrawn="1"/>
        </p:nvSpPr>
        <p:spPr bwMode="auto">
          <a:xfrm>
            <a:off x="13938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1" name="Freeform 1817"/>
          <p:cNvSpPr>
            <a:spLocks/>
          </p:cNvSpPr>
          <p:nvPr userDrawn="1"/>
        </p:nvSpPr>
        <p:spPr bwMode="auto">
          <a:xfrm>
            <a:off x="153828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2" name="Freeform 1818"/>
          <p:cNvSpPr>
            <a:spLocks/>
          </p:cNvSpPr>
          <p:nvPr userDrawn="1"/>
        </p:nvSpPr>
        <p:spPr bwMode="auto">
          <a:xfrm>
            <a:off x="167798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3" name="Freeform 1819"/>
          <p:cNvSpPr>
            <a:spLocks/>
          </p:cNvSpPr>
          <p:nvPr userDrawn="1"/>
        </p:nvSpPr>
        <p:spPr bwMode="auto">
          <a:xfrm>
            <a:off x="181927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4" name="Freeform 1820"/>
          <p:cNvSpPr>
            <a:spLocks/>
          </p:cNvSpPr>
          <p:nvPr userDrawn="1"/>
        </p:nvSpPr>
        <p:spPr bwMode="auto">
          <a:xfrm>
            <a:off x="1960563"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5" name="Freeform 1821"/>
          <p:cNvSpPr>
            <a:spLocks/>
          </p:cNvSpPr>
          <p:nvPr userDrawn="1"/>
        </p:nvSpPr>
        <p:spPr bwMode="auto">
          <a:xfrm>
            <a:off x="2105025"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6" name="Freeform 1822"/>
          <p:cNvSpPr>
            <a:spLocks/>
          </p:cNvSpPr>
          <p:nvPr userDrawn="1"/>
        </p:nvSpPr>
        <p:spPr bwMode="auto">
          <a:xfrm>
            <a:off x="22447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7" name="Freeform 1823"/>
          <p:cNvSpPr>
            <a:spLocks/>
          </p:cNvSpPr>
          <p:nvPr userDrawn="1"/>
        </p:nvSpPr>
        <p:spPr bwMode="auto">
          <a:xfrm>
            <a:off x="2386013"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8" name="Freeform 1824"/>
          <p:cNvSpPr>
            <a:spLocks/>
          </p:cNvSpPr>
          <p:nvPr userDrawn="1"/>
        </p:nvSpPr>
        <p:spPr bwMode="auto">
          <a:xfrm>
            <a:off x="2530475" y="407988"/>
            <a:ext cx="104775" cy="150812"/>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9" name="Freeform 1825"/>
          <p:cNvSpPr>
            <a:spLocks/>
          </p:cNvSpPr>
          <p:nvPr userDrawn="1"/>
        </p:nvSpPr>
        <p:spPr bwMode="auto">
          <a:xfrm>
            <a:off x="267017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0" name="Freeform 1826"/>
          <p:cNvSpPr>
            <a:spLocks/>
          </p:cNvSpPr>
          <p:nvPr userDrawn="1"/>
        </p:nvSpPr>
        <p:spPr bwMode="auto">
          <a:xfrm>
            <a:off x="2811463"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1" name="Freeform 1827"/>
          <p:cNvSpPr>
            <a:spLocks/>
          </p:cNvSpPr>
          <p:nvPr userDrawn="1"/>
        </p:nvSpPr>
        <p:spPr bwMode="auto">
          <a:xfrm>
            <a:off x="54610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2" name="Freeform 1828"/>
          <p:cNvSpPr>
            <a:spLocks/>
          </p:cNvSpPr>
          <p:nvPr userDrawn="1"/>
        </p:nvSpPr>
        <p:spPr bwMode="auto">
          <a:xfrm>
            <a:off x="687388"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3" name="Freeform 1829"/>
          <p:cNvSpPr>
            <a:spLocks/>
          </p:cNvSpPr>
          <p:nvPr userDrawn="1"/>
        </p:nvSpPr>
        <p:spPr bwMode="auto">
          <a:xfrm>
            <a:off x="2952750" y="407988"/>
            <a:ext cx="107950"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4" name="Freeform 1830"/>
          <p:cNvSpPr>
            <a:spLocks/>
          </p:cNvSpPr>
          <p:nvPr userDrawn="1"/>
        </p:nvSpPr>
        <p:spPr bwMode="auto">
          <a:xfrm>
            <a:off x="3095625"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5" name="Freeform 1831"/>
          <p:cNvSpPr>
            <a:spLocks/>
          </p:cNvSpPr>
          <p:nvPr userDrawn="1"/>
        </p:nvSpPr>
        <p:spPr bwMode="auto">
          <a:xfrm>
            <a:off x="323691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6" name="Freeform 1832"/>
          <p:cNvSpPr>
            <a:spLocks/>
          </p:cNvSpPr>
          <p:nvPr userDrawn="1"/>
        </p:nvSpPr>
        <p:spPr bwMode="auto">
          <a:xfrm>
            <a:off x="337820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7" name="Freeform 1833"/>
          <p:cNvSpPr>
            <a:spLocks/>
          </p:cNvSpPr>
          <p:nvPr userDrawn="1"/>
        </p:nvSpPr>
        <p:spPr bwMode="auto">
          <a:xfrm>
            <a:off x="3522663"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8" name="Freeform 1834"/>
          <p:cNvSpPr>
            <a:spLocks/>
          </p:cNvSpPr>
          <p:nvPr userDrawn="1"/>
        </p:nvSpPr>
        <p:spPr bwMode="auto">
          <a:xfrm>
            <a:off x="366236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9" name="Freeform 1835"/>
          <p:cNvSpPr>
            <a:spLocks/>
          </p:cNvSpPr>
          <p:nvPr userDrawn="1"/>
        </p:nvSpPr>
        <p:spPr bwMode="auto">
          <a:xfrm>
            <a:off x="380365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0" name="Freeform 1836"/>
          <p:cNvSpPr>
            <a:spLocks/>
          </p:cNvSpPr>
          <p:nvPr userDrawn="1"/>
        </p:nvSpPr>
        <p:spPr bwMode="auto">
          <a:xfrm>
            <a:off x="394493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1" name="Freeform 1837"/>
          <p:cNvSpPr>
            <a:spLocks/>
          </p:cNvSpPr>
          <p:nvPr userDrawn="1"/>
        </p:nvSpPr>
        <p:spPr bwMode="auto">
          <a:xfrm>
            <a:off x="4087813" y="219075"/>
            <a:ext cx="106362"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2" name="Freeform 1838"/>
          <p:cNvSpPr>
            <a:spLocks/>
          </p:cNvSpPr>
          <p:nvPr userDrawn="1"/>
        </p:nvSpPr>
        <p:spPr bwMode="auto">
          <a:xfrm>
            <a:off x="82708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3" name="Freeform 1839"/>
          <p:cNvSpPr>
            <a:spLocks/>
          </p:cNvSpPr>
          <p:nvPr userDrawn="1"/>
        </p:nvSpPr>
        <p:spPr bwMode="auto">
          <a:xfrm>
            <a:off x="971550"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4" name="Freeform 1840"/>
          <p:cNvSpPr>
            <a:spLocks/>
          </p:cNvSpPr>
          <p:nvPr userDrawn="1"/>
        </p:nvSpPr>
        <p:spPr bwMode="auto">
          <a:xfrm>
            <a:off x="111283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5" name="Freeform 1841"/>
          <p:cNvSpPr>
            <a:spLocks/>
          </p:cNvSpPr>
          <p:nvPr userDrawn="1"/>
        </p:nvSpPr>
        <p:spPr bwMode="auto">
          <a:xfrm>
            <a:off x="125253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6" name="Freeform 1842"/>
          <p:cNvSpPr>
            <a:spLocks/>
          </p:cNvSpPr>
          <p:nvPr userDrawn="1"/>
        </p:nvSpPr>
        <p:spPr bwMode="auto">
          <a:xfrm>
            <a:off x="13938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7" name="Freeform 1843"/>
          <p:cNvSpPr>
            <a:spLocks/>
          </p:cNvSpPr>
          <p:nvPr userDrawn="1"/>
        </p:nvSpPr>
        <p:spPr bwMode="auto">
          <a:xfrm>
            <a:off x="153828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8" name="Freeform 1844"/>
          <p:cNvSpPr>
            <a:spLocks/>
          </p:cNvSpPr>
          <p:nvPr userDrawn="1"/>
        </p:nvSpPr>
        <p:spPr bwMode="auto">
          <a:xfrm>
            <a:off x="167798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9" name="Freeform 1845"/>
          <p:cNvSpPr>
            <a:spLocks/>
          </p:cNvSpPr>
          <p:nvPr userDrawn="1"/>
        </p:nvSpPr>
        <p:spPr bwMode="auto">
          <a:xfrm>
            <a:off x="181927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0" name="Freeform 1846"/>
          <p:cNvSpPr>
            <a:spLocks/>
          </p:cNvSpPr>
          <p:nvPr userDrawn="1"/>
        </p:nvSpPr>
        <p:spPr bwMode="auto">
          <a:xfrm>
            <a:off x="1960563"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1" name="Freeform 1847"/>
          <p:cNvSpPr>
            <a:spLocks/>
          </p:cNvSpPr>
          <p:nvPr userDrawn="1"/>
        </p:nvSpPr>
        <p:spPr bwMode="auto">
          <a:xfrm>
            <a:off x="2105025"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2" name="Freeform 1848"/>
          <p:cNvSpPr>
            <a:spLocks/>
          </p:cNvSpPr>
          <p:nvPr userDrawn="1"/>
        </p:nvSpPr>
        <p:spPr bwMode="auto">
          <a:xfrm>
            <a:off x="22447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3" name="Freeform 1849"/>
          <p:cNvSpPr>
            <a:spLocks/>
          </p:cNvSpPr>
          <p:nvPr userDrawn="1"/>
        </p:nvSpPr>
        <p:spPr bwMode="auto">
          <a:xfrm>
            <a:off x="2386013"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4" name="Freeform 1850"/>
          <p:cNvSpPr>
            <a:spLocks/>
          </p:cNvSpPr>
          <p:nvPr userDrawn="1"/>
        </p:nvSpPr>
        <p:spPr bwMode="auto">
          <a:xfrm>
            <a:off x="2530475" y="219075"/>
            <a:ext cx="104775" cy="147638"/>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5" name="Freeform 1851"/>
          <p:cNvSpPr>
            <a:spLocks/>
          </p:cNvSpPr>
          <p:nvPr userDrawn="1"/>
        </p:nvSpPr>
        <p:spPr bwMode="auto">
          <a:xfrm>
            <a:off x="267017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6" name="Freeform 1852"/>
          <p:cNvSpPr>
            <a:spLocks/>
          </p:cNvSpPr>
          <p:nvPr userDrawn="1"/>
        </p:nvSpPr>
        <p:spPr bwMode="auto">
          <a:xfrm>
            <a:off x="2811463"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7" name="Freeform 1853"/>
          <p:cNvSpPr>
            <a:spLocks/>
          </p:cNvSpPr>
          <p:nvPr userDrawn="1"/>
        </p:nvSpPr>
        <p:spPr bwMode="auto">
          <a:xfrm>
            <a:off x="54610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8" name="Freeform 1854"/>
          <p:cNvSpPr>
            <a:spLocks/>
          </p:cNvSpPr>
          <p:nvPr userDrawn="1"/>
        </p:nvSpPr>
        <p:spPr bwMode="auto">
          <a:xfrm>
            <a:off x="401638" y="78898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9" name="Freeform 1855"/>
          <p:cNvSpPr>
            <a:spLocks/>
          </p:cNvSpPr>
          <p:nvPr userDrawn="1"/>
        </p:nvSpPr>
        <p:spPr bwMode="auto">
          <a:xfrm>
            <a:off x="401638" y="64849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0" name="Freeform 1856"/>
          <p:cNvSpPr>
            <a:spLocks/>
          </p:cNvSpPr>
          <p:nvPr userDrawn="1"/>
        </p:nvSpPr>
        <p:spPr bwMode="auto">
          <a:xfrm>
            <a:off x="401638" y="591502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1" name="Freeform 1857"/>
          <p:cNvSpPr>
            <a:spLocks/>
          </p:cNvSpPr>
          <p:nvPr userDrawn="1"/>
        </p:nvSpPr>
        <p:spPr bwMode="auto">
          <a:xfrm>
            <a:off x="401638" y="5722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2" name="Freeform 1858"/>
          <p:cNvSpPr>
            <a:spLocks/>
          </p:cNvSpPr>
          <p:nvPr userDrawn="1"/>
        </p:nvSpPr>
        <p:spPr bwMode="auto">
          <a:xfrm>
            <a:off x="401638" y="5534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3" name="Freeform 1859"/>
          <p:cNvSpPr>
            <a:spLocks/>
          </p:cNvSpPr>
          <p:nvPr userDrawn="1"/>
        </p:nvSpPr>
        <p:spPr bwMode="auto">
          <a:xfrm>
            <a:off x="401638" y="534511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4" name="Freeform 1860"/>
          <p:cNvSpPr>
            <a:spLocks/>
          </p:cNvSpPr>
          <p:nvPr userDrawn="1"/>
        </p:nvSpPr>
        <p:spPr bwMode="auto">
          <a:xfrm>
            <a:off x="401638" y="515302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5" name="Freeform 1861"/>
          <p:cNvSpPr>
            <a:spLocks/>
          </p:cNvSpPr>
          <p:nvPr userDrawn="1"/>
        </p:nvSpPr>
        <p:spPr bwMode="auto">
          <a:xfrm>
            <a:off x="401638" y="4965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6" name="Freeform 1862"/>
          <p:cNvSpPr>
            <a:spLocks/>
          </p:cNvSpPr>
          <p:nvPr userDrawn="1"/>
        </p:nvSpPr>
        <p:spPr bwMode="auto">
          <a:xfrm>
            <a:off x="401638" y="4776788"/>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7" name="Freeform 1863"/>
          <p:cNvSpPr>
            <a:spLocks/>
          </p:cNvSpPr>
          <p:nvPr userDrawn="1"/>
        </p:nvSpPr>
        <p:spPr bwMode="auto">
          <a:xfrm>
            <a:off x="401638" y="42068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8" name="Freeform 1864"/>
          <p:cNvSpPr>
            <a:spLocks/>
          </p:cNvSpPr>
          <p:nvPr userDrawn="1"/>
        </p:nvSpPr>
        <p:spPr bwMode="auto">
          <a:xfrm>
            <a:off x="401638" y="40147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9" name="Freeform 1865"/>
          <p:cNvSpPr>
            <a:spLocks/>
          </p:cNvSpPr>
          <p:nvPr userDrawn="1"/>
        </p:nvSpPr>
        <p:spPr bwMode="auto">
          <a:xfrm>
            <a:off x="401638" y="62928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0" name="Freeform 1866"/>
          <p:cNvSpPr>
            <a:spLocks/>
          </p:cNvSpPr>
          <p:nvPr userDrawn="1"/>
        </p:nvSpPr>
        <p:spPr bwMode="auto">
          <a:xfrm>
            <a:off x="401638" y="610393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1" name="Freeform 1867"/>
          <p:cNvSpPr>
            <a:spLocks/>
          </p:cNvSpPr>
          <p:nvPr userDrawn="1"/>
        </p:nvSpPr>
        <p:spPr bwMode="auto">
          <a:xfrm>
            <a:off x="401638" y="4584700"/>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2" name="Freeform 1868"/>
          <p:cNvSpPr>
            <a:spLocks/>
          </p:cNvSpPr>
          <p:nvPr userDrawn="1"/>
        </p:nvSpPr>
        <p:spPr bwMode="auto">
          <a:xfrm>
            <a:off x="401638" y="4395788"/>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3" name="Freeform 1869"/>
          <p:cNvSpPr>
            <a:spLocks/>
          </p:cNvSpPr>
          <p:nvPr userDrawn="1"/>
        </p:nvSpPr>
        <p:spPr bwMode="auto">
          <a:xfrm>
            <a:off x="401638" y="3825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4" name="Freeform 1870"/>
          <p:cNvSpPr>
            <a:spLocks/>
          </p:cNvSpPr>
          <p:nvPr userDrawn="1"/>
        </p:nvSpPr>
        <p:spPr bwMode="auto">
          <a:xfrm>
            <a:off x="401638" y="3255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5" name="Freeform 1871"/>
          <p:cNvSpPr>
            <a:spLocks/>
          </p:cNvSpPr>
          <p:nvPr userDrawn="1"/>
        </p:nvSpPr>
        <p:spPr bwMode="auto">
          <a:xfrm>
            <a:off x="401638" y="306705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6" name="Freeform 1872"/>
          <p:cNvSpPr>
            <a:spLocks/>
          </p:cNvSpPr>
          <p:nvPr userDrawn="1"/>
        </p:nvSpPr>
        <p:spPr bwMode="auto">
          <a:xfrm>
            <a:off x="401638" y="287496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7" name="Freeform 1873"/>
          <p:cNvSpPr>
            <a:spLocks/>
          </p:cNvSpPr>
          <p:nvPr userDrawn="1"/>
        </p:nvSpPr>
        <p:spPr bwMode="auto">
          <a:xfrm>
            <a:off x="401638" y="2686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8" name="Freeform 1874"/>
          <p:cNvSpPr>
            <a:spLocks/>
          </p:cNvSpPr>
          <p:nvPr userDrawn="1"/>
        </p:nvSpPr>
        <p:spPr bwMode="auto">
          <a:xfrm>
            <a:off x="401638" y="2497138"/>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9" name="Freeform 1875"/>
          <p:cNvSpPr>
            <a:spLocks/>
          </p:cNvSpPr>
          <p:nvPr userDrawn="1"/>
        </p:nvSpPr>
        <p:spPr bwMode="auto">
          <a:xfrm>
            <a:off x="401638" y="230505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0" name="Freeform 1876"/>
          <p:cNvSpPr>
            <a:spLocks/>
          </p:cNvSpPr>
          <p:nvPr userDrawn="1"/>
        </p:nvSpPr>
        <p:spPr bwMode="auto">
          <a:xfrm>
            <a:off x="401638" y="2117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1" name="Freeform 1877"/>
          <p:cNvSpPr>
            <a:spLocks/>
          </p:cNvSpPr>
          <p:nvPr userDrawn="1"/>
        </p:nvSpPr>
        <p:spPr bwMode="auto">
          <a:xfrm>
            <a:off x="401638" y="1547813"/>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2" name="Freeform 1878"/>
          <p:cNvSpPr>
            <a:spLocks/>
          </p:cNvSpPr>
          <p:nvPr userDrawn="1"/>
        </p:nvSpPr>
        <p:spPr bwMode="auto">
          <a:xfrm>
            <a:off x="401638" y="1358900"/>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3" name="Freeform 1879"/>
          <p:cNvSpPr>
            <a:spLocks/>
          </p:cNvSpPr>
          <p:nvPr userDrawn="1"/>
        </p:nvSpPr>
        <p:spPr bwMode="auto">
          <a:xfrm>
            <a:off x="401638" y="3636963"/>
            <a:ext cx="109537"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4" name="Freeform 1880"/>
          <p:cNvSpPr>
            <a:spLocks/>
          </p:cNvSpPr>
          <p:nvPr userDrawn="1"/>
        </p:nvSpPr>
        <p:spPr bwMode="auto">
          <a:xfrm>
            <a:off x="401638" y="3444875"/>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5" name="Freeform 1881"/>
          <p:cNvSpPr>
            <a:spLocks/>
          </p:cNvSpPr>
          <p:nvPr userDrawn="1"/>
        </p:nvSpPr>
        <p:spPr bwMode="auto">
          <a:xfrm>
            <a:off x="401638" y="1928813"/>
            <a:ext cx="109537"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6" name="Freeform 1882"/>
          <p:cNvSpPr>
            <a:spLocks/>
          </p:cNvSpPr>
          <p:nvPr userDrawn="1"/>
        </p:nvSpPr>
        <p:spPr bwMode="auto">
          <a:xfrm>
            <a:off x="401638" y="1736725"/>
            <a:ext cx="109537"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7" name="Freeform 1883"/>
          <p:cNvSpPr>
            <a:spLocks/>
          </p:cNvSpPr>
          <p:nvPr userDrawn="1"/>
        </p:nvSpPr>
        <p:spPr bwMode="auto">
          <a:xfrm>
            <a:off x="401638" y="1166813"/>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8" name="Freeform 1884"/>
          <p:cNvSpPr>
            <a:spLocks/>
          </p:cNvSpPr>
          <p:nvPr userDrawn="1"/>
        </p:nvSpPr>
        <p:spPr bwMode="auto">
          <a:xfrm>
            <a:off x="401638" y="977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9" name="Freeform 1885"/>
          <p:cNvSpPr>
            <a:spLocks/>
          </p:cNvSpPr>
          <p:nvPr userDrawn="1"/>
        </p:nvSpPr>
        <p:spPr bwMode="auto">
          <a:xfrm>
            <a:off x="401638" y="596900"/>
            <a:ext cx="109537"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0" name="Freeform 1886"/>
          <p:cNvSpPr>
            <a:spLocks/>
          </p:cNvSpPr>
          <p:nvPr userDrawn="1"/>
        </p:nvSpPr>
        <p:spPr bwMode="auto">
          <a:xfrm>
            <a:off x="401638" y="407988"/>
            <a:ext cx="109537"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1" name="Freeform 1887"/>
          <p:cNvSpPr>
            <a:spLocks/>
          </p:cNvSpPr>
          <p:nvPr userDrawn="1"/>
        </p:nvSpPr>
        <p:spPr bwMode="auto">
          <a:xfrm>
            <a:off x="401638" y="219075"/>
            <a:ext cx="109537"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2" name="Freeform 1888"/>
          <p:cNvSpPr>
            <a:spLocks/>
          </p:cNvSpPr>
          <p:nvPr userDrawn="1"/>
        </p:nvSpPr>
        <p:spPr bwMode="auto">
          <a:xfrm>
            <a:off x="260350" y="78898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3" name="Freeform 1889"/>
          <p:cNvSpPr>
            <a:spLocks/>
          </p:cNvSpPr>
          <p:nvPr userDrawn="1"/>
        </p:nvSpPr>
        <p:spPr bwMode="auto">
          <a:xfrm>
            <a:off x="260350" y="64849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4" name="Freeform 1890"/>
          <p:cNvSpPr>
            <a:spLocks/>
          </p:cNvSpPr>
          <p:nvPr userDrawn="1"/>
        </p:nvSpPr>
        <p:spPr bwMode="auto">
          <a:xfrm>
            <a:off x="260350" y="591502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5" name="Freeform 1891"/>
          <p:cNvSpPr>
            <a:spLocks/>
          </p:cNvSpPr>
          <p:nvPr userDrawn="1"/>
        </p:nvSpPr>
        <p:spPr bwMode="auto">
          <a:xfrm>
            <a:off x="260350" y="5722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6" name="Freeform 1892"/>
          <p:cNvSpPr>
            <a:spLocks/>
          </p:cNvSpPr>
          <p:nvPr userDrawn="1"/>
        </p:nvSpPr>
        <p:spPr bwMode="auto">
          <a:xfrm>
            <a:off x="260350" y="5534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7" name="Freeform 1893"/>
          <p:cNvSpPr>
            <a:spLocks/>
          </p:cNvSpPr>
          <p:nvPr userDrawn="1"/>
        </p:nvSpPr>
        <p:spPr bwMode="auto">
          <a:xfrm>
            <a:off x="260350" y="534511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8" name="Freeform 1894"/>
          <p:cNvSpPr>
            <a:spLocks/>
          </p:cNvSpPr>
          <p:nvPr userDrawn="1"/>
        </p:nvSpPr>
        <p:spPr bwMode="auto">
          <a:xfrm>
            <a:off x="260350" y="515302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9" name="Freeform 1895"/>
          <p:cNvSpPr>
            <a:spLocks/>
          </p:cNvSpPr>
          <p:nvPr userDrawn="1"/>
        </p:nvSpPr>
        <p:spPr bwMode="auto">
          <a:xfrm>
            <a:off x="260350" y="4965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0" name="Freeform 1896"/>
          <p:cNvSpPr>
            <a:spLocks/>
          </p:cNvSpPr>
          <p:nvPr userDrawn="1"/>
        </p:nvSpPr>
        <p:spPr bwMode="auto">
          <a:xfrm>
            <a:off x="260350" y="4776788"/>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1" name="Freeform 1897"/>
          <p:cNvSpPr>
            <a:spLocks/>
          </p:cNvSpPr>
          <p:nvPr userDrawn="1"/>
        </p:nvSpPr>
        <p:spPr bwMode="auto">
          <a:xfrm>
            <a:off x="260350" y="42068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2" name="Freeform 1898"/>
          <p:cNvSpPr>
            <a:spLocks/>
          </p:cNvSpPr>
          <p:nvPr userDrawn="1"/>
        </p:nvSpPr>
        <p:spPr bwMode="auto">
          <a:xfrm>
            <a:off x="260350" y="40147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3" name="Freeform 1899"/>
          <p:cNvSpPr>
            <a:spLocks/>
          </p:cNvSpPr>
          <p:nvPr userDrawn="1"/>
        </p:nvSpPr>
        <p:spPr bwMode="auto">
          <a:xfrm>
            <a:off x="260350" y="62928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4" name="Freeform 1900"/>
          <p:cNvSpPr>
            <a:spLocks/>
          </p:cNvSpPr>
          <p:nvPr userDrawn="1"/>
        </p:nvSpPr>
        <p:spPr bwMode="auto">
          <a:xfrm>
            <a:off x="260350" y="610393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5" name="Freeform 1901"/>
          <p:cNvSpPr>
            <a:spLocks/>
          </p:cNvSpPr>
          <p:nvPr userDrawn="1"/>
        </p:nvSpPr>
        <p:spPr bwMode="auto">
          <a:xfrm>
            <a:off x="260350" y="4584700"/>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6" name="Freeform 1902"/>
          <p:cNvSpPr>
            <a:spLocks/>
          </p:cNvSpPr>
          <p:nvPr userDrawn="1"/>
        </p:nvSpPr>
        <p:spPr bwMode="auto">
          <a:xfrm>
            <a:off x="260350" y="4395788"/>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CE0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7" name="Freeform 1903"/>
          <p:cNvSpPr>
            <a:spLocks/>
          </p:cNvSpPr>
          <p:nvPr userDrawn="1"/>
        </p:nvSpPr>
        <p:spPr bwMode="auto">
          <a:xfrm>
            <a:off x="260350" y="3825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8" name="Freeform 1904"/>
          <p:cNvSpPr>
            <a:spLocks/>
          </p:cNvSpPr>
          <p:nvPr userDrawn="1"/>
        </p:nvSpPr>
        <p:spPr bwMode="auto">
          <a:xfrm>
            <a:off x="260350" y="3255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9" name="Freeform 1905"/>
          <p:cNvSpPr>
            <a:spLocks/>
          </p:cNvSpPr>
          <p:nvPr userDrawn="1"/>
        </p:nvSpPr>
        <p:spPr bwMode="auto">
          <a:xfrm>
            <a:off x="260350" y="306705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0" name="Freeform 1906"/>
          <p:cNvSpPr>
            <a:spLocks/>
          </p:cNvSpPr>
          <p:nvPr userDrawn="1"/>
        </p:nvSpPr>
        <p:spPr bwMode="auto">
          <a:xfrm>
            <a:off x="260350" y="287496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1" name="Freeform 1907"/>
          <p:cNvSpPr>
            <a:spLocks/>
          </p:cNvSpPr>
          <p:nvPr userDrawn="1"/>
        </p:nvSpPr>
        <p:spPr bwMode="auto">
          <a:xfrm>
            <a:off x="260350" y="2686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2" name="Freeform 1908"/>
          <p:cNvSpPr>
            <a:spLocks/>
          </p:cNvSpPr>
          <p:nvPr userDrawn="1"/>
        </p:nvSpPr>
        <p:spPr bwMode="auto">
          <a:xfrm>
            <a:off x="260350" y="2497138"/>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3" name="Freeform 1909"/>
          <p:cNvSpPr>
            <a:spLocks/>
          </p:cNvSpPr>
          <p:nvPr userDrawn="1"/>
        </p:nvSpPr>
        <p:spPr bwMode="auto">
          <a:xfrm>
            <a:off x="260350" y="230505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4" name="Freeform 1910"/>
          <p:cNvSpPr>
            <a:spLocks/>
          </p:cNvSpPr>
          <p:nvPr userDrawn="1"/>
        </p:nvSpPr>
        <p:spPr bwMode="auto">
          <a:xfrm>
            <a:off x="260350" y="2117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5" name="Freeform 1911"/>
          <p:cNvSpPr>
            <a:spLocks/>
          </p:cNvSpPr>
          <p:nvPr userDrawn="1"/>
        </p:nvSpPr>
        <p:spPr bwMode="auto">
          <a:xfrm>
            <a:off x="260350" y="1547813"/>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6" name="Freeform 1912"/>
          <p:cNvSpPr>
            <a:spLocks/>
          </p:cNvSpPr>
          <p:nvPr userDrawn="1"/>
        </p:nvSpPr>
        <p:spPr bwMode="auto">
          <a:xfrm>
            <a:off x="260350" y="1358900"/>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7" name="Freeform 1913"/>
          <p:cNvSpPr>
            <a:spLocks/>
          </p:cNvSpPr>
          <p:nvPr userDrawn="1"/>
        </p:nvSpPr>
        <p:spPr bwMode="auto">
          <a:xfrm>
            <a:off x="260350" y="3636963"/>
            <a:ext cx="109538" cy="147637"/>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8" name="Freeform 1914"/>
          <p:cNvSpPr>
            <a:spLocks/>
          </p:cNvSpPr>
          <p:nvPr userDrawn="1"/>
        </p:nvSpPr>
        <p:spPr bwMode="auto">
          <a:xfrm>
            <a:off x="260350" y="3444875"/>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9" name="Freeform 1915"/>
          <p:cNvSpPr>
            <a:spLocks/>
          </p:cNvSpPr>
          <p:nvPr userDrawn="1"/>
        </p:nvSpPr>
        <p:spPr bwMode="auto">
          <a:xfrm>
            <a:off x="260350" y="1928813"/>
            <a:ext cx="109538" cy="146050"/>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0" name="Freeform 1916"/>
          <p:cNvSpPr>
            <a:spLocks/>
          </p:cNvSpPr>
          <p:nvPr userDrawn="1"/>
        </p:nvSpPr>
        <p:spPr bwMode="auto">
          <a:xfrm>
            <a:off x="260350" y="1736725"/>
            <a:ext cx="109538" cy="14922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1" name="Freeform 1917"/>
          <p:cNvSpPr>
            <a:spLocks/>
          </p:cNvSpPr>
          <p:nvPr userDrawn="1"/>
        </p:nvSpPr>
        <p:spPr bwMode="auto">
          <a:xfrm>
            <a:off x="260350" y="1166813"/>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2" name="Freeform 1918"/>
          <p:cNvSpPr>
            <a:spLocks/>
          </p:cNvSpPr>
          <p:nvPr userDrawn="1"/>
        </p:nvSpPr>
        <p:spPr bwMode="auto">
          <a:xfrm>
            <a:off x="260350" y="977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3" name="Freeform 1919"/>
          <p:cNvSpPr>
            <a:spLocks/>
          </p:cNvSpPr>
          <p:nvPr userDrawn="1"/>
        </p:nvSpPr>
        <p:spPr bwMode="auto">
          <a:xfrm>
            <a:off x="260350" y="596900"/>
            <a:ext cx="109538" cy="150813"/>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4" name="Freeform 1920"/>
          <p:cNvSpPr>
            <a:spLocks/>
          </p:cNvSpPr>
          <p:nvPr userDrawn="1"/>
        </p:nvSpPr>
        <p:spPr bwMode="auto">
          <a:xfrm>
            <a:off x="260350" y="407988"/>
            <a:ext cx="109538" cy="150812"/>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5" name="Freeform 1921"/>
          <p:cNvSpPr>
            <a:spLocks/>
          </p:cNvSpPr>
          <p:nvPr userDrawn="1"/>
        </p:nvSpPr>
        <p:spPr bwMode="auto">
          <a:xfrm>
            <a:off x="260350"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6" name="Freeform 1922"/>
          <p:cNvSpPr>
            <a:spLocks/>
          </p:cNvSpPr>
          <p:nvPr userDrawn="1"/>
        </p:nvSpPr>
        <p:spPr bwMode="auto">
          <a:xfrm>
            <a:off x="687388"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7" name="Freeform 1923"/>
          <p:cNvSpPr>
            <a:spLocks/>
          </p:cNvSpPr>
          <p:nvPr userDrawn="1"/>
        </p:nvSpPr>
        <p:spPr bwMode="auto">
          <a:xfrm>
            <a:off x="2952750" y="219075"/>
            <a:ext cx="107950"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8" name="Freeform 1924"/>
          <p:cNvSpPr>
            <a:spLocks/>
          </p:cNvSpPr>
          <p:nvPr userDrawn="1"/>
        </p:nvSpPr>
        <p:spPr bwMode="auto">
          <a:xfrm>
            <a:off x="3095625" y="219075"/>
            <a:ext cx="109538" cy="147638"/>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969" name="Group 42"/>
          <p:cNvGrpSpPr>
            <a:grpSpLocks noChangeAspect="1"/>
          </p:cNvGrpSpPr>
          <p:nvPr userDrawn="1"/>
        </p:nvGrpSpPr>
        <p:grpSpPr bwMode="auto">
          <a:xfrm>
            <a:off x="7713663" y="5995988"/>
            <a:ext cx="863600" cy="541337"/>
            <a:chOff x="4870" y="3777"/>
            <a:chExt cx="544" cy="341"/>
          </a:xfrm>
        </p:grpSpPr>
        <p:sp>
          <p:nvSpPr>
            <p:cNvPr id="970"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1" name="Rectangle 978"/>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2" name="Freeform 979"/>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3" name="Freeform 980"/>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4" name="Freeform 981"/>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5" name="Freeform 982"/>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6" name="Freeform 983"/>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7" name="Freeform 984"/>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8" name="Freeform 985"/>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9" name="Freeform 986"/>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0" name="Freeform 987"/>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1" name="Freeform 988"/>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2" name="Freeform 989"/>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3" name="Freeform 990"/>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4" name="Freeform 991"/>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5" name="Freeform 992"/>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6" name="Freeform 993"/>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0" y="3743775"/>
            <a:ext cx="1710589"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9282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2633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ine - Divider Page">
    <p:bg>
      <p:bgPr>
        <a:solidFill>
          <a:srgbClr val="E7E4E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5" name="Rectangle 4"/>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 name="Freeform 12"/>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7" name="Group 18"/>
          <p:cNvGrpSpPr>
            <a:grpSpLocks/>
          </p:cNvGrpSpPr>
          <p:nvPr userDrawn="1"/>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1" name="Freeform 17"/>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4000"/>
            <a:ext cx="3835400" cy="1179016"/>
          </a:xfrm>
          <a:prstGeom prst="rect">
            <a:avLst/>
          </a:prstGeom>
        </p:spPr>
        <p:txBody>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Tree>
    <p:extLst>
      <p:ext uri="{BB962C8B-B14F-4D97-AF65-F5344CB8AC3E}">
        <p14:creationId xmlns:p14="http://schemas.microsoft.com/office/powerpoint/2010/main" val="282505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ine - Final Slid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p:nvSpPr>
        <p:spPr>
          <a:xfrm>
            <a:off x="0" y="3429000"/>
            <a:ext cx="9144000" cy="3443288"/>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7" name="Group 17"/>
          <p:cNvGrpSpPr>
            <a:grpSpLocks/>
          </p:cNvGrpSpPr>
          <p:nvPr/>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1" name="Freeform 16"/>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2" name="Freeform 22"/>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13" name="Group 42"/>
          <p:cNvGrpSpPr>
            <a:grpSpLocks noChangeAspect="1"/>
          </p:cNvGrpSpPr>
          <p:nvPr userDrawn="1"/>
        </p:nvGrpSpPr>
        <p:grpSpPr bwMode="auto">
          <a:xfrm>
            <a:off x="7713663" y="5995988"/>
            <a:ext cx="863600" cy="541337"/>
            <a:chOff x="4870" y="3777"/>
            <a:chExt cx="544" cy="341"/>
          </a:xfrm>
        </p:grpSpPr>
        <p:sp>
          <p:nvSpPr>
            <p:cNvPr id="15"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6" name="Rectangle 25"/>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7" name="Freeform 26"/>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 name="Freeform 27"/>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 name="Freeform 28"/>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29"/>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30"/>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31"/>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32"/>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33"/>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34"/>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35"/>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36"/>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37"/>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38"/>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39"/>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40"/>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3775"/>
            <a:ext cx="3843459"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a:p>
            <a:pPr lvl="1"/>
            <a:r>
              <a:rPr lang="en-US" smtClean="0"/>
              <a:t>Second level</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p:txBody>
      </p:sp>
      <p:sp>
        <p:nvSpPr>
          <p:cNvPr id="22" name="Text Placeholder 10"/>
          <p:cNvSpPr>
            <a:spLocks noGrp="1"/>
          </p:cNvSpPr>
          <p:nvPr>
            <p:ph type="body" sz="quarter" idx="16"/>
          </p:nvPr>
        </p:nvSpPr>
        <p:spPr>
          <a:xfrm>
            <a:off x="571564" y="5532985"/>
            <a:ext cx="6700736" cy="1003684"/>
          </a:xfrm>
          <a:prstGeom prst="rect">
            <a:avLst/>
          </a:prstGeom>
        </p:spPr>
        <p:txBody>
          <a:bodyPr anchor="b"/>
          <a:lstStyle>
            <a:lvl1pPr marL="0" indent="0">
              <a:spcAft>
                <a:spcPts val="0"/>
              </a:spcAft>
              <a:buFontTx/>
              <a:buNone/>
              <a:defRPr sz="7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Tree>
    <p:extLst>
      <p:ext uri="{BB962C8B-B14F-4D97-AF65-F5344CB8AC3E}">
        <p14:creationId xmlns:p14="http://schemas.microsoft.com/office/powerpoint/2010/main" val="428274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range - Cover Page">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6" name="Rectangle 5"/>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7"/>
          <p:cNvSpPr>
            <a:spLocks noEditPoints="1"/>
          </p:cNvSpPr>
          <p:nvPr/>
        </p:nvSpPr>
        <p:spPr bwMode="auto">
          <a:xfrm>
            <a:off x="836613" y="1522413"/>
            <a:ext cx="2819400" cy="3786187"/>
          </a:xfrm>
          <a:custGeom>
            <a:avLst/>
            <a:gdLst>
              <a:gd name="T0" fmla="*/ 2147483647 w 885"/>
              <a:gd name="T1" fmla="*/ 2147483647 h 1190"/>
              <a:gd name="T2" fmla="*/ 0 w 885"/>
              <a:gd name="T3" fmla="*/ 2147483647 h 1190"/>
              <a:gd name="T4" fmla="*/ 2147483647 w 885"/>
              <a:gd name="T5" fmla="*/ 0 h 1190"/>
              <a:gd name="T6" fmla="*/ 2147483647 w 885"/>
              <a:gd name="T7" fmla="*/ 2147483647 h 1190"/>
              <a:gd name="T8" fmla="*/ 2147483647 w 885"/>
              <a:gd name="T9" fmla="*/ 2147483647 h 1190"/>
              <a:gd name="T10" fmla="*/ 2147483647 w 885"/>
              <a:gd name="T11" fmla="*/ 2147483647 h 1190"/>
              <a:gd name="T12" fmla="*/ 2147483647 w 885"/>
              <a:gd name="T13" fmla="*/ 2147483647 h 1190"/>
              <a:gd name="T14" fmla="*/ 2147483647 w 885"/>
              <a:gd name="T15" fmla="*/ 2147483647 h 1190"/>
              <a:gd name="T16" fmla="*/ 2147483647 w 885"/>
              <a:gd name="T17" fmla="*/ 2147483647 h 1190"/>
              <a:gd name="T18" fmla="*/ 2147483647 w 885"/>
              <a:gd name="T19" fmla="*/ 2147483647 h 1190"/>
              <a:gd name="T20" fmla="*/ 2147483647 w 885"/>
              <a:gd name="T21" fmla="*/ 2147483647 h 1190"/>
              <a:gd name="T22" fmla="*/ 2147483647 w 885"/>
              <a:gd name="T23" fmla="*/ 2147483647 h 1190"/>
              <a:gd name="T24" fmla="*/ 2147483647 w 885"/>
              <a:gd name="T25" fmla="*/ 2147483647 h 1190"/>
              <a:gd name="T26" fmla="*/ 2147483647 w 885"/>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8" name="Group 18"/>
          <p:cNvGrpSpPr>
            <a:grpSpLocks/>
          </p:cNvGrpSpPr>
          <p:nvPr userDrawn="1"/>
        </p:nvGrpSpPr>
        <p:grpSpPr bwMode="auto">
          <a:xfrm>
            <a:off x="7627938" y="452438"/>
            <a:ext cx="982662" cy="623887"/>
            <a:chOff x="2051721" y="1607402"/>
            <a:chExt cx="3600400" cy="2278492"/>
          </a:xfrm>
        </p:grpSpPr>
        <p:sp>
          <p:nvSpPr>
            <p:cNvPr id="9"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3"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511300"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chemeClr val="tx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815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ange - Cover with graphic">
    <p:bg>
      <p:bgPr>
        <a:solidFill>
          <a:srgbClr val="E7E4E0"/>
        </a:solidFill>
        <a:effectLst/>
      </p:bgPr>
    </p:bg>
    <p:spTree>
      <p:nvGrpSpPr>
        <p:cNvPr id="1" name=""/>
        <p:cNvGrpSpPr/>
        <p:nvPr/>
      </p:nvGrpSpPr>
      <p:grpSpPr>
        <a:xfrm>
          <a:off x="0" y="0"/>
          <a:ext cx="0" cy="0"/>
          <a:chOff x="0" y="0"/>
          <a:chExt cx="0" cy="0"/>
        </a:xfrm>
      </p:grpSpPr>
      <p:sp>
        <p:nvSpPr>
          <p:cNvPr id="5" name="Rectangle 4"/>
          <p:cNvSpPr/>
          <p:nvPr userDrawn="1"/>
        </p:nvSpPr>
        <p:spPr>
          <a:xfrm>
            <a:off x="4167188" y="0"/>
            <a:ext cx="4976812" cy="6877050"/>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grpSp>
        <p:nvGrpSpPr>
          <p:cNvPr id="6" name="Group 16"/>
          <p:cNvGrpSpPr>
            <a:grpSpLocks/>
          </p:cNvGrpSpPr>
          <p:nvPr userDrawn="1"/>
        </p:nvGrpSpPr>
        <p:grpSpPr bwMode="auto">
          <a:xfrm>
            <a:off x="7627938" y="452438"/>
            <a:ext cx="982662" cy="623887"/>
            <a:chOff x="2051721" y="1607402"/>
            <a:chExt cx="3600400" cy="2278492"/>
          </a:xfrm>
        </p:grpSpPr>
        <p:sp>
          <p:nvSpPr>
            <p:cNvPr id="7"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0"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2" name="Group 966"/>
          <p:cNvGrpSpPr>
            <a:grpSpLocks noChangeAspect="1"/>
          </p:cNvGrpSpPr>
          <p:nvPr userDrawn="1"/>
        </p:nvGrpSpPr>
        <p:grpSpPr bwMode="auto">
          <a:xfrm>
            <a:off x="-7938" y="-26988"/>
            <a:ext cx="4464051" cy="6911976"/>
            <a:chOff x="-5" y="-17"/>
            <a:chExt cx="2812" cy="4354"/>
          </a:xfrm>
        </p:grpSpPr>
        <p:sp>
          <p:nvSpPr>
            <p:cNvPr id="13" name="AutoShape 965"/>
            <p:cNvSpPr>
              <a:spLocks noChangeAspect="1" noChangeArrowheads="1" noTextEdit="1"/>
            </p:cNvSpPr>
            <p:nvPr userDrawn="1"/>
          </p:nvSpPr>
          <p:spPr bwMode="auto">
            <a:xfrm>
              <a:off x="-5" y="-17"/>
              <a:ext cx="2812" cy="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grpSp>
          <p:nvGrpSpPr>
            <p:cNvPr id="15" name="Group 1167"/>
            <p:cNvGrpSpPr>
              <a:grpSpLocks/>
            </p:cNvGrpSpPr>
            <p:nvPr userDrawn="1"/>
          </p:nvGrpSpPr>
          <p:grpSpPr bwMode="auto">
            <a:xfrm>
              <a:off x="-3" y="-19"/>
              <a:ext cx="2812" cy="4354"/>
              <a:chOff x="-3" y="-19"/>
              <a:chExt cx="2812" cy="4354"/>
            </a:xfrm>
          </p:grpSpPr>
          <p:sp>
            <p:nvSpPr>
              <p:cNvPr id="774" name="Rectangle 967"/>
              <p:cNvSpPr>
                <a:spLocks noChangeArrowheads="1"/>
              </p:cNvSpPr>
              <p:nvPr userDrawn="1"/>
            </p:nvSpPr>
            <p:spPr bwMode="auto">
              <a:xfrm>
                <a:off x="-3" y="0"/>
                <a:ext cx="2812" cy="43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775" name="Freeform 968"/>
              <p:cNvSpPr>
                <a:spLocks/>
              </p:cNvSpPr>
              <p:nvPr userDrawn="1"/>
            </p:nvSpPr>
            <p:spPr bwMode="auto">
              <a:xfrm>
                <a:off x="-3" y="-19"/>
                <a:ext cx="2812" cy="4354"/>
              </a:xfrm>
              <a:custGeom>
                <a:avLst/>
                <a:gdLst>
                  <a:gd name="T0" fmla="*/ 2812 w 2812"/>
                  <a:gd name="T1" fmla="*/ 4354 h 4354"/>
                  <a:gd name="T2" fmla="*/ 0 w 2812"/>
                  <a:gd name="T3" fmla="*/ 4354 h 4354"/>
                  <a:gd name="T4" fmla="*/ 0 w 2812"/>
                  <a:gd name="T5" fmla="*/ 0 h 4354"/>
                  <a:gd name="T6" fmla="*/ 2812 w 2812"/>
                  <a:gd name="T7" fmla="*/ 0 h 43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2" h="4354">
                    <a:moveTo>
                      <a:pt x="2812" y="4354"/>
                    </a:moveTo>
                    <a:lnTo>
                      <a:pt x="0" y="4354"/>
                    </a:lnTo>
                    <a:lnTo>
                      <a:pt x="0" y="0"/>
                    </a:lnTo>
                    <a:lnTo>
                      <a:pt x="28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6" name="Freeform 969"/>
              <p:cNvSpPr>
                <a:spLocks/>
              </p:cNvSpPr>
              <p:nvPr userDrawn="1"/>
            </p:nvSpPr>
            <p:spPr bwMode="auto">
              <a:xfrm>
                <a:off x="2039"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7" name="Freeform 970"/>
              <p:cNvSpPr>
                <a:spLocks/>
              </p:cNvSpPr>
              <p:nvPr userDrawn="1"/>
            </p:nvSpPr>
            <p:spPr bwMode="auto">
              <a:xfrm>
                <a:off x="2128"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8" name="Freeform 971"/>
              <p:cNvSpPr>
                <a:spLocks/>
              </p:cNvSpPr>
              <p:nvPr userDrawn="1"/>
            </p:nvSpPr>
            <p:spPr bwMode="auto">
              <a:xfrm>
                <a:off x="2396"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9" name="Freeform 972"/>
              <p:cNvSpPr>
                <a:spLocks/>
              </p:cNvSpPr>
              <p:nvPr userDrawn="1"/>
            </p:nvSpPr>
            <p:spPr bwMode="auto">
              <a:xfrm>
                <a:off x="2485"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0" name="Freeform 973"/>
              <p:cNvSpPr>
                <a:spLocks/>
              </p:cNvSpPr>
              <p:nvPr userDrawn="1"/>
            </p:nvSpPr>
            <p:spPr bwMode="auto">
              <a:xfrm>
                <a:off x="2219" y="49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1" name="Freeform 974"/>
              <p:cNvSpPr>
                <a:spLocks/>
              </p:cNvSpPr>
              <p:nvPr userDrawn="1"/>
            </p:nvSpPr>
            <p:spPr bwMode="auto">
              <a:xfrm>
                <a:off x="2307"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2" name="Freeform 975"/>
              <p:cNvSpPr>
                <a:spLocks/>
              </p:cNvSpPr>
              <p:nvPr userDrawn="1"/>
            </p:nvSpPr>
            <p:spPr bwMode="auto">
              <a:xfrm>
                <a:off x="1950"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3" name="Freeform 976"/>
              <p:cNvSpPr>
                <a:spLocks/>
              </p:cNvSpPr>
              <p:nvPr userDrawn="1"/>
            </p:nvSpPr>
            <p:spPr bwMode="auto">
              <a:xfrm>
                <a:off x="1594" y="49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4" name="Freeform 977"/>
              <p:cNvSpPr>
                <a:spLocks/>
              </p:cNvSpPr>
              <p:nvPr userDrawn="1"/>
            </p:nvSpPr>
            <p:spPr bwMode="auto">
              <a:xfrm>
                <a:off x="1860"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5" name="Freeform 978"/>
              <p:cNvSpPr>
                <a:spLocks/>
              </p:cNvSpPr>
              <p:nvPr userDrawn="1"/>
            </p:nvSpPr>
            <p:spPr bwMode="auto">
              <a:xfrm>
                <a:off x="1326"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6" name="Freeform 979"/>
              <p:cNvSpPr>
                <a:spLocks/>
              </p:cNvSpPr>
              <p:nvPr userDrawn="1"/>
            </p:nvSpPr>
            <p:spPr bwMode="auto">
              <a:xfrm>
                <a:off x="1414"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7" name="Freeform 980"/>
              <p:cNvSpPr>
                <a:spLocks/>
              </p:cNvSpPr>
              <p:nvPr userDrawn="1"/>
            </p:nvSpPr>
            <p:spPr bwMode="auto">
              <a:xfrm>
                <a:off x="1682"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8" name="Freeform 981"/>
              <p:cNvSpPr>
                <a:spLocks/>
              </p:cNvSpPr>
              <p:nvPr userDrawn="1"/>
            </p:nvSpPr>
            <p:spPr bwMode="auto">
              <a:xfrm>
                <a:off x="1771"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9" name="Freeform 982"/>
              <p:cNvSpPr>
                <a:spLocks/>
              </p:cNvSpPr>
              <p:nvPr userDrawn="1"/>
            </p:nvSpPr>
            <p:spPr bwMode="auto">
              <a:xfrm>
                <a:off x="1503"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0" name="Freeform 983"/>
              <p:cNvSpPr>
                <a:spLocks/>
              </p:cNvSpPr>
              <p:nvPr userDrawn="1"/>
            </p:nvSpPr>
            <p:spPr bwMode="auto">
              <a:xfrm>
                <a:off x="2575" y="497"/>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1" name="Freeform 984"/>
              <p:cNvSpPr>
                <a:spLocks/>
              </p:cNvSpPr>
              <p:nvPr userDrawn="1"/>
            </p:nvSpPr>
            <p:spPr bwMode="auto">
              <a:xfrm>
                <a:off x="612" y="49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2" name="Freeform 985"/>
              <p:cNvSpPr>
                <a:spLocks/>
              </p:cNvSpPr>
              <p:nvPr userDrawn="1"/>
            </p:nvSpPr>
            <p:spPr bwMode="auto">
              <a:xfrm>
                <a:off x="701"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3" name="Freeform 986"/>
              <p:cNvSpPr>
                <a:spLocks/>
              </p:cNvSpPr>
              <p:nvPr userDrawn="1"/>
            </p:nvSpPr>
            <p:spPr bwMode="auto">
              <a:xfrm>
                <a:off x="789"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4" name="Freeform 987"/>
              <p:cNvSpPr>
                <a:spLocks/>
              </p:cNvSpPr>
              <p:nvPr userDrawn="1"/>
            </p:nvSpPr>
            <p:spPr bwMode="auto">
              <a:xfrm>
                <a:off x="878"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5" name="Freeform 988"/>
              <p:cNvSpPr>
                <a:spLocks/>
              </p:cNvSpPr>
              <p:nvPr userDrawn="1"/>
            </p:nvSpPr>
            <p:spPr bwMode="auto">
              <a:xfrm>
                <a:off x="1235"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6" name="Freeform 989"/>
              <p:cNvSpPr>
                <a:spLocks/>
              </p:cNvSpPr>
              <p:nvPr userDrawn="1"/>
            </p:nvSpPr>
            <p:spPr bwMode="auto">
              <a:xfrm>
                <a:off x="1146"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7" name="Freeform 990"/>
              <p:cNvSpPr>
                <a:spLocks/>
              </p:cNvSpPr>
              <p:nvPr userDrawn="1"/>
            </p:nvSpPr>
            <p:spPr bwMode="auto">
              <a:xfrm>
                <a:off x="521"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8" name="Freeform 991"/>
              <p:cNvSpPr>
                <a:spLocks/>
              </p:cNvSpPr>
              <p:nvPr userDrawn="1"/>
            </p:nvSpPr>
            <p:spPr bwMode="auto">
              <a:xfrm>
                <a:off x="969"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9" name="Freeform 992"/>
              <p:cNvSpPr>
                <a:spLocks/>
              </p:cNvSpPr>
              <p:nvPr userDrawn="1"/>
            </p:nvSpPr>
            <p:spPr bwMode="auto">
              <a:xfrm>
                <a:off x="344"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0" name="Freeform 993"/>
              <p:cNvSpPr>
                <a:spLocks/>
              </p:cNvSpPr>
              <p:nvPr userDrawn="1"/>
            </p:nvSpPr>
            <p:spPr bwMode="auto">
              <a:xfrm>
                <a:off x="433" y="49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1" name="Freeform 994"/>
              <p:cNvSpPr>
                <a:spLocks/>
              </p:cNvSpPr>
              <p:nvPr userDrawn="1"/>
            </p:nvSpPr>
            <p:spPr bwMode="auto">
              <a:xfrm>
                <a:off x="1057"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2" name="Freeform 995"/>
              <p:cNvSpPr>
                <a:spLocks/>
              </p:cNvSpPr>
              <p:nvPr userDrawn="1"/>
            </p:nvSpPr>
            <p:spPr bwMode="auto">
              <a:xfrm>
                <a:off x="2307"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3" name="Freeform 996"/>
              <p:cNvSpPr>
                <a:spLocks/>
              </p:cNvSpPr>
              <p:nvPr userDrawn="1"/>
            </p:nvSpPr>
            <p:spPr bwMode="auto">
              <a:xfrm>
                <a:off x="2396"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4" name="Freeform 997"/>
              <p:cNvSpPr>
                <a:spLocks/>
              </p:cNvSpPr>
              <p:nvPr userDrawn="1"/>
            </p:nvSpPr>
            <p:spPr bwMode="auto">
              <a:xfrm>
                <a:off x="2485"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5" name="Freeform 998"/>
              <p:cNvSpPr>
                <a:spLocks/>
              </p:cNvSpPr>
              <p:nvPr userDrawn="1"/>
            </p:nvSpPr>
            <p:spPr bwMode="auto">
              <a:xfrm>
                <a:off x="2219" y="348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6" name="Freeform 999"/>
              <p:cNvSpPr>
                <a:spLocks/>
              </p:cNvSpPr>
              <p:nvPr userDrawn="1"/>
            </p:nvSpPr>
            <p:spPr bwMode="auto">
              <a:xfrm>
                <a:off x="2219" y="336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7" name="Freeform 1000"/>
              <p:cNvSpPr>
                <a:spLocks/>
              </p:cNvSpPr>
              <p:nvPr userDrawn="1"/>
            </p:nvSpPr>
            <p:spPr bwMode="auto">
              <a:xfrm>
                <a:off x="2485"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8" name="Freeform 1001"/>
              <p:cNvSpPr>
                <a:spLocks/>
              </p:cNvSpPr>
              <p:nvPr userDrawn="1"/>
            </p:nvSpPr>
            <p:spPr bwMode="auto">
              <a:xfrm>
                <a:off x="2039"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9" name="Freeform 1002"/>
              <p:cNvSpPr>
                <a:spLocks/>
              </p:cNvSpPr>
              <p:nvPr userDrawn="1"/>
            </p:nvSpPr>
            <p:spPr bwMode="auto">
              <a:xfrm>
                <a:off x="2128"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0" name="Freeform 1003"/>
              <p:cNvSpPr>
                <a:spLocks/>
              </p:cNvSpPr>
              <p:nvPr userDrawn="1"/>
            </p:nvSpPr>
            <p:spPr bwMode="auto">
              <a:xfrm>
                <a:off x="2219" y="2769"/>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1" name="Freeform 1004"/>
              <p:cNvSpPr>
                <a:spLocks/>
              </p:cNvSpPr>
              <p:nvPr userDrawn="1"/>
            </p:nvSpPr>
            <p:spPr bwMode="auto">
              <a:xfrm>
                <a:off x="2219" y="2650"/>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2" name="Freeform 1005"/>
              <p:cNvSpPr>
                <a:spLocks/>
              </p:cNvSpPr>
              <p:nvPr userDrawn="1"/>
            </p:nvSpPr>
            <p:spPr bwMode="auto">
              <a:xfrm>
                <a:off x="2307"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3" name="Freeform 1006"/>
              <p:cNvSpPr>
                <a:spLocks/>
              </p:cNvSpPr>
              <p:nvPr userDrawn="1"/>
            </p:nvSpPr>
            <p:spPr bwMode="auto">
              <a:xfrm>
                <a:off x="2307"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4" name="Freeform 1007"/>
              <p:cNvSpPr>
                <a:spLocks/>
              </p:cNvSpPr>
              <p:nvPr userDrawn="1"/>
            </p:nvSpPr>
            <p:spPr bwMode="auto">
              <a:xfrm>
                <a:off x="2396"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5" name="Freeform 1008"/>
              <p:cNvSpPr>
                <a:spLocks/>
              </p:cNvSpPr>
              <p:nvPr userDrawn="1"/>
            </p:nvSpPr>
            <p:spPr bwMode="auto">
              <a:xfrm>
                <a:off x="2219" y="360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6" name="Freeform 1009"/>
              <p:cNvSpPr>
                <a:spLocks/>
              </p:cNvSpPr>
              <p:nvPr userDrawn="1"/>
            </p:nvSpPr>
            <p:spPr bwMode="auto">
              <a:xfrm>
                <a:off x="2575" y="3605"/>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7" name="Freeform 1010"/>
              <p:cNvSpPr>
                <a:spLocks/>
              </p:cNvSpPr>
              <p:nvPr userDrawn="1"/>
            </p:nvSpPr>
            <p:spPr bwMode="auto">
              <a:xfrm>
                <a:off x="2575" y="3367"/>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8" name="Freeform 1011"/>
              <p:cNvSpPr>
                <a:spLocks/>
              </p:cNvSpPr>
              <p:nvPr userDrawn="1"/>
            </p:nvSpPr>
            <p:spPr bwMode="auto">
              <a:xfrm>
                <a:off x="2307"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9" name="Freeform 1012"/>
              <p:cNvSpPr>
                <a:spLocks/>
              </p:cNvSpPr>
              <p:nvPr userDrawn="1"/>
            </p:nvSpPr>
            <p:spPr bwMode="auto">
              <a:xfrm>
                <a:off x="2396"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0" name="Freeform 1013"/>
              <p:cNvSpPr>
                <a:spLocks/>
              </p:cNvSpPr>
              <p:nvPr userDrawn="1"/>
            </p:nvSpPr>
            <p:spPr bwMode="auto">
              <a:xfrm>
                <a:off x="2039"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1" name="Freeform 1014"/>
              <p:cNvSpPr>
                <a:spLocks/>
              </p:cNvSpPr>
              <p:nvPr userDrawn="1"/>
            </p:nvSpPr>
            <p:spPr bwMode="auto">
              <a:xfrm>
                <a:off x="2128"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2" name="Freeform 1015"/>
              <p:cNvSpPr>
                <a:spLocks/>
              </p:cNvSpPr>
              <p:nvPr userDrawn="1"/>
            </p:nvSpPr>
            <p:spPr bwMode="auto">
              <a:xfrm>
                <a:off x="2575" y="3486"/>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3" name="Freeform 1016"/>
              <p:cNvSpPr>
                <a:spLocks/>
              </p:cNvSpPr>
              <p:nvPr userDrawn="1"/>
            </p:nvSpPr>
            <p:spPr bwMode="auto">
              <a:xfrm>
                <a:off x="1594" y="348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4" name="Freeform 1017"/>
              <p:cNvSpPr>
                <a:spLocks/>
              </p:cNvSpPr>
              <p:nvPr userDrawn="1"/>
            </p:nvSpPr>
            <p:spPr bwMode="auto">
              <a:xfrm>
                <a:off x="1682"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5" name="Freeform 1018"/>
              <p:cNvSpPr>
                <a:spLocks/>
              </p:cNvSpPr>
              <p:nvPr userDrawn="1"/>
            </p:nvSpPr>
            <p:spPr bwMode="auto">
              <a:xfrm>
                <a:off x="1771"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6" name="Freeform 1019"/>
              <p:cNvSpPr>
                <a:spLocks/>
              </p:cNvSpPr>
              <p:nvPr userDrawn="1"/>
            </p:nvSpPr>
            <p:spPr bwMode="auto">
              <a:xfrm>
                <a:off x="1860"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7" name="Freeform 1020"/>
              <p:cNvSpPr>
                <a:spLocks/>
              </p:cNvSpPr>
              <p:nvPr userDrawn="1"/>
            </p:nvSpPr>
            <p:spPr bwMode="auto">
              <a:xfrm>
                <a:off x="1950"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8" name="Freeform 1021"/>
              <p:cNvSpPr>
                <a:spLocks/>
              </p:cNvSpPr>
              <p:nvPr userDrawn="1"/>
            </p:nvSpPr>
            <p:spPr bwMode="auto">
              <a:xfrm>
                <a:off x="1414"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9" name="Freeform 1022"/>
              <p:cNvSpPr>
                <a:spLocks/>
              </p:cNvSpPr>
              <p:nvPr userDrawn="1"/>
            </p:nvSpPr>
            <p:spPr bwMode="auto">
              <a:xfrm>
                <a:off x="1503"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0" name="Freeform 1023"/>
              <p:cNvSpPr>
                <a:spLocks/>
              </p:cNvSpPr>
              <p:nvPr userDrawn="1"/>
            </p:nvSpPr>
            <p:spPr bwMode="auto">
              <a:xfrm>
                <a:off x="1503"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1" name="Freeform 1024"/>
              <p:cNvSpPr>
                <a:spLocks/>
              </p:cNvSpPr>
              <p:nvPr userDrawn="1"/>
            </p:nvSpPr>
            <p:spPr bwMode="auto">
              <a:xfrm>
                <a:off x="1594" y="360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2" name="Freeform 1025"/>
              <p:cNvSpPr>
                <a:spLocks/>
              </p:cNvSpPr>
              <p:nvPr userDrawn="1"/>
            </p:nvSpPr>
            <p:spPr bwMode="auto">
              <a:xfrm>
                <a:off x="1682"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3" name="Freeform 1026"/>
              <p:cNvSpPr>
                <a:spLocks/>
              </p:cNvSpPr>
              <p:nvPr userDrawn="1"/>
            </p:nvSpPr>
            <p:spPr bwMode="auto">
              <a:xfrm>
                <a:off x="1771"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4" name="Freeform 1027"/>
              <p:cNvSpPr>
                <a:spLocks/>
              </p:cNvSpPr>
              <p:nvPr userDrawn="1"/>
            </p:nvSpPr>
            <p:spPr bwMode="auto">
              <a:xfrm>
                <a:off x="1860"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5" name="Freeform 1028"/>
              <p:cNvSpPr>
                <a:spLocks/>
              </p:cNvSpPr>
              <p:nvPr userDrawn="1"/>
            </p:nvSpPr>
            <p:spPr bwMode="auto">
              <a:xfrm>
                <a:off x="1950"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6" name="Freeform 1029"/>
              <p:cNvSpPr>
                <a:spLocks/>
              </p:cNvSpPr>
              <p:nvPr userDrawn="1"/>
            </p:nvSpPr>
            <p:spPr bwMode="auto">
              <a:xfrm>
                <a:off x="1326"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7" name="Freeform 1030"/>
              <p:cNvSpPr>
                <a:spLocks/>
              </p:cNvSpPr>
              <p:nvPr userDrawn="1"/>
            </p:nvSpPr>
            <p:spPr bwMode="auto">
              <a:xfrm>
                <a:off x="1326"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8" name="Freeform 1031"/>
              <p:cNvSpPr>
                <a:spLocks/>
              </p:cNvSpPr>
              <p:nvPr userDrawn="1"/>
            </p:nvSpPr>
            <p:spPr bwMode="auto">
              <a:xfrm>
                <a:off x="1326"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9" name="Freeform 1032"/>
              <p:cNvSpPr>
                <a:spLocks/>
              </p:cNvSpPr>
              <p:nvPr userDrawn="1"/>
            </p:nvSpPr>
            <p:spPr bwMode="auto">
              <a:xfrm>
                <a:off x="1682"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0" name="Freeform 1033"/>
              <p:cNvSpPr>
                <a:spLocks/>
              </p:cNvSpPr>
              <p:nvPr userDrawn="1"/>
            </p:nvSpPr>
            <p:spPr bwMode="auto">
              <a:xfrm>
                <a:off x="1414"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1" name="Freeform 1034"/>
              <p:cNvSpPr>
                <a:spLocks/>
              </p:cNvSpPr>
              <p:nvPr userDrawn="1"/>
            </p:nvSpPr>
            <p:spPr bwMode="auto">
              <a:xfrm>
                <a:off x="1503"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2" name="Freeform 1035"/>
              <p:cNvSpPr>
                <a:spLocks/>
              </p:cNvSpPr>
              <p:nvPr userDrawn="1"/>
            </p:nvSpPr>
            <p:spPr bwMode="auto">
              <a:xfrm>
                <a:off x="1682"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3" name="Freeform 1036"/>
              <p:cNvSpPr>
                <a:spLocks/>
              </p:cNvSpPr>
              <p:nvPr userDrawn="1"/>
            </p:nvSpPr>
            <p:spPr bwMode="auto">
              <a:xfrm>
                <a:off x="1594" y="288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4" name="Freeform 1037"/>
              <p:cNvSpPr>
                <a:spLocks/>
              </p:cNvSpPr>
              <p:nvPr userDrawn="1"/>
            </p:nvSpPr>
            <p:spPr bwMode="auto">
              <a:xfrm>
                <a:off x="1682"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5" name="Freeform 1038"/>
              <p:cNvSpPr>
                <a:spLocks/>
              </p:cNvSpPr>
              <p:nvPr userDrawn="1"/>
            </p:nvSpPr>
            <p:spPr bwMode="auto">
              <a:xfrm>
                <a:off x="2396"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6" name="Freeform 1039"/>
              <p:cNvSpPr>
                <a:spLocks/>
              </p:cNvSpPr>
              <p:nvPr userDrawn="1"/>
            </p:nvSpPr>
            <p:spPr bwMode="auto">
              <a:xfrm>
                <a:off x="2485"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7" name="Freeform 1040"/>
              <p:cNvSpPr>
                <a:spLocks/>
              </p:cNvSpPr>
              <p:nvPr userDrawn="1"/>
            </p:nvSpPr>
            <p:spPr bwMode="auto">
              <a:xfrm>
                <a:off x="1414"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8" name="Freeform 1041"/>
              <p:cNvSpPr>
                <a:spLocks/>
              </p:cNvSpPr>
              <p:nvPr userDrawn="1"/>
            </p:nvSpPr>
            <p:spPr bwMode="auto">
              <a:xfrm>
                <a:off x="1503"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9" name="Freeform 1042"/>
              <p:cNvSpPr>
                <a:spLocks/>
              </p:cNvSpPr>
              <p:nvPr userDrawn="1"/>
            </p:nvSpPr>
            <p:spPr bwMode="auto">
              <a:xfrm>
                <a:off x="1594" y="241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0" name="Freeform 1043"/>
              <p:cNvSpPr>
                <a:spLocks/>
              </p:cNvSpPr>
              <p:nvPr userDrawn="1"/>
            </p:nvSpPr>
            <p:spPr bwMode="auto">
              <a:xfrm>
                <a:off x="2219" y="384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1" name="Freeform 1044"/>
              <p:cNvSpPr>
                <a:spLocks/>
              </p:cNvSpPr>
              <p:nvPr userDrawn="1"/>
            </p:nvSpPr>
            <p:spPr bwMode="auto">
              <a:xfrm>
                <a:off x="2307"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2" name="Freeform 1045"/>
              <p:cNvSpPr>
                <a:spLocks/>
              </p:cNvSpPr>
              <p:nvPr userDrawn="1"/>
            </p:nvSpPr>
            <p:spPr bwMode="auto">
              <a:xfrm>
                <a:off x="2396"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3" name="Freeform 1046"/>
              <p:cNvSpPr>
                <a:spLocks/>
              </p:cNvSpPr>
              <p:nvPr userDrawn="1"/>
            </p:nvSpPr>
            <p:spPr bwMode="auto">
              <a:xfrm>
                <a:off x="2485"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4" name="Freeform 1047"/>
              <p:cNvSpPr>
                <a:spLocks/>
              </p:cNvSpPr>
              <p:nvPr userDrawn="1"/>
            </p:nvSpPr>
            <p:spPr bwMode="auto">
              <a:xfrm>
                <a:off x="2575" y="3845"/>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5" name="Freeform 1048"/>
              <p:cNvSpPr>
                <a:spLocks/>
              </p:cNvSpPr>
              <p:nvPr userDrawn="1"/>
            </p:nvSpPr>
            <p:spPr bwMode="auto">
              <a:xfrm>
                <a:off x="2039"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6" name="Freeform 1049"/>
              <p:cNvSpPr>
                <a:spLocks/>
              </p:cNvSpPr>
              <p:nvPr userDrawn="1"/>
            </p:nvSpPr>
            <p:spPr bwMode="auto">
              <a:xfrm>
                <a:off x="2575" y="3726"/>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7" name="Freeform 1050"/>
              <p:cNvSpPr>
                <a:spLocks/>
              </p:cNvSpPr>
              <p:nvPr userDrawn="1"/>
            </p:nvSpPr>
            <p:spPr bwMode="auto">
              <a:xfrm>
                <a:off x="2039"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8" name="Freeform 1051"/>
              <p:cNvSpPr>
                <a:spLocks/>
              </p:cNvSpPr>
              <p:nvPr userDrawn="1"/>
            </p:nvSpPr>
            <p:spPr bwMode="auto">
              <a:xfrm>
                <a:off x="2128"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9" name="Freeform 1052"/>
              <p:cNvSpPr>
                <a:spLocks/>
              </p:cNvSpPr>
              <p:nvPr userDrawn="1"/>
            </p:nvSpPr>
            <p:spPr bwMode="auto">
              <a:xfrm>
                <a:off x="2396"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0" name="Freeform 1053"/>
              <p:cNvSpPr>
                <a:spLocks/>
              </p:cNvSpPr>
              <p:nvPr userDrawn="1"/>
            </p:nvSpPr>
            <p:spPr bwMode="auto">
              <a:xfrm>
                <a:off x="2039"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1" name="Freeform 1054"/>
              <p:cNvSpPr>
                <a:spLocks/>
              </p:cNvSpPr>
              <p:nvPr userDrawn="1"/>
            </p:nvSpPr>
            <p:spPr bwMode="auto">
              <a:xfrm>
                <a:off x="2128"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2" name="Freeform 1055"/>
              <p:cNvSpPr>
                <a:spLocks/>
              </p:cNvSpPr>
              <p:nvPr userDrawn="1"/>
            </p:nvSpPr>
            <p:spPr bwMode="auto">
              <a:xfrm>
                <a:off x="2039"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3" name="Freeform 1056"/>
              <p:cNvSpPr>
                <a:spLocks/>
              </p:cNvSpPr>
              <p:nvPr userDrawn="1"/>
            </p:nvSpPr>
            <p:spPr bwMode="auto">
              <a:xfrm>
                <a:off x="2128"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4" name="Freeform 1057"/>
              <p:cNvSpPr>
                <a:spLocks/>
              </p:cNvSpPr>
              <p:nvPr userDrawn="1"/>
            </p:nvSpPr>
            <p:spPr bwMode="auto">
              <a:xfrm>
                <a:off x="2307"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5" name="Freeform 1058"/>
              <p:cNvSpPr>
                <a:spLocks/>
              </p:cNvSpPr>
              <p:nvPr userDrawn="1"/>
            </p:nvSpPr>
            <p:spPr bwMode="auto">
              <a:xfrm>
                <a:off x="2039"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6" name="Freeform 1059"/>
              <p:cNvSpPr>
                <a:spLocks/>
              </p:cNvSpPr>
              <p:nvPr userDrawn="1"/>
            </p:nvSpPr>
            <p:spPr bwMode="auto">
              <a:xfrm>
                <a:off x="2128"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7" name="Freeform 1060"/>
              <p:cNvSpPr>
                <a:spLocks/>
              </p:cNvSpPr>
              <p:nvPr userDrawn="1"/>
            </p:nvSpPr>
            <p:spPr bwMode="auto">
              <a:xfrm>
                <a:off x="2219" y="324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8" name="Freeform 1061"/>
              <p:cNvSpPr>
                <a:spLocks/>
              </p:cNvSpPr>
              <p:nvPr userDrawn="1"/>
            </p:nvSpPr>
            <p:spPr bwMode="auto">
              <a:xfrm>
                <a:off x="2575" y="3246"/>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9" name="Freeform 1062"/>
              <p:cNvSpPr>
                <a:spLocks/>
              </p:cNvSpPr>
              <p:nvPr userDrawn="1"/>
            </p:nvSpPr>
            <p:spPr bwMode="auto">
              <a:xfrm>
                <a:off x="2039"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0" name="Freeform 1063"/>
              <p:cNvSpPr>
                <a:spLocks/>
              </p:cNvSpPr>
              <p:nvPr userDrawn="1"/>
            </p:nvSpPr>
            <p:spPr bwMode="auto">
              <a:xfrm>
                <a:off x="2128"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1" name="Freeform 1064"/>
              <p:cNvSpPr>
                <a:spLocks/>
              </p:cNvSpPr>
              <p:nvPr userDrawn="1"/>
            </p:nvSpPr>
            <p:spPr bwMode="auto">
              <a:xfrm>
                <a:off x="2396"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2" name="Freeform 1065"/>
              <p:cNvSpPr>
                <a:spLocks/>
              </p:cNvSpPr>
              <p:nvPr userDrawn="1"/>
            </p:nvSpPr>
            <p:spPr bwMode="auto">
              <a:xfrm>
                <a:off x="2485"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3" name="Freeform 1066"/>
              <p:cNvSpPr>
                <a:spLocks/>
              </p:cNvSpPr>
              <p:nvPr userDrawn="1"/>
            </p:nvSpPr>
            <p:spPr bwMode="auto">
              <a:xfrm>
                <a:off x="2575" y="3128"/>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4" name="Freeform 1067"/>
              <p:cNvSpPr>
                <a:spLocks/>
              </p:cNvSpPr>
              <p:nvPr userDrawn="1"/>
            </p:nvSpPr>
            <p:spPr bwMode="auto">
              <a:xfrm>
                <a:off x="2307"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5" name="Freeform 1068"/>
              <p:cNvSpPr>
                <a:spLocks/>
              </p:cNvSpPr>
              <p:nvPr userDrawn="1"/>
            </p:nvSpPr>
            <p:spPr bwMode="auto">
              <a:xfrm>
                <a:off x="2396"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6" name="Freeform 1069"/>
              <p:cNvSpPr>
                <a:spLocks/>
              </p:cNvSpPr>
              <p:nvPr userDrawn="1"/>
            </p:nvSpPr>
            <p:spPr bwMode="auto">
              <a:xfrm>
                <a:off x="2485"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7" name="Freeform 1070"/>
              <p:cNvSpPr>
                <a:spLocks/>
              </p:cNvSpPr>
              <p:nvPr userDrawn="1"/>
            </p:nvSpPr>
            <p:spPr bwMode="auto">
              <a:xfrm>
                <a:off x="2575" y="3009"/>
                <a:ext cx="67"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8" name="Freeform 1071"/>
              <p:cNvSpPr>
                <a:spLocks/>
              </p:cNvSpPr>
              <p:nvPr userDrawn="1"/>
            </p:nvSpPr>
            <p:spPr bwMode="auto">
              <a:xfrm>
                <a:off x="2219" y="288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9" name="Freeform 1072"/>
              <p:cNvSpPr>
                <a:spLocks/>
              </p:cNvSpPr>
              <p:nvPr userDrawn="1"/>
            </p:nvSpPr>
            <p:spPr bwMode="auto">
              <a:xfrm>
                <a:off x="2307"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0" name="Freeform 1073"/>
              <p:cNvSpPr>
                <a:spLocks/>
              </p:cNvSpPr>
              <p:nvPr userDrawn="1"/>
            </p:nvSpPr>
            <p:spPr bwMode="auto">
              <a:xfrm>
                <a:off x="2396"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1" name="Freeform 1074"/>
              <p:cNvSpPr>
                <a:spLocks/>
              </p:cNvSpPr>
              <p:nvPr userDrawn="1"/>
            </p:nvSpPr>
            <p:spPr bwMode="auto">
              <a:xfrm>
                <a:off x="2485"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2" name="Freeform 1075"/>
              <p:cNvSpPr>
                <a:spLocks/>
              </p:cNvSpPr>
              <p:nvPr userDrawn="1"/>
            </p:nvSpPr>
            <p:spPr bwMode="auto">
              <a:xfrm>
                <a:off x="2575" y="2888"/>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3" name="Freeform 1076"/>
              <p:cNvSpPr>
                <a:spLocks/>
              </p:cNvSpPr>
              <p:nvPr userDrawn="1"/>
            </p:nvSpPr>
            <p:spPr bwMode="auto">
              <a:xfrm>
                <a:off x="2307"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4" name="Freeform 1077"/>
              <p:cNvSpPr>
                <a:spLocks/>
              </p:cNvSpPr>
              <p:nvPr userDrawn="1"/>
            </p:nvSpPr>
            <p:spPr bwMode="auto">
              <a:xfrm>
                <a:off x="2396"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5" name="Freeform 1078"/>
              <p:cNvSpPr>
                <a:spLocks/>
              </p:cNvSpPr>
              <p:nvPr userDrawn="1"/>
            </p:nvSpPr>
            <p:spPr bwMode="auto">
              <a:xfrm>
                <a:off x="2485"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6" name="Freeform 1079"/>
              <p:cNvSpPr>
                <a:spLocks/>
              </p:cNvSpPr>
              <p:nvPr userDrawn="1"/>
            </p:nvSpPr>
            <p:spPr bwMode="auto">
              <a:xfrm>
                <a:off x="2575" y="2769"/>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7" name="Freeform 1080"/>
              <p:cNvSpPr>
                <a:spLocks/>
              </p:cNvSpPr>
              <p:nvPr userDrawn="1"/>
            </p:nvSpPr>
            <p:spPr bwMode="auto">
              <a:xfrm>
                <a:off x="2039"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8" name="Freeform 1081"/>
              <p:cNvSpPr>
                <a:spLocks/>
              </p:cNvSpPr>
              <p:nvPr userDrawn="1"/>
            </p:nvSpPr>
            <p:spPr bwMode="auto">
              <a:xfrm>
                <a:off x="2128"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9" name="Freeform 1082"/>
              <p:cNvSpPr>
                <a:spLocks/>
              </p:cNvSpPr>
              <p:nvPr userDrawn="1"/>
            </p:nvSpPr>
            <p:spPr bwMode="auto">
              <a:xfrm>
                <a:off x="2396"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0" name="Freeform 1083"/>
              <p:cNvSpPr>
                <a:spLocks/>
              </p:cNvSpPr>
              <p:nvPr userDrawn="1"/>
            </p:nvSpPr>
            <p:spPr bwMode="auto">
              <a:xfrm>
                <a:off x="2485"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1" name="Freeform 1084"/>
              <p:cNvSpPr>
                <a:spLocks/>
              </p:cNvSpPr>
              <p:nvPr userDrawn="1"/>
            </p:nvSpPr>
            <p:spPr bwMode="auto">
              <a:xfrm>
                <a:off x="2575" y="2650"/>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2" name="Freeform 1085"/>
              <p:cNvSpPr>
                <a:spLocks/>
              </p:cNvSpPr>
              <p:nvPr userDrawn="1"/>
            </p:nvSpPr>
            <p:spPr bwMode="auto">
              <a:xfrm>
                <a:off x="2039"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3" name="Freeform 1086"/>
              <p:cNvSpPr>
                <a:spLocks/>
              </p:cNvSpPr>
              <p:nvPr userDrawn="1"/>
            </p:nvSpPr>
            <p:spPr bwMode="auto">
              <a:xfrm>
                <a:off x="2128"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4" name="Freeform 1087"/>
              <p:cNvSpPr>
                <a:spLocks/>
              </p:cNvSpPr>
              <p:nvPr userDrawn="1"/>
            </p:nvSpPr>
            <p:spPr bwMode="auto">
              <a:xfrm>
                <a:off x="2219" y="2529"/>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5" name="Freeform 1088"/>
              <p:cNvSpPr>
                <a:spLocks/>
              </p:cNvSpPr>
              <p:nvPr userDrawn="1"/>
            </p:nvSpPr>
            <p:spPr bwMode="auto">
              <a:xfrm>
                <a:off x="2485"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6" name="Freeform 1089"/>
              <p:cNvSpPr>
                <a:spLocks/>
              </p:cNvSpPr>
              <p:nvPr userDrawn="1"/>
            </p:nvSpPr>
            <p:spPr bwMode="auto">
              <a:xfrm>
                <a:off x="2575" y="2529"/>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7" name="Freeform 1090"/>
              <p:cNvSpPr>
                <a:spLocks/>
              </p:cNvSpPr>
              <p:nvPr userDrawn="1"/>
            </p:nvSpPr>
            <p:spPr bwMode="auto">
              <a:xfrm>
                <a:off x="2039"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8" name="Freeform 1091"/>
              <p:cNvSpPr>
                <a:spLocks/>
              </p:cNvSpPr>
              <p:nvPr userDrawn="1"/>
            </p:nvSpPr>
            <p:spPr bwMode="auto">
              <a:xfrm>
                <a:off x="2128"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9" name="Freeform 1092"/>
              <p:cNvSpPr>
                <a:spLocks/>
              </p:cNvSpPr>
              <p:nvPr userDrawn="1"/>
            </p:nvSpPr>
            <p:spPr bwMode="auto">
              <a:xfrm>
                <a:off x="2128"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0" name="Freeform 1093"/>
              <p:cNvSpPr>
                <a:spLocks/>
              </p:cNvSpPr>
              <p:nvPr userDrawn="1"/>
            </p:nvSpPr>
            <p:spPr bwMode="auto">
              <a:xfrm>
                <a:off x="2219" y="372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1" name="Freeform 1094"/>
              <p:cNvSpPr>
                <a:spLocks/>
              </p:cNvSpPr>
              <p:nvPr userDrawn="1"/>
            </p:nvSpPr>
            <p:spPr bwMode="auto">
              <a:xfrm>
                <a:off x="2307"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2" name="Freeform 1095"/>
              <p:cNvSpPr>
                <a:spLocks/>
              </p:cNvSpPr>
              <p:nvPr userDrawn="1"/>
            </p:nvSpPr>
            <p:spPr bwMode="auto">
              <a:xfrm>
                <a:off x="2485"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3" name="Freeform 1096"/>
              <p:cNvSpPr>
                <a:spLocks/>
              </p:cNvSpPr>
              <p:nvPr userDrawn="1"/>
            </p:nvSpPr>
            <p:spPr bwMode="auto">
              <a:xfrm>
                <a:off x="2307"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4" name="Freeform 1097"/>
              <p:cNvSpPr>
                <a:spLocks/>
              </p:cNvSpPr>
              <p:nvPr userDrawn="1"/>
            </p:nvSpPr>
            <p:spPr bwMode="auto">
              <a:xfrm>
                <a:off x="2396"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5" name="Freeform 1098"/>
              <p:cNvSpPr>
                <a:spLocks/>
              </p:cNvSpPr>
              <p:nvPr userDrawn="1"/>
            </p:nvSpPr>
            <p:spPr bwMode="auto">
              <a:xfrm>
                <a:off x="2485"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6" name="Freeform 1099"/>
              <p:cNvSpPr>
                <a:spLocks/>
              </p:cNvSpPr>
              <p:nvPr userDrawn="1"/>
            </p:nvSpPr>
            <p:spPr bwMode="auto">
              <a:xfrm>
                <a:off x="2219" y="312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7" name="Freeform 1100"/>
              <p:cNvSpPr>
                <a:spLocks/>
              </p:cNvSpPr>
              <p:nvPr userDrawn="1"/>
            </p:nvSpPr>
            <p:spPr bwMode="auto">
              <a:xfrm>
                <a:off x="2307"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8" name="Freeform 1101"/>
              <p:cNvSpPr>
                <a:spLocks/>
              </p:cNvSpPr>
              <p:nvPr userDrawn="1"/>
            </p:nvSpPr>
            <p:spPr bwMode="auto">
              <a:xfrm>
                <a:off x="2128"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9" name="Freeform 1102"/>
              <p:cNvSpPr>
                <a:spLocks/>
              </p:cNvSpPr>
              <p:nvPr userDrawn="1"/>
            </p:nvSpPr>
            <p:spPr bwMode="auto">
              <a:xfrm>
                <a:off x="2219" y="3009"/>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0" name="Freeform 1103"/>
              <p:cNvSpPr>
                <a:spLocks/>
              </p:cNvSpPr>
              <p:nvPr userDrawn="1"/>
            </p:nvSpPr>
            <p:spPr bwMode="auto">
              <a:xfrm>
                <a:off x="2039"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1" name="Freeform 1104"/>
              <p:cNvSpPr>
                <a:spLocks/>
              </p:cNvSpPr>
              <p:nvPr userDrawn="1"/>
            </p:nvSpPr>
            <p:spPr bwMode="auto">
              <a:xfrm>
                <a:off x="2485"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2" name="Freeform 1105"/>
              <p:cNvSpPr>
                <a:spLocks/>
              </p:cNvSpPr>
              <p:nvPr userDrawn="1"/>
            </p:nvSpPr>
            <p:spPr bwMode="auto">
              <a:xfrm>
                <a:off x="2396"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3" name="Freeform 1106"/>
              <p:cNvSpPr>
                <a:spLocks/>
              </p:cNvSpPr>
              <p:nvPr userDrawn="1"/>
            </p:nvSpPr>
            <p:spPr bwMode="auto">
              <a:xfrm>
                <a:off x="1057"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4" name="Freeform 1107"/>
              <p:cNvSpPr>
                <a:spLocks/>
              </p:cNvSpPr>
              <p:nvPr userDrawn="1"/>
            </p:nvSpPr>
            <p:spPr bwMode="auto">
              <a:xfrm>
                <a:off x="1146"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5" name="Freeform 1108"/>
              <p:cNvSpPr>
                <a:spLocks/>
              </p:cNvSpPr>
              <p:nvPr userDrawn="1"/>
            </p:nvSpPr>
            <p:spPr bwMode="auto">
              <a:xfrm>
                <a:off x="1235"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6" name="Freeform 1109"/>
              <p:cNvSpPr>
                <a:spLocks/>
              </p:cNvSpPr>
              <p:nvPr userDrawn="1"/>
            </p:nvSpPr>
            <p:spPr bwMode="auto">
              <a:xfrm>
                <a:off x="1326"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7" name="Freeform 1110"/>
              <p:cNvSpPr>
                <a:spLocks/>
              </p:cNvSpPr>
              <p:nvPr userDrawn="1"/>
            </p:nvSpPr>
            <p:spPr bwMode="auto">
              <a:xfrm>
                <a:off x="1771"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8" name="Freeform 1111"/>
              <p:cNvSpPr>
                <a:spLocks/>
              </p:cNvSpPr>
              <p:nvPr userDrawn="1"/>
            </p:nvSpPr>
            <p:spPr bwMode="auto">
              <a:xfrm>
                <a:off x="1414"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9" name="Freeform 1112"/>
              <p:cNvSpPr>
                <a:spLocks/>
              </p:cNvSpPr>
              <p:nvPr userDrawn="1"/>
            </p:nvSpPr>
            <p:spPr bwMode="auto">
              <a:xfrm>
                <a:off x="1860"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0" name="Freeform 1113"/>
              <p:cNvSpPr>
                <a:spLocks/>
              </p:cNvSpPr>
              <p:nvPr userDrawn="1"/>
            </p:nvSpPr>
            <p:spPr bwMode="auto">
              <a:xfrm>
                <a:off x="1950"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1" name="Freeform 1114"/>
              <p:cNvSpPr>
                <a:spLocks/>
              </p:cNvSpPr>
              <p:nvPr userDrawn="1"/>
            </p:nvSpPr>
            <p:spPr bwMode="auto">
              <a:xfrm>
                <a:off x="1146"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2" name="Freeform 1115"/>
              <p:cNvSpPr>
                <a:spLocks/>
              </p:cNvSpPr>
              <p:nvPr userDrawn="1"/>
            </p:nvSpPr>
            <p:spPr bwMode="auto">
              <a:xfrm>
                <a:off x="1235"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3" name="Freeform 1116"/>
              <p:cNvSpPr>
                <a:spLocks/>
              </p:cNvSpPr>
              <p:nvPr userDrawn="1"/>
            </p:nvSpPr>
            <p:spPr bwMode="auto">
              <a:xfrm>
                <a:off x="1326"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4" name="Freeform 1117"/>
              <p:cNvSpPr>
                <a:spLocks/>
              </p:cNvSpPr>
              <p:nvPr userDrawn="1"/>
            </p:nvSpPr>
            <p:spPr bwMode="auto">
              <a:xfrm>
                <a:off x="1414"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5" name="Freeform 1118"/>
              <p:cNvSpPr>
                <a:spLocks/>
              </p:cNvSpPr>
              <p:nvPr userDrawn="1"/>
            </p:nvSpPr>
            <p:spPr bwMode="auto">
              <a:xfrm>
                <a:off x="1503"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6" name="Freeform 1119"/>
              <p:cNvSpPr>
                <a:spLocks/>
              </p:cNvSpPr>
              <p:nvPr userDrawn="1"/>
            </p:nvSpPr>
            <p:spPr bwMode="auto">
              <a:xfrm>
                <a:off x="1594" y="384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7" name="Freeform 1120"/>
              <p:cNvSpPr>
                <a:spLocks/>
              </p:cNvSpPr>
              <p:nvPr userDrawn="1"/>
            </p:nvSpPr>
            <p:spPr bwMode="auto">
              <a:xfrm>
                <a:off x="1682"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8" name="Freeform 1121"/>
              <p:cNvSpPr>
                <a:spLocks/>
              </p:cNvSpPr>
              <p:nvPr userDrawn="1"/>
            </p:nvSpPr>
            <p:spPr bwMode="auto">
              <a:xfrm>
                <a:off x="1771"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9" name="Freeform 1122"/>
              <p:cNvSpPr>
                <a:spLocks/>
              </p:cNvSpPr>
              <p:nvPr userDrawn="1"/>
            </p:nvSpPr>
            <p:spPr bwMode="auto">
              <a:xfrm>
                <a:off x="1860"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0" name="Freeform 1123"/>
              <p:cNvSpPr>
                <a:spLocks/>
              </p:cNvSpPr>
              <p:nvPr userDrawn="1"/>
            </p:nvSpPr>
            <p:spPr bwMode="auto">
              <a:xfrm>
                <a:off x="1950"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1" name="Freeform 1124"/>
              <p:cNvSpPr>
                <a:spLocks/>
              </p:cNvSpPr>
              <p:nvPr userDrawn="1"/>
            </p:nvSpPr>
            <p:spPr bwMode="auto">
              <a:xfrm>
                <a:off x="1235"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2" name="Freeform 1125"/>
              <p:cNvSpPr>
                <a:spLocks/>
              </p:cNvSpPr>
              <p:nvPr userDrawn="1"/>
            </p:nvSpPr>
            <p:spPr bwMode="auto">
              <a:xfrm>
                <a:off x="1326"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3" name="Freeform 1126"/>
              <p:cNvSpPr>
                <a:spLocks/>
              </p:cNvSpPr>
              <p:nvPr userDrawn="1"/>
            </p:nvSpPr>
            <p:spPr bwMode="auto">
              <a:xfrm>
                <a:off x="1594" y="372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4" name="Freeform 1127"/>
              <p:cNvSpPr>
                <a:spLocks/>
              </p:cNvSpPr>
              <p:nvPr userDrawn="1"/>
            </p:nvSpPr>
            <p:spPr bwMode="auto">
              <a:xfrm>
                <a:off x="1682"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5" name="Freeform 1128"/>
              <p:cNvSpPr>
                <a:spLocks/>
              </p:cNvSpPr>
              <p:nvPr userDrawn="1"/>
            </p:nvSpPr>
            <p:spPr bwMode="auto">
              <a:xfrm>
                <a:off x="1771"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6" name="Freeform 1129"/>
              <p:cNvSpPr>
                <a:spLocks/>
              </p:cNvSpPr>
              <p:nvPr userDrawn="1"/>
            </p:nvSpPr>
            <p:spPr bwMode="auto">
              <a:xfrm>
                <a:off x="1860"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7" name="Freeform 1130"/>
              <p:cNvSpPr>
                <a:spLocks/>
              </p:cNvSpPr>
              <p:nvPr userDrawn="1"/>
            </p:nvSpPr>
            <p:spPr bwMode="auto">
              <a:xfrm>
                <a:off x="1950"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8" name="Freeform 1131"/>
              <p:cNvSpPr>
                <a:spLocks/>
              </p:cNvSpPr>
              <p:nvPr userDrawn="1"/>
            </p:nvSpPr>
            <p:spPr bwMode="auto">
              <a:xfrm>
                <a:off x="969"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9" name="Freeform 1132"/>
              <p:cNvSpPr>
                <a:spLocks/>
              </p:cNvSpPr>
              <p:nvPr userDrawn="1"/>
            </p:nvSpPr>
            <p:spPr bwMode="auto">
              <a:xfrm>
                <a:off x="1326"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0" name="Freeform 1133"/>
              <p:cNvSpPr>
                <a:spLocks/>
              </p:cNvSpPr>
              <p:nvPr userDrawn="1"/>
            </p:nvSpPr>
            <p:spPr bwMode="auto">
              <a:xfrm>
                <a:off x="1414"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1" name="Freeform 1134"/>
              <p:cNvSpPr>
                <a:spLocks/>
              </p:cNvSpPr>
              <p:nvPr userDrawn="1"/>
            </p:nvSpPr>
            <p:spPr bwMode="auto">
              <a:xfrm>
                <a:off x="1682"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2" name="Freeform 1135"/>
              <p:cNvSpPr>
                <a:spLocks/>
              </p:cNvSpPr>
              <p:nvPr userDrawn="1"/>
            </p:nvSpPr>
            <p:spPr bwMode="auto">
              <a:xfrm>
                <a:off x="1771"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3" name="Freeform 1136"/>
              <p:cNvSpPr>
                <a:spLocks/>
              </p:cNvSpPr>
              <p:nvPr userDrawn="1"/>
            </p:nvSpPr>
            <p:spPr bwMode="auto">
              <a:xfrm>
                <a:off x="1860"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4" name="Freeform 1137"/>
              <p:cNvSpPr>
                <a:spLocks/>
              </p:cNvSpPr>
              <p:nvPr userDrawn="1"/>
            </p:nvSpPr>
            <p:spPr bwMode="auto">
              <a:xfrm>
                <a:off x="1950"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5" name="Freeform 1138"/>
              <p:cNvSpPr>
                <a:spLocks/>
              </p:cNvSpPr>
              <p:nvPr userDrawn="1"/>
            </p:nvSpPr>
            <p:spPr bwMode="auto">
              <a:xfrm>
                <a:off x="969"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6" name="Freeform 1139"/>
              <p:cNvSpPr>
                <a:spLocks/>
              </p:cNvSpPr>
              <p:nvPr userDrawn="1"/>
            </p:nvSpPr>
            <p:spPr bwMode="auto">
              <a:xfrm>
                <a:off x="1057"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7" name="Freeform 1140"/>
              <p:cNvSpPr>
                <a:spLocks/>
              </p:cNvSpPr>
              <p:nvPr userDrawn="1"/>
            </p:nvSpPr>
            <p:spPr bwMode="auto">
              <a:xfrm>
                <a:off x="1414"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8" name="Freeform 1141"/>
              <p:cNvSpPr>
                <a:spLocks/>
              </p:cNvSpPr>
              <p:nvPr userDrawn="1"/>
            </p:nvSpPr>
            <p:spPr bwMode="auto">
              <a:xfrm>
                <a:off x="1503"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9" name="Freeform 1142"/>
              <p:cNvSpPr>
                <a:spLocks/>
              </p:cNvSpPr>
              <p:nvPr userDrawn="1"/>
            </p:nvSpPr>
            <p:spPr bwMode="auto">
              <a:xfrm>
                <a:off x="1860"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0" name="Freeform 1143"/>
              <p:cNvSpPr>
                <a:spLocks/>
              </p:cNvSpPr>
              <p:nvPr userDrawn="1"/>
            </p:nvSpPr>
            <p:spPr bwMode="auto">
              <a:xfrm>
                <a:off x="1950"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1" name="Freeform 1144"/>
              <p:cNvSpPr>
                <a:spLocks/>
              </p:cNvSpPr>
              <p:nvPr userDrawn="1"/>
            </p:nvSpPr>
            <p:spPr bwMode="auto">
              <a:xfrm>
                <a:off x="1057"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2" name="Freeform 1145"/>
              <p:cNvSpPr>
                <a:spLocks/>
              </p:cNvSpPr>
              <p:nvPr userDrawn="1"/>
            </p:nvSpPr>
            <p:spPr bwMode="auto">
              <a:xfrm>
                <a:off x="1146"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3" name="Freeform 1146"/>
              <p:cNvSpPr>
                <a:spLocks/>
              </p:cNvSpPr>
              <p:nvPr userDrawn="1"/>
            </p:nvSpPr>
            <p:spPr bwMode="auto">
              <a:xfrm>
                <a:off x="1950"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4" name="Freeform 1147"/>
              <p:cNvSpPr>
                <a:spLocks/>
              </p:cNvSpPr>
              <p:nvPr userDrawn="1"/>
            </p:nvSpPr>
            <p:spPr bwMode="auto">
              <a:xfrm>
                <a:off x="1146"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5" name="Freeform 1148"/>
              <p:cNvSpPr>
                <a:spLocks/>
              </p:cNvSpPr>
              <p:nvPr userDrawn="1"/>
            </p:nvSpPr>
            <p:spPr bwMode="auto">
              <a:xfrm>
                <a:off x="1235"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6" name="Freeform 1149"/>
              <p:cNvSpPr>
                <a:spLocks/>
              </p:cNvSpPr>
              <p:nvPr userDrawn="1"/>
            </p:nvSpPr>
            <p:spPr bwMode="auto">
              <a:xfrm>
                <a:off x="1235"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7" name="Freeform 1150"/>
              <p:cNvSpPr>
                <a:spLocks/>
              </p:cNvSpPr>
              <p:nvPr userDrawn="1"/>
            </p:nvSpPr>
            <p:spPr bwMode="auto">
              <a:xfrm>
                <a:off x="1594" y="312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8" name="Freeform 1151"/>
              <p:cNvSpPr>
                <a:spLocks/>
              </p:cNvSpPr>
              <p:nvPr userDrawn="1"/>
            </p:nvSpPr>
            <p:spPr bwMode="auto">
              <a:xfrm>
                <a:off x="969"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9" name="Freeform 1152"/>
              <p:cNvSpPr>
                <a:spLocks/>
              </p:cNvSpPr>
              <p:nvPr userDrawn="1"/>
            </p:nvSpPr>
            <p:spPr bwMode="auto">
              <a:xfrm>
                <a:off x="1682"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0" name="Freeform 1153"/>
              <p:cNvSpPr>
                <a:spLocks/>
              </p:cNvSpPr>
              <p:nvPr userDrawn="1"/>
            </p:nvSpPr>
            <p:spPr bwMode="auto">
              <a:xfrm>
                <a:off x="969"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1" name="Freeform 1154"/>
              <p:cNvSpPr>
                <a:spLocks/>
              </p:cNvSpPr>
              <p:nvPr userDrawn="1"/>
            </p:nvSpPr>
            <p:spPr bwMode="auto">
              <a:xfrm>
                <a:off x="1057"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2" name="Freeform 1155"/>
              <p:cNvSpPr>
                <a:spLocks/>
              </p:cNvSpPr>
              <p:nvPr userDrawn="1"/>
            </p:nvSpPr>
            <p:spPr bwMode="auto">
              <a:xfrm>
                <a:off x="1771"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3" name="Freeform 1156"/>
              <p:cNvSpPr>
                <a:spLocks/>
              </p:cNvSpPr>
              <p:nvPr userDrawn="1"/>
            </p:nvSpPr>
            <p:spPr bwMode="auto">
              <a:xfrm>
                <a:off x="969"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4" name="Freeform 1157"/>
              <p:cNvSpPr>
                <a:spLocks/>
              </p:cNvSpPr>
              <p:nvPr userDrawn="1"/>
            </p:nvSpPr>
            <p:spPr bwMode="auto">
              <a:xfrm>
                <a:off x="1057"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5" name="Freeform 1158"/>
              <p:cNvSpPr>
                <a:spLocks/>
              </p:cNvSpPr>
              <p:nvPr userDrawn="1"/>
            </p:nvSpPr>
            <p:spPr bwMode="auto">
              <a:xfrm>
                <a:off x="1146"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6" name="Freeform 1159"/>
              <p:cNvSpPr>
                <a:spLocks/>
              </p:cNvSpPr>
              <p:nvPr userDrawn="1"/>
            </p:nvSpPr>
            <p:spPr bwMode="auto">
              <a:xfrm>
                <a:off x="1235"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7" name="Freeform 1160"/>
              <p:cNvSpPr>
                <a:spLocks/>
              </p:cNvSpPr>
              <p:nvPr userDrawn="1"/>
            </p:nvSpPr>
            <p:spPr bwMode="auto">
              <a:xfrm>
                <a:off x="1414"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8" name="Freeform 1161"/>
              <p:cNvSpPr>
                <a:spLocks/>
              </p:cNvSpPr>
              <p:nvPr userDrawn="1"/>
            </p:nvSpPr>
            <p:spPr bwMode="auto">
              <a:xfrm>
                <a:off x="1860"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9" name="Freeform 1162"/>
              <p:cNvSpPr>
                <a:spLocks/>
              </p:cNvSpPr>
              <p:nvPr userDrawn="1"/>
            </p:nvSpPr>
            <p:spPr bwMode="auto">
              <a:xfrm>
                <a:off x="1950"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0" name="Freeform 1163"/>
              <p:cNvSpPr>
                <a:spLocks/>
              </p:cNvSpPr>
              <p:nvPr userDrawn="1"/>
            </p:nvSpPr>
            <p:spPr bwMode="auto">
              <a:xfrm>
                <a:off x="969"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1" name="Freeform 1164"/>
              <p:cNvSpPr>
                <a:spLocks/>
              </p:cNvSpPr>
              <p:nvPr userDrawn="1"/>
            </p:nvSpPr>
            <p:spPr bwMode="auto">
              <a:xfrm>
                <a:off x="1057"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2" name="Freeform 1165"/>
              <p:cNvSpPr>
                <a:spLocks/>
              </p:cNvSpPr>
              <p:nvPr userDrawn="1"/>
            </p:nvSpPr>
            <p:spPr bwMode="auto">
              <a:xfrm>
                <a:off x="1146"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3" name="Freeform 1166"/>
              <p:cNvSpPr>
                <a:spLocks/>
              </p:cNvSpPr>
              <p:nvPr userDrawn="1"/>
            </p:nvSpPr>
            <p:spPr bwMode="auto">
              <a:xfrm>
                <a:off x="1235"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6" name="Group 1368"/>
            <p:cNvGrpSpPr>
              <a:grpSpLocks/>
            </p:cNvGrpSpPr>
            <p:nvPr userDrawn="1"/>
          </p:nvGrpSpPr>
          <p:grpSpPr bwMode="auto">
            <a:xfrm>
              <a:off x="701" y="1215"/>
              <a:ext cx="1941" cy="2725"/>
              <a:chOff x="701" y="1215"/>
              <a:chExt cx="1941" cy="2725"/>
            </a:xfrm>
          </p:grpSpPr>
          <p:sp>
            <p:nvSpPr>
              <p:cNvPr id="574" name="Freeform 1168"/>
              <p:cNvSpPr>
                <a:spLocks/>
              </p:cNvSpPr>
              <p:nvPr userDrawn="1"/>
            </p:nvSpPr>
            <p:spPr bwMode="auto">
              <a:xfrm>
                <a:off x="1414"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5" name="Freeform 1169"/>
              <p:cNvSpPr>
                <a:spLocks/>
              </p:cNvSpPr>
              <p:nvPr userDrawn="1"/>
            </p:nvSpPr>
            <p:spPr bwMode="auto">
              <a:xfrm>
                <a:off x="1503"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6" name="Freeform 1170"/>
              <p:cNvSpPr>
                <a:spLocks/>
              </p:cNvSpPr>
              <p:nvPr userDrawn="1"/>
            </p:nvSpPr>
            <p:spPr bwMode="auto">
              <a:xfrm>
                <a:off x="969"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7" name="Freeform 1171"/>
              <p:cNvSpPr>
                <a:spLocks/>
              </p:cNvSpPr>
              <p:nvPr userDrawn="1"/>
            </p:nvSpPr>
            <p:spPr bwMode="auto">
              <a:xfrm>
                <a:off x="1057"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8" name="Freeform 1172"/>
              <p:cNvSpPr>
                <a:spLocks/>
              </p:cNvSpPr>
              <p:nvPr userDrawn="1"/>
            </p:nvSpPr>
            <p:spPr bwMode="auto">
              <a:xfrm>
                <a:off x="1146"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9" name="Freeform 1173"/>
              <p:cNvSpPr>
                <a:spLocks/>
              </p:cNvSpPr>
              <p:nvPr userDrawn="1"/>
            </p:nvSpPr>
            <p:spPr bwMode="auto">
              <a:xfrm>
                <a:off x="1235"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0" name="Freeform 1174"/>
              <p:cNvSpPr>
                <a:spLocks/>
              </p:cNvSpPr>
              <p:nvPr userDrawn="1"/>
            </p:nvSpPr>
            <p:spPr bwMode="auto">
              <a:xfrm>
                <a:off x="1414"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1" name="Freeform 1175"/>
              <p:cNvSpPr>
                <a:spLocks/>
              </p:cNvSpPr>
              <p:nvPr userDrawn="1"/>
            </p:nvSpPr>
            <p:spPr bwMode="auto">
              <a:xfrm>
                <a:off x="1503"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2" name="Freeform 1176"/>
              <p:cNvSpPr>
                <a:spLocks/>
              </p:cNvSpPr>
              <p:nvPr userDrawn="1"/>
            </p:nvSpPr>
            <p:spPr bwMode="auto">
              <a:xfrm>
                <a:off x="1594" y="2529"/>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3" name="Freeform 1177"/>
              <p:cNvSpPr>
                <a:spLocks/>
              </p:cNvSpPr>
              <p:nvPr userDrawn="1"/>
            </p:nvSpPr>
            <p:spPr bwMode="auto">
              <a:xfrm>
                <a:off x="1771"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4" name="Freeform 1178"/>
              <p:cNvSpPr>
                <a:spLocks/>
              </p:cNvSpPr>
              <p:nvPr userDrawn="1"/>
            </p:nvSpPr>
            <p:spPr bwMode="auto">
              <a:xfrm>
                <a:off x="969"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5" name="Freeform 1179"/>
              <p:cNvSpPr>
                <a:spLocks/>
              </p:cNvSpPr>
              <p:nvPr userDrawn="1"/>
            </p:nvSpPr>
            <p:spPr bwMode="auto">
              <a:xfrm>
                <a:off x="1057"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6" name="Freeform 1180"/>
              <p:cNvSpPr>
                <a:spLocks/>
              </p:cNvSpPr>
              <p:nvPr userDrawn="1"/>
            </p:nvSpPr>
            <p:spPr bwMode="auto">
              <a:xfrm>
                <a:off x="1146"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7" name="Freeform 1181"/>
              <p:cNvSpPr>
                <a:spLocks/>
              </p:cNvSpPr>
              <p:nvPr userDrawn="1"/>
            </p:nvSpPr>
            <p:spPr bwMode="auto">
              <a:xfrm>
                <a:off x="1414"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8" name="Freeform 1182"/>
              <p:cNvSpPr>
                <a:spLocks/>
              </p:cNvSpPr>
              <p:nvPr userDrawn="1"/>
            </p:nvSpPr>
            <p:spPr bwMode="auto">
              <a:xfrm>
                <a:off x="1503"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9" name="Freeform 1183"/>
              <p:cNvSpPr>
                <a:spLocks/>
              </p:cNvSpPr>
              <p:nvPr userDrawn="1"/>
            </p:nvSpPr>
            <p:spPr bwMode="auto">
              <a:xfrm>
                <a:off x="1594" y="336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0" name="Freeform 1184"/>
              <p:cNvSpPr>
                <a:spLocks/>
              </p:cNvSpPr>
              <p:nvPr userDrawn="1"/>
            </p:nvSpPr>
            <p:spPr bwMode="auto">
              <a:xfrm>
                <a:off x="1414"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1" name="Freeform 1185"/>
              <p:cNvSpPr>
                <a:spLocks/>
              </p:cNvSpPr>
              <p:nvPr userDrawn="1"/>
            </p:nvSpPr>
            <p:spPr bwMode="auto">
              <a:xfrm>
                <a:off x="1503"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2" name="Freeform 1186"/>
              <p:cNvSpPr>
                <a:spLocks/>
              </p:cNvSpPr>
              <p:nvPr userDrawn="1"/>
            </p:nvSpPr>
            <p:spPr bwMode="auto">
              <a:xfrm>
                <a:off x="1594" y="324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3" name="Freeform 1187"/>
              <p:cNvSpPr>
                <a:spLocks/>
              </p:cNvSpPr>
              <p:nvPr userDrawn="1"/>
            </p:nvSpPr>
            <p:spPr bwMode="auto">
              <a:xfrm>
                <a:off x="1682"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4" name="Freeform 1188"/>
              <p:cNvSpPr>
                <a:spLocks/>
              </p:cNvSpPr>
              <p:nvPr userDrawn="1"/>
            </p:nvSpPr>
            <p:spPr bwMode="auto">
              <a:xfrm>
                <a:off x="969"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5" name="Freeform 1189"/>
              <p:cNvSpPr>
                <a:spLocks/>
              </p:cNvSpPr>
              <p:nvPr userDrawn="1"/>
            </p:nvSpPr>
            <p:spPr bwMode="auto">
              <a:xfrm>
                <a:off x="1326"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6" name="Freeform 1190"/>
              <p:cNvSpPr>
                <a:spLocks/>
              </p:cNvSpPr>
              <p:nvPr userDrawn="1"/>
            </p:nvSpPr>
            <p:spPr bwMode="auto">
              <a:xfrm>
                <a:off x="1414"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7" name="Freeform 1191"/>
              <p:cNvSpPr>
                <a:spLocks/>
              </p:cNvSpPr>
              <p:nvPr userDrawn="1"/>
            </p:nvSpPr>
            <p:spPr bwMode="auto">
              <a:xfrm>
                <a:off x="1682"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8" name="Freeform 1192"/>
              <p:cNvSpPr>
                <a:spLocks/>
              </p:cNvSpPr>
              <p:nvPr userDrawn="1"/>
            </p:nvSpPr>
            <p:spPr bwMode="auto">
              <a:xfrm>
                <a:off x="1771"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9" name="Freeform 1193"/>
              <p:cNvSpPr>
                <a:spLocks/>
              </p:cNvSpPr>
              <p:nvPr userDrawn="1"/>
            </p:nvSpPr>
            <p:spPr bwMode="auto">
              <a:xfrm>
                <a:off x="1057"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0" name="Freeform 1194"/>
              <p:cNvSpPr>
                <a:spLocks/>
              </p:cNvSpPr>
              <p:nvPr userDrawn="1"/>
            </p:nvSpPr>
            <p:spPr bwMode="auto">
              <a:xfrm>
                <a:off x="1771"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1" name="Freeform 1195"/>
              <p:cNvSpPr>
                <a:spLocks/>
              </p:cNvSpPr>
              <p:nvPr userDrawn="1"/>
            </p:nvSpPr>
            <p:spPr bwMode="auto">
              <a:xfrm>
                <a:off x="1860"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2" name="Freeform 1196"/>
              <p:cNvSpPr>
                <a:spLocks/>
              </p:cNvSpPr>
              <p:nvPr userDrawn="1"/>
            </p:nvSpPr>
            <p:spPr bwMode="auto">
              <a:xfrm>
                <a:off x="1146"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3" name="Freeform 1197"/>
              <p:cNvSpPr>
                <a:spLocks/>
              </p:cNvSpPr>
              <p:nvPr userDrawn="1"/>
            </p:nvSpPr>
            <p:spPr bwMode="auto">
              <a:xfrm>
                <a:off x="1860"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4" name="Freeform 1198"/>
              <p:cNvSpPr>
                <a:spLocks/>
              </p:cNvSpPr>
              <p:nvPr userDrawn="1"/>
            </p:nvSpPr>
            <p:spPr bwMode="auto">
              <a:xfrm>
                <a:off x="1950"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5" name="Freeform 1199"/>
              <p:cNvSpPr>
                <a:spLocks/>
              </p:cNvSpPr>
              <p:nvPr userDrawn="1"/>
            </p:nvSpPr>
            <p:spPr bwMode="auto">
              <a:xfrm>
                <a:off x="969"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6" name="Freeform 1200"/>
              <p:cNvSpPr>
                <a:spLocks/>
              </p:cNvSpPr>
              <p:nvPr userDrawn="1"/>
            </p:nvSpPr>
            <p:spPr bwMode="auto">
              <a:xfrm>
                <a:off x="1057"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7" name="Freeform 1201"/>
              <p:cNvSpPr>
                <a:spLocks/>
              </p:cNvSpPr>
              <p:nvPr userDrawn="1"/>
            </p:nvSpPr>
            <p:spPr bwMode="auto">
              <a:xfrm>
                <a:off x="1146"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8" name="Freeform 1202"/>
              <p:cNvSpPr>
                <a:spLocks/>
              </p:cNvSpPr>
              <p:nvPr userDrawn="1"/>
            </p:nvSpPr>
            <p:spPr bwMode="auto">
              <a:xfrm>
                <a:off x="1235"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9" name="Freeform 1203"/>
              <p:cNvSpPr>
                <a:spLocks/>
              </p:cNvSpPr>
              <p:nvPr userDrawn="1"/>
            </p:nvSpPr>
            <p:spPr bwMode="auto">
              <a:xfrm>
                <a:off x="1326"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0" name="Freeform 1204"/>
              <p:cNvSpPr>
                <a:spLocks/>
              </p:cNvSpPr>
              <p:nvPr userDrawn="1"/>
            </p:nvSpPr>
            <p:spPr bwMode="auto">
              <a:xfrm>
                <a:off x="1235"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1" name="Freeform 1205"/>
              <p:cNvSpPr>
                <a:spLocks/>
              </p:cNvSpPr>
              <p:nvPr userDrawn="1"/>
            </p:nvSpPr>
            <p:spPr bwMode="auto">
              <a:xfrm>
                <a:off x="1326"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2" name="Freeform 1206"/>
              <p:cNvSpPr>
                <a:spLocks/>
              </p:cNvSpPr>
              <p:nvPr userDrawn="1"/>
            </p:nvSpPr>
            <p:spPr bwMode="auto">
              <a:xfrm>
                <a:off x="1503"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3" name="Freeform 1207"/>
              <p:cNvSpPr>
                <a:spLocks/>
              </p:cNvSpPr>
              <p:nvPr userDrawn="1"/>
            </p:nvSpPr>
            <p:spPr bwMode="auto">
              <a:xfrm>
                <a:off x="1594" y="2769"/>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4" name="Freeform 1208"/>
              <p:cNvSpPr>
                <a:spLocks/>
              </p:cNvSpPr>
              <p:nvPr userDrawn="1"/>
            </p:nvSpPr>
            <p:spPr bwMode="auto">
              <a:xfrm>
                <a:off x="1594" y="2650"/>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5" name="Freeform 1209"/>
              <p:cNvSpPr>
                <a:spLocks/>
              </p:cNvSpPr>
              <p:nvPr userDrawn="1"/>
            </p:nvSpPr>
            <p:spPr bwMode="auto">
              <a:xfrm>
                <a:off x="1950"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6" name="Freeform 1210"/>
              <p:cNvSpPr>
                <a:spLocks/>
              </p:cNvSpPr>
              <p:nvPr userDrawn="1"/>
            </p:nvSpPr>
            <p:spPr bwMode="auto">
              <a:xfrm>
                <a:off x="969"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7" name="Freeform 1211"/>
              <p:cNvSpPr>
                <a:spLocks/>
              </p:cNvSpPr>
              <p:nvPr userDrawn="1"/>
            </p:nvSpPr>
            <p:spPr bwMode="auto">
              <a:xfrm>
                <a:off x="1057"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8" name="Freeform 1212"/>
              <p:cNvSpPr>
                <a:spLocks/>
              </p:cNvSpPr>
              <p:nvPr userDrawn="1"/>
            </p:nvSpPr>
            <p:spPr bwMode="auto">
              <a:xfrm>
                <a:off x="1146"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9" name="Freeform 1213"/>
              <p:cNvSpPr>
                <a:spLocks/>
              </p:cNvSpPr>
              <p:nvPr userDrawn="1"/>
            </p:nvSpPr>
            <p:spPr bwMode="auto">
              <a:xfrm>
                <a:off x="1235"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0" name="Freeform 1214"/>
              <p:cNvSpPr>
                <a:spLocks/>
              </p:cNvSpPr>
              <p:nvPr userDrawn="1"/>
            </p:nvSpPr>
            <p:spPr bwMode="auto">
              <a:xfrm>
                <a:off x="1326"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1" name="Freeform 1215"/>
              <p:cNvSpPr>
                <a:spLocks/>
              </p:cNvSpPr>
              <p:nvPr userDrawn="1"/>
            </p:nvSpPr>
            <p:spPr bwMode="auto">
              <a:xfrm>
                <a:off x="969"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2" name="Freeform 1216"/>
              <p:cNvSpPr>
                <a:spLocks/>
              </p:cNvSpPr>
              <p:nvPr userDrawn="1"/>
            </p:nvSpPr>
            <p:spPr bwMode="auto">
              <a:xfrm>
                <a:off x="1057"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3" name="Freeform 1217"/>
              <p:cNvSpPr>
                <a:spLocks/>
              </p:cNvSpPr>
              <p:nvPr userDrawn="1"/>
            </p:nvSpPr>
            <p:spPr bwMode="auto">
              <a:xfrm>
                <a:off x="1146"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4" name="Freeform 1218"/>
              <p:cNvSpPr>
                <a:spLocks/>
              </p:cNvSpPr>
              <p:nvPr userDrawn="1"/>
            </p:nvSpPr>
            <p:spPr bwMode="auto">
              <a:xfrm>
                <a:off x="1235"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5" name="Freeform 1219"/>
              <p:cNvSpPr>
                <a:spLocks/>
              </p:cNvSpPr>
              <p:nvPr userDrawn="1"/>
            </p:nvSpPr>
            <p:spPr bwMode="auto">
              <a:xfrm>
                <a:off x="1326"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6" name="Freeform 1220"/>
              <p:cNvSpPr>
                <a:spLocks/>
              </p:cNvSpPr>
              <p:nvPr userDrawn="1"/>
            </p:nvSpPr>
            <p:spPr bwMode="auto">
              <a:xfrm>
                <a:off x="1503"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7" name="Freeform 1221"/>
              <p:cNvSpPr>
                <a:spLocks/>
              </p:cNvSpPr>
              <p:nvPr userDrawn="1"/>
            </p:nvSpPr>
            <p:spPr bwMode="auto">
              <a:xfrm>
                <a:off x="1503"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8" name="Freeform 1222"/>
              <p:cNvSpPr>
                <a:spLocks/>
              </p:cNvSpPr>
              <p:nvPr userDrawn="1"/>
            </p:nvSpPr>
            <p:spPr bwMode="auto">
              <a:xfrm>
                <a:off x="1594" y="3009"/>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9" name="Freeform 1223"/>
              <p:cNvSpPr>
                <a:spLocks/>
              </p:cNvSpPr>
              <p:nvPr userDrawn="1"/>
            </p:nvSpPr>
            <p:spPr bwMode="auto">
              <a:xfrm>
                <a:off x="1682"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0" name="Freeform 1224"/>
              <p:cNvSpPr>
                <a:spLocks/>
              </p:cNvSpPr>
              <p:nvPr userDrawn="1"/>
            </p:nvSpPr>
            <p:spPr bwMode="auto">
              <a:xfrm>
                <a:off x="1771"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1" name="Freeform 1225"/>
              <p:cNvSpPr>
                <a:spLocks/>
              </p:cNvSpPr>
              <p:nvPr userDrawn="1"/>
            </p:nvSpPr>
            <p:spPr bwMode="auto">
              <a:xfrm>
                <a:off x="1771"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2" name="Freeform 1226"/>
              <p:cNvSpPr>
                <a:spLocks/>
              </p:cNvSpPr>
              <p:nvPr userDrawn="1"/>
            </p:nvSpPr>
            <p:spPr bwMode="auto">
              <a:xfrm>
                <a:off x="1860"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3" name="Freeform 1227"/>
              <p:cNvSpPr>
                <a:spLocks/>
              </p:cNvSpPr>
              <p:nvPr userDrawn="1"/>
            </p:nvSpPr>
            <p:spPr bwMode="auto">
              <a:xfrm>
                <a:off x="1860"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4" name="Freeform 1228"/>
              <p:cNvSpPr>
                <a:spLocks/>
              </p:cNvSpPr>
              <p:nvPr userDrawn="1"/>
            </p:nvSpPr>
            <p:spPr bwMode="auto">
              <a:xfrm>
                <a:off x="1950"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5" name="Freeform 1229"/>
              <p:cNvSpPr>
                <a:spLocks/>
              </p:cNvSpPr>
              <p:nvPr userDrawn="1"/>
            </p:nvSpPr>
            <p:spPr bwMode="auto">
              <a:xfrm>
                <a:off x="2039"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6" name="Freeform 1230"/>
              <p:cNvSpPr>
                <a:spLocks/>
              </p:cNvSpPr>
              <p:nvPr userDrawn="1"/>
            </p:nvSpPr>
            <p:spPr bwMode="auto">
              <a:xfrm>
                <a:off x="2128"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7" name="Freeform 1231"/>
              <p:cNvSpPr>
                <a:spLocks/>
              </p:cNvSpPr>
              <p:nvPr userDrawn="1"/>
            </p:nvSpPr>
            <p:spPr bwMode="auto">
              <a:xfrm>
                <a:off x="2219" y="241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8" name="Freeform 1232"/>
              <p:cNvSpPr>
                <a:spLocks/>
              </p:cNvSpPr>
              <p:nvPr userDrawn="1"/>
            </p:nvSpPr>
            <p:spPr bwMode="auto">
              <a:xfrm>
                <a:off x="2307"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9" name="Freeform 1233"/>
              <p:cNvSpPr>
                <a:spLocks/>
              </p:cNvSpPr>
              <p:nvPr userDrawn="1"/>
            </p:nvSpPr>
            <p:spPr bwMode="auto">
              <a:xfrm>
                <a:off x="2128"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0" name="Freeform 1234"/>
              <p:cNvSpPr>
                <a:spLocks/>
              </p:cNvSpPr>
              <p:nvPr userDrawn="1"/>
            </p:nvSpPr>
            <p:spPr bwMode="auto">
              <a:xfrm>
                <a:off x="2219" y="2291"/>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1" name="Freeform 1235"/>
              <p:cNvSpPr>
                <a:spLocks/>
              </p:cNvSpPr>
              <p:nvPr userDrawn="1"/>
            </p:nvSpPr>
            <p:spPr bwMode="auto">
              <a:xfrm>
                <a:off x="2307"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2" name="Freeform 1236"/>
              <p:cNvSpPr>
                <a:spLocks/>
              </p:cNvSpPr>
              <p:nvPr userDrawn="1"/>
            </p:nvSpPr>
            <p:spPr bwMode="auto">
              <a:xfrm>
                <a:off x="2396"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3" name="Freeform 1237"/>
              <p:cNvSpPr>
                <a:spLocks/>
              </p:cNvSpPr>
              <p:nvPr userDrawn="1"/>
            </p:nvSpPr>
            <p:spPr bwMode="auto">
              <a:xfrm>
                <a:off x="2485"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4" name="Freeform 1238"/>
              <p:cNvSpPr>
                <a:spLocks/>
              </p:cNvSpPr>
              <p:nvPr userDrawn="1"/>
            </p:nvSpPr>
            <p:spPr bwMode="auto">
              <a:xfrm>
                <a:off x="2219" y="217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5" name="Freeform 1239"/>
              <p:cNvSpPr>
                <a:spLocks/>
              </p:cNvSpPr>
              <p:nvPr userDrawn="1"/>
            </p:nvSpPr>
            <p:spPr bwMode="auto">
              <a:xfrm>
                <a:off x="2307"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6" name="Freeform 1240"/>
              <p:cNvSpPr>
                <a:spLocks/>
              </p:cNvSpPr>
              <p:nvPr userDrawn="1"/>
            </p:nvSpPr>
            <p:spPr bwMode="auto">
              <a:xfrm>
                <a:off x="2396"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7" name="Freeform 1241"/>
              <p:cNvSpPr>
                <a:spLocks/>
              </p:cNvSpPr>
              <p:nvPr userDrawn="1"/>
            </p:nvSpPr>
            <p:spPr bwMode="auto">
              <a:xfrm>
                <a:off x="2485"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8" name="Freeform 1242"/>
              <p:cNvSpPr>
                <a:spLocks/>
              </p:cNvSpPr>
              <p:nvPr userDrawn="1"/>
            </p:nvSpPr>
            <p:spPr bwMode="auto">
              <a:xfrm>
                <a:off x="2575" y="2170"/>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9" name="Freeform 1243"/>
              <p:cNvSpPr>
                <a:spLocks/>
              </p:cNvSpPr>
              <p:nvPr userDrawn="1"/>
            </p:nvSpPr>
            <p:spPr bwMode="auto">
              <a:xfrm>
                <a:off x="2039"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0" name="Freeform 1244"/>
              <p:cNvSpPr>
                <a:spLocks/>
              </p:cNvSpPr>
              <p:nvPr userDrawn="1"/>
            </p:nvSpPr>
            <p:spPr bwMode="auto">
              <a:xfrm>
                <a:off x="2307"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1" name="Freeform 1245"/>
              <p:cNvSpPr>
                <a:spLocks/>
              </p:cNvSpPr>
              <p:nvPr userDrawn="1"/>
            </p:nvSpPr>
            <p:spPr bwMode="auto">
              <a:xfrm>
                <a:off x="2396"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2" name="Freeform 1246"/>
              <p:cNvSpPr>
                <a:spLocks/>
              </p:cNvSpPr>
              <p:nvPr userDrawn="1"/>
            </p:nvSpPr>
            <p:spPr bwMode="auto">
              <a:xfrm>
                <a:off x="2485"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3" name="Freeform 1247"/>
              <p:cNvSpPr>
                <a:spLocks/>
              </p:cNvSpPr>
              <p:nvPr userDrawn="1"/>
            </p:nvSpPr>
            <p:spPr bwMode="auto">
              <a:xfrm>
                <a:off x="2575" y="2051"/>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4" name="Freeform 1248"/>
              <p:cNvSpPr>
                <a:spLocks/>
              </p:cNvSpPr>
              <p:nvPr userDrawn="1"/>
            </p:nvSpPr>
            <p:spPr bwMode="auto">
              <a:xfrm>
                <a:off x="2039"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5" name="Freeform 1249"/>
              <p:cNvSpPr>
                <a:spLocks/>
              </p:cNvSpPr>
              <p:nvPr userDrawn="1"/>
            </p:nvSpPr>
            <p:spPr bwMode="auto">
              <a:xfrm>
                <a:off x="2128"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6" name="Freeform 1250"/>
              <p:cNvSpPr>
                <a:spLocks/>
              </p:cNvSpPr>
              <p:nvPr userDrawn="1"/>
            </p:nvSpPr>
            <p:spPr bwMode="auto">
              <a:xfrm>
                <a:off x="2396"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7" name="Freeform 1251"/>
              <p:cNvSpPr>
                <a:spLocks/>
              </p:cNvSpPr>
              <p:nvPr userDrawn="1"/>
            </p:nvSpPr>
            <p:spPr bwMode="auto">
              <a:xfrm>
                <a:off x="2039"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8" name="Freeform 1252"/>
              <p:cNvSpPr>
                <a:spLocks/>
              </p:cNvSpPr>
              <p:nvPr userDrawn="1"/>
            </p:nvSpPr>
            <p:spPr bwMode="auto">
              <a:xfrm>
                <a:off x="2128"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9" name="Freeform 1253"/>
              <p:cNvSpPr>
                <a:spLocks/>
              </p:cNvSpPr>
              <p:nvPr userDrawn="1"/>
            </p:nvSpPr>
            <p:spPr bwMode="auto">
              <a:xfrm>
                <a:off x="2219" y="181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0" name="Freeform 1254"/>
              <p:cNvSpPr>
                <a:spLocks/>
              </p:cNvSpPr>
              <p:nvPr userDrawn="1"/>
            </p:nvSpPr>
            <p:spPr bwMode="auto">
              <a:xfrm>
                <a:off x="2039"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1" name="Freeform 1255"/>
              <p:cNvSpPr>
                <a:spLocks/>
              </p:cNvSpPr>
              <p:nvPr userDrawn="1"/>
            </p:nvSpPr>
            <p:spPr bwMode="auto">
              <a:xfrm>
                <a:off x="2128"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2" name="Freeform 1256"/>
              <p:cNvSpPr>
                <a:spLocks/>
              </p:cNvSpPr>
              <p:nvPr userDrawn="1"/>
            </p:nvSpPr>
            <p:spPr bwMode="auto">
              <a:xfrm>
                <a:off x="2219" y="169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3" name="Freeform 1257"/>
              <p:cNvSpPr>
                <a:spLocks/>
              </p:cNvSpPr>
              <p:nvPr userDrawn="1"/>
            </p:nvSpPr>
            <p:spPr bwMode="auto">
              <a:xfrm>
                <a:off x="2307"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4" name="Freeform 1258"/>
              <p:cNvSpPr>
                <a:spLocks/>
              </p:cNvSpPr>
              <p:nvPr userDrawn="1"/>
            </p:nvSpPr>
            <p:spPr bwMode="auto">
              <a:xfrm>
                <a:off x="2039"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5" name="Freeform 1259"/>
              <p:cNvSpPr>
                <a:spLocks/>
              </p:cNvSpPr>
              <p:nvPr userDrawn="1"/>
            </p:nvSpPr>
            <p:spPr bwMode="auto">
              <a:xfrm>
                <a:off x="2128"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6" name="Freeform 1260"/>
              <p:cNvSpPr>
                <a:spLocks/>
              </p:cNvSpPr>
              <p:nvPr userDrawn="1"/>
            </p:nvSpPr>
            <p:spPr bwMode="auto">
              <a:xfrm>
                <a:off x="2219" y="1573"/>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7" name="Freeform 1261"/>
              <p:cNvSpPr>
                <a:spLocks/>
              </p:cNvSpPr>
              <p:nvPr userDrawn="1"/>
            </p:nvSpPr>
            <p:spPr bwMode="auto">
              <a:xfrm>
                <a:off x="2485"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8" name="Freeform 1262"/>
              <p:cNvSpPr>
                <a:spLocks/>
              </p:cNvSpPr>
              <p:nvPr userDrawn="1"/>
            </p:nvSpPr>
            <p:spPr bwMode="auto">
              <a:xfrm>
                <a:off x="2575" y="1573"/>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9" name="Freeform 1263"/>
              <p:cNvSpPr>
                <a:spLocks/>
              </p:cNvSpPr>
              <p:nvPr userDrawn="1"/>
            </p:nvSpPr>
            <p:spPr bwMode="auto">
              <a:xfrm>
                <a:off x="2039"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0" name="Freeform 1264"/>
              <p:cNvSpPr>
                <a:spLocks/>
              </p:cNvSpPr>
              <p:nvPr userDrawn="1"/>
            </p:nvSpPr>
            <p:spPr bwMode="auto">
              <a:xfrm>
                <a:off x="2128"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1" name="Freeform 1265"/>
              <p:cNvSpPr>
                <a:spLocks/>
              </p:cNvSpPr>
              <p:nvPr userDrawn="1"/>
            </p:nvSpPr>
            <p:spPr bwMode="auto">
              <a:xfrm>
                <a:off x="2396"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2" name="Freeform 1266"/>
              <p:cNvSpPr>
                <a:spLocks/>
              </p:cNvSpPr>
              <p:nvPr userDrawn="1"/>
            </p:nvSpPr>
            <p:spPr bwMode="auto">
              <a:xfrm>
                <a:off x="2485"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3" name="Freeform 1267"/>
              <p:cNvSpPr>
                <a:spLocks/>
              </p:cNvSpPr>
              <p:nvPr userDrawn="1"/>
            </p:nvSpPr>
            <p:spPr bwMode="auto">
              <a:xfrm>
                <a:off x="2039"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4" name="Freeform 1268"/>
              <p:cNvSpPr>
                <a:spLocks/>
              </p:cNvSpPr>
              <p:nvPr userDrawn="1"/>
            </p:nvSpPr>
            <p:spPr bwMode="auto">
              <a:xfrm>
                <a:off x="2307"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5" name="Freeform 1269"/>
              <p:cNvSpPr>
                <a:spLocks/>
              </p:cNvSpPr>
              <p:nvPr userDrawn="1"/>
            </p:nvSpPr>
            <p:spPr bwMode="auto">
              <a:xfrm>
                <a:off x="2396"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6" name="Freeform 1270"/>
              <p:cNvSpPr>
                <a:spLocks/>
              </p:cNvSpPr>
              <p:nvPr userDrawn="1"/>
            </p:nvSpPr>
            <p:spPr bwMode="auto">
              <a:xfrm>
                <a:off x="2219" y="1215"/>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7" name="Freeform 1271"/>
              <p:cNvSpPr>
                <a:spLocks/>
              </p:cNvSpPr>
              <p:nvPr userDrawn="1"/>
            </p:nvSpPr>
            <p:spPr bwMode="auto">
              <a:xfrm>
                <a:off x="2307"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8" name="Freeform 1272"/>
              <p:cNvSpPr>
                <a:spLocks/>
              </p:cNvSpPr>
              <p:nvPr userDrawn="1"/>
            </p:nvSpPr>
            <p:spPr bwMode="auto">
              <a:xfrm>
                <a:off x="2039"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9" name="Freeform 1273"/>
              <p:cNvSpPr>
                <a:spLocks/>
              </p:cNvSpPr>
              <p:nvPr userDrawn="1"/>
            </p:nvSpPr>
            <p:spPr bwMode="auto">
              <a:xfrm>
                <a:off x="2039"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0" name="Freeform 1274"/>
              <p:cNvSpPr>
                <a:spLocks/>
              </p:cNvSpPr>
              <p:nvPr userDrawn="1"/>
            </p:nvSpPr>
            <p:spPr bwMode="auto">
              <a:xfrm>
                <a:off x="2128"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1" name="Freeform 1275"/>
              <p:cNvSpPr>
                <a:spLocks/>
              </p:cNvSpPr>
              <p:nvPr userDrawn="1"/>
            </p:nvSpPr>
            <p:spPr bwMode="auto">
              <a:xfrm>
                <a:off x="2128"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2" name="Freeform 1276"/>
              <p:cNvSpPr>
                <a:spLocks/>
              </p:cNvSpPr>
              <p:nvPr userDrawn="1"/>
            </p:nvSpPr>
            <p:spPr bwMode="auto">
              <a:xfrm>
                <a:off x="2219" y="205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3" name="Freeform 1277"/>
              <p:cNvSpPr>
                <a:spLocks/>
              </p:cNvSpPr>
              <p:nvPr userDrawn="1"/>
            </p:nvSpPr>
            <p:spPr bwMode="auto">
              <a:xfrm>
                <a:off x="2219" y="1932"/>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4" name="Freeform 1278"/>
              <p:cNvSpPr>
                <a:spLocks/>
              </p:cNvSpPr>
              <p:nvPr userDrawn="1"/>
            </p:nvSpPr>
            <p:spPr bwMode="auto">
              <a:xfrm>
                <a:off x="2307"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5" name="Freeform 1279"/>
              <p:cNvSpPr>
                <a:spLocks/>
              </p:cNvSpPr>
              <p:nvPr userDrawn="1"/>
            </p:nvSpPr>
            <p:spPr bwMode="auto">
              <a:xfrm>
                <a:off x="2485"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6" name="Freeform 1280"/>
              <p:cNvSpPr>
                <a:spLocks/>
              </p:cNvSpPr>
              <p:nvPr userDrawn="1"/>
            </p:nvSpPr>
            <p:spPr bwMode="auto">
              <a:xfrm>
                <a:off x="2575" y="1932"/>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7" name="Freeform 1281"/>
              <p:cNvSpPr>
                <a:spLocks/>
              </p:cNvSpPr>
              <p:nvPr userDrawn="1"/>
            </p:nvSpPr>
            <p:spPr bwMode="auto">
              <a:xfrm>
                <a:off x="2307"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8" name="Freeform 1282"/>
              <p:cNvSpPr>
                <a:spLocks/>
              </p:cNvSpPr>
              <p:nvPr userDrawn="1"/>
            </p:nvSpPr>
            <p:spPr bwMode="auto">
              <a:xfrm>
                <a:off x="2396"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9" name="Freeform 1283"/>
              <p:cNvSpPr>
                <a:spLocks/>
              </p:cNvSpPr>
              <p:nvPr userDrawn="1"/>
            </p:nvSpPr>
            <p:spPr bwMode="auto">
              <a:xfrm>
                <a:off x="2485"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0" name="Freeform 1284"/>
              <p:cNvSpPr>
                <a:spLocks/>
              </p:cNvSpPr>
              <p:nvPr userDrawn="1"/>
            </p:nvSpPr>
            <p:spPr bwMode="auto">
              <a:xfrm>
                <a:off x="2575" y="1692"/>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1" name="Freeform 1285"/>
              <p:cNvSpPr>
                <a:spLocks/>
              </p:cNvSpPr>
              <p:nvPr userDrawn="1"/>
            </p:nvSpPr>
            <p:spPr bwMode="auto">
              <a:xfrm>
                <a:off x="2307"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2" name="Freeform 1286"/>
              <p:cNvSpPr>
                <a:spLocks/>
              </p:cNvSpPr>
              <p:nvPr userDrawn="1"/>
            </p:nvSpPr>
            <p:spPr bwMode="auto">
              <a:xfrm>
                <a:off x="2396"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3" name="Freeform 1287"/>
              <p:cNvSpPr>
                <a:spLocks/>
              </p:cNvSpPr>
              <p:nvPr userDrawn="1"/>
            </p:nvSpPr>
            <p:spPr bwMode="auto">
              <a:xfrm>
                <a:off x="2219" y="145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4" name="Freeform 1288"/>
              <p:cNvSpPr>
                <a:spLocks/>
              </p:cNvSpPr>
              <p:nvPr userDrawn="1"/>
            </p:nvSpPr>
            <p:spPr bwMode="auto">
              <a:xfrm>
                <a:off x="2307"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5" name="Freeform 1289"/>
              <p:cNvSpPr>
                <a:spLocks/>
              </p:cNvSpPr>
              <p:nvPr userDrawn="1"/>
            </p:nvSpPr>
            <p:spPr bwMode="auto">
              <a:xfrm>
                <a:off x="2128"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6" name="Freeform 1290"/>
              <p:cNvSpPr>
                <a:spLocks/>
              </p:cNvSpPr>
              <p:nvPr userDrawn="1"/>
            </p:nvSpPr>
            <p:spPr bwMode="auto">
              <a:xfrm>
                <a:off x="2219" y="133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7" name="Freeform 1291"/>
              <p:cNvSpPr>
                <a:spLocks/>
              </p:cNvSpPr>
              <p:nvPr userDrawn="1"/>
            </p:nvSpPr>
            <p:spPr bwMode="auto">
              <a:xfrm>
                <a:off x="2039"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8" name="Freeform 1292"/>
              <p:cNvSpPr>
                <a:spLocks/>
              </p:cNvSpPr>
              <p:nvPr userDrawn="1"/>
            </p:nvSpPr>
            <p:spPr bwMode="auto">
              <a:xfrm>
                <a:off x="2128"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9" name="Freeform 1293"/>
              <p:cNvSpPr>
                <a:spLocks/>
              </p:cNvSpPr>
              <p:nvPr userDrawn="1"/>
            </p:nvSpPr>
            <p:spPr bwMode="auto">
              <a:xfrm>
                <a:off x="2485"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0" name="Freeform 1294"/>
              <p:cNvSpPr>
                <a:spLocks/>
              </p:cNvSpPr>
              <p:nvPr userDrawn="1"/>
            </p:nvSpPr>
            <p:spPr bwMode="auto">
              <a:xfrm>
                <a:off x="2575" y="1811"/>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1" name="Freeform 1295"/>
              <p:cNvSpPr>
                <a:spLocks/>
              </p:cNvSpPr>
              <p:nvPr userDrawn="1"/>
            </p:nvSpPr>
            <p:spPr bwMode="auto">
              <a:xfrm>
                <a:off x="2396"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2" name="Freeform 1296"/>
              <p:cNvSpPr>
                <a:spLocks/>
              </p:cNvSpPr>
              <p:nvPr userDrawn="1"/>
            </p:nvSpPr>
            <p:spPr bwMode="auto">
              <a:xfrm>
                <a:off x="2575" y="2410"/>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3" name="Freeform 1297"/>
              <p:cNvSpPr>
                <a:spLocks/>
              </p:cNvSpPr>
              <p:nvPr userDrawn="1"/>
            </p:nvSpPr>
            <p:spPr bwMode="auto">
              <a:xfrm>
                <a:off x="2575" y="2291"/>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4" name="Freeform 1298"/>
              <p:cNvSpPr>
                <a:spLocks/>
              </p:cNvSpPr>
              <p:nvPr userDrawn="1"/>
            </p:nvSpPr>
            <p:spPr bwMode="auto">
              <a:xfrm>
                <a:off x="969"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5" name="Freeform 1299"/>
              <p:cNvSpPr>
                <a:spLocks/>
              </p:cNvSpPr>
              <p:nvPr userDrawn="1"/>
            </p:nvSpPr>
            <p:spPr bwMode="auto">
              <a:xfrm>
                <a:off x="1057"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6" name="Freeform 1300"/>
              <p:cNvSpPr>
                <a:spLocks/>
              </p:cNvSpPr>
              <p:nvPr userDrawn="1"/>
            </p:nvSpPr>
            <p:spPr bwMode="auto">
              <a:xfrm>
                <a:off x="1146"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7" name="Freeform 1301"/>
              <p:cNvSpPr>
                <a:spLocks/>
              </p:cNvSpPr>
              <p:nvPr userDrawn="1"/>
            </p:nvSpPr>
            <p:spPr bwMode="auto">
              <a:xfrm>
                <a:off x="1235"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8" name="Freeform 1302"/>
              <p:cNvSpPr>
                <a:spLocks/>
              </p:cNvSpPr>
              <p:nvPr userDrawn="1"/>
            </p:nvSpPr>
            <p:spPr bwMode="auto">
              <a:xfrm>
                <a:off x="1326"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9" name="Freeform 1303"/>
              <p:cNvSpPr>
                <a:spLocks/>
              </p:cNvSpPr>
              <p:nvPr userDrawn="1"/>
            </p:nvSpPr>
            <p:spPr bwMode="auto">
              <a:xfrm>
                <a:off x="1594" y="181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0" name="Freeform 1304"/>
              <p:cNvSpPr>
                <a:spLocks/>
              </p:cNvSpPr>
              <p:nvPr userDrawn="1"/>
            </p:nvSpPr>
            <p:spPr bwMode="auto">
              <a:xfrm>
                <a:off x="1682"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1" name="Freeform 1305"/>
              <p:cNvSpPr>
                <a:spLocks/>
              </p:cNvSpPr>
              <p:nvPr userDrawn="1"/>
            </p:nvSpPr>
            <p:spPr bwMode="auto">
              <a:xfrm>
                <a:off x="1771"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2" name="Freeform 1306"/>
              <p:cNvSpPr>
                <a:spLocks/>
              </p:cNvSpPr>
              <p:nvPr userDrawn="1"/>
            </p:nvSpPr>
            <p:spPr bwMode="auto">
              <a:xfrm>
                <a:off x="1414"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3" name="Freeform 1307"/>
              <p:cNvSpPr>
                <a:spLocks/>
              </p:cNvSpPr>
              <p:nvPr userDrawn="1"/>
            </p:nvSpPr>
            <p:spPr bwMode="auto">
              <a:xfrm>
                <a:off x="1771"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4" name="Freeform 1308"/>
              <p:cNvSpPr>
                <a:spLocks/>
              </p:cNvSpPr>
              <p:nvPr userDrawn="1"/>
            </p:nvSpPr>
            <p:spPr bwMode="auto">
              <a:xfrm>
                <a:off x="1860"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5" name="Freeform 1309"/>
              <p:cNvSpPr>
                <a:spLocks/>
              </p:cNvSpPr>
              <p:nvPr userDrawn="1"/>
            </p:nvSpPr>
            <p:spPr bwMode="auto">
              <a:xfrm>
                <a:off x="1860"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6" name="Freeform 1310"/>
              <p:cNvSpPr>
                <a:spLocks/>
              </p:cNvSpPr>
              <p:nvPr userDrawn="1"/>
            </p:nvSpPr>
            <p:spPr bwMode="auto">
              <a:xfrm>
                <a:off x="1950"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7" name="Freeform 1311"/>
              <p:cNvSpPr>
                <a:spLocks/>
              </p:cNvSpPr>
              <p:nvPr userDrawn="1"/>
            </p:nvSpPr>
            <p:spPr bwMode="auto">
              <a:xfrm>
                <a:off x="1950"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8" name="Freeform 1312"/>
              <p:cNvSpPr>
                <a:spLocks/>
              </p:cNvSpPr>
              <p:nvPr userDrawn="1"/>
            </p:nvSpPr>
            <p:spPr bwMode="auto">
              <a:xfrm>
                <a:off x="969"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9" name="Freeform 1313"/>
              <p:cNvSpPr>
                <a:spLocks/>
              </p:cNvSpPr>
              <p:nvPr userDrawn="1"/>
            </p:nvSpPr>
            <p:spPr bwMode="auto">
              <a:xfrm>
                <a:off x="1057"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0" name="Freeform 1314"/>
              <p:cNvSpPr>
                <a:spLocks/>
              </p:cNvSpPr>
              <p:nvPr userDrawn="1"/>
            </p:nvSpPr>
            <p:spPr bwMode="auto">
              <a:xfrm>
                <a:off x="1146"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1" name="Freeform 1315"/>
              <p:cNvSpPr>
                <a:spLocks/>
              </p:cNvSpPr>
              <p:nvPr userDrawn="1"/>
            </p:nvSpPr>
            <p:spPr bwMode="auto">
              <a:xfrm>
                <a:off x="1235"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2" name="Freeform 1316"/>
              <p:cNvSpPr>
                <a:spLocks/>
              </p:cNvSpPr>
              <p:nvPr userDrawn="1"/>
            </p:nvSpPr>
            <p:spPr bwMode="auto">
              <a:xfrm>
                <a:off x="1326"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3" name="Freeform 1317"/>
              <p:cNvSpPr>
                <a:spLocks/>
              </p:cNvSpPr>
              <p:nvPr userDrawn="1"/>
            </p:nvSpPr>
            <p:spPr bwMode="auto">
              <a:xfrm>
                <a:off x="1682"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4" name="Freeform 1318"/>
              <p:cNvSpPr>
                <a:spLocks/>
              </p:cNvSpPr>
              <p:nvPr userDrawn="1"/>
            </p:nvSpPr>
            <p:spPr bwMode="auto">
              <a:xfrm>
                <a:off x="1771"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5" name="Freeform 1319"/>
              <p:cNvSpPr>
                <a:spLocks/>
              </p:cNvSpPr>
              <p:nvPr userDrawn="1"/>
            </p:nvSpPr>
            <p:spPr bwMode="auto">
              <a:xfrm>
                <a:off x="1860"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6" name="Freeform 1320"/>
              <p:cNvSpPr>
                <a:spLocks/>
              </p:cNvSpPr>
              <p:nvPr userDrawn="1"/>
            </p:nvSpPr>
            <p:spPr bwMode="auto">
              <a:xfrm>
                <a:off x="1950"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7" name="Freeform 1321"/>
              <p:cNvSpPr>
                <a:spLocks/>
              </p:cNvSpPr>
              <p:nvPr userDrawn="1"/>
            </p:nvSpPr>
            <p:spPr bwMode="auto">
              <a:xfrm>
                <a:off x="701"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8" name="Freeform 1322"/>
              <p:cNvSpPr>
                <a:spLocks/>
              </p:cNvSpPr>
              <p:nvPr userDrawn="1"/>
            </p:nvSpPr>
            <p:spPr bwMode="auto">
              <a:xfrm>
                <a:off x="1057"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9" name="Freeform 1323"/>
              <p:cNvSpPr>
                <a:spLocks/>
              </p:cNvSpPr>
              <p:nvPr userDrawn="1"/>
            </p:nvSpPr>
            <p:spPr bwMode="auto">
              <a:xfrm>
                <a:off x="1146"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0" name="Freeform 1324"/>
              <p:cNvSpPr>
                <a:spLocks/>
              </p:cNvSpPr>
              <p:nvPr userDrawn="1"/>
            </p:nvSpPr>
            <p:spPr bwMode="auto">
              <a:xfrm>
                <a:off x="1235"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1" name="Freeform 1325"/>
              <p:cNvSpPr>
                <a:spLocks/>
              </p:cNvSpPr>
              <p:nvPr userDrawn="1"/>
            </p:nvSpPr>
            <p:spPr bwMode="auto">
              <a:xfrm>
                <a:off x="1326"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2" name="Freeform 1326"/>
              <p:cNvSpPr>
                <a:spLocks/>
              </p:cNvSpPr>
              <p:nvPr userDrawn="1"/>
            </p:nvSpPr>
            <p:spPr bwMode="auto">
              <a:xfrm>
                <a:off x="1414"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3" name="Freeform 1327"/>
              <p:cNvSpPr>
                <a:spLocks/>
              </p:cNvSpPr>
              <p:nvPr userDrawn="1"/>
            </p:nvSpPr>
            <p:spPr bwMode="auto">
              <a:xfrm>
                <a:off x="1503"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4" name="Freeform 1328"/>
              <p:cNvSpPr>
                <a:spLocks/>
              </p:cNvSpPr>
              <p:nvPr userDrawn="1"/>
            </p:nvSpPr>
            <p:spPr bwMode="auto">
              <a:xfrm>
                <a:off x="1594" y="2291"/>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5" name="Freeform 1329"/>
              <p:cNvSpPr>
                <a:spLocks/>
              </p:cNvSpPr>
              <p:nvPr userDrawn="1"/>
            </p:nvSpPr>
            <p:spPr bwMode="auto">
              <a:xfrm>
                <a:off x="1682"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6" name="Freeform 1330"/>
              <p:cNvSpPr>
                <a:spLocks/>
              </p:cNvSpPr>
              <p:nvPr userDrawn="1"/>
            </p:nvSpPr>
            <p:spPr bwMode="auto">
              <a:xfrm>
                <a:off x="1771"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7" name="Freeform 1331"/>
              <p:cNvSpPr>
                <a:spLocks/>
              </p:cNvSpPr>
              <p:nvPr userDrawn="1"/>
            </p:nvSpPr>
            <p:spPr bwMode="auto">
              <a:xfrm>
                <a:off x="1860"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8" name="Freeform 1332"/>
              <p:cNvSpPr>
                <a:spLocks/>
              </p:cNvSpPr>
              <p:nvPr userDrawn="1"/>
            </p:nvSpPr>
            <p:spPr bwMode="auto">
              <a:xfrm>
                <a:off x="1950"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9" name="Freeform 1333"/>
              <p:cNvSpPr>
                <a:spLocks/>
              </p:cNvSpPr>
              <p:nvPr userDrawn="1"/>
            </p:nvSpPr>
            <p:spPr bwMode="auto">
              <a:xfrm>
                <a:off x="789"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0" name="Freeform 1334"/>
              <p:cNvSpPr>
                <a:spLocks/>
              </p:cNvSpPr>
              <p:nvPr userDrawn="1"/>
            </p:nvSpPr>
            <p:spPr bwMode="auto">
              <a:xfrm>
                <a:off x="1146"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1" name="Freeform 1335"/>
              <p:cNvSpPr>
                <a:spLocks/>
              </p:cNvSpPr>
              <p:nvPr userDrawn="1"/>
            </p:nvSpPr>
            <p:spPr bwMode="auto">
              <a:xfrm>
                <a:off x="1235"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2" name="Freeform 1336"/>
              <p:cNvSpPr>
                <a:spLocks/>
              </p:cNvSpPr>
              <p:nvPr userDrawn="1"/>
            </p:nvSpPr>
            <p:spPr bwMode="auto">
              <a:xfrm>
                <a:off x="1326"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3" name="Freeform 1337"/>
              <p:cNvSpPr>
                <a:spLocks/>
              </p:cNvSpPr>
              <p:nvPr userDrawn="1"/>
            </p:nvSpPr>
            <p:spPr bwMode="auto">
              <a:xfrm>
                <a:off x="1414"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4" name="Freeform 1338"/>
              <p:cNvSpPr>
                <a:spLocks/>
              </p:cNvSpPr>
              <p:nvPr userDrawn="1"/>
            </p:nvSpPr>
            <p:spPr bwMode="auto">
              <a:xfrm>
                <a:off x="1503"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5" name="Freeform 1339"/>
              <p:cNvSpPr>
                <a:spLocks/>
              </p:cNvSpPr>
              <p:nvPr userDrawn="1"/>
            </p:nvSpPr>
            <p:spPr bwMode="auto">
              <a:xfrm>
                <a:off x="1594" y="217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6" name="Freeform 1340"/>
              <p:cNvSpPr>
                <a:spLocks/>
              </p:cNvSpPr>
              <p:nvPr userDrawn="1"/>
            </p:nvSpPr>
            <p:spPr bwMode="auto">
              <a:xfrm>
                <a:off x="1682"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7" name="Freeform 1341"/>
              <p:cNvSpPr>
                <a:spLocks/>
              </p:cNvSpPr>
              <p:nvPr userDrawn="1"/>
            </p:nvSpPr>
            <p:spPr bwMode="auto">
              <a:xfrm>
                <a:off x="1771"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8" name="Freeform 1342"/>
              <p:cNvSpPr>
                <a:spLocks/>
              </p:cNvSpPr>
              <p:nvPr userDrawn="1"/>
            </p:nvSpPr>
            <p:spPr bwMode="auto">
              <a:xfrm>
                <a:off x="1860"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9" name="Freeform 1343"/>
              <p:cNvSpPr>
                <a:spLocks/>
              </p:cNvSpPr>
              <p:nvPr userDrawn="1"/>
            </p:nvSpPr>
            <p:spPr bwMode="auto">
              <a:xfrm>
                <a:off x="1950"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0" name="Freeform 1344"/>
              <p:cNvSpPr>
                <a:spLocks/>
              </p:cNvSpPr>
              <p:nvPr userDrawn="1"/>
            </p:nvSpPr>
            <p:spPr bwMode="auto">
              <a:xfrm>
                <a:off x="878"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1" name="Freeform 1345"/>
              <p:cNvSpPr>
                <a:spLocks/>
              </p:cNvSpPr>
              <p:nvPr userDrawn="1"/>
            </p:nvSpPr>
            <p:spPr bwMode="auto">
              <a:xfrm>
                <a:off x="1235"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2" name="Freeform 1346"/>
              <p:cNvSpPr>
                <a:spLocks/>
              </p:cNvSpPr>
              <p:nvPr userDrawn="1"/>
            </p:nvSpPr>
            <p:spPr bwMode="auto">
              <a:xfrm>
                <a:off x="1326"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3" name="Freeform 1347"/>
              <p:cNvSpPr>
                <a:spLocks/>
              </p:cNvSpPr>
              <p:nvPr userDrawn="1"/>
            </p:nvSpPr>
            <p:spPr bwMode="auto">
              <a:xfrm>
                <a:off x="1414"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4" name="Freeform 1348"/>
              <p:cNvSpPr>
                <a:spLocks/>
              </p:cNvSpPr>
              <p:nvPr userDrawn="1"/>
            </p:nvSpPr>
            <p:spPr bwMode="auto">
              <a:xfrm>
                <a:off x="1503"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5" name="Freeform 1349"/>
              <p:cNvSpPr>
                <a:spLocks/>
              </p:cNvSpPr>
              <p:nvPr userDrawn="1"/>
            </p:nvSpPr>
            <p:spPr bwMode="auto">
              <a:xfrm>
                <a:off x="1594" y="205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6" name="Freeform 1350"/>
              <p:cNvSpPr>
                <a:spLocks/>
              </p:cNvSpPr>
              <p:nvPr userDrawn="1"/>
            </p:nvSpPr>
            <p:spPr bwMode="auto">
              <a:xfrm>
                <a:off x="1682"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7" name="Freeform 1351"/>
              <p:cNvSpPr>
                <a:spLocks/>
              </p:cNvSpPr>
              <p:nvPr userDrawn="1"/>
            </p:nvSpPr>
            <p:spPr bwMode="auto">
              <a:xfrm>
                <a:off x="1771"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8" name="Freeform 1352"/>
              <p:cNvSpPr>
                <a:spLocks/>
              </p:cNvSpPr>
              <p:nvPr userDrawn="1"/>
            </p:nvSpPr>
            <p:spPr bwMode="auto">
              <a:xfrm>
                <a:off x="1860"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9" name="Freeform 1353"/>
              <p:cNvSpPr>
                <a:spLocks/>
              </p:cNvSpPr>
              <p:nvPr userDrawn="1"/>
            </p:nvSpPr>
            <p:spPr bwMode="auto">
              <a:xfrm>
                <a:off x="1950"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0" name="Freeform 1354"/>
              <p:cNvSpPr>
                <a:spLocks/>
              </p:cNvSpPr>
              <p:nvPr userDrawn="1"/>
            </p:nvSpPr>
            <p:spPr bwMode="auto">
              <a:xfrm>
                <a:off x="969"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1" name="Freeform 1355"/>
              <p:cNvSpPr>
                <a:spLocks/>
              </p:cNvSpPr>
              <p:nvPr userDrawn="1"/>
            </p:nvSpPr>
            <p:spPr bwMode="auto">
              <a:xfrm>
                <a:off x="1326"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2" name="Freeform 1356"/>
              <p:cNvSpPr>
                <a:spLocks/>
              </p:cNvSpPr>
              <p:nvPr userDrawn="1"/>
            </p:nvSpPr>
            <p:spPr bwMode="auto">
              <a:xfrm>
                <a:off x="1414"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3" name="Freeform 1357"/>
              <p:cNvSpPr>
                <a:spLocks/>
              </p:cNvSpPr>
              <p:nvPr userDrawn="1"/>
            </p:nvSpPr>
            <p:spPr bwMode="auto">
              <a:xfrm>
                <a:off x="1503"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4" name="Freeform 1358"/>
              <p:cNvSpPr>
                <a:spLocks/>
              </p:cNvSpPr>
              <p:nvPr userDrawn="1"/>
            </p:nvSpPr>
            <p:spPr bwMode="auto">
              <a:xfrm>
                <a:off x="1594" y="1932"/>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5" name="Freeform 1359"/>
              <p:cNvSpPr>
                <a:spLocks/>
              </p:cNvSpPr>
              <p:nvPr userDrawn="1"/>
            </p:nvSpPr>
            <p:spPr bwMode="auto">
              <a:xfrm>
                <a:off x="1682"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6" name="Freeform 1360"/>
              <p:cNvSpPr>
                <a:spLocks/>
              </p:cNvSpPr>
              <p:nvPr userDrawn="1"/>
            </p:nvSpPr>
            <p:spPr bwMode="auto">
              <a:xfrm>
                <a:off x="1771"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7" name="Freeform 1361"/>
              <p:cNvSpPr>
                <a:spLocks/>
              </p:cNvSpPr>
              <p:nvPr userDrawn="1"/>
            </p:nvSpPr>
            <p:spPr bwMode="auto">
              <a:xfrm>
                <a:off x="1860"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8" name="Freeform 1362"/>
              <p:cNvSpPr>
                <a:spLocks/>
              </p:cNvSpPr>
              <p:nvPr userDrawn="1"/>
            </p:nvSpPr>
            <p:spPr bwMode="auto">
              <a:xfrm>
                <a:off x="1950"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9" name="Freeform 1363"/>
              <p:cNvSpPr>
                <a:spLocks/>
              </p:cNvSpPr>
              <p:nvPr userDrawn="1"/>
            </p:nvSpPr>
            <p:spPr bwMode="auto">
              <a:xfrm>
                <a:off x="1057"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0" name="Freeform 1364"/>
              <p:cNvSpPr>
                <a:spLocks/>
              </p:cNvSpPr>
              <p:nvPr userDrawn="1"/>
            </p:nvSpPr>
            <p:spPr bwMode="auto">
              <a:xfrm>
                <a:off x="1414"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1" name="Freeform 1365"/>
              <p:cNvSpPr>
                <a:spLocks/>
              </p:cNvSpPr>
              <p:nvPr userDrawn="1"/>
            </p:nvSpPr>
            <p:spPr bwMode="auto">
              <a:xfrm>
                <a:off x="1503"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2" name="Freeform 1366"/>
              <p:cNvSpPr>
                <a:spLocks/>
              </p:cNvSpPr>
              <p:nvPr userDrawn="1"/>
            </p:nvSpPr>
            <p:spPr bwMode="auto">
              <a:xfrm>
                <a:off x="1860"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3" name="Freeform 1367"/>
              <p:cNvSpPr>
                <a:spLocks/>
              </p:cNvSpPr>
              <p:nvPr userDrawn="1"/>
            </p:nvSpPr>
            <p:spPr bwMode="auto">
              <a:xfrm>
                <a:off x="1950"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7" name="Group 1569"/>
            <p:cNvGrpSpPr>
              <a:grpSpLocks/>
            </p:cNvGrpSpPr>
            <p:nvPr userDrawn="1"/>
          </p:nvGrpSpPr>
          <p:grpSpPr bwMode="auto">
            <a:xfrm>
              <a:off x="521" y="856"/>
              <a:ext cx="2121" cy="3322"/>
              <a:chOff x="521" y="856"/>
              <a:chExt cx="2121" cy="3322"/>
            </a:xfrm>
          </p:grpSpPr>
          <p:sp>
            <p:nvSpPr>
              <p:cNvPr id="374" name="Freeform 1369"/>
              <p:cNvSpPr>
                <a:spLocks/>
              </p:cNvSpPr>
              <p:nvPr userDrawn="1"/>
            </p:nvSpPr>
            <p:spPr bwMode="auto">
              <a:xfrm>
                <a:off x="1146"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5" name="Freeform 1370"/>
              <p:cNvSpPr>
                <a:spLocks/>
              </p:cNvSpPr>
              <p:nvPr userDrawn="1"/>
            </p:nvSpPr>
            <p:spPr bwMode="auto">
              <a:xfrm>
                <a:off x="1682"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6" name="Freeform 1371"/>
              <p:cNvSpPr>
                <a:spLocks/>
              </p:cNvSpPr>
              <p:nvPr userDrawn="1"/>
            </p:nvSpPr>
            <p:spPr bwMode="auto">
              <a:xfrm>
                <a:off x="1950"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7" name="Freeform 1372"/>
              <p:cNvSpPr>
                <a:spLocks/>
              </p:cNvSpPr>
              <p:nvPr userDrawn="1"/>
            </p:nvSpPr>
            <p:spPr bwMode="auto">
              <a:xfrm>
                <a:off x="1235"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8" name="Freeform 1373"/>
              <p:cNvSpPr>
                <a:spLocks/>
              </p:cNvSpPr>
              <p:nvPr userDrawn="1"/>
            </p:nvSpPr>
            <p:spPr bwMode="auto">
              <a:xfrm>
                <a:off x="1771"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9" name="Freeform 1374"/>
              <p:cNvSpPr>
                <a:spLocks/>
              </p:cNvSpPr>
              <p:nvPr userDrawn="1"/>
            </p:nvSpPr>
            <p:spPr bwMode="auto">
              <a:xfrm>
                <a:off x="1594" y="145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0" name="Freeform 1375"/>
              <p:cNvSpPr>
                <a:spLocks/>
              </p:cNvSpPr>
              <p:nvPr userDrawn="1"/>
            </p:nvSpPr>
            <p:spPr bwMode="auto">
              <a:xfrm>
                <a:off x="1860"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1" name="Freeform 1376"/>
              <p:cNvSpPr>
                <a:spLocks/>
              </p:cNvSpPr>
              <p:nvPr userDrawn="1"/>
            </p:nvSpPr>
            <p:spPr bwMode="auto">
              <a:xfrm>
                <a:off x="1682"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2" name="Freeform 1377"/>
              <p:cNvSpPr>
                <a:spLocks/>
              </p:cNvSpPr>
              <p:nvPr userDrawn="1"/>
            </p:nvSpPr>
            <p:spPr bwMode="auto">
              <a:xfrm>
                <a:off x="1950"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3" name="Freeform 1378"/>
              <p:cNvSpPr>
                <a:spLocks/>
              </p:cNvSpPr>
              <p:nvPr userDrawn="1"/>
            </p:nvSpPr>
            <p:spPr bwMode="auto">
              <a:xfrm>
                <a:off x="1771"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4" name="Freeform 1379"/>
              <p:cNvSpPr>
                <a:spLocks/>
              </p:cNvSpPr>
              <p:nvPr userDrawn="1"/>
            </p:nvSpPr>
            <p:spPr bwMode="auto">
              <a:xfrm>
                <a:off x="1414"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5" name="Freeform 1380"/>
              <p:cNvSpPr>
                <a:spLocks/>
              </p:cNvSpPr>
              <p:nvPr userDrawn="1"/>
            </p:nvSpPr>
            <p:spPr bwMode="auto">
              <a:xfrm>
                <a:off x="1503"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6" name="Freeform 1381"/>
              <p:cNvSpPr>
                <a:spLocks/>
              </p:cNvSpPr>
              <p:nvPr userDrawn="1"/>
            </p:nvSpPr>
            <p:spPr bwMode="auto">
              <a:xfrm>
                <a:off x="1594" y="169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7" name="Freeform 1382"/>
              <p:cNvSpPr>
                <a:spLocks/>
              </p:cNvSpPr>
              <p:nvPr userDrawn="1"/>
            </p:nvSpPr>
            <p:spPr bwMode="auto">
              <a:xfrm>
                <a:off x="1414"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8" name="Freeform 1383"/>
              <p:cNvSpPr>
                <a:spLocks/>
              </p:cNvSpPr>
              <p:nvPr userDrawn="1"/>
            </p:nvSpPr>
            <p:spPr bwMode="auto">
              <a:xfrm>
                <a:off x="1503"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9" name="Freeform 1384"/>
              <p:cNvSpPr>
                <a:spLocks/>
              </p:cNvSpPr>
              <p:nvPr userDrawn="1"/>
            </p:nvSpPr>
            <p:spPr bwMode="auto">
              <a:xfrm>
                <a:off x="1594" y="1573"/>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0" name="Freeform 1385"/>
              <p:cNvSpPr>
                <a:spLocks/>
              </p:cNvSpPr>
              <p:nvPr userDrawn="1"/>
            </p:nvSpPr>
            <p:spPr bwMode="auto">
              <a:xfrm>
                <a:off x="1682"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1" name="Freeform 1386"/>
              <p:cNvSpPr>
                <a:spLocks/>
              </p:cNvSpPr>
              <p:nvPr userDrawn="1"/>
            </p:nvSpPr>
            <p:spPr bwMode="auto">
              <a:xfrm>
                <a:off x="1326"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2" name="Freeform 1387"/>
              <p:cNvSpPr>
                <a:spLocks/>
              </p:cNvSpPr>
              <p:nvPr userDrawn="1"/>
            </p:nvSpPr>
            <p:spPr bwMode="auto">
              <a:xfrm>
                <a:off x="1414"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3" name="Freeform 1388"/>
              <p:cNvSpPr>
                <a:spLocks/>
              </p:cNvSpPr>
              <p:nvPr userDrawn="1"/>
            </p:nvSpPr>
            <p:spPr bwMode="auto">
              <a:xfrm>
                <a:off x="1682"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4" name="Freeform 1389"/>
              <p:cNvSpPr>
                <a:spLocks/>
              </p:cNvSpPr>
              <p:nvPr userDrawn="1"/>
            </p:nvSpPr>
            <p:spPr bwMode="auto">
              <a:xfrm>
                <a:off x="1771"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5" name="Freeform 1390"/>
              <p:cNvSpPr>
                <a:spLocks/>
              </p:cNvSpPr>
              <p:nvPr userDrawn="1"/>
            </p:nvSpPr>
            <p:spPr bwMode="auto">
              <a:xfrm>
                <a:off x="1771"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6" name="Freeform 1391"/>
              <p:cNvSpPr>
                <a:spLocks/>
              </p:cNvSpPr>
              <p:nvPr userDrawn="1"/>
            </p:nvSpPr>
            <p:spPr bwMode="auto">
              <a:xfrm>
                <a:off x="1860"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7" name="Freeform 1392"/>
              <p:cNvSpPr>
                <a:spLocks/>
              </p:cNvSpPr>
              <p:nvPr userDrawn="1"/>
            </p:nvSpPr>
            <p:spPr bwMode="auto">
              <a:xfrm>
                <a:off x="1860"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8" name="Freeform 1393"/>
              <p:cNvSpPr>
                <a:spLocks/>
              </p:cNvSpPr>
              <p:nvPr userDrawn="1"/>
            </p:nvSpPr>
            <p:spPr bwMode="auto">
              <a:xfrm>
                <a:off x="1950"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9" name="Freeform 1394"/>
              <p:cNvSpPr>
                <a:spLocks/>
              </p:cNvSpPr>
              <p:nvPr userDrawn="1"/>
            </p:nvSpPr>
            <p:spPr bwMode="auto">
              <a:xfrm>
                <a:off x="1503"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0" name="Freeform 1395"/>
              <p:cNvSpPr>
                <a:spLocks/>
              </p:cNvSpPr>
              <p:nvPr userDrawn="1"/>
            </p:nvSpPr>
            <p:spPr bwMode="auto">
              <a:xfrm>
                <a:off x="878"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1" name="Freeform 1396"/>
              <p:cNvSpPr>
                <a:spLocks/>
              </p:cNvSpPr>
              <p:nvPr userDrawn="1"/>
            </p:nvSpPr>
            <p:spPr bwMode="auto">
              <a:xfrm>
                <a:off x="969"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2" name="Freeform 1397"/>
              <p:cNvSpPr>
                <a:spLocks/>
              </p:cNvSpPr>
              <p:nvPr userDrawn="1"/>
            </p:nvSpPr>
            <p:spPr bwMode="auto">
              <a:xfrm>
                <a:off x="1057"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3" name="Freeform 1398"/>
              <p:cNvSpPr>
                <a:spLocks/>
              </p:cNvSpPr>
              <p:nvPr userDrawn="1"/>
            </p:nvSpPr>
            <p:spPr bwMode="auto">
              <a:xfrm>
                <a:off x="1146"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4" name="Freeform 1399"/>
              <p:cNvSpPr>
                <a:spLocks/>
              </p:cNvSpPr>
              <p:nvPr userDrawn="1"/>
            </p:nvSpPr>
            <p:spPr bwMode="auto">
              <a:xfrm>
                <a:off x="1235"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5" name="Freeform 1400"/>
              <p:cNvSpPr>
                <a:spLocks/>
              </p:cNvSpPr>
              <p:nvPr userDrawn="1"/>
            </p:nvSpPr>
            <p:spPr bwMode="auto">
              <a:xfrm>
                <a:off x="1326"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6" name="Freeform 1401"/>
              <p:cNvSpPr>
                <a:spLocks/>
              </p:cNvSpPr>
              <p:nvPr userDrawn="1"/>
            </p:nvSpPr>
            <p:spPr bwMode="auto">
              <a:xfrm>
                <a:off x="789"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7" name="Freeform 1402"/>
              <p:cNvSpPr>
                <a:spLocks/>
              </p:cNvSpPr>
              <p:nvPr userDrawn="1"/>
            </p:nvSpPr>
            <p:spPr bwMode="auto">
              <a:xfrm>
                <a:off x="878"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8" name="Freeform 1403"/>
              <p:cNvSpPr>
                <a:spLocks/>
              </p:cNvSpPr>
              <p:nvPr userDrawn="1"/>
            </p:nvSpPr>
            <p:spPr bwMode="auto">
              <a:xfrm>
                <a:off x="969"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9" name="Freeform 1404"/>
              <p:cNvSpPr>
                <a:spLocks/>
              </p:cNvSpPr>
              <p:nvPr userDrawn="1"/>
            </p:nvSpPr>
            <p:spPr bwMode="auto">
              <a:xfrm>
                <a:off x="1057"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0" name="Freeform 1405"/>
              <p:cNvSpPr>
                <a:spLocks/>
              </p:cNvSpPr>
              <p:nvPr userDrawn="1"/>
            </p:nvSpPr>
            <p:spPr bwMode="auto">
              <a:xfrm>
                <a:off x="1146"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1" name="Freeform 1406"/>
              <p:cNvSpPr>
                <a:spLocks/>
              </p:cNvSpPr>
              <p:nvPr userDrawn="1"/>
            </p:nvSpPr>
            <p:spPr bwMode="auto">
              <a:xfrm>
                <a:off x="1235"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2" name="Freeform 1407"/>
              <p:cNvSpPr>
                <a:spLocks/>
              </p:cNvSpPr>
              <p:nvPr userDrawn="1"/>
            </p:nvSpPr>
            <p:spPr bwMode="auto">
              <a:xfrm>
                <a:off x="1326"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3" name="Freeform 1408"/>
              <p:cNvSpPr>
                <a:spLocks/>
              </p:cNvSpPr>
              <p:nvPr userDrawn="1"/>
            </p:nvSpPr>
            <p:spPr bwMode="auto">
              <a:xfrm>
                <a:off x="1503"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4" name="Freeform 1409"/>
              <p:cNvSpPr>
                <a:spLocks/>
              </p:cNvSpPr>
              <p:nvPr userDrawn="1"/>
            </p:nvSpPr>
            <p:spPr bwMode="auto">
              <a:xfrm>
                <a:off x="1503"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5" name="Freeform 1410"/>
              <p:cNvSpPr>
                <a:spLocks/>
              </p:cNvSpPr>
              <p:nvPr userDrawn="1"/>
            </p:nvSpPr>
            <p:spPr bwMode="auto">
              <a:xfrm>
                <a:off x="1594" y="133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6" name="Freeform 1411"/>
              <p:cNvSpPr>
                <a:spLocks/>
              </p:cNvSpPr>
              <p:nvPr userDrawn="1"/>
            </p:nvSpPr>
            <p:spPr bwMode="auto">
              <a:xfrm>
                <a:off x="1594" y="1215"/>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7" name="Freeform 1412"/>
              <p:cNvSpPr>
                <a:spLocks/>
              </p:cNvSpPr>
              <p:nvPr userDrawn="1"/>
            </p:nvSpPr>
            <p:spPr bwMode="auto">
              <a:xfrm>
                <a:off x="1682"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8" name="Freeform 1413"/>
              <p:cNvSpPr>
                <a:spLocks/>
              </p:cNvSpPr>
              <p:nvPr userDrawn="1"/>
            </p:nvSpPr>
            <p:spPr bwMode="auto">
              <a:xfrm>
                <a:off x="2039"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9" name="Freeform 1414"/>
              <p:cNvSpPr>
                <a:spLocks/>
              </p:cNvSpPr>
              <p:nvPr userDrawn="1"/>
            </p:nvSpPr>
            <p:spPr bwMode="auto">
              <a:xfrm>
                <a:off x="2128"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0" name="Freeform 1415"/>
              <p:cNvSpPr>
                <a:spLocks/>
              </p:cNvSpPr>
              <p:nvPr userDrawn="1"/>
            </p:nvSpPr>
            <p:spPr bwMode="auto">
              <a:xfrm>
                <a:off x="2219" y="4085"/>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1" name="Freeform 1416"/>
              <p:cNvSpPr>
                <a:spLocks/>
              </p:cNvSpPr>
              <p:nvPr userDrawn="1"/>
            </p:nvSpPr>
            <p:spPr bwMode="auto">
              <a:xfrm>
                <a:off x="2307"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2" name="Freeform 1417"/>
              <p:cNvSpPr>
                <a:spLocks/>
              </p:cNvSpPr>
              <p:nvPr userDrawn="1"/>
            </p:nvSpPr>
            <p:spPr bwMode="auto">
              <a:xfrm>
                <a:off x="2396"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3" name="Freeform 1418"/>
              <p:cNvSpPr>
                <a:spLocks/>
              </p:cNvSpPr>
              <p:nvPr userDrawn="1"/>
            </p:nvSpPr>
            <p:spPr bwMode="auto">
              <a:xfrm>
                <a:off x="2128"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4" name="Freeform 1419"/>
              <p:cNvSpPr>
                <a:spLocks/>
              </p:cNvSpPr>
              <p:nvPr userDrawn="1"/>
            </p:nvSpPr>
            <p:spPr bwMode="auto">
              <a:xfrm>
                <a:off x="2219" y="3964"/>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5" name="Freeform 1420"/>
              <p:cNvSpPr>
                <a:spLocks/>
              </p:cNvSpPr>
              <p:nvPr userDrawn="1"/>
            </p:nvSpPr>
            <p:spPr bwMode="auto">
              <a:xfrm>
                <a:off x="2307"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6" name="Freeform 1421"/>
              <p:cNvSpPr>
                <a:spLocks/>
              </p:cNvSpPr>
              <p:nvPr userDrawn="1"/>
            </p:nvSpPr>
            <p:spPr bwMode="auto">
              <a:xfrm>
                <a:off x="2396"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7" name="Freeform 1422"/>
              <p:cNvSpPr>
                <a:spLocks/>
              </p:cNvSpPr>
              <p:nvPr userDrawn="1"/>
            </p:nvSpPr>
            <p:spPr bwMode="auto">
              <a:xfrm>
                <a:off x="2485"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8" name="Freeform 1423"/>
              <p:cNvSpPr>
                <a:spLocks/>
              </p:cNvSpPr>
              <p:nvPr userDrawn="1"/>
            </p:nvSpPr>
            <p:spPr bwMode="auto">
              <a:xfrm>
                <a:off x="2039"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9" name="Freeform 1424"/>
              <p:cNvSpPr>
                <a:spLocks/>
              </p:cNvSpPr>
              <p:nvPr userDrawn="1"/>
            </p:nvSpPr>
            <p:spPr bwMode="auto">
              <a:xfrm>
                <a:off x="2575" y="4085"/>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0" name="Freeform 1425"/>
              <p:cNvSpPr>
                <a:spLocks/>
              </p:cNvSpPr>
              <p:nvPr userDrawn="1"/>
            </p:nvSpPr>
            <p:spPr bwMode="auto">
              <a:xfrm>
                <a:off x="2485"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1" name="Freeform 1426"/>
              <p:cNvSpPr>
                <a:spLocks/>
              </p:cNvSpPr>
              <p:nvPr userDrawn="1"/>
            </p:nvSpPr>
            <p:spPr bwMode="auto">
              <a:xfrm>
                <a:off x="2575" y="3964"/>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2" name="Freeform 1427"/>
              <p:cNvSpPr>
                <a:spLocks/>
              </p:cNvSpPr>
              <p:nvPr userDrawn="1"/>
            </p:nvSpPr>
            <p:spPr bwMode="auto">
              <a:xfrm>
                <a:off x="878"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3" name="Freeform 1428"/>
              <p:cNvSpPr>
                <a:spLocks/>
              </p:cNvSpPr>
              <p:nvPr userDrawn="1"/>
            </p:nvSpPr>
            <p:spPr bwMode="auto">
              <a:xfrm>
                <a:off x="969"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4" name="Freeform 1429"/>
              <p:cNvSpPr>
                <a:spLocks/>
              </p:cNvSpPr>
              <p:nvPr userDrawn="1"/>
            </p:nvSpPr>
            <p:spPr bwMode="auto">
              <a:xfrm>
                <a:off x="521"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5" name="Freeform 1430"/>
              <p:cNvSpPr>
                <a:spLocks/>
              </p:cNvSpPr>
              <p:nvPr userDrawn="1"/>
            </p:nvSpPr>
            <p:spPr bwMode="auto">
              <a:xfrm>
                <a:off x="612" y="4085"/>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6" name="Freeform 1431"/>
              <p:cNvSpPr>
                <a:spLocks/>
              </p:cNvSpPr>
              <p:nvPr userDrawn="1"/>
            </p:nvSpPr>
            <p:spPr bwMode="auto">
              <a:xfrm>
                <a:off x="969"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7" name="Freeform 1432"/>
              <p:cNvSpPr>
                <a:spLocks/>
              </p:cNvSpPr>
              <p:nvPr userDrawn="1"/>
            </p:nvSpPr>
            <p:spPr bwMode="auto">
              <a:xfrm>
                <a:off x="1057"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8" name="Freeform 1433"/>
              <p:cNvSpPr>
                <a:spLocks/>
              </p:cNvSpPr>
              <p:nvPr userDrawn="1"/>
            </p:nvSpPr>
            <p:spPr bwMode="auto">
              <a:xfrm>
                <a:off x="1146"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9" name="Freeform 1434"/>
              <p:cNvSpPr>
                <a:spLocks/>
              </p:cNvSpPr>
              <p:nvPr userDrawn="1"/>
            </p:nvSpPr>
            <p:spPr bwMode="auto">
              <a:xfrm>
                <a:off x="1235"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0" name="Freeform 1435"/>
              <p:cNvSpPr>
                <a:spLocks/>
              </p:cNvSpPr>
              <p:nvPr userDrawn="1"/>
            </p:nvSpPr>
            <p:spPr bwMode="auto">
              <a:xfrm>
                <a:off x="1326"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1" name="Freeform 1436"/>
              <p:cNvSpPr>
                <a:spLocks/>
              </p:cNvSpPr>
              <p:nvPr userDrawn="1"/>
            </p:nvSpPr>
            <p:spPr bwMode="auto">
              <a:xfrm>
                <a:off x="1414"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2" name="Freeform 1437"/>
              <p:cNvSpPr>
                <a:spLocks/>
              </p:cNvSpPr>
              <p:nvPr userDrawn="1"/>
            </p:nvSpPr>
            <p:spPr bwMode="auto">
              <a:xfrm>
                <a:off x="1503"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3" name="Freeform 1438"/>
              <p:cNvSpPr>
                <a:spLocks/>
              </p:cNvSpPr>
              <p:nvPr userDrawn="1"/>
            </p:nvSpPr>
            <p:spPr bwMode="auto">
              <a:xfrm>
                <a:off x="1594" y="4085"/>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4" name="Freeform 1439"/>
              <p:cNvSpPr>
                <a:spLocks/>
              </p:cNvSpPr>
              <p:nvPr userDrawn="1"/>
            </p:nvSpPr>
            <p:spPr bwMode="auto">
              <a:xfrm>
                <a:off x="1682"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5" name="Freeform 1440"/>
              <p:cNvSpPr>
                <a:spLocks/>
              </p:cNvSpPr>
              <p:nvPr userDrawn="1"/>
            </p:nvSpPr>
            <p:spPr bwMode="auto">
              <a:xfrm>
                <a:off x="1771"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6" name="Freeform 1441"/>
              <p:cNvSpPr>
                <a:spLocks/>
              </p:cNvSpPr>
              <p:nvPr userDrawn="1"/>
            </p:nvSpPr>
            <p:spPr bwMode="auto">
              <a:xfrm>
                <a:off x="1860"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7" name="Freeform 1442"/>
              <p:cNvSpPr>
                <a:spLocks/>
              </p:cNvSpPr>
              <p:nvPr userDrawn="1"/>
            </p:nvSpPr>
            <p:spPr bwMode="auto">
              <a:xfrm>
                <a:off x="1950"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8" name="Freeform 1443"/>
              <p:cNvSpPr>
                <a:spLocks/>
              </p:cNvSpPr>
              <p:nvPr userDrawn="1"/>
            </p:nvSpPr>
            <p:spPr bwMode="auto">
              <a:xfrm>
                <a:off x="521"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9" name="Freeform 1444"/>
              <p:cNvSpPr>
                <a:spLocks/>
              </p:cNvSpPr>
              <p:nvPr userDrawn="1"/>
            </p:nvSpPr>
            <p:spPr bwMode="auto">
              <a:xfrm>
                <a:off x="612" y="3964"/>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0" name="Freeform 1445"/>
              <p:cNvSpPr>
                <a:spLocks/>
              </p:cNvSpPr>
              <p:nvPr userDrawn="1"/>
            </p:nvSpPr>
            <p:spPr bwMode="auto">
              <a:xfrm>
                <a:off x="701"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1" name="Freeform 1446"/>
              <p:cNvSpPr>
                <a:spLocks/>
              </p:cNvSpPr>
              <p:nvPr userDrawn="1"/>
            </p:nvSpPr>
            <p:spPr bwMode="auto">
              <a:xfrm>
                <a:off x="1057"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2" name="Freeform 1447"/>
              <p:cNvSpPr>
                <a:spLocks/>
              </p:cNvSpPr>
              <p:nvPr userDrawn="1"/>
            </p:nvSpPr>
            <p:spPr bwMode="auto">
              <a:xfrm>
                <a:off x="1146"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3" name="Freeform 1448"/>
              <p:cNvSpPr>
                <a:spLocks/>
              </p:cNvSpPr>
              <p:nvPr userDrawn="1"/>
            </p:nvSpPr>
            <p:spPr bwMode="auto">
              <a:xfrm>
                <a:off x="1235"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4" name="Freeform 1449"/>
              <p:cNvSpPr>
                <a:spLocks/>
              </p:cNvSpPr>
              <p:nvPr userDrawn="1"/>
            </p:nvSpPr>
            <p:spPr bwMode="auto">
              <a:xfrm>
                <a:off x="1326"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5" name="Freeform 1450"/>
              <p:cNvSpPr>
                <a:spLocks/>
              </p:cNvSpPr>
              <p:nvPr userDrawn="1"/>
            </p:nvSpPr>
            <p:spPr bwMode="auto">
              <a:xfrm>
                <a:off x="1414"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6" name="Freeform 1451"/>
              <p:cNvSpPr>
                <a:spLocks/>
              </p:cNvSpPr>
              <p:nvPr userDrawn="1"/>
            </p:nvSpPr>
            <p:spPr bwMode="auto">
              <a:xfrm>
                <a:off x="1503"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7" name="Freeform 1452"/>
              <p:cNvSpPr>
                <a:spLocks/>
              </p:cNvSpPr>
              <p:nvPr userDrawn="1"/>
            </p:nvSpPr>
            <p:spPr bwMode="auto">
              <a:xfrm>
                <a:off x="1594" y="3964"/>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8" name="Freeform 1453"/>
              <p:cNvSpPr>
                <a:spLocks/>
              </p:cNvSpPr>
              <p:nvPr userDrawn="1"/>
            </p:nvSpPr>
            <p:spPr bwMode="auto">
              <a:xfrm>
                <a:off x="1682"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9" name="Freeform 1454"/>
              <p:cNvSpPr>
                <a:spLocks/>
              </p:cNvSpPr>
              <p:nvPr userDrawn="1"/>
            </p:nvSpPr>
            <p:spPr bwMode="auto">
              <a:xfrm>
                <a:off x="1771"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0" name="Freeform 1455"/>
              <p:cNvSpPr>
                <a:spLocks/>
              </p:cNvSpPr>
              <p:nvPr userDrawn="1"/>
            </p:nvSpPr>
            <p:spPr bwMode="auto">
              <a:xfrm>
                <a:off x="1860"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1" name="Freeform 1456"/>
              <p:cNvSpPr>
                <a:spLocks/>
              </p:cNvSpPr>
              <p:nvPr userDrawn="1"/>
            </p:nvSpPr>
            <p:spPr bwMode="auto">
              <a:xfrm>
                <a:off x="1950"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2" name="Freeform 1457"/>
              <p:cNvSpPr>
                <a:spLocks/>
              </p:cNvSpPr>
              <p:nvPr userDrawn="1"/>
            </p:nvSpPr>
            <p:spPr bwMode="auto">
              <a:xfrm>
                <a:off x="521"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3" name="Freeform 1458"/>
              <p:cNvSpPr>
                <a:spLocks/>
              </p:cNvSpPr>
              <p:nvPr userDrawn="1"/>
            </p:nvSpPr>
            <p:spPr bwMode="auto">
              <a:xfrm>
                <a:off x="612" y="384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4" name="Freeform 1459"/>
              <p:cNvSpPr>
                <a:spLocks/>
              </p:cNvSpPr>
              <p:nvPr userDrawn="1"/>
            </p:nvSpPr>
            <p:spPr bwMode="auto">
              <a:xfrm>
                <a:off x="701"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5" name="Freeform 1460"/>
              <p:cNvSpPr>
                <a:spLocks/>
              </p:cNvSpPr>
              <p:nvPr userDrawn="1"/>
            </p:nvSpPr>
            <p:spPr bwMode="auto">
              <a:xfrm>
                <a:off x="789"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6" name="Freeform 1461"/>
              <p:cNvSpPr>
                <a:spLocks/>
              </p:cNvSpPr>
              <p:nvPr userDrawn="1"/>
            </p:nvSpPr>
            <p:spPr bwMode="auto">
              <a:xfrm>
                <a:off x="521"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7" name="Freeform 1462"/>
              <p:cNvSpPr>
                <a:spLocks/>
              </p:cNvSpPr>
              <p:nvPr userDrawn="1"/>
            </p:nvSpPr>
            <p:spPr bwMode="auto">
              <a:xfrm>
                <a:off x="612" y="372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8" name="Freeform 1463"/>
              <p:cNvSpPr>
                <a:spLocks/>
              </p:cNvSpPr>
              <p:nvPr userDrawn="1"/>
            </p:nvSpPr>
            <p:spPr bwMode="auto">
              <a:xfrm>
                <a:off x="701"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9" name="Freeform 1464"/>
              <p:cNvSpPr>
                <a:spLocks/>
              </p:cNvSpPr>
              <p:nvPr userDrawn="1"/>
            </p:nvSpPr>
            <p:spPr bwMode="auto">
              <a:xfrm>
                <a:off x="789"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0" name="Freeform 1465"/>
              <p:cNvSpPr>
                <a:spLocks/>
              </p:cNvSpPr>
              <p:nvPr userDrawn="1"/>
            </p:nvSpPr>
            <p:spPr bwMode="auto">
              <a:xfrm>
                <a:off x="878"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1" name="Freeform 1466"/>
              <p:cNvSpPr>
                <a:spLocks/>
              </p:cNvSpPr>
              <p:nvPr userDrawn="1"/>
            </p:nvSpPr>
            <p:spPr bwMode="auto">
              <a:xfrm>
                <a:off x="612" y="360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2" name="Freeform 1467"/>
              <p:cNvSpPr>
                <a:spLocks/>
              </p:cNvSpPr>
              <p:nvPr userDrawn="1"/>
            </p:nvSpPr>
            <p:spPr bwMode="auto">
              <a:xfrm>
                <a:off x="878"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3" name="Freeform 1468"/>
              <p:cNvSpPr>
                <a:spLocks/>
              </p:cNvSpPr>
              <p:nvPr userDrawn="1"/>
            </p:nvSpPr>
            <p:spPr bwMode="auto">
              <a:xfrm>
                <a:off x="521"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4" name="Freeform 1469"/>
              <p:cNvSpPr>
                <a:spLocks/>
              </p:cNvSpPr>
              <p:nvPr userDrawn="1"/>
            </p:nvSpPr>
            <p:spPr bwMode="auto">
              <a:xfrm>
                <a:off x="701"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5" name="Freeform 1470"/>
              <p:cNvSpPr>
                <a:spLocks/>
              </p:cNvSpPr>
              <p:nvPr userDrawn="1"/>
            </p:nvSpPr>
            <p:spPr bwMode="auto">
              <a:xfrm>
                <a:off x="789"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6" name="Freeform 1471"/>
              <p:cNvSpPr>
                <a:spLocks/>
              </p:cNvSpPr>
              <p:nvPr userDrawn="1"/>
            </p:nvSpPr>
            <p:spPr bwMode="auto">
              <a:xfrm>
                <a:off x="612" y="312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7" name="Freeform 1472"/>
              <p:cNvSpPr>
                <a:spLocks/>
              </p:cNvSpPr>
              <p:nvPr userDrawn="1"/>
            </p:nvSpPr>
            <p:spPr bwMode="auto">
              <a:xfrm>
                <a:off x="701"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8" name="Freeform 1473"/>
              <p:cNvSpPr>
                <a:spLocks/>
              </p:cNvSpPr>
              <p:nvPr userDrawn="1"/>
            </p:nvSpPr>
            <p:spPr bwMode="auto">
              <a:xfrm>
                <a:off x="789"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9" name="Freeform 1474"/>
              <p:cNvSpPr>
                <a:spLocks/>
              </p:cNvSpPr>
              <p:nvPr userDrawn="1"/>
            </p:nvSpPr>
            <p:spPr bwMode="auto">
              <a:xfrm>
                <a:off x="878"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0" name="Freeform 1475"/>
              <p:cNvSpPr>
                <a:spLocks/>
              </p:cNvSpPr>
              <p:nvPr userDrawn="1"/>
            </p:nvSpPr>
            <p:spPr bwMode="auto">
              <a:xfrm>
                <a:off x="521"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1" name="Freeform 1476"/>
              <p:cNvSpPr>
                <a:spLocks/>
              </p:cNvSpPr>
              <p:nvPr userDrawn="1"/>
            </p:nvSpPr>
            <p:spPr bwMode="auto">
              <a:xfrm>
                <a:off x="612" y="3009"/>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2" name="Freeform 1477"/>
              <p:cNvSpPr>
                <a:spLocks/>
              </p:cNvSpPr>
              <p:nvPr userDrawn="1"/>
            </p:nvSpPr>
            <p:spPr bwMode="auto">
              <a:xfrm>
                <a:off x="701"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3" name="Freeform 1478"/>
              <p:cNvSpPr>
                <a:spLocks/>
              </p:cNvSpPr>
              <p:nvPr userDrawn="1"/>
            </p:nvSpPr>
            <p:spPr bwMode="auto">
              <a:xfrm>
                <a:off x="789"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4" name="Freeform 1479"/>
              <p:cNvSpPr>
                <a:spLocks/>
              </p:cNvSpPr>
              <p:nvPr userDrawn="1"/>
            </p:nvSpPr>
            <p:spPr bwMode="auto">
              <a:xfrm>
                <a:off x="878"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5" name="Freeform 1480"/>
              <p:cNvSpPr>
                <a:spLocks/>
              </p:cNvSpPr>
              <p:nvPr userDrawn="1"/>
            </p:nvSpPr>
            <p:spPr bwMode="auto">
              <a:xfrm>
                <a:off x="521"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6" name="Freeform 1481"/>
              <p:cNvSpPr>
                <a:spLocks/>
              </p:cNvSpPr>
              <p:nvPr userDrawn="1"/>
            </p:nvSpPr>
            <p:spPr bwMode="auto">
              <a:xfrm>
                <a:off x="612" y="2888"/>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7" name="Freeform 1482"/>
              <p:cNvSpPr>
                <a:spLocks/>
              </p:cNvSpPr>
              <p:nvPr userDrawn="1"/>
            </p:nvSpPr>
            <p:spPr bwMode="auto">
              <a:xfrm>
                <a:off x="701"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8" name="Freeform 1483"/>
              <p:cNvSpPr>
                <a:spLocks/>
              </p:cNvSpPr>
              <p:nvPr userDrawn="1"/>
            </p:nvSpPr>
            <p:spPr bwMode="auto">
              <a:xfrm>
                <a:off x="789"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9" name="Freeform 1484"/>
              <p:cNvSpPr>
                <a:spLocks/>
              </p:cNvSpPr>
              <p:nvPr userDrawn="1"/>
            </p:nvSpPr>
            <p:spPr bwMode="auto">
              <a:xfrm>
                <a:off x="878"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0" name="Freeform 1485"/>
              <p:cNvSpPr>
                <a:spLocks/>
              </p:cNvSpPr>
              <p:nvPr userDrawn="1"/>
            </p:nvSpPr>
            <p:spPr bwMode="auto">
              <a:xfrm>
                <a:off x="521"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1" name="Freeform 1486"/>
              <p:cNvSpPr>
                <a:spLocks/>
              </p:cNvSpPr>
              <p:nvPr userDrawn="1"/>
            </p:nvSpPr>
            <p:spPr bwMode="auto">
              <a:xfrm>
                <a:off x="612" y="2769"/>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2" name="Freeform 1487"/>
              <p:cNvSpPr>
                <a:spLocks/>
              </p:cNvSpPr>
              <p:nvPr userDrawn="1"/>
            </p:nvSpPr>
            <p:spPr bwMode="auto">
              <a:xfrm>
                <a:off x="701"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3" name="Freeform 1488"/>
              <p:cNvSpPr>
                <a:spLocks/>
              </p:cNvSpPr>
              <p:nvPr userDrawn="1"/>
            </p:nvSpPr>
            <p:spPr bwMode="auto">
              <a:xfrm>
                <a:off x="789"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4" name="Freeform 1489"/>
              <p:cNvSpPr>
                <a:spLocks/>
              </p:cNvSpPr>
              <p:nvPr userDrawn="1"/>
            </p:nvSpPr>
            <p:spPr bwMode="auto">
              <a:xfrm>
                <a:off x="878"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5" name="Freeform 1490"/>
              <p:cNvSpPr>
                <a:spLocks/>
              </p:cNvSpPr>
              <p:nvPr userDrawn="1"/>
            </p:nvSpPr>
            <p:spPr bwMode="auto">
              <a:xfrm>
                <a:off x="521"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6" name="Freeform 1491"/>
              <p:cNvSpPr>
                <a:spLocks/>
              </p:cNvSpPr>
              <p:nvPr userDrawn="1"/>
            </p:nvSpPr>
            <p:spPr bwMode="auto">
              <a:xfrm>
                <a:off x="612" y="2650"/>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7" name="Freeform 1492"/>
              <p:cNvSpPr>
                <a:spLocks/>
              </p:cNvSpPr>
              <p:nvPr userDrawn="1"/>
            </p:nvSpPr>
            <p:spPr bwMode="auto">
              <a:xfrm>
                <a:off x="701"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8" name="Freeform 1493"/>
              <p:cNvSpPr>
                <a:spLocks/>
              </p:cNvSpPr>
              <p:nvPr userDrawn="1"/>
            </p:nvSpPr>
            <p:spPr bwMode="auto">
              <a:xfrm>
                <a:off x="789"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9" name="Freeform 1494"/>
              <p:cNvSpPr>
                <a:spLocks/>
              </p:cNvSpPr>
              <p:nvPr userDrawn="1"/>
            </p:nvSpPr>
            <p:spPr bwMode="auto">
              <a:xfrm>
                <a:off x="878"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0" name="Freeform 1495"/>
              <p:cNvSpPr>
                <a:spLocks/>
              </p:cNvSpPr>
              <p:nvPr userDrawn="1"/>
            </p:nvSpPr>
            <p:spPr bwMode="auto">
              <a:xfrm>
                <a:off x="521"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1" name="Freeform 1496"/>
              <p:cNvSpPr>
                <a:spLocks/>
              </p:cNvSpPr>
              <p:nvPr userDrawn="1"/>
            </p:nvSpPr>
            <p:spPr bwMode="auto">
              <a:xfrm>
                <a:off x="612" y="2529"/>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2" name="Freeform 1497"/>
              <p:cNvSpPr>
                <a:spLocks/>
              </p:cNvSpPr>
              <p:nvPr userDrawn="1"/>
            </p:nvSpPr>
            <p:spPr bwMode="auto">
              <a:xfrm>
                <a:off x="701"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3" name="Freeform 1498"/>
              <p:cNvSpPr>
                <a:spLocks/>
              </p:cNvSpPr>
              <p:nvPr userDrawn="1"/>
            </p:nvSpPr>
            <p:spPr bwMode="auto">
              <a:xfrm>
                <a:off x="789"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4" name="Freeform 1499"/>
              <p:cNvSpPr>
                <a:spLocks/>
              </p:cNvSpPr>
              <p:nvPr userDrawn="1"/>
            </p:nvSpPr>
            <p:spPr bwMode="auto">
              <a:xfrm>
                <a:off x="878"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5" name="Freeform 1500"/>
              <p:cNvSpPr>
                <a:spLocks/>
              </p:cNvSpPr>
              <p:nvPr userDrawn="1"/>
            </p:nvSpPr>
            <p:spPr bwMode="auto">
              <a:xfrm>
                <a:off x="521"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6" name="Freeform 1501"/>
              <p:cNvSpPr>
                <a:spLocks/>
              </p:cNvSpPr>
              <p:nvPr userDrawn="1"/>
            </p:nvSpPr>
            <p:spPr bwMode="auto">
              <a:xfrm>
                <a:off x="701"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7" name="Freeform 1502"/>
              <p:cNvSpPr>
                <a:spLocks/>
              </p:cNvSpPr>
              <p:nvPr userDrawn="1"/>
            </p:nvSpPr>
            <p:spPr bwMode="auto">
              <a:xfrm>
                <a:off x="789"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8" name="Freeform 1503"/>
              <p:cNvSpPr>
                <a:spLocks/>
              </p:cNvSpPr>
              <p:nvPr userDrawn="1"/>
            </p:nvSpPr>
            <p:spPr bwMode="auto">
              <a:xfrm>
                <a:off x="521"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9" name="Freeform 1504"/>
              <p:cNvSpPr>
                <a:spLocks/>
              </p:cNvSpPr>
              <p:nvPr userDrawn="1"/>
            </p:nvSpPr>
            <p:spPr bwMode="auto">
              <a:xfrm>
                <a:off x="612" y="348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0" name="Freeform 1505"/>
              <p:cNvSpPr>
                <a:spLocks/>
              </p:cNvSpPr>
              <p:nvPr userDrawn="1"/>
            </p:nvSpPr>
            <p:spPr bwMode="auto">
              <a:xfrm>
                <a:off x="878"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1" name="Freeform 1506"/>
              <p:cNvSpPr>
                <a:spLocks/>
              </p:cNvSpPr>
              <p:nvPr userDrawn="1"/>
            </p:nvSpPr>
            <p:spPr bwMode="auto">
              <a:xfrm>
                <a:off x="701"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2" name="Freeform 1507"/>
              <p:cNvSpPr>
                <a:spLocks/>
              </p:cNvSpPr>
              <p:nvPr userDrawn="1"/>
            </p:nvSpPr>
            <p:spPr bwMode="auto">
              <a:xfrm>
                <a:off x="789"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3" name="Freeform 1508"/>
              <p:cNvSpPr>
                <a:spLocks/>
              </p:cNvSpPr>
              <p:nvPr userDrawn="1"/>
            </p:nvSpPr>
            <p:spPr bwMode="auto">
              <a:xfrm>
                <a:off x="521"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4" name="Freeform 1509"/>
              <p:cNvSpPr>
                <a:spLocks/>
              </p:cNvSpPr>
              <p:nvPr userDrawn="1"/>
            </p:nvSpPr>
            <p:spPr bwMode="auto">
              <a:xfrm>
                <a:off x="612" y="324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5" name="Freeform 1510"/>
              <p:cNvSpPr>
                <a:spLocks/>
              </p:cNvSpPr>
              <p:nvPr userDrawn="1"/>
            </p:nvSpPr>
            <p:spPr bwMode="auto">
              <a:xfrm>
                <a:off x="878"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6" name="Freeform 1511"/>
              <p:cNvSpPr>
                <a:spLocks/>
              </p:cNvSpPr>
              <p:nvPr userDrawn="1"/>
            </p:nvSpPr>
            <p:spPr bwMode="auto">
              <a:xfrm>
                <a:off x="521"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7" name="Freeform 1512"/>
              <p:cNvSpPr>
                <a:spLocks/>
              </p:cNvSpPr>
              <p:nvPr userDrawn="1"/>
            </p:nvSpPr>
            <p:spPr bwMode="auto">
              <a:xfrm>
                <a:off x="701"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8" name="Freeform 1513"/>
              <p:cNvSpPr>
                <a:spLocks/>
              </p:cNvSpPr>
              <p:nvPr userDrawn="1"/>
            </p:nvSpPr>
            <p:spPr bwMode="auto">
              <a:xfrm>
                <a:off x="789"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9" name="Freeform 1514"/>
              <p:cNvSpPr>
                <a:spLocks/>
              </p:cNvSpPr>
              <p:nvPr userDrawn="1"/>
            </p:nvSpPr>
            <p:spPr bwMode="auto">
              <a:xfrm>
                <a:off x="612" y="3367"/>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0" name="Freeform 1515"/>
              <p:cNvSpPr>
                <a:spLocks/>
              </p:cNvSpPr>
              <p:nvPr userDrawn="1"/>
            </p:nvSpPr>
            <p:spPr bwMode="auto">
              <a:xfrm>
                <a:off x="878"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1" name="Freeform 1516"/>
              <p:cNvSpPr>
                <a:spLocks/>
              </p:cNvSpPr>
              <p:nvPr userDrawn="1"/>
            </p:nvSpPr>
            <p:spPr bwMode="auto">
              <a:xfrm>
                <a:off x="789"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2" name="Freeform 1517"/>
              <p:cNvSpPr>
                <a:spLocks/>
              </p:cNvSpPr>
              <p:nvPr userDrawn="1"/>
            </p:nvSpPr>
            <p:spPr bwMode="auto">
              <a:xfrm>
                <a:off x="878"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3" name="Freeform 1518"/>
              <p:cNvSpPr>
                <a:spLocks/>
              </p:cNvSpPr>
              <p:nvPr userDrawn="1"/>
            </p:nvSpPr>
            <p:spPr bwMode="auto">
              <a:xfrm>
                <a:off x="701"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4" name="Freeform 1519"/>
              <p:cNvSpPr>
                <a:spLocks/>
              </p:cNvSpPr>
              <p:nvPr userDrawn="1"/>
            </p:nvSpPr>
            <p:spPr bwMode="auto">
              <a:xfrm>
                <a:off x="789"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5" name="Freeform 1520"/>
              <p:cNvSpPr>
                <a:spLocks/>
              </p:cNvSpPr>
              <p:nvPr userDrawn="1"/>
            </p:nvSpPr>
            <p:spPr bwMode="auto">
              <a:xfrm>
                <a:off x="878"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6" name="Freeform 1521"/>
              <p:cNvSpPr>
                <a:spLocks/>
              </p:cNvSpPr>
              <p:nvPr userDrawn="1"/>
            </p:nvSpPr>
            <p:spPr bwMode="auto">
              <a:xfrm>
                <a:off x="2575" y="1452"/>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7" name="Freeform 1522"/>
              <p:cNvSpPr>
                <a:spLocks/>
              </p:cNvSpPr>
              <p:nvPr userDrawn="1"/>
            </p:nvSpPr>
            <p:spPr bwMode="auto">
              <a:xfrm>
                <a:off x="2485"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8" name="Freeform 1523"/>
              <p:cNvSpPr>
                <a:spLocks/>
              </p:cNvSpPr>
              <p:nvPr userDrawn="1"/>
            </p:nvSpPr>
            <p:spPr bwMode="auto">
              <a:xfrm>
                <a:off x="2575" y="1334"/>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9" name="Freeform 1524"/>
              <p:cNvSpPr>
                <a:spLocks/>
              </p:cNvSpPr>
              <p:nvPr userDrawn="1"/>
            </p:nvSpPr>
            <p:spPr bwMode="auto">
              <a:xfrm>
                <a:off x="2396"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0" name="Freeform 1525"/>
              <p:cNvSpPr>
                <a:spLocks/>
              </p:cNvSpPr>
              <p:nvPr userDrawn="1"/>
            </p:nvSpPr>
            <p:spPr bwMode="auto">
              <a:xfrm>
                <a:off x="2485"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1" name="Freeform 1526"/>
              <p:cNvSpPr>
                <a:spLocks/>
              </p:cNvSpPr>
              <p:nvPr userDrawn="1"/>
            </p:nvSpPr>
            <p:spPr bwMode="auto">
              <a:xfrm>
                <a:off x="2575" y="1215"/>
                <a:ext cx="67"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2" name="Freeform 1527"/>
              <p:cNvSpPr>
                <a:spLocks/>
              </p:cNvSpPr>
              <p:nvPr userDrawn="1"/>
            </p:nvSpPr>
            <p:spPr bwMode="auto">
              <a:xfrm>
                <a:off x="2128"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3" name="Freeform 1528"/>
              <p:cNvSpPr>
                <a:spLocks/>
              </p:cNvSpPr>
              <p:nvPr userDrawn="1"/>
            </p:nvSpPr>
            <p:spPr bwMode="auto">
              <a:xfrm>
                <a:off x="2219" y="109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4" name="Freeform 1529"/>
              <p:cNvSpPr>
                <a:spLocks/>
              </p:cNvSpPr>
              <p:nvPr userDrawn="1"/>
            </p:nvSpPr>
            <p:spPr bwMode="auto">
              <a:xfrm>
                <a:off x="2307"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5" name="Freeform 1530"/>
              <p:cNvSpPr>
                <a:spLocks/>
              </p:cNvSpPr>
              <p:nvPr userDrawn="1"/>
            </p:nvSpPr>
            <p:spPr bwMode="auto">
              <a:xfrm>
                <a:off x="2396"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6" name="Freeform 1531"/>
              <p:cNvSpPr>
                <a:spLocks/>
              </p:cNvSpPr>
              <p:nvPr userDrawn="1"/>
            </p:nvSpPr>
            <p:spPr bwMode="auto">
              <a:xfrm>
                <a:off x="2485"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7" name="Freeform 1532"/>
              <p:cNvSpPr>
                <a:spLocks/>
              </p:cNvSpPr>
              <p:nvPr userDrawn="1"/>
            </p:nvSpPr>
            <p:spPr bwMode="auto">
              <a:xfrm>
                <a:off x="2575" y="1094"/>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8" name="Freeform 1533"/>
              <p:cNvSpPr>
                <a:spLocks/>
              </p:cNvSpPr>
              <p:nvPr userDrawn="1"/>
            </p:nvSpPr>
            <p:spPr bwMode="auto">
              <a:xfrm>
                <a:off x="2039"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9" name="Freeform 1534"/>
              <p:cNvSpPr>
                <a:spLocks/>
              </p:cNvSpPr>
              <p:nvPr userDrawn="1"/>
            </p:nvSpPr>
            <p:spPr bwMode="auto">
              <a:xfrm>
                <a:off x="2128"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0" name="Freeform 1535"/>
              <p:cNvSpPr>
                <a:spLocks/>
              </p:cNvSpPr>
              <p:nvPr userDrawn="1"/>
            </p:nvSpPr>
            <p:spPr bwMode="auto">
              <a:xfrm>
                <a:off x="2219" y="975"/>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1" name="Freeform 1536"/>
              <p:cNvSpPr>
                <a:spLocks/>
              </p:cNvSpPr>
              <p:nvPr userDrawn="1"/>
            </p:nvSpPr>
            <p:spPr bwMode="auto">
              <a:xfrm>
                <a:off x="2307"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2" name="Freeform 1537"/>
              <p:cNvSpPr>
                <a:spLocks/>
              </p:cNvSpPr>
              <p:nvPr userDrawn="1"/>
            </p:nvSpPr>
            <p:spPr bwMode="auto">
              <a:xfrm>
                <a:off x="2396"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3" name="Freeform 1538"/>
              <p:cNvSpPr>
                <a:spLocks/>
              </p:cNvSpPr>
              <p:nvPr userDrawn="1"/>
            </p:nvSpPr>
            <p:spPr bwMode="auto">
              <a:xfrm>
                <a:off x="2485"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4" name="Freeform 1539"/>
              <p:cNvSpPr>
                <a:spLocks/>
              </p:cNvSpPr>
              <p:nvPr userDrawn="1"/>
            </p:nvSpPr>
            <p:spPr bwMode="auto">
              <a:xfrm>
                <a:off x="2575" y="975"/>
                <a:ext cx="67"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5" name="Freeform 1540"/>
              <p:cNvSpPr>
                <a:spLocks/>
              </p:cNvSpPr>
              <p:nvPr userDrawn="1"/>
            </p:nvSpPr>
            <p:spPr bwMode="auto">
              <a:xfrm>
                <a:off x="2039"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6" name="Freeform 1541"/>
              <p:cNvSpPr>
                <a:spLocks/>
              </p:cNvSpPr>
              <p:nvPr userDrawn="1"/>
            </p:nvSpPr>
            <p:spPr bwMode="auto">
              <a:xfrm>
                <a:off x="2128"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7" name="Freeform 1542"/>
              <p:cNvSpPr>
                <a:spLocks/>
              </p:cNvSpPr>
              <p:nvPr userDrawn="1"/>
            </p:nvSpPr>
            <p:spPr bwMode="auto">
              <a:xfrm>
                <a:off x="2219" y="85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8" name="Freeform 1543"/>
              <p:cNvSpPr>
                <a:spLocks/>
              </p:cNvSpPr>
              <p:nvPr userDrawn="1"/>
            </p:nvSpPr>
            <p:spPr bwMode="auto">
              <a:xfrm>
                <a:off x="2307"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9" name="Freeform 1544"/>
              <p:cNvSpPr>
                <a:spLocks/>
              </p:cNvSpPr>
              <p:nvPr userDrawn="1"/>
            </p:nvSpPr>
            <p:spPr bwMode="auto">
              <a:xfrm>
                <a:off x="2396"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0" name="Freeform 1545"/>
              <p:cNvSpPr>
                <a:spLocks/>
              </p:cNvSpPr>
              <p:nvPr userDrawn="1"/>
            </p:nvSpPr>
            <p:spPr bwMode="auto">
              <a:xfrm>
                <a:off x="2485"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1" name="Freeform 1546"/>
              <p:cNvSpPr>
                <a:spLocks/>
              </p:cNvSpPr>
              <p:nvPr userDrawn="1"/>
            </p:nvSpPr>
            <p:spPr bwMode="auto">
              <a:xfrm>
                <a:off x="2575" y="856"/>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2" name="Freeform 1547"/>
              <p:cNvSpPr>
                <a:spLocks/>
              </p:cNvSpPr>
              <p:nvPr userDrawn="1"/>
            </p:nvSpPr>
            <p:spPr bwMode="auto">
              <a:xfrm>
                <a:off x="2039"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3" name="Freeform 1548"/>
              <p:cNvSpPr>
                <a:spLocks/>
              </p:cNvSpPr>
              <p:nvPr userDrawn="1"/>
            </p:nvSpPr>
            <p:spPr bwMode="auto">
              <a:xfrm>
                <a:off x="878"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4" name="Freeform 1549"/>
              <p:cNvSpPr>
                <a:spLocks/>
              </p:cNvSpPr>
              <p:nvPr userDrawn="1"/>
            </p:nvSpPr>
            <p:spPr bwMode="auto">
              <a:xfrm>
                <a:off x="521"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5" name="Freeform 1550"/>
              <p:cNvSpPr>
                <a:spLocks/>
              </p:cNvSpPr>
              <p:nvPr userDrawn="1"/>
            </p:nvSpPr>
            <p:spPr bwMode="auto">
              <a:xfrm>
                <a:off x="612" y="241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6" name="Freeform 1551"/>
              <p:cNvSpPr>
                <a:spLocks/>
              </p:cNvSpPr>
              <p:nvPr userDrawn="1"/>
            </p:nvSpPr>
            <p:spPr bwMode="auto">
              <a:xfrm>
                <a:off x="521"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7" name="Freeform 1552"/>
              <p:cNvSpPr>
                <a:spLocks/>
              </p:cNvSpPr>
              <p:nvPr userDrawn="1"/>
            </p:nvSpPr>
            <p:spPr bwMode="auto">
              <a:xfrm>
                <a:off x="612" y="2291"/>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8" name="Freeform 1553"/>
              <p:cNvSpPr>
                <a:spLocks/>
              </p:cNvSpPr>
              <p:nvPr userDrawn="1"/>
            </p:nvSpPr>
            <p:spPr bwMode="auto">
              <a:xfrm>
                <a:off x="521"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9" name="Freeform 1554"/>
              <p:cNvSpPr>
                <a:spLocks/>
              </p:cNvSpPr>
              <p:nvPr userDrawn="1"/>
            </p:nvSpPr>
            <p:spPr bwMode="auto">
              <a:xfrm>
                <a:off x="612" y="2170"/>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0" name="Freeform 1555"/>
              <p:cNvSpPr>
                <a:spLocks/>
              </p:cNvSpPr>
              <p:nvPr userDrawn="1"/>
            </p:nvSpPr>
            <p:spPr bwMode="auto">
              <a:xfrm>
                <a:off x="701"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1" name="Freeform 1556"/>
              <p:cNvSpPr>
                <a:spLocks/>
              </p:cNvSpPr>
              <p:nvPr userDrawn="1"/>
            </p:nvSpPr>
            <p:spPr bwMode="auto">
              <a:xfrm>
                <a:off x="521"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2" name="Freeform 1557"/>
              <p:cNvSpPr>
                <a:spLocks/>
              </p:cNvSpPr>
              <p:nvPr userDrawn="1"/>
            </p:nvSpPr>
            <p:spPr bwMode="auto">
              <a:xfrm>
                <a:off x="612" y="205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3" name="Freeform 1558"/>
              <p:cNvSpPr>
                <a:spLocks/>
              </p:cNvSpPr>
              <p:nvPr userDrawn="1"/>
            </p:nvSpPr>
            <p:spPr bwMode="auto">
              <a:xfrm>
                <a:off x="701"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4" name="Freeform 1559"/>
              <p:cNvSpPr>
                <a:spLocks/>
              </p:cNvSpPr>
              <p:nvPr userDrawn="1"/>
            </p:nvSpPr>
            <p:spPr bwMode="auto">
              <a:xfrm>
                <a:off x="789"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5" name="Freeform 1560"/>
              <p:cNvSpPr>
                <a:spLocks/>
              </p:cNvSpPr>
              <p:nvPr userDrawn="1"/>
            </p:nvSpPr>
            <p:spPr bwMode="auto">
              <a:xfrm>
                <a:off x="612" y="1932"/>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6" name="Freeform 1561"/>
              <p:cNvSpPr>
                <a:spLocks/>
              </p:cNvSpPr>
              <p:nvPr userDrawn="1"/>
            </p:nvSpPr>
            <p:spPr bwMode="auto">
              <a:xfrm>
                <a:off x="878"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7" name="Freeform 1562"/>
              <p:cNvSpPr>
                <a:spLocks/>
              </p:cNvSpPr>
              <p:nvPr userDrawn="1"/>
            </p:nvSpPr>
            <p:spPr bwMode="auto">
              <a:xfrm>
                <a:off x="969"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8" name="Freeform 1563"/>
              <p:cNvSpPr>
                <a:spLocks/>
              </p:cNvSpPr>
              <p:nvPr userDrawn="1"/>
            </p:nvSpPr>
            <p:spPr bwMode="auto">
              <a:xfrm>
                <a:off x="521"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9" name="Freeform 1564"/>
              <p:cNvSpPr>
                <a:spLocks/>
              </p:cNvSpPr>
              <p:nvPr userDrawn="1"/>
            </p:nvSpPr>
            <p:spPr bwMode="auto">
              <a:xfrm>
                <a:off x="1057"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0" name="Freeform 1565"/>
              <p:cNvSpPr>
                <a:spLocks/>
              </p:cNvSpPr>
              <p:nvPr userDrawn="1"/>
            </p:nvSpPr>
            <p:spPr bwMode="auto">
              <a:xfrm>
                <a:off x="701"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1" name="Freeform 1566"/>
              <p:cNvSpPr>
                <a:spLocks/>
              </p:cNvSpPr>
              <p:nvPr userDrawn="1"/>
            </p:nvSpPr>
            <p:spPr bwMode="auto">
              <a:xfrm>
                <a:off x="789"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2" name="Freeform 1567"/>
              <p:cNvSpPr>
                <a:spLocks/>
              </p:cNvSpPr>
              <p:nvPr userDrawn="1"/>
            </p:nvSpPr>
            <p:spPr bwMode="auto">
              <a:xfrm>
                <a:off x="1146"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3" name="Freeform 1568"/>
              <p:cNvSpPr>
                <a:spLocks/>
              </p:cNvSpPr>
              <p:nvPr userDrawn="1"/>
            </p:nvSpPr>
            <p:spPr bwMode="auto">
              <a:xfrm>
                <a:off x="612" y="145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18" name="Group 1770"/>
            <p:cNvGrpSpPr>
              <a:grpSpLocks/>
            </p:cNvGrpSpPr>
            <p:nvPr userDrawn="1"/>
          </p:nvGrpSpPr>
          <p:grpSpPr bwMode="auto">
            <a:xfrm>
              <a:off x="344" y="376"/>
              <a:ext cx="2298" cy="3802"/>
              <a:chOff x="344" y="376"/>
              <a:chExt cx="2298" cy="3802"/>
            </a:xfrm>
          </p:grpSpPr>
          <p:sp>
            <p:nvSpPr>
              <p:cNvPr id="174" name="Freeform 1570"/>
              <p:cNvSpPr>
                <a:spLocks/>
              </p:cNvSpPr>
              <p:nvPr userDrawn="1"/>
            </p:nvSpPr>
            <p:spPr bwMode="auto">
              <a:xfrm>
                <a:off x="701"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5" name="Freeform 1571"/>
              <p:cNvSpPr>
                <a:spLocks/>
              </p:cNvSpPr>
              <p:nvPr userDrawn="1"/>
            </p:nvSpPr>
            <p:spPr bwMode="auto">
              <a:xfrm>
                <a:off x="789"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6" name="Freeform 1572"/>
              <p:cNvSpPr>
                <a:spLocks/>
              </p:cNvSpPr>
              <p:nvPr userDrawn="1"/>
            </p:nvSpPr>
            <p:spPr bwMode="auto">
              <a:xfrm>
                <a:off x="878"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7" name="Freeform 1573"/>
              <p:cNvSpPr>
                <a:spLocks/>
              </p:cNvSpPr>
              <p:nvPr userDrawn="1"/>
            </p:nvSpPr>
            <p:spPr bwMode="auto">
              <a:xfrm>
                <a:off x="1235"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8" name="Freeform 1574"/>
              <p:cNvSpPr>
                <a:spLocks/>
              </p:cNvSpPr>
              <p:nvPr userDrawn="1"/>
            </p:nvSpPr>
            <p:spPr bwMode="auto">
              <a:xfrm>
                <a:off x="521"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9" name="Freeform 1575"/>
              <p:cNvSpPr>
                <a:spLocks/>
              </p:cNvSpPr>
              <p:nvPr userDrawn="1"/>
            </p:nvSpPr>
            <p:spPr bwMode="auto">
              <a:xfrm>
                <a:off x="612" y="133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0" name="Freeform 1576"/>
              <p:cNvSpPr>
                <a:spLocks/>
              </p:cNvSpPr>
              <p:nvPr userDrawn="1"/>
            </p:nvSpPr>
            <p:spPr bwMode="auto">
              <a:xfrm>
                <a:off x="701"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1" name="Freeform 1577"/>
              <p:cNvSpPr>
                <a:spLocks/>
              </p:cNvSpPr>
              <p:nvPr userDrawn="1"/>
            </p:nvSpPr>
            <p:spPr bwMode="auto">
              <a:xfrm>
                <a:off x="789"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2" name="Freeform 1578"/>
              <p:cNvSpPr>
                <a:spLocks/>
              </p:cNvSpPr>
              <p:nvPr userDrawn="1"/>
            </p:nvSpPr>
            <p:spPr bwMode="auto">
              <a:xfrm>
                <a:off x="878"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3" name="Freeform 1579"/>
              <p:cNvSpPr>
                <a:spLocks/>
              </p:cNvSpPr>
              <p:nvPr userDrawn="1"/>
            </p:nvSpPr>
            <p:spPr bwMode="auto">
              <a:xfrm>
                <a:off x="969"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4" name="Freeform 1580"/>
              <p:cNvSpPr>
                <a:spLocks/>
              </p:cNvSpPr>
              <p:nvPr userDrawn="1"/>
            </p:nvSpPr>
            <p:spPr bwMode="auto">
              <a:xfrm>
                <a:off x="521"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5" name="Freeform 1581"/>
              <p:cNvSpPr>
                <a:spLocks/>
              </p:cNvSpPr>
              <p:nvPr userDrawn="1"/>
            </p:nvSpPr>
            <p:spPr bwMode="auto">
              <a:xfrm>
                <a:off x="612" y="1215"/>
                <a:ext cx="66" cy="92"/>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6" name="Freeform 1582"/>
              <p:cNvSpPr>
                <a:spLocks/>
              </p:cNvSpPr>
              <p:nvPr userDrawn="1"/>
            </p:nvSpPr>
            <p:spPr bwMode="auto">
              <a:xfrm>
                <a:off x="701"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7" name="Freeform 1583"/>
              <p:cNvSpPr>
                <a:spLocks/>
              </p:cNvSpPr>
              <p:nvPr userDrawn="1"/>
            </p:nvSpPr>
            <p:spPr bwMode="auto">
              <a:xfrm>
                <a:off x="789"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8" name="Freeform 1584"/>
              <p:cNvSpPr>
                <a:spLocks/>
              </p:cNvSpPr>
              <p:nvPr userDrawn="1"/>
            </p:nvSpPr>
            <p:spPr bwMode="auto">
              <a:xfrm>
                <a:off x="878"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89" name="Freeform 1585"/>
              <p:cNvSpPr>
                <a:spLocks/>
              </p:cNvSpPr>
              <p:nvPr userDrawn="1"/>
            </p:nvSpPr>
            <p:spPr bwMode="auto">
              <a:xfrm>
                <a:off x="969"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0" name="Freeform 1586"/>
              <p:cNvSpPr>
                <a:spLocks/>
              </p:cNvSpPr>
              <p:nvPr userDrawn="1"/>
            </p:nvSpPr>
            <p:spPr bwMode="auto">
              <a:xfrm>
                <a:off x="1057"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1" name="Freeform 1587"/>
              <p:cNvSpPr>
                <a:spLocks/>
              </p:cNvSpPr>
              <p:nvPr userDrawn="1"/>
            </p:nvSpPr>
            <p:spPr bwMode="auto">
              <a:xfrm>
                <a:off x="521"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2" name="Freeform 1588"/>
              <p:cNvSpPr>
                <a:spLocks/>
              </p:cNvSpPr>
              <p:nvPr userDrawn="1"/>
            </p:nvSpPr>
            <p:spPr bwMode="auto">
              <a:xfrm>
                <a:off x="612" y="109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3"/>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3" name="Freeform 1589"/>
              <p:cNvSpPr>
                <a:spLocks/>
              </p:cNvSpPr>
              <p:nvPr userDrawn="1"/>
            </p:nvSpPr>
            <p:spPr bwMode="auto">
              <a:xfrm>
                <a:off x="701"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4" name="Freeform 1590"/>
              <p:cNvSpPr>
                <a:spLocks/>
              </p:cNvSpPr>
              <p:nvPr userDrawn="1"/>
            </p:nvSpPr>
            <p:spPr bwMode="auto">
              <a:xfrm>
                <a:off x="789"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5" name="Freeform 1591"/>
              <p:cNvSpPr>
                <a:spLocks/>
              </p:cNvSpPr>
              <p:nvPr userDrawn="1"/>
            </p:nvSpPr>
            <p:spPr bwMode="auto">
              <a:xfrm>
                <a:off x="878"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6" name="Freeform 1592"/>
              <p:cNvSpPr>
                <a:spLocks/>
              </p:cNvSpPr>
              <p:nvPr userDrawn="1"/>
            </p:nvSpPr>
            <p:spPr bwMode="auto">
              <a:xfrm>
                <a:off x="969"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7" name="Freeform 1593"/>
              <p:cNvSpPr>
                <a:spLocks/>
              </p:cNvSpPr>
              <p:nvPr userDrawn="1"/>
            </p:nvSpPr>
            <p:spPr bwMode="auto">
              <a:xfrm>
                <a:off x="1057"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8" name="Freeform 1594"/>
              <p:cNvSpPr>
                <a:spLocks/>
              </p:cNvSpPr>
              <p:nvPr userDrawn="1"/>
            </p:nvSpPr>
            <p:spPr bwMode="auto">
              <a:xfrm>
                <a:off x="1146"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99" name="Freeform 1595"/>
              <p:cNvSpPr>
                <a:spLocks/>
              </p:cNvSpPr>
              <p:nvPr userDrawn="1"/>
            </p:nvSpPr>
            <p:spPr bwMode="auto">
              <a:xfrm>
                <a:off x="1235"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0" name="Freeform 1596"/>
              <p:cNvSpPr>
                <a:spLocks/>
              </p:cNvSpPr>
              <p:nvPr userDrawn="1"/>
            </p:nvSpPr>
            <p:spPr bwMode="auto">
              <a:xfrm>
                <a:off x="1326"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1" name="Freeform 1597"/>
              <p:cNvSpPr>
                <a:spLocks/>
              </p:cNvSpPr>
              <p:nvPr userDrawn="1"/>
            </p:nvSpPr>
            <p:spPr bwMode="auto">
              <a:xfrm>
                <a:off x="1414"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2" name="Freeform 1598"/>
              <p:cNvSpPr>
                <a:spLocks/>
              </p:cNvSpPr>
              <p:nvPr userDrawn="1"/>
            </p:nvSpPr>
            <p:spPr bwMode="auto">
              <a:xfrm>
                <a:off x="1860"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3" name="Freeform 1599"/>
              <p:cNvSpPr>
                <a:spLocks/>
              </p:cNvSpPr>
              <p:nvPr userDrawn="1"/>
            </p:nvSpPr>
            <p:spPr bwMode="auto">
              <a:xfrm>
                <a:off x="1950"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4" name="Freeform 1600"/>
              <p:cNvSpPr>
                <a:spLocks/>
              </p:cNvSpPr>
              <p:nvPr userDrawn="1"/>
            </p:nvSpPr>
            <p:spPr bwMode="auto">
              <a:xfrm>
                <a:off x="521"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5" name="Freeform 1601"/>
              <p:cNvSpPr>
                <a:spLocks/>
              </p:cNvSpPr>
              <p:nvPr userDrawn="1"/>
            </p:nvSpPr>
            <p:spPr bwMode="auto">
              <a:xfrm>
                <a:off x="612" y="975"/>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6" name="Freeform 1602"/>
              <p:cNvSpPr>
                <a:spLocks/>
              </p:cNvSpPr>
              <p:nvPr userDrawn="1"/>
            </p:nvSpPr>
            <p:spPr bwMode="auto">
              <a:xfrm>
                <a:off x="701"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7" name="Freeform 1603"/>
              <p:cNvSpPr>
                <a:spLocks/>
              </p:cNvSpPr>
              <p:nvPr userDrawn="1"/>
            </p:nvSpPr>
            <p:spPr bwMode="auto">
              <a:xfrm>
                <a:off x="789"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8" name="Freeform 1604"/>
              <p:cNvSpPr>
                <a:spLocks/>
              </p:cNvSpPr>
              <p:nvPr userDrawn="1"/>
            </p:nvSpPr>
            <p:spPr bwMode="auto">
              <a:xfrm>
                <a:off x="878"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9" name="Freeform 1605"/>
              <p:cNvSpPr>
                <a:spLocks/>
              </p:cNvSpPr>
              <p:nvPr userDrawn="1"/>
            </p:nvSpPr>
            <p:spPr bwMode="auto">
              <a:xfrm>
                <a:off x="969"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0" name="Freeform 1606"/>
              <p:cNvSpPr>
                <a:spLocks/>
              </p:cNvSpPr>
              <p:nvPr userDrawn="1"/>
            </p:nvSpPr>
            <p:spPr bwMode="auto">
              <a:xfrm>
                <a:off x="1057"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1" name="Freeform 1607"/>
              <p:cNvSpPr>
                <a:spLocks/>
              </p:cNvSpPr>
              <p:nvPr userDrawn="1"/>
            </p:nvSpPr>
            <p:spPr bwMode="auto">
              <a:xfrm>
                <a:off x="1146"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2" name="Freeform 1608"/>
              <p:cNvSpPr>
                <a:spLocks/>
              </p:cNvSpPr>
              <p:nvPr userDrawn="1"/>
            </p:nvSpPr>
            <p:spPr bwMode="auto">
              <a:xfrm>
                <a:off x="1235"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3" name="Freeform 1609"/>
              <p:cNvSpPr>
                <a:spLocks/>
              </p:cNvSpPr>
              <p:nvPr userDrawn="1"/>
            </p:nvSpPr>
            <p:spPr bwMode="auto">
              <a:xfrm>
                <a:off x="1326"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4" name="Freeform 1610"/>
              <p:cNvSpPr>
                <a:spLocks/>
              </p:cNvSpPr>
              <p:nvPr userDrawn="1"/>
            </p:nvSpPr>
            <p:spPr bwMode="auto">
              <a:xfrm>
                <a:off x="1414"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5" name="Freeform 1611"/>
              <p:cNvSpPr>
                <a:spLocks/>
              </p:cNvSpPr>
              <p:nvPr userDrawn="1"/>
            </p:nvSpPr>
            <p:spPr bwMode="auto">
              <a:xfrm>
                <a:off x="1503"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6" name="Freeform 1612"/>
              <p:cNvSpPr>
                <a:spLocks/>
              </p:cNvSpPr>
              <p:nvPr userDrawn="1"/>
            </p:nvSpPr>
            <p:spPr bwMode="auto">
              <a:xfrm>
                <a:off x="521"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7" name="Freeform 1613"/>
              <p:cNvSpPr>
                <a:spLocks/>
              </p:cNvSpPr>
              <p:nvPr userDrawn="1"/>
            </p:nvSpPr>
            <p:spPr bwMode="auto">
              <a:xfrm>
                <a:off x="612" y="85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8" name="Freeform 1614"/>
              <p:cNvSpPr>
                <a:spLocks/>
              </p:cNvSpPr>
              <p:nvPr userDrawn="1"/>
            </p:nvSpPr>
            <p:spPr bwMode="auto">
              <a:xfrm>
                <a:off x="701"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9" name="Freeform 1615"/>
              <p:cNvSpPr>
                <a:spLocks/>
              </p:cNvSpPr>
              <p:nvPr userDrawn="1"/>
            </p:nvSpPr>
            <p:spPr bwMode="auto">
              <a:xfrm>
                <a:off x="789"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0" name="Freeform 1616"/>
              <p:cNvSpPr>
                <a:spLocks/>
              </p:cNvSpPr>
              <p:nvPr userDrawn="1"/>
            </p:nvSpPr>
            <p:spPr bwMode="auto">
              <a:xfrm>
                <a:off x="878"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1" name="Freeform 1617"/>
              <p:cNvSpPr>
                <a:spLocks/>
              </p:cNvSpPr>
              <p:nvPr userDrawn="1"/>
            </p:nvSpPr>
            <p:spPr bwMode="auto">
              <a:xfrm>
                <a:off x="969"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2" name="Freeform 1618"/>
              <p:cNvSpPr>
                <a:spLocks/>
              </p:cNvSpPr>
              <p:nvPr userDrawn="1"/>
            </p:nvSpPr>
            <p:spPr bwMode="auto">
              <a:xfrm>
                <a:off x="1057"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3" name="Freeform 1619"/>
              <p:cNvSpPr>
                <a:spLocks/>
              </p:cNvSpPr>
              <p:nvPr userDrawn="1"/>
            </p:nvSpPr>
            <p:spPr bwMode="auto">
              <a:xfrm>
                <a:off x="1146"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4" name="Freeform 1620"/>
              <p:cNvSpPr>
                <a:spLocks/>
              </p:cNvSpPr>
              <p:nvPr userDrawn="1"/>
            </p:nvSpPr>
            <p:spPr bwMode="auto">
              <a:xfrm>
                <a:off x="1235"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5" name="Freeform 1621"/>
              <p:cNvSpPr>
                <a:spLocks/>
              </p:cNvSpPr>
              <p:nvPr userDrawn="1"/>
            </p:nvSpPr>
            <p:spPr bwMode="auto">
              <a:xfrm>
                <a:off x="1326"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6" name="Freeform 1622"/>
              <p:cNvSpPr>
                <a:spLocks/>
              </p:cNvSpPr>
              <p:nvPr userDrawn="1"/>
            </p:nvSpPr>
            <p:spPr bwMode="auto">
              <a:xfrm>
                <a:off x="1414"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7" name="Freeform 1623"/>
              <p:cNvSpPr>
                <a:spLocks/>
              </p:cNvSpPr>
              <p:nvPr userDrawn="1"/>
            </p:nvSpPr>
            <p:spPr bwMode="auto">
              <a:xfrm>
                <a:off x="1503"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8" name="Freeform 1624"/>
              <p:cNvSpPr>
                <a:spLocks/>
              </p:cNvSpPr>
              <p:nvPr userDrawn="1"/>
            </p:nvSpPr>
            <p:spPr bwMode="auto">
              <a:xfrm>
                <a:off x="1594" y="856"/>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9" name="Freeform 1625"/>
              <p:cNvSpPr>
                <a:spLocks/>
              </p:cNvSpPr>
              <p:nvPr userDrawn="1"/>
            </p:nvSpPr>
            <p:spPr bwMode="auto">
              <a:xfrm>
                <a:off x="1682"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0" name="Freeform 1626"/>
              <p:cNvSpPr>
                <a:spLocks/>
              </p:cNvSpPr>
              <p:nvPr userDrawn="1"/>
            </p:nvSpPr>
            <p:spPr bwMode="auto">
              <a:xfrm>
                <a:off x="1771"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1" name="Freeform 1627"/>
              <p:cNvSpPr>
                <a:spLocks/>
              </p:cNvSpPr>
              <p:nvPr userDrawn="1"/>
            </p:nvSpPr>
            <p:spPr bwMode="auto">
              <a:xfrm>
                <a:off x="521"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2" name="Freeform 1628"/>
              <p:cNvSpPr>
                <a:spLocks/>
              </p:cNvSpPr>
              <p:nvPr userDrawn="1"/>
            </p:nvSpPr>
            <p:spPr bwMode="auto">
              <a:xfrm>
                <a:off x="701"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3" name="Freeform 1629"/>
              <p:cNvSpPr>
                <a:spLocks/>
              </p:cNvSpPr>
              <p:nvPr userDrawn="1"/>
            </p:nvSpPr>
            <p:spPr bwMode="auto">
              <a:xfrm>
                <a:off x="789"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4" name="Freeform 1630"/>
              <p:cNvSpPr>
                <a:spLocks/>
              </p:cNvSpPr>
              <p:nvPr userDrawn="1"/>
            </p:nvSpPr>
            <p:spPr bwMode="auto">
              <a:xfrm>
                <a:off x="521"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5" name="Freeform 1631"/>
              <p:cNvSpPr>
                <a:spLocks/>
              </p:cNvSpPr>
              <p:nvPr userDrawn="1"/>
            </p:nvSpPr>
            <p:spPr bwMode="auto">
              <a:xfrm>
                <a:off x="612" y="1811"/>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6" name="Freeform 1632"/>
              <p:cNvSpPr>
                <a:spLocks/>
              </p:cNvSpPr>
              <p:nvPr userDrawn="1"/>
            </p:nvSpPr>
            <p:spPr bwMode="auto">
              <a:xfrm>
                <a:off x="878"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7" name="Freeform 1633"/>
              <p:cNvSpPr>
                <a:spLocks/>
              </p:cNvSpPr>
              <p:nvPr userDrawn="1"/>
            </p:nvSpPr>
            <p:spPr bwMode="auto">
              <a:xfrm>
                <a:off x="969"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8" name="Freeform 1634"/>
              <p:cNvSpPr>
                <a:spLocks/>
              </p:cNvSpPr>
              <p:nvPr userDrawn="1"/>
            </p:nvSpPr>
            <p:spPr bwMode="auto">
              <a:xfrm>
                <a:off x="1057"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9" name="Freeform 1635"/>
              <p:cNvSpPr>
                <a:spLocks/>
              </p:cNvSpPr>
              <p:nvPr userDrawn="1"/>
            </p:nvSpPr>
            <p:spPr bwMode="auto">
              <a:xfrm>
                <a:off x="1146"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0" name="Freeform 1636"/>
              <p:cNvSpPr>
                <a:spLocks/>
              </p:cNvSpPr>
              <p:nvPr userDrawn="1"/>
            </p:nvSpPr>
            <p:spPr bwMode="auto">
              <a:xfrm>
                <a:off x="701"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1" name="Freeform 1637"/>
              <p:cNvSpPr>
                <a:spLocks/>
              </p:cNvSpPr>
              <p:nvPr userDrawn="1"/>
            </p:nvSpPr>
            <p:spPr bwMode="auto">
              <a:xfrm>
                <a:off x="789"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2" name="Freeform 1638"/>
              <p:cNvSpPr>
                <a:spLocks/>
              </p:cNvSpPr>
              <p:nvPr userDrawn="1"/>
            </p:nvSpPr>
            <p:spPr bwMode="auto">
              <a:xfrm>
                <a:off x="521"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3" name="Freeform 1639"/>
              <p:cNvSpPr>
                <a:spLocks/>
              </p:cNvSpPr>
              <p:nvPr userDrawn="1"/>
            </p:nvSpPr>
            <p:spPr bwMode="auto">
              <a:xfrm>
                <a:off x="612" y="1573"/>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4" name="Freeform 1640"/>
              <p:cNvSpPr>
                <a:spLocks/>
              </p:cNvSpPr>
              <p:nvPr userDrawn="1"/>
            </p:nvSpPr>
            <p:spPr bwMode="auto">
              <a:xfrm>
                <a:off x="878"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5" name="Freeform 1641"/>
              <p:cNvSpPr>
                <a:spLocks/>
              </p:cNvSpPr>
              <p:nvPr userDrawn="1"/>
            </p:nvSpPr>
            <p:spPr bwMode="auto">
              <a:xfrm>
                <a:off x="521"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6" name="Freeform 1642"/>
              <p:cNvSpPr>
                <a:spLocks/>
              </p:cNvSpPr>
              <p:nvPr userDrawn="1"/>
            </p:nvSpPr>
            <p:spPr bwMode="auto">
              <a:xfrm>
                <a:off x="969"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7" name="Freeform 1643"/>
              <p:cNvSpPr>
                <a:spLocks/>
              </p:cNvSpPr>
              <p:nvPr userDrawn="1"/>
            </p:nvSpPr>
            <p:spPr bwMode="auto">
              <a:xfrm>
                <a:off x="1057"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8" name="Freeform 1644"/>
              <p:cNvSpPr>
                <a:spLocks/>
              </p:cNvSpPr>
              <p:nvPr userDrawn="1"/>
            </p:nvSpPr>
            <p:spPr bwMode="auto">
              <a:xfrm>
                <a:off x="1146"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9" name="Freeform 1645"/>
              <p:cNvSpPr>
                <a:spLocks/>
              </p:cNvSpPr>
              <p:nvPr userDrawn="1"/>
            </p:nvSpPr>
            <p:spPr bwMode="auto">
              <a:xfrm>
                <a:off x="344"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0" name="Freeform 1646"/>
              <p:cNvSpPr>
                <a:spLocks/>
              </p:cNvSpPr>
              <p:nvPr userDrawn="1"/>
            </p:nvSpPr>
            <p:spPr bwMode="auto">
              <a:xfrm>
                <a:off x="433" y="4085"/>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1" name="Freeform 1647"/>
              <p:cNvSpPr>
                <a:spLocks/>
              </p:cNvSpPr>
              <p:nvPr userDrawn="1"/>
            </p:nvSpPr>
            <p:spPr bwMode="auto">
              <a:xfrm>
                <a:off x="433"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2" name="Freeform 1648"/>
              <p:cNvSpPr>
                <a:spLocks/>
              </p:cNvSpPr>
              <p:nvPr userDrawn="1"/>
            </p:nvSpPr>
            <p:spPr bwMode="auto">
              <a:xfrm>
                <a:off x="344"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3" name="Freeform 1649"/>
              <p:cNvSpPr>
                <a:spLocks/>
              </p:cNvSpPr>
              <p:nvPr userDrawn="1"/>
            </p:nvSpPr>
            <p:spPr bwMode="auto">
              <a:xfrm>
                <a:off x="344"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4" name="Freeform 1650"/>
              <p:cNvSpPr>
                <a:spLocks/>
              </p:cNvSpPr>
              <p:nvPr userDrawn="1"/>
            </p:nvSpPr>
            <p:spPr bwMode="auto">
              <a:xfrm>
                <a:off x="433" y="360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5" name="Freeform 1651"/>
              <p:cNvSpPr>
                <a:spLocks/>
              </p:cNvSpPr>
              <p:nvPr userDrawn="1"/>
            </p:nvSpPr>
            <p:spPr bwMode="auto">
              <a:xfrm>
                <a:off x="344"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6" name="Freeform 1652"/>
              <p:cNvSpPr>
                <a:spLocks/>
              </p:cNvSpPr>
              <p:nvPr userDrawn="1"/>
            </p:nvSpPr>
            <p:spPr bwMode="auto">
              <a:xfrm>
                <a:off x="433" y="348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7" name="Freeform 1653"/>
              <p:cNvSpPr>
                <a:spLocks/>
              </p:cNvSpPr>
              <p:nvPr userDrawn="1"/>
            </p:nvSpPr>
            <p:spPr bwMode="auto">
              <a:xfrm>
                <a:off x="344"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8" name="Freeform 1654"/>
              <p:cNvSpPr>
                <a:spLocks/>
              </p:cNvSpPr>
              <p:nvPr userDrawn="1"/>
            </p:nvSpPr>
            <p:spPr bwMode="auto">
              <a:xfrm>
                <a:off x="433" y="3367"/>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59" name="Freeform 1655"/>
              <p:cNvSpPr>
                <a:spLocks/>
              </p:cNvSpPr>
              <p:nvPr userDrawn="1"/>
            </p:nvSpPr>
            <p:spPr bwMode="auto">
              <a:xfrm>
                <a:off x="344"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0" name="Freeform 1656"/>
              <p:cNvSpPr>
                <a:spLocks/>
              </p:cNvSpPr>
              <p:nvPr userDrawn="1"/>
            </p:nvSpPr>
            <p:spPr bwMode="auto">
              <a:xfrm>
                <a:off x="433" y="324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1" name="Freeform 1657"/>
              <p:cNvSpPr>
                <a:spLocks/>
              </p:cNvSpPr>
              <p:nvPr userDrawn="1"/>
            </p:nvSpPr>
            <p:spPr bwMode="auto">
              <a:xfrm>
                <a:off x="344"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2" name="Freeform 1658"/>
              <p:cNvSpPr>
                <a:spLocks/>
              </p:cNvSpPr>
              <p:nvPr userDrawn="1"/>
            </p:nvSpPr>
            <p:spPr bwMode="auto">
              <a:xfrm>
                <a:off x="433" y="312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3" name="Freeform 1659"/>
              <p:cNvSpPr>
                <a:spLocks/>
              </p:cNvSpPr>
              <p:nvPr userDrawn="1"/>
            </p:nvSpPr>
            <p:spPr bwMode="auto">
              <a:xfrm>
                <a:off x="344"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4" name="Freeform 1660"/>
              <p:cNvSpPr>
                <a:spLocks/>
              </p:cNvSpPr>
              <p:nvPr userDrawn="1"/>
            </p:nvSpPr>
            <p:spPr bwMode="auto">
              <a:xfrm>
                <a:off x="433"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5" name="Freeform 1661"/>
              <p:cNvSpPr>
                <a:spLocks/>
              </p:cNvSpPr>
              <p:nvPr userDrawn="1"/>
            </p:nvSpPr>
            <p:spPr bwMode="auto">
              <a:xfrm>
                <a:off x="344"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6" name="Freeform 1662"/>
              <p:cNvSpPr>
                <a:spLocks/>
              </p:cNvSpPr>
              <p:nvPr userDrawn="1"/>
            </p:nvSpPr>
            <p:spPr bwMode="auto">
              <a:xfrm>
                <a:off x="433" y="2650"/>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7" name="Freeform 1663"/>
              <p:cNvSpPr>
                <a:spLocks/>
              </p:cNvSpPr>
              <p:nvPr userDrawn="1"/>
            </p:nvSpPr>
            <p:spPr bwMode="auto">
              <a:xfrm>
                <a:off x="344"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8" name="Freeform 1664"/>
              <p:cNvSpPr>
                <a:spLocks/>
              </p:cNvSpPr>
              <p:nvPr userDrawn="1"/>
            </p:nvSpPr>
            <p:spPr bwMode="auto">
              <a:xfrm>
                <a:off x="433" y="2529"/>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9" name="Freeform 1665"/>
              <p:cNvSpPr>
                <a:spLocks/>
              </p:cNvSpPr>
              <p:nvPr userDrawn="1"/>
            </p:nvSpPr>
            <p:spPr bwMode="auto">
              <a:xfrm>
                <a:off x="344" y="3964"/>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0" name="Freeform 1666"/>
              <p:cNvSpPr>
                <a:spLocks/>
              </p:cNvSpPr>
              <p:nvPr userDrawn="1"/>
            </p:nvSpPr>
            <p:spPr bwMode="auto">
              <a:xfrm>
                <a:off x="344"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1" name="Freeform 1667"/>
              <p:cNvSpPr>
                <a:spLocks/>
              </p:cNvSpPr>
              <p:nvPr userDrawn="1"/>
            </p:nvSpPr>
            <p:spPr bwMode="auto">
              <a:xfrm>
                <a:off x="433" y="384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F7D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2" name="Freeform 1668"/>
              <p:cNvSpPr>
                <a:spLocks/>
              </p:cNvSpPr>
              <p:nvPr userDrawn="1"/>
            </p:nvSpPr>
            <p:spPr bwMode="auto">
              <a:xfrm>
                <a:off x="433" y="372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3" name="Freeform 1669"/>
              <p:cNvSpPr>
                <a:spLocks/>
              </p:cNvSpPr>
              <p:nvPr userDrawn="1"/>
            </p:nvSpPr>
            <p:spPr bwMode="auto">
              <a:xfrm>
                <a:off x="433" y="3009"/>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4" name="Freeform 1670"/>
              <p:cNvSpPr>
                <a:spLocks/>
              </p:cNvSpPr>
              <p:nvPr userDrawn="1"/>
            </p:nvSpPr>
            <p:spPr bwMode="auto">
              <a:xfrm>
                <a:off x="344"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5" name="Freeform 1671"/>
              <p:cNvSpPr>
                <a:spLocks/>
              </p:cNvSpPr>
              <p:nvPr userDrawn="1"/>
            </p:nvSpPr>
            <p:spPr bwMode="auto">
              <a:xfrm>
                <a:off x="433" y="2888"/>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6" name="Freeform 1672"/>
              <p:cNvSpPr>
                <a:spLocks/>
              </p:cNvSpPr>
              <p:nvPr userDrawn="1"/>
            </p:nvSpPr>
            <p:spPr bwMode="auto">
              <a:xfrm>
                <a:off x="344" y="2769"/>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7" name="Freeform 1673"/>
              <p:cNvSpPr>
                <a:spLocks/>
              </p:cNvSpPr>
              <p:nvPr userDrawn="1"/>
            </p:nvSpPr>
            <p:spPr bwMode="auto">
              <a:xfrm>
                <a:off x="344"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8" name="Freeform 1674"/>
              <p:cNvSpPr>
                <a:spLocks/>
              </p:cNvSpPr>
              <p:nvPr userDrawn="1"/>
            </p:nvSpPr>
            <p:spPr bwMode="auto">
              <a:xfrm>
                <a:off x="433"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9" name="Freeform 1675"/>
              <p:cNvSpPr>
                <a:spLocks/>
              </p:cNvSpPr>
              <p:nvPr userDrawn="1"/>
            </p:nvSpPr>
            <p:spPr bwMode="auto">
              <a:xfrm>
                <a:off x="433"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0" name="Freeform 1676"/>
              <p:cNvSpPr>
                <a:spLocks/>
              </p:cNvSpPr>
              <p:nvPr userDrawn="1"/>
            </p:nvSpPr>
            <p:spPr bwMode="auto">
              <a:xfrm>
                <a:off x="344"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1" name="Freeform 1677"/>
              <p:cNvSpPr>
                <a:spLocks/>
              </p:cNvSpPr>
              <p:nvPr userDrawn="1"/>
            </p:nvSpPr>
            <p:spPr bwMode="auto">
              <a:xfrm>
                <a:off x="344"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2" name="Freeform 1678"/>
              <p:cNvSpPr>
                <a:spLocks/>
              </p:cNvSpPr>
              <p:nvPr userDrawn="1"/>
            </p:nvSpPr>
            <p:spPr bwMode="auto">
              <a:xfrm>
                <a:off x="433" y="1932"/>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3" name="Freeform 1679"/>
              <p:cNvSpPr>
                <a:spLocks/>
              </p:cNvSpPr>
              <p:nvPr userDrawn="1"/>
            </p:nvSpPr>
            <p:spPr bwMode="auto">
              <a:xfrm>
                <a:off x="344"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4" name="Freeform 1680"/>
              <p:cNvSpPr>
                <a:spLocks/>
              </p:cNvSpPr>
              <p:nvPr userDrawn="1"/>
            </p:nvSpPr>
            <p:spPr bwMode="auto">
              <a:xfrm>
                <a:off x="433"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5" name="Freeform 1681"/>
              <p:cNvSpPr>
                <a:spLocks/>
              </p:cNvSpPr>
              <p:nvPr userDrawn="1"/>
            </p:nvSpPr>
            <p:spPr bwMode="auto">
              <a:xfrm>
                <a:off x="344"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6" name="Freeform 1682"/>
              <p:cNvSpPr>
                <a:spLocks/>
              </p:cNvSpPr>
              <p:nvPr userDrawn="1"/>
            </p:nvSpPr>
            <p:spPr bwMode="auto">
              <a:xfrm>
                <a:off x="433" y="169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7" name="Freeform 1683"/>
              <p:cNvSpPr>
                <a:spLocks/>
              </p:cNvSpPr>
              <p:nvPr userDrawn="1"/>
            </p:nvSpPr>
            <p:spPr bwMode="auto">
              <a:xfrm>
                <a:off x="344"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8" name="Freeform 1684"/>
              <p:cNvSpPr>
                <a:spLocks/>
              </p:cNvSpPr>
              <p:nvPr userDrawn="1"/>
            </p:nvSpPr>
            <p:spPr bwMode="auto">
              <a:xfrm>
                <a:off x="433"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9" name="Freeform 1685"/>
              <p:cNvSpPr>
                <a:spLocks/>
              </p:cNvSpPr>
              <p:nvPr userDrawn="1"/>
            </p:nvSpPr>
            <p:spPr bwMode="auto">
              <a:xfrm>
                <a:off x="344"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0" name="Freeform 1686"/>
              <p:cNvSpPr>
                <a:spLocks/>
              </p:cNvSpPr>
              <p:nvPr userDrawn="1"/>
            </p:nvSpPr>
            <p:spPr bwMode="auto">
              <a:xfrm>
                <a:off x="433" y="1452"/>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1" name="Freeform 1687"/>
              <p:cNvSpPr>
                <a:spLocks/>
              </p:cNvSpPr>
              <p:nvPr userDrawn="1"/>
            </p:nvSpPr>
            <p:spPr bwMode="auto">
              <a:xfrm>
                <a:off x="344"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2" name="Freeform 1688"/>
              <p:cNvSpPr>
                <a:spLocks/>
              </p:cNvSpPr>
              <p:nvPr userDrawn="1"/>
            </p:nvSpPr>
            <p:spPr bwMode="auto">
              <a:xfrm>
                <a:off x="433"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3" name="Freeform 1689"/>
              <p:cNvSpPr>
                <a:spLocks/>
              </p:cNvSpPr>
              <p:nvPr userDrawn="1"/>
            </p:nvSpPr>
            <p:spPr bwMode="auto">
              <a:xfrm>
                <a:off x="344"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4" name="Freeform 1690"/>
              <p:cNvSpPr>
                <a:spLocks/>
              </p:cNvSpPr>
              <p:nvPr userDrawn="1"/>
            </p:nvSpPr>
            <p:spPr bwMode="auto">
              <a:xfrm>
                <a:off x="433"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5" name="Freeform 1691"/>
              <p:cNvSpPr>
                <a:spLocks/>
              </p:cNvSpPr>
              <p:nvPr userDrawn="1"/>
            </p:nvSpPr>
            <p:spPr bwMode="auto">
              <a:xfrm>
                <a:off x="344"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6" name="Freeform 1692"/>
              <p:cNvSpPr>
                <a:spLocks/>
              </p:cNvSpPr>
              <p:nvPr userDrawn="1"/>
            </p:nvSpPr>
            <p:spPr bwMode="auto">
              <a:xfrm>
                <a:off x="433"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7" name="Freeform 1693"/>
              <p:cNvSpPr>
                <a:spLocks/>
              </p:cNvSpPr>
              <p:nvPr userDrawn="1"/>
            </p:nvSpPr>
            <p:spPr bwMode="auto">
              <a:xfrm>
                <a:off x="344" y="2291"/>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8" name="Freeform 1694"/>
              <p:cNvSpPr>
                <a:spLocks/>
              </p:cNvSpPr>
              <p:nvPr userDrawn="1"/>
            </p:nvSpPr>
            <p:spPr bwMode="auto">
              <a:xfrm>
                <a:off x="344"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9" name="Freeform 1695"/>
              <p:cNvSpPr>
                <a:spLocks/>
              </p:cNvSpPr>
              <p:nvPr userDrawn="1"/>
            </p:nvSpPr>
            <p:spPr bwMode="auto">
              <a:xfrm>
                <a:off x="433" y="217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0" name="Freeform 1696"/>
              <p:cNvSpPr>
                <a:spLocks/>
              </p:cNvSpPr>
              <p:nvPr userDrawn="1"/>
            </p:nvSpPr>
            <p:spPr bwMode="auto">
              <a:xfrm>
                <a:off x="433" y="205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1" name="Freeform 1697"/>
              <p:cNvSpPr>
                <a:spLocks/>
              </p:cNvSpPr>
              <p:nvPr userDrawn="1"/>
            </p:nvSpPr>
            <p:spPr bwMode="auto">
              <a:xfrm>
                <a:off x="433"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2" name="Freeform 1698"/>
              <p:cNvSpPr>
                <a:spLocks/>
              </p:cNvSpPr>
              <p:nvPr userDrawn="1"/>
            </p:nvSpPr>
            <p:spPr bwMode="auto">
              <a:xfrm>
                <a:off x="344"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3" name="Freeform 1699"/>
              <p:cNvSpPr>
                <a:spLocks/>
              </p:cNvSpPr>
              <p:nvPr userDrawn="1"/>
            </p:nvSpPr>
            <p:spPr bwMode="auto">
              <a:xfrm>
                <a:off x="433"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4" name="Freeform 1700"/>
              <p:cNvSpPr>
                <a:spLocks/>
              </p:cNvSpPr>
              <p:nvPr userDrawn="1"/>
            </p:nvSpPr>
            <p:spPr bwMode="auto">
              <a:xfrm>
                <a:off x="344"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5" name="Freeform 1701"/>
              <p:cNvSpPr>
                <a:spLocks/>
              </p:cNvSpPr>
              <p:nvPr userDrawn="1"/>
            </p:nvSpPr>
            <p:spPr bwMode="auto">
              <a:xfrm>
                <a:off x="701" y="1811"/>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6" name="Freeform 1702"/>
              <p:cNvSpPr>
                <a:spLocks/>
              </p:cNvSpPr>
              <p:nvPr userDrawn="1"/>
            </p:nvSpPr>
            <p:spPr bwMode="auto">
              <a:xfrm>
                <a:off x="789"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7" name="Freeform 1703"/>
              <p:cNvSpPr>
                <a:spLocks/>
              </p:cNvSpPr>
              <p:nvPr userDrawn="1"/>
            </p:nvSpPr>
            <p:spPr bwMode="auto">
              <a:xfrm>
                <a:off x="612" y="1692"/>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6"/>
                    </a:cubicBezTo>
                    <a:cubicBezTo>
                      <a:pt x="0" y="13"/>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8" name="Freeform 1704"/>
              <p:cNvSpPr>
                <a:spLocks/>
              </p:cNvSpPr>
              <p:nvPr userDrawn="1"/>
            </p:nvSpPr>
            <p:spPr bwMode="auto">
              <a:xfrm>
                <a:off x="878"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9" name="Freeform 1705"/>
              <p:cNvSpPr>
                <a:spLocks/>
              </p:cNvSpPr>
              <p:nvPr userDrawn="1"/>
            </p:nvSpPr>
            <p:spPr bwMode="auto">
              <a:xfrm>
                <a:off x="969" y="1573"/>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0" name="Freeform 1706"/>
              <p:cNvSpPr>
                <a:spLocks/>
              </p:cNvSpPr>
              <p:nvPr userDrawn="1"/>
            </p:nvSpPr>
            <p:spPr bwMode="auto">
              <a:xfrm>
                <a:off x="1057"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1" name="Freeform 1707"/>
              <p:cNvSpPr>
                <a:spLocks/>
              </p:cNvSpPr>
              <p:nvPr userDrawn="1"/>
            </p:nvSpPr>
            <p:spPr bwMode="auto">
              <a:xfrm>
                <a:off x="1146"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2" name="Freeform 1708"/>
              <p:cNvSpPr>
                <a:spLocks/>
              </p:cNvSpPr>
              <p:nvPr userDrawn="1"/>
            </p:nvSpPr>
            <p:spPr bwMode="auto">
              <a:xfrm>
                <a:off x="1235"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3" name="Freeform 1709"/>
              <p:cNvSpPr>
                <a:spLocks/>
              </p:cNvSpPr>
              <p:nvPr userDrawn="1"/>
            </p:nvSpPr>
            <p:spPr bwMode="auto">
              <a:xfrm>
                <a:off x="1326" y="133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4" name="Freeform 1710"/>
              <p:cNvSpPr>
                <a:spLocks/>
              </p:cNvSpPr>
              <p:nvPr userDrawn="1"/>
            </p:nvSpPr>
            <p:spPr bwMode="auto">
              <a:xfrm>
                <a:off x="1235"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5" name="Freeform 1711"/>
              <p:cNvSpPr>
                <a:spLocks/>
              </p:cNvSpPr>
              <p:nvPr userDrawn="1"/>
            </p:nvSpPr>
            <p:spPr bwMode="auto">
              <a:xfrm>
                <a:off x="1326" y="1215"/>
                <a:ext cx="68"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6" name="Freeform 1712"/>
              <p:cNvSpPr>
                <a:spLocks/>
              </p:cNvSpPr>
              <p:nvPr userDrawn="1"/>
            </p:nvSpPr>
            <p:spPr bwMode="auto">
              <a:xfrm>
                <a:off x="1414"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7" name="Freeform 1713"/>
              <p:cNvSpPr>
                <a:spLocks/>
              </p:cNvSpPr>
              <p:nvPr userDrawn="1"/>
            </p:nvSpPr>
            <p:spPr bwMode="auto">
              <a:xfrm>
                <a:off x="1503" y="1094"/>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8" name="Freeform 1714"/>
              <p:cNvSpPr>
                <a:spLocks/>
              </p:cNvSpPr>
              <p:nvPr userDrawn="1"/>
            </p:nvSpPr>
            <p:spPr bwMode="auto">
              <a:xfrm>
                <a:off x="1594" y="1094"/>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3"/>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9" name="Freeform 1715"/>
              <p:cNvSpPr>
                <a:spLocks/>
              </p:cNvSpPr>
              <p:nvPr userDrawn="1"/>
            </p:nvSpPr>
            <p:spPr bwMode="auto">
              <a:xfrm>
                <a:off x="1594" y="975"/>
                <a:ext cx="66" cy="94"/>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6"/>
                    </a:cubicBezTo>
                    <a:cubicBezTo>
                      <a:pt x="0" y="13"/>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0" name="Freeform 1716"/>
              <p:cNvSpPr>
                <a:spLocks/>
              </p:cNvSpPr>
              <p:nvPr userDrawn="1"/>
            </p:nvSpPr>
            <p:spPr bwMode="auto">
              <a:xfrm>
                <a:off x="1682"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1" name="Freeform 1717"/>
              <p:cNvSpPr>
                <a:spLocks/>
              </p:cNvSpPr>
              <p:nvPr userDrawn="1"/>
            </p:nvSpPr>
            <p:spPr bwMode="auto">
              <a:xfrm>
                <a:off x="1950"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2" name="Freeform 1718"/>
              <p:cNvSpPr>
                <a:spLocks/>
              </p:cNvSpPr>
              <p:nvPr userDrawn="1"/>
            </p:nvSpPr>
            <p:spPr bwMode="auto">
              <a:xfrm>
                <a:off x="789"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3" name="Freeform 1719"/>
              <p:cNvSpPr>
                <a:spLocks/>
              </p:cNvSpPr>
              <p:nvPr userDrawn="1"/>
            </p:nvSpPr>
            <p:spPr bwMode="auto">
              <a:xfrm>
                <a:off x="701" y="2410"/>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6"/>
                    </a:cubicBezTo>
                    <a:cubicBezTo>
                      <a:pt x="0" y="13"/>
                      <a:pt x="9" y="0"/>
                      <a:pt x="17" y="0"/>
                    </a:cubicBezTo>
                    <a:cubicBezTo>
                      <a:pt x="24" y="0"/>
                      <a:pt x="34" y="14"/>
                      <a:pt x="34" y="27"/>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4" name="Freeform 1720"/>
              <p:cNvSpPr>
                <a:spLocks/>
              </p:cNvSpPr>
              <p:nvPr userDrawn="1"/>
            </p:nvSpPr>
            <p:spPr bwMode="auto">
              <a:xfrm>
                <a:off x="1682"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3"/>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5" name="Freeform 1721"/>
              <p:cNvSpPr>
                <a:spLocks/>
              </p:cNvSpPr>
              <p:nvPr userDrawn="1"/>
            </p:nvSpPr>
            <p:spPr bwMode="auto">
              <a:xfrm>
                <a:off x="1771"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3"/>
                      <a:pt x="0" y="27"/>
                    </a:cubicBezTo>
                    <a:cubicBezTo>
                      <a:pt x="0" y="14"/>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6" name="Freeform 1722"/>
              <p:cNvSpPr>
                <a:spLocks/>
              </p:cNvSpPr>
              <p:nvPr userDrawn="1"/>
            </p:nvSpPr>
            <p:spPr bwMode="auto">
              <a:xfrm>
                <a:off x="1771"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6"/>
                    </a:cubicBezTo>
                    <a:cubicBezTo>
                      <a:pt x="0" y="13"/>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7" name="Freeform 1723"/>
              <p:cNvSpPr>
                <a:spLocks/>
              </p:cNvSpPr>
              <p:nvPr userDrawn="1"/>
            </p:nvSpPr>
            <p:spPr bwMode="auto">
              <a:xfrm>
                <a:off x="1860" y="975"/>
                <a:ext cx="68"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8" name="Freeform 1724"/>
              <p:cNvSpPr>
                <a:spLocks/>
              </p:cNvSpPr>
              <p:nvPr userDrawn="1"/>
            </p:nvSpPr>
            <p:spPr bwMode="auto">
              <a:xfrm>
                <a:off x="1860" y="856"/>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9" name="Freeform 1725"/>
              <p:cNvSpPr>
                <a:spLocks/>
              </p:cNvSpPr>
              <p:nvPr userDrawn="1"/>
            </p:nvSpPr>
            <p:spPr bwMode="auto">
              <a:xfrm>
                <a:off x="1950"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0" name="Freeform 1726"/>
              <p:cNvSpPr>
                <a:spLocks/>
              </p:cNvSpPr>
              <p:nvPr userDrawn="1"/>
            </p:nvSpPr>
            <p:spPr bwMode="auto">
              <a:xfrm>
                <a:off x="2039"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1" name="Freeform 1727"/>
              <p:cNvSpPr>
                <a:spLocks/>
              </p:cNvSpPr>
              <p:nvPr userDrawn="1"/>
            </p:nvSpPr>
            <p:spPr bwMode="auto">
              <a:xfrm>
                <a:off x="2128"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2" name="Freeform 1728"/>
              <p:cNvSpPr>
                <a:spLocks/>
              </p:cNvSpPr>
              <p:nvPr userDrawn="1"/>
            </p:nvSpPr>
            <p:spPr bwMode="auto">
              <a:xfrm>
                <a:off x="2219" y="73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3" name="Freeform 1729"/>
              <p:cNvSpPr>
                <a:spLocks/>
              </p:cNvSpPr>
              <p:nvPr userDrawn="1"/>
            </p:nvSpPr>
            <p:spPr bwMode="auto">
              <a:xfrm>
                <a:off x="2307"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4" name="Freeform 1730"/>
              <p:cNvSpPr>
                <a:spLocks/>
              </p:cNvSpPr>
              <p:nvPr userDrawn="1"/>
            </p:nvSpPr>
            <p:spPr bwMode="auto">
              <a:xfrm>
                <a:off x="2039"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5" name="Freeform 1731"/>
              <p:cNvSpPr>
                <a:spLocks/>
              </p:cNvSpPr>
              <p:nvPr userDrawn="1"/>
            </p:nvSpPr>
            <p:spPr bwMode="auto">
              <a:xfrm>
                <a:off x="2128"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6" name="Freeform 1732"/>
              <p:cNvSpPr>
                <a:spLocks/>
              </p:cNvSpPr>
              <p:nvPr userDrawn="1"/>
            </p:nvSpPr>
            <p:spPr bwMode="auto">
              <a:xfrm>
                <a:off x="2219" y="61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7" name="Freeform 1733"/>
              <p:cNvSpPr>
                <a:spLocks/>
              </p:cNvSpPr>
              <p:nvPr userDrawn="1"/>
            </p:nvSpPr>
            <p:spPr bwMode="auto">
              <a:xfrm>
                <a:off x="2485"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8" name="Freeform 1734"/>
              <p:cNvSpPr>
                <a:spLocks/>
              </p:cNvSpPr>
              <p:nvPr userDrawn="1"/>
            </p:nvSpPr>
            <p:spPr bwMode="auto">
              <a:xfrm>
                <a:off x="2575" y="616"/>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9" name="Freeform 1735"/>
              <p:cNvSpPr>
                <a:spLocks/>
              </p:cNvSpPr>
              <p:nvPr userDrawn="1"/>
            </p:nvSpPr>
            <p:spPr bwMode="auto">
              <a:xfrm>
                <a:off x="2485"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0" name="Freeform 1736"/>
              <p:cNvSpPr>
                <a:spLocks/>
              </p:cNvSpPr>
              <p:nvPr userDrawn="1"/>
            </p:nvSpPr>
            <p:spPr bwMode="auto">
              <a:xfrm>
                <a:off x="2575" y="735"/>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1" name="Freeform 1737"/>
              <p:cNvSpPr>
                <a:spLocks/>
              </p:cNvSpPr>
              <p:nvPr userDrawn="1"/>
            </p:nvSpPr>
            <p:spPr bwMode="auto">
              <a:xfrm>
                <a:off x="2307"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2" name="Freeform 1738"/>
              <p:cNvSpPr>
                <a:spLocks/>
              </p:cNvSpPr>
              <p:nvPr userDrawn="1"/>
            </p:nvSpPr>
            <p:spPr bwMode="auto">
              <a:xfrm>
                <a:off x="2396"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3" name="Freeform 1739"/>
              <p:cNvSpPr>
                <a:spLocks/>
              </p:cNvSpPr>
              <p:nvPr userDrawn="1"/>
            </p:nvSpPr>
            <p:spPr bwMode="auto">
              <a:xfrm>
                <a:off x="2396"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4" name="Freeform 1740"/>
              <p:cNvSpPr>
                <a:spLocks/>
              </p:cNvSpPr>
              <p:nvPr userDrawn="1"/>
            </p:nvSpPr>
            <p:spPr bwMode="auto">
              <a:xfrm>
                <a:off x="1414"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5" name="Freeform 1741"/>
              <p:cNvSpPr>
                <a:spLocks/>
              </p:cNvSpPr>
              <p:nvPr userDrawn="1"/>
            </p:nvSpPr>
            <p:spPr bwMode="auto">
              <a:xfrm>
                <a:off x="1771"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6" name="Freeform 1742"/>
              <p:cNvSpPr>
                <a:spLocks/>
              </p:cNvSpPr>
              <p:nvPr userDrawn="1"/>
            </p:nvSpPr>
            <p:spPr bwMode="auto">
              <a:xfrm>
                <a:off x="1860"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7" name="Freeform 1743"/>
              <p:cNvSpPr>
                <a:spLocks/>
              </p:cNvSpPr>
              <p:nvPr userDrawn="1"/>
            </p:nvSpPr>
            <p:spPr bwMode="auto">
              <a:xfrm>
                <a:off x="1860"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8" name="Freeform 1744"/>
              <p:cNvSpPr>
                <a:spLocks/>
              </p:cNvSpPr>
              <p:nvPr userDrawn="1"/>
            </p:nvSpPr>
            <p:spPr bwMode="auto">
              <a:xfrm>
                <a:off x="1950"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9" name="Freeform 1745"/>
              <p:cNvSpPr>
                <a:spLocks/>
              </p:cNvSpPr>
              <p:nvPr userDrawn="1"/>
            </p:nvSpPr>
            <p:spPr bwMode="auto">
              <a:xfrm>
                <a:off x="1146"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0" name="Freeform 1746"/>
              <p:cNvSpPr>
                <a:spLocks/>
              </p:cNvSpPr>
              <p:nvPr userDrawn="1"/>
            </p:nvSpPr>
            <p:spPr bwMode="auto">
              <a:xfrm>
                <a:off x="1682"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1" name="Freeform 1747"/>
              <p:cNvSpPr>
                <a:spLocks/>
              </p:cNvSpPr>
              <p:nvPr userDrawn="1"/>
            </p:nvSpPr>
            <p:spPr bwMode="auto">
              <a:xfrm>
                <a:off x="1950"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2" name="Freeform 1748"/>
              <p:cNvSpPr>
                <a:spLocks/>
              </p:cNvSpPr>
              <p:nvPr userDrawn="1"/>
            </p:nvSpPr>
            <p:spPr bwMode="auto">
              <a:xfrm>
                <a:off x="1235"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3" name="Freeform 1749"/>
              <p:cNvSpPr>
                <a:spLocks/>
              </p:cNvSpPr>
              <p:nvPr userDrawn="1"/>
            </p:nvSpPr>
            <p:spPr bwMode="auto">
              <a:xfrm>
                <a:off x="1771"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4" name="Freeform 1750"/>
              <p:cNvSpPr>
                <a:spLocks/>
              </p:cNvSpPr>
              <p:nvPr userDrawn="1"/>
            </p:nvSpPr>
            <p:spPr bwMode="auto">
              <a:xfrm>
                <a:off x="1503"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5" name="Freeform 1751"/>
              <p:cNvSpPr>
                <a:spLocks/>
              </p:cNvSpPr>
              <p:nvPr userDrawn="1"/>
            </p:nvSpPr>
            <p:spPr bwMode="auto">
              <a:xfrm>
                <a:off x="1594" y="73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6" name="Freeform 1752"/>
              <p:cNvSpPr>
                <a:spLocks/>
              </p:cNvSpPr>
              <p:nvPr userDrawn="1"/>
            </p:nvSpPr>
            <p:spPr bwMode="auto">
              <a:xfrm>
                <a:off x="1414"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7" name="Freeform 1753"/>
              <p:cNvSpPr>
                <a:spLocks/>
              </p:cNvSpPr>
              <p:nvPr userDrawn="1"/>
            </p:nvSpPr>
            <p:spPr bwMode="auto">
              <a:xfrm>
                <a:off x="1503"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8" name="Freeform 1754"/>
              <p:cNvSpPr>
                <a:spLocks/>
              </p:cNvSpPr>
              <p:nvPr userDrawn="1"/>
            </p:nvSpPr>
            <p:spPr bwMode="auto">
              <a:xfrm>
                <a:off x="1594" y="61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9" name="Freeform 1755"/>
              <p:cNvSpPr>
                <a:spLocks/>
              </p:cNvSpPr>
              <p:nvPr userDrawn="1"/>
            </p:nvSpPr>
            <p:spPr bwMode="auto">
              <a:xfrm>
                <a:off x="1682"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0" name="Freeform 1756"/>
              <p:cNvSpPr>
                <a:spLocks/>
              </p:cNvSpPr>
              <p:nvPr userDrawn="1"/>
            </p:nvSpPr>
            <p:spPr bwMode="auto">
              <a:xfrm>
                <a:off x="1326"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1" name="Freeform 1757"/>
              <p:cNvSpPr>
                <a:spLocks/>
              </p:cNvSpPr>
              <p:nvPr userDrawn="1"/>
            </p:nvSpPr>
            <p:spPr bwMode="auto">
              <a:xfrm>
                <a:off x="1235"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2" name="Freeform 1758"/>
              <p:cNvSpPr>
                <a:spLocks/>
              </p:cNvSpPr>
              <p:nvPr userDrawn="1"/>
            </p:nvSpPr>
            <p:spPr bwMode="auto">
              <a:xfrm>
                <a:off x="1326"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3" name="Freeform 1759"/>
              <p:cNvSpPr>
                <a:spLocks/>
              </p:cNvSpPr>
              <p:nvPr userDrawn="1"/>
            </p:nvSpPr>
            <p:spPr bwMode="auto">
              <a:xfrm>
                <a:off x="2039"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4" name="Freeform 1760"/>
              <p:cNvSpPr>
                <a:spLocks/>
              </p:cNvSpPr>
              <p:nvPr userDrawn="1"/>
            </p:nvSpPr>
            <p:spPr bwMode="auto">
              <a:xfrm>
                <a:off x="2128"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5" name="Freeform 1761"/>
              <p:cNvSpPr>
                <a:spLocks/>
              </p:cNvSpPr>
              <p:nvPr userDrawn="1"/>
            </p:nvSpPr>
            <p:spPr bwMode="auto">
              <a:xfrm>
                <a:off x="2219" y="37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6" name="Freeform 1762"/>
              <p:cNvSpPr>
                <a:spLocks/>
              </p:cNvSpPr>
              <p:nvPr userDrawn="1"/>
            </p:nvSpPr>
            <p:spPr bwMode="auto">
              <a:xfrm>
                <a:off x="2307"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7" name="Freeform 1763"/>
              <p:cNvSpPr>
                <a:spLocks/>
              </p:cNvSpPr>
              <p:nvPr userDrawn="1"/>
            </p:nvSpPr>
            <p:spPr bwMode="auto">
              <a:xfrm>
                <a:off x="2396"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8" name="Freeform 1764"/>
              <p:cNvSpPr>
                <a:spLocks/>
              </p:cNvSpPr>
              <p:nvPr userDrawn="1"/>
            </p:nvSpPr>
            <p:spPr bwMode="auto">
              <a:xfrm>
                <a:off x="2485"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9" name="Freeform 1765"/>
              <p:cNvSpPr>
                <a:spLocks/>
              </p:cNvSpPr>
              <p:nvPr userDrawn="1"/>
            </p:nvSpPr>
            <p:spPr bwMode="auto">
              <a:xfrm>
                <a:off x="2575" y="376"/>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0" name="Freeform 1766"/>
              <p:cNvSpPr>
                <a:spLocks/>
              </p:cNvSpPr>
              <p:nvPr userDrawn="1"/>
            </p:nvSpPr>
            <p:spPr bwMode="auto">
              <a:xfrm>
                <a:off x="521"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1" name="Freeform 1767"/>
              <p:cNvSpPr>
                <a:spLocks/>
              </p:cNvSpPr>
              <p:nvPr userDrawn="1"/>
            </p:nvSpPr>
            <p:spPr bwMode="auto">
              <a:xfrm>
                <a:off x="1057"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2" name="Freeform 1768"/>
              <p:cNvSpPr>
                <a:spLocks/>
              </p:cNvSpPr>
              <p:nvPr userDrawn="1"/>
            </p:nvSpPr>
            <p:spPr bwMode="auto">
              <a:xfrm>
                <a:off x="701"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3" name="Freeform 1769"/>
              <p:cNvSpPr>
                <a:spLocks/>
              </p:cNvSpPr>
              <p:nvPr userDrawn="1"/>
            </p:nvSpPr>
            <p:spPr bwMode="auto">
              <a:xfrm>
                <a:off x="789"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9" name="Freeform 1771"/>
            <p:cNvSpPr>
              <a:spLocks/>
            </p:cNvSpPr>
            <p:nvPr userDrawn="1"/>
          </p:nvSpPr>
          <p:spPr bwMode="auto">
            <a:xfrm>
              <a:off x="1146"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0" name="Freeform 1772"/>
            <p:cNvSpPr>
              <a:spLocks/>
            </p:cNvSpPr>
            <p:nvPr userDrawn="1"/>
          </p:nvSpPr>
          <p:spPr bwMode="auto">
            <a:xfrm>
              <a:off x="521"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1" name="Freeform 1773"/>
            <p:cNvSpPr>
              <a:spLocks/>
            </p:cNvSpPr>
            <p:nvPr userDrawn="1"/>
          </p:nvSpPr>
          <p:spPr bwMode="auto">
            <a:xfrm>
              <a:off x="612" y="37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2" name="Freeform 1774"/>
            <p:cNvSpPr>
              <a:spLocks/>
            </p:cNvSpPr>
            <p:nvPr userDrawn="1"/>
          </p:nvSpPr>
          <p:spPr bwMode="auto">
            <a:xfrm>
              <a:off x="701"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3" name="Freeform 1775"/>
            <p:cNvSpPr>
              <a:spLocks/>
            </p:cNvSpPr>
            <p:nvPr userDrawn="1"/>
          </p:nvSpPr>
          <p:spPr bwMode="auto">
            <a:xfrm>
              <a:off x="789"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4" name="Freeform 1776"/>
            <p:cNvSpPr>
              <a:spLocks/>
            </p:cNvSpPr>
            <p:nvPr userDrawn="1"/>
          </p:nvSpPr>
          <p:spPr bwMode="auto">
            <a:xfrm>
              <a:off x="878"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6" name="Freeform 1777"/>
            <p:cNvSpPr>
              <a:spLocks/>
            </p:cNvSpPr>
            <p:nvPr userDrawn="1"/>
          </p:nvSpPr>
          <p:spPr bwMode="auto">
            <a:xfrm>
              <a:off x="969"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7" name="Freeform 1778"/>
            <p:cNvSpPr>
              <a:spLocks/>
            </p:cNvSpPr>
            <p:nvPr userDrawn="1"/>
          </p:nvSpPr>
          <p:spPr bwMode="auto">
            <a:xfrm>
              <a:off x="1057"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8" name="Freeform 1779"/>
            <p:cNvSpPr>
              <a:spLocks/>
            </p:cNvSpPr>
            <p:nvPr userDrawn="1"/>
          </p:nvSpPr>
          <p:spPr bwMode="auto">
            <a:xfrm>
              <a:off x="1146"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29" name="Freeform 1780"/>
            <p:cNvSpPr>
              <a:spLocks/>
            </p:cNvSpPr>
            <p:nvPr userDrawn="1"/>
          </p:nvSpPr>
          <p:spPr bwMode="auto">
            <a:xfrm>
              <a:off x="1235"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0" name="Freeform 1781"/>
            <p:cNvSpPr>
              <a:spLocks/>
            </p:cNvSpPr>
            <p:nvPr userDrawn="1"/>
          </p:nvSpPr>
          <p:spPr bwMode="auto">
            <a:xfrm>
              <a:off x="1326"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1" name="Freeform 1782"/>
            <p:cNvSpPr>
              <a:spLocks/>
            </p:cNvSpPr>
            <p:nvPr userDrawn="1"/>
          </p:nvSpPr>
          <p:spPr bwMode="auto">
            <a:xfrm>
              <a:off x="1414"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2" name="Freeform 1783"/>
            <p:cNvSpPr>
              <a:spLocks/>
            </p:cNvSpPr>
            <p:nvPr userDrawn="1"/>
          </p:nvSpPr>
          <p:spPr bwMode="auto">
            <a:xfrm>
              <a:off x="1503"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3" name="Freeform 1784"/>
            <p:cNvSpPr>
              <a:spLocks/>
            </p:cNvSpPr>
            <p:nvPr userDrawn="1"/>
          </p:nvSpPr>
          <p:spPr bwMode="auto">
            <a:xfrm>
              <a:off x="1594" y="37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7" y="47"/>
                  </a:cubicBezTo>
                  <a:cubicBezTo>
                    <a:pt x="9" y="47"/>
                    <a:pt x="0" y="42"/>
                    <a:pt x="0" y="27"/>
                  </a:cubicBezTo>
                  <a:cubicBezTo>
                    <a:pt x="0" y="14"/>
                    <a:pt x="9" y="0"/>
                    <a:pt x="17"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4" name="Freeform 1785"/>
            <p:cNvSpPr>
              <a:spLocks/>
            </p:cNvSpPr>
            <p:nvPr userDrawn="1"/>
          </p:nvSpPr>
          <p:spPr bwMode="auto">
            <a:xfrm>
              <a:off x="1682"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5" name="Freeform 1786"/>
            <p:cNvSpPr>
              <a:spLocks/>
            </p:cNvSpPr>
            <p:nvPr userDrawn="1"/>
          </p:nvSpPr>
          <p:spPr bwMode="auto">
            <a:xfrm>
              <a:off x="1771"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6" name="Freeform 1787"/>
            <p:cNvSpPr>
              <a:spLocks/>
            </p:cNvSpPr>
            <p:nvPr userDrawn="1"/>
          </p:nvSpPr>
          <p:spPr bwMode="auto">
            <a:xfrm>
              <a:off x="969"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7" name="Freeform 1788"/>
            <p:cNvSpPr>
              <a:spLocks/>
            </p:cNvSpPr>
            <p:nvPr userDrawn="1"/>
          </p:nvSpPr>
          <p:spPr bwMode="auto">
            <a:xfrm>
              <a:off x="1057"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8" name="Freeform 1789"/>
            <p:cNvSpPr>
              <a:spLocks/>
            </p:cNvSpPr>
            <p:nvPr userDrawn="1"/>
          </p:nvSpPr>
          <p:spPr bwMode="auto">
            <a:xfrm>
              <a:off x="701"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39" name="Freeform 1790"/>
            <p:cNvSpPr>
              <a:spLocks/>
            </p:cNvSpPr>
            <p:nvPr userDrawn="1"/>
          </p:nvSpPr>
          <p:spPr bwMode="auto">
            <a:xfrm>
              <a:off x="789"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9" y="47"/>
                    <a:pt x="0" y="42"/>
                    <a:pt x="0" y="27"/>
                  </a:cubicBezTo>
                  <a:cubicBezTo>
                    <a:pt x="0" y="14"/>
                    <a:pt x="9"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0" name="Freeform 1791"/>
            <p:cNvSpPr>
              <a:spLocks/>
            </p:cNvSpPr>
            <p:nvPr userDrawn="1"/>
          </p:nvSpPr>
          <p:spPr bwMode="auto">
            <a:xfrm>
              <a:off x="521"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1" name="Freeform 1792"/>
            <p:cNvSpPr>
              <a:spLocks/>
            </p:cNvSpPr>
            <p:nvPr userDrawn="1"/>
          </p:nvSpPr>
          <p:spPr bwMode="auto">
            <a:xfrm>
              <a:off x="612" y="616"/>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2" name="Freeform 1793"/>
            <p:cNvSpPr>
              <a:spLocks/>
            </p:cNvSpPr>
            <p:nvPr userDrawn="1"/>
          </p:nvSpPr>
          <p:spPr bwMode="auto">
            <a:xfrm>
              <a:off x="878"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3" name="Freeform 1794"/>
            <p:cNvSpPr>
              <a:spLocks/>
            </p:cNvSpPr>
            <p:nvPr userDrawn="1"/>
          </p:nvSpPr>
          <p:spPr bwMode="auto">
            <a:xfrm>
              <a:off x="344"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4" name="Freeform 1795"/>
            <p:cNvSpPr>
              <a:spLocks/>
            </p:cNvSpPr>
            <p:nvPr userDrawn="1"/>
          </p:nvSpPr>
          <p:spPr bwMode="auto">
            <a:xfrm>
              <a:off x="433" y="735"/>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5" name="Freeform 1796"/>
            <p:cNvSpPr>
              <a:spLocks/>
            </p:cNvSpPr>
            <p:nvPr userDrawn="1"/>
          </p:nvSpPr>
          <p:spPr bwMode="auto">
            <a:xfrm>
              <a:off x="344"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6" name="Freeform 1797"/>
            <p:cNvSpPr>
              <a:spLocks/>
            </p:cNvSpPr>
            <p:nvPr userDrawn="1"/>
          </p:nvSpPr>
          <p:spPr bwMode="auto">
            <a:xfrm>
              <a:off x="433"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7" name="Freeform 1798"/>
            <p:cNvSpPr>
              <a:spLocks/>
            </p:cNvSpPr>
            <p:nvPr userDrawn="1"/>
          </p:nvSpPr>
          <p:spPr bwMode="auto">
            <a:xfrm>
              <a:off x="344"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8" name="Freeform 1799"/>
            <p:cNvSpPr>
              <a:spLocks/>
            </p:cNvSpPr>
            <p:nvPr userDrawn="1"/>
          </p:nvSpPr>
          <p:spPr bwMode="auto">
            <a:xfrm>
              <a:off x="433"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49" name="Freeform 1800"/>
            <p:cNvSpPr>
              <a:spLocks/>
            </p:cNvSpPr>
            <p:nvPr userDrawn="1"/>
          </p:nvSpPr>
          <p:spPr bwMode="auto">
            <a:xfrm>
              <a:off x="612" y="735"/>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7"/>
                  </a:moveTo>
                  <a:cubicBezTo>
                    <a:pt x="33" y="42"/>
                    <a:pt x="24" y="47"/>
                    <a:pt x="16" y="47"/>
                  </a:cubicBezTo>
                  <a:cubicBezTo>
                    <a:pt x="9" y="47"/>
                    <a:pt x="0" y="42"/>
                    <a:pt x="0" y="27"/>
                  </a:cubicBezTo>
                  <a:cubicBezTo>
                    <a:pt x="0" y="14"/>
                    <a:pt x="9" y="0"/>
                    <a:pt x="16" y="0"/>
                  </a:cubicBezTo>
                  <a:cubicBezTo>
                    <a:pt x="24" y="0"/>
                    <a:pt x="33" y="14"/>
                    <a:pt x="33"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0" name="Freeform 1801"/>
            <p:cNvSpPr>
              <a:spLocks/>
            </p:cNvSpPr>
            <p:nvPr userDrawn="1"/>
          </p:nvSpPr>
          <p:spPr bwMode="auto">
            <a:xfrm>
              <a:off x="878"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1" name="Freeform 1802"/>
            <p:cNvSpPr>
              <a:spLocks/>
            </p:cNvSpPr>
            <p:nvPr userDrawn="1"/>
          </p:nvSpPr>
          <p:spPr bwMode="auto">
            <a:xfrm>
              <a:off x="969" y="61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2" name="Freeform 1803"/>
            <p:cNvSpPr>
              <a:spLocks/>
            </p:cNvSpPr>
            <p:nvPr userDrawn="1"/>
          </p:nvSpPr>
          <p:spPr bwMode="auto">
            <a:xfrm>
              <a:off x="1860" y="376"/>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3" name="Freeform 1804"/>
            <p:cNvSpPr>
              <a:spLocks/>
            </p:cNvSpPr>
            <p:nvPr userDrawn="1"/>
          </p:nvSpPr>
          <p:spPr bwMode="auto">
            <a:xfrm>
              <a:off x="1950"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4" y="47"/>
                    <a:pt x="17" y="47"/>
                  </a:cubicBezTo>
                  <a:cubicBezTo>
                    <a:pt x="9" y="47"/>
                    <a:pt x="0" y="42"/>
                    <a:pt x="0" y="27"/>
                  </a:cubicBezTo>
                  <a:cubicBezTo>
                    <a:pt x="0" y="14"/>
                    <a:pt x="9" y="0"/>
                    <a:pt x="17" y="0"/>
                  </a:cubicBezTo>
                  <a:cubicBezTo>
                    <a:pt x="24"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4" name="Freeform 1805"/>
            <p:cNvSpPr>
              <a:spLocks/>
            </p:cNvSpPr>
            <p:nvPr userDrawn="1"/>
          </p:nvSpPr>
          <p:spPr bwMode="auto">
            <a:xfrm>
              <a:off x="2039"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5" name="Freeform 1806"/>
            <p:cNvSpPr>
              <a:spLocks/>
            </p:cNvSpPr>
            <p:nvPr userDrawn="1"/>
          </p:nvSpPr>
          <p:spPr bwMode="auto">
            <a:xfrm>
              <a:off x="2128"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6" name="Freeform 1807"/>
            <p:cNvSpPr>
              <a:spLocks/>
            </p:cNvSpPr>
            <p:nvPr userDrawn="1"/>
          </p:nvSpPr>
          <p:spPr bwMode="auto">
            <a:xfrm>
              <a:off x="2219" y="257"/>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7" name="Freeform 1808"/>
            <p:cNvSpPr>
              <a:spLocks/>
            </p:cNvSpPr>
            <p:nvPr userDrawn="1"/>
          </p:nvSpPr>
          <p:spPr bwMode="auto">
            <a:xfrm>
              <a:off x="2307"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8" name="Freeform 1809"/>
            <p:cNvSpPr>
              <a:spLocks/>
            </p:cNvSpPr>
            <p:nvPr userDrawn="1"/>
          </p:nvSpPr>
          <p:spPr bwMode="auto">
            <a:xfrm>
              <a:off x="2396"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59" name="Freeform 1810"/>
            <p:cNvSpPr>
              <a:spLocks/>
            </p:cNvSpPr>
            <p:nvPr userDrawn="1"/>
          </p:nvSpPr>
          <p:spPr bwMode="auto">
            <a:xfrm>
              <a:off x="2485"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0" name="Freeform 1811"/>
            <p:cNvSpPr>
              <a:spLocks/>
            </p:cNvSpPr>
            <p:nvPr userDrawn="1"/>
          </p:nvSpPr>
          <p:spPr bwMode="auto">
            <a:xfrm>
              <a:off x="2575" y="257"/>
              <a:ext cx="67"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1" name="Freeform 1812"/>
            <p:cNvSpPr>
              <a:spLocks/>
            </p:cNvSpPr>
            <p:nvPr userDrawn="1"/>
          </p:nvSpPr>
          <p:spPr bwMode="auto">
            <a:xfrm>
              <a:off x="521"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2" name="Freeform 1813"/>
            <p:cNvSpPr>
              <a:spLocks/>
            </p:cNvSpPr>
            <p:nvPr userDrawn="1"/>
          </p:nvSpPr>
          <p:spPr bwMode="auto">
            <a:xfrm>
              <a:off x="612" y="257"/>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6" y="47"/>
                  </a:cubicBezTo>
                  <a:cubicBezTo>
                    <a:pt x="9" y="47"/>
                    <a:pt x="0" y="42"/>
                    <a:pt x="0" y="26"/>
                  </a:cubicBezTo>
                  <a:cubicBezTo>
                    <a:pt x="0" y="13"/>
                    <a:pt x="9" y="0"/>
                    <a:pt x="16"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3" name="Freeform 1814"/>
            <p:cNvSpPr>
              <a:spLocks/>
            </p:cNvSpPr>
            <p:nvPr userDrawn="1"/>
          </p:nvSpPr>
          <p:spPr bwMode="auto">
            <a:xfrm>
              <a:off x="701"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4" name="Freeform 1815"/>
            <p:cNvSpPr>
              <a:spLocks/>
            </p:cNvSpPr>
            <p:nvPr userDrawn="1"/>
          </p:nvSpPr>
          <p:spPr bwMode="auto">
            <a:xfrm>
              <a:off x="789"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5" name="Freeform 1816"/>
            <p:cNvSpPr>
              <a:spLocks/>
            </p:cNvSpPr>
            <p:nvPr userDrawn="1"/>
          </p:nvSpPr>
          <p:spPr bwMode="auto">
            <a:xfrm>
              <a:off x="878"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6" name="Freeform 1817"/>
            <p:cNvSpPr>
              <a:spLocks/>
            </p:cNvSpPr>
            <p:nvPr userDrawn="1"/>
          </p:nvSpPr>
          <p:spPr bwMode="auto">
            <a:xfrm>
              <a:off x="969"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7" name="Freeform 1818"/>
            <p:cNvSpPr>
              <a:spLocks/>
            </p:cNvSpPr>
            <p:nvPr userDrawn="1"/>
          </p:nvSpPr>
          <p:spPr bwMode="auto">
            <a:xfrm>
              <a:off x="1057"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8" name="Freeform 1819"/>
            <p:cNvSpPr>
              <a:spLocks/>
            </p:cNvSpPr>
            <p:nvPr userDrawn="1"/>
          </p:nvSpPr>
          <p:spPr bwMode="auto">
            <a:xfrm>
              <a:off x="1146"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69" name="Freeform 1820"/>
            <p:cNvSpPr>
              <a:spLocks/>
            </p:cNvSpPr>
            <p:nvPr userDrawn="1"/>
          </p:nvSpPr>
          <p:spPr bwMode="auto">
            <a:xfrm>
              <a:off x="1235"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0" name="Freeform 1821"/>
            <p:cNvSpPr>
              <a:spLocks/>
            </p:cNvSpPr>
            <p:nvPr userDrawn="1"/>
          </p:nvSpPr>
          <p:spPr bwMode="auto">
            <a:xfrm>
              <a:off x="1326"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1" name="Freeform 1822"/>
            <p:cNvSpPr>
              <a:spLocks/>
            </p:cNvSpPr>
            <p:nvPr userDrawn="1"/>
          </p:nvSpPr>
          <p:spPr bwMode="auto">
            <a:xfrm>
              <a:off x="1414"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2" name="Freeform 1823"/>
            <p:cNvSpPr>
              <a:spLocks/>
            </p:cNvSpPr>
            <p:nvPr userDrawn="1"/>
          </p:nvSpPr>
          <p:spPr bwMode="auto">
            <a:xfrm>
              <a:off x="1503"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3" name="Freeform 1824"/>
            <p:cNvSpPr>
              <a:spLocks/>
            </p:cNvSpPr>
            <p:nvPr userDrawn="1"/>
          </p:nvSpPr>
          <p:spPr bwMode="auto">
            <a:xfrm>
              <a:off x="1594" y="257"/>
              <a:ext cx="66" cy="95"/>
            </a:xfrm>
            <a:custGeom>
              <a:avLst/>
              <a:gdLst>
                <a:gd name="T0" fmla="*/ 2147483647 w 33"/>
                <a:gd name="T1" fmla="*/ 2147483647 h 47"/>
                <a:gd name="T2" fmla="*/ 2147483647 w 33"/>
                <a:gd name="T3" fmla="*/ 2147483647 h 47"/>
                <a:gd name="T4" fmla="*/ 0 w 33"/>
                <a:gd name="T5" fmla="*/ 2147483647 h 47"/>
                <a:gd name="T6" fmla="*/ 2147483647 w 33"/>
                <a:gd name="T7" fmla="*/ 0 h 47"/>
                <a:gd name="T8" fmla="*/ 2147483647 w 33"/>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7">
                  <a:moveTo>
                    <a:pt x="33" y="26"/>
                  </a:moveTo>
                  <a:cubicBezTo>
                    <a:pt x="33" y="42"/>
                    <a:pt x="24" y="47"/>
                    <a:pt x="17" y="47"/>
                  </a:cubicBezTo>
                  <a:cubicBezTo>
                    <a:pt x="9" y="47"/>
                    <a:pt x="0" y="42"/>
                    <a:pt x="0" y="26"/>
                  </a:cubicBezTo>
                  <a:cubicBezTo>
                    <a:pt x="0" y="13"/>
                    <a:pt x="9" y="0"/>
                    <a:pt x="17" y="0"/>
                  </a:cubicBezTo>
                  <a:cubicBezTo>
                    <a:pt x="24" y="0"/>
                    <a:pt x="33" y="14"/>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4" name="Freeform 1825"/>
            <p:cNvSpPr>
              <a:spLocks/>
            </p:cNvSpPr>
            <p:nvPr userDrawn="1"/>
          </p:nvSpPr>
          <p:spPr bwMode="auto">
            <a:xfrm>
              <a:off x="1682"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5" name="Freeform 1826"/>
            <p:cNvSpPr>
              <a:spLocks/>
            </p:cNvSpPr>
            <p:nvPr userDrawn="1"/>
          </p:nvSpPr>
          <p:spPr bwMode="auto">
            <a:xfrm>
              <a:off x="1771"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9" y="47"/>
                    <a:pt x="0" y="42"/>
                    <a:pt x="0" y="26"/>
                  </a:cubicBezTo>
                  <a:cubicBezTo>
                    <a:pt x="0" y="13"/>
                    <a:pt x="9"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6" name="Freeform 1827"/>
            <p:cNvSpPr>
              <a:spLocks/>
            </p:cNvSpPr>
            <p:nvPr userDrawn="1"/>
          </p:nvSpPr>
          <p:spPr bwMode="auto">
            <a:xfrm>
              <a:off x="344"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7" name="Freeform 1828"/>
            <p:cNvSpPr>
              <a:spLocks/>
            </p:cNvSpPr>
            <p:nvPr userDrawn="1"/>
          </p:nvSpPr>
          <p:spPr bwMode="auto">
            <a:xfrm>
              <a:off x="433"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8" name="Freeform 1829"/>
            <p:cNvSpPr>
              <a:spLocks/>
            </p:cNvSpPr>
            <p:nvPr userDrawn="1"/>
          </p:nvSpPr>
          <p:spPr bwMode="auto">
            <a:xfrm>
              <a:off x="1860" y="257"/>
              <a:ext cx="68"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79" name="Freeform 1830"/>
            <p:cNvSpPr>
              <a:spLocks/>
            </p:cNvSpPr>
            <p:nvPr userDrawn="1"/>
          </p:nvSpPr>
          <p:spPr bwMode="auto">
            <a:xfrm>
              <a:off x="1950"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4" y="47"/>
                    <a:pt x="17" y="47"/>
                  </a:cubicBezTo>
                  <a:cubicBezTo>
                    <a:pt x="9" y="47"/>
                    <a:pt x="0" y="42"/>
                    <a:pt x="0" y="26"/>
                  </a:cubicBezTo>
                  <a:cubicBezTo>
                    <a:pt x="0" y="13"/>
                    <a:pt x="9" y="0"/>
                    <a:pt x="17" y="0"/>
                  </a:cubicBezTo>
                  <a:cubicBezTo>
                    <a:pt x="24"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0" name="Freeform 1831"/>
            <p:cNvSpPr>
              <a:spLocks/>
            </p:cNvSpPr>
            <p:nvPr userDrawn="1"/>
          </p:nvSpPr>
          <p:spPr bwMode="auto">
            <a:xfrm>
              <a:off x="2039"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1" name="Freeform 1832"/>
            <p:cNvSpPr>
              <a:spLocks/>
            </p:cNvSpPr>
            <p:nvPr userDrawn="1"/>
          </p:nvSpPr>
          <p:spPr bwMode="auto">
            <a:xfrm>
              <a:off x="2128"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2" name="Freeform 1833"/>
            <p:cNvSpPr>
              <a:spLocks/>
            </p:cNvSpPr>
            <p:nvPr userDrawn="1"/>
          </p:nvSpPr>
          <p:spPr bwMode="auto">
            <a:xfrm>
              <a:off x="2219" y="138"/>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3" name="Freeform 1834"/>
            <p:cNvSpPr>
              <a:spLocks/>
            </p:cNvSpPr>
            <p:nvPr userDrawn="1"/>
          </p:nvSpPr>
          <p:spPr bwMode="auto">
            <a:xfrm>
              <a:off x="2307"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4" name="Freeform 1835"/>
            <p:cNvSpPr>
              <a:spLocks/>
            </p:cNvSpPr>
            <p:nvPr userDrawn="1"/>
          </p:nvSpPr>
          <p:spPr bwMode="auto">
            <a:xfrm>
              <a:off x="2396"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5" name="Freeform 1836"/>
            <p:cNvSpPr>
              <a:spLocks/>
            </p:cNvSpPr>
            <p:nvPr userDrawn="1"/>
          </p:nvSpPr>
          <p:spPr bwMode="auto">
            <a:xfrm>
              <a:off x="2485"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6" name="Freeform 1837"/>
            <p:cNvSpPr>
              <a:spLocks/>
            </p:cNvSpPr>
            <p:nvPr userDrawn="1"/>
          </p:nvSpPr>
          <p:spPr bwMode="auto">
            <a:xfrm>
              <a:off x="2575" y="138"/>
              <a:ext cx="67"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7" name="Freeform 1838"/>
            <p:cNvSpPr>
              <a:spLocks/>
            </p:cNvSpPr>
            <p:nvPr userDrawn="1"/>
          </p:nvSpPr>
          <p:spPr bwMode="auto">
            <a:xfrm>
              <a:off x="521"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8" name="Freeform 1839"/>
            <p:cNvSpPr>
              <a:spLocks/>
            </p:cNvSpPr>
            <p:nvPr userDrawn="1"/>
          </p:nvSpPr>
          <p:spPr bwMode="auto">
            <a:xfrm>
              <a:off x="612" y="138"/>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6" y="46"/>
                  </a:cubicBezTo>
                  <a:cubicBezTo>
                    <a:pt x="9" y="46"/>
                    <a:pt x="0" y="42"/>
                    <a:pt x="0" y="26"/>
                  </a:cubicBezTo>
                  <a:cubicBezTo>
                    <a:pt x="0" y="13"/>
                    <a:pt x="9" y="0"/>
                    <a:pt x="16"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89" name="Freeform 1840"/>
            <p:cNvSpPr>
              <a:spLocks/>
            </p:cNvSpPr>
            <p:nvPr userDrawn="1"/>
          </p:nvSpPr>
          <p:spPr bwMode="auto">
            <a:xfrm>
              <a:off x="701"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0" name="Freeform 1841"/>
            <p:cNvSpPr>
              <a:spLocks/>
            </p:cNvSpPr>
            <p:nvPr userDrawn="1"/>
          </p:nvSpPr>
          <p:spPr bwMode="auto">
            <a:xfrm>
              <a:off x="789"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1" name="Freeform 1842"/>
            <p:cNvSpPr>
              <a:spLocks/>
            </p:cNvSpPr>
            <p:nvPr userDrawn="1"/>
          </p:nvSpPr>
          <p:spPr bwMode="auto">
            <a:xfrm>
              <a:off x="878"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2" name="Freeform 1843"/>
            <p:cNvSpPr>
              <a:spLocks/>
            </p:cNvSpPr>
            <p:nvPr userDrawn="1"/>
          </p:nvSpPr>
          <p:spPr bwMode="auto">
            <a:xfrm>
              <a:off x="969"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3" name="Freeform 1844"/>
            <p:cNvSpPr>
              <a:spLocks/>
            </p:cNvSpPr>
            <p:nvPr userDrawn="1"/>
          </p:nvSpPr>
          <p:spPr bwMode="auto">
            <a:xfrm>
              <a:off x="1057"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4" name="Freeform 1845"/>
            <p:cNvSpPr>
              <a:spLocks/>
            </p:cNvSpPr>
            <p:nvPr userDrawn="1"/>
          </p:nvSpPr>
          <p:spPr bwMode="auto">
            <a:xfrm>
              <a:off x="1146"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5" name="Freeform 1846"/>
            <p:cNvSpPr>
              <a:spLocks/>
            </p:cNvSpPr>
            <p:nvPr userDrawn="1"/>
          </p:nvSpPr>
          <p:spPr bwMode="auto">
            <a:xfrm>
              <a:off x="1235"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6" name="Freeform 1847"/>
            <p:cNvSpPr>
              <a:spLocks/>
            </p:cNvSpPr>
            <p:nvPr userDrawn="1"/>
          </p:nvSpPr>
          <p:spPr bwMode="auto">
            <a:xfrm>
              <a:off x="1326"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 name="Freeform 1848"/>
            <p:cNvSpPr>
              <a:spLocks/>
            </p:cNvSpPr>
            <p:nvPr userDrawn="1"/>
          </p:nvSpPr>
          <p:spPr bwMode="auto">
            <a:xfrm>
              <a:off x="1414"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 name="Freeform 1849"/>
            <p:cNvSpPr>
              <a:spLocks/>
            </p:cNvSpPr>
            <p:nvPr userDrawn="1"/>
          </p:nvSpPr>
          <p:spPr bwMode="auto">
            <a:xfrm>
              <a:off x="1503"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 name="Freeform 1850"/>
            <p:cNvSpPr>
              <a:spLocks/>
            </p:cNvSpPr>
            <p:nvPr userDrawn="1"/>
          </p:nvSpPr>
          <p:spPr bwMode="auto">
            <a:xfrm>
              <a:off x="1594" y="138"/>
              <a:ext cx="66" cy="93"/>
            </a:xfrm>
            <a:custGeom>
              <a:avLst/>
              <a:gdLst>
                <a:gd name="T0" fmla="*/ 2147483647 w 33"/>
                <a:gd name="T1" fmla="*/ 2147483647 h 46"/>
                <a:gd name="T2" fmla="*/ 2147483647 w 33"/>
                <a:gd name="T3" fmla="*/ 2147483647 h 46"/>
                <a:gd name="T4" fmla="*/ 0 w 33"/>
                <a:gd name="T5" fmla="*/ 2147483647 h 46"/>
                <a:gd name="T6" fmla="*/ 2147483647 w 33"/>
                <a:gd name="T7" fmla="*/ 0 h 46"/>
                <a:gd name="T8" fmla="*/ 2147483647 w 33"/>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46">
                  <a:moveTo>
                    <a:pt x="33" y="26"/>
                  </a:moveTo>
                  <a:cubicBezTo>
                    <a:pt x="33" y="41"/>
                    <a:pt x="24" y="46"/>
                    <a:pt x="17" y="46"/>
                  </a:cubicBezTo>
                  <a:cubicBezTo>
                    <a:pt x="9" y="46"/>
                    <a:pt x="0" y="42"/>
                    <a:pt x="0" y="26"/>
                  </a:cubicBezTo>
                  <a:cubicBezTo>
                    <a:pt x="0" y="13"/>
                    <a:pt x="9" y="0"/>
                    <a:pt x="17" y="0"/>
                  </a:cubicBezTo>
                  <a:cubicBezTo>
                    <a:pt x="24" y="0"/>
                    <a:pt x="33" y="13"/>
                    <a:pt x="33"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0" name="Freeform 1851"/>
            <p:cNvSpPr>
              <a:spLocks/>
            </p:cNvSpPr>
            <p:nvPr userDrawn="1"/>
          </p:nvSpPr>
          <p:spPr bwMode="auto">
            <a:xfrm>
              <a:off x="1682"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1" name="Freeform 1852"/>
            <p:cNvSpPr>
              <a:spLocks/>
            </p:cNvSpPr>
            <p:nvPr userDrawn="1"/>
          </p:nvSpPr>
          <p:spPr bwMode="auto">
            <a:xfrm>
              <a:off x="1771"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9" y="46"/>
                    <a:pt x="0" y="42"/>
                    <a:pt x="0" y="26"/>
                  </a:cubicBezTo>
                  <a:cubicBezTo>
                    <a:pt x="0" y="13"/>
                    <a:pt x="9"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2" name="Freeform 1853"/>
            <p:cNvSpPr>
              <a:spLocks/>
            </p:cNvSpPr>
            <p:nvPr userDrawn="1"/>
          </p:nvSpPr>
          <p:spPr bwMode="auto">
            <a:xfrm>
              <a:off x="344"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 name="Freeform 1854"/>
            <p:cNvSpPr>
              <a:spLocks/>
            </p:cNvSpPr>
            <p:nvPr userDrawn="1"/>
          </p:nvSpPr>
          <p:spPr bwMode="auto">
            <a:xfrm>
              <a:off x="253"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4" name="Freeform 1855"/>
            <p:cNvSpPr>
              <a:spLocks/>
            </p:cNvSpPr>
            <p:nvPr userDrawn="1"/>
          </p:nvSpPr>
          <p:spPr bwMode="auto">
            <a:xfrm>
              <a:off x="253"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5" name="Freeform 1856"/>
            <p:cNvSpPr>
              <a:spLocks/>
            </p:cNvSpPr>
            <p:nvPr userDrawn="1"/>
          </p:nvSpPr>
          <p:spPr bwMode="auto">
            <a:xfrm>
              <a:off x="253"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6" name="Freeform 1857"/>
            <p:cNvSpPr>
              <a:spLocks/>
            </p:cNvSpPr>
            <p:nvPr userDrawn="1"/>
          </p:nvSpPr>
          <p:spPr bwMode="auto">
            <a:xfrm>
              <a:off x="253"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7" name="Freeform 1858"/>
            <p:cNvSpPr>
              <a:spLocks/>
            </p:cNvSpPr>
            <p:nvPr userDrawn="1"/>
          </p:nvSpPr>
          <p:spPr bwMode="auto">
            <a:xfrm>
              <a:off x="253"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8" name="Freeform 1859"/>
            <p:cNvSpPr>
              <a:spLocks/>
            </p:cNvSpPr>
            <p:nvPr userDrawn="1"/>
          </p:nvSpPr>
          <p:spPr bwMode="auto">
            <a:xfrm>
              <a:off x="253"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9" name="Freeform 1860"/>
            <p:cNvSpPr>
              <a:spLocks/>
            </p:cNvSpPr>
            <p:nvPr userDrawn="1"/>
          </p:nvSpPr>
          <p:spPr bwMode="auto">
            <a:xfrm>
              <a:off x="253"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0" name="Freeform 1861"/>
            <p:cNvSpPr>
              <a:spLocks/>
            </p:cNvSpPr>
            <p:nvPr userDrawn="1"/>
          </p:nvSpPr>
          <p:spPr bwMode="auto">
            <a:xfrm>
              <a:off x="253"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1" name="Freeform 1862"/>
            <p:cNvSpPr>
              <a:spLocks/>
            </p:cNvSpPr>
            <p:nvPr userDrawn="1"/>
          </p:nvSpPr>
          <p:spPr bwMode="auto">
            <a:xfrm>
              <a:off x="253"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2" name="Freeform 1863"/>
            <p:cNvSpPr>
              <a:spLocks/>
            </p:cNvSpPr>
            <p:nvPr userDrawn="1"/>
          </p:nvSpPr>
          <p:spPr bwMode="auto">
            <a:xfrm>
              <a:off x="253"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3" name="Freeform 1864"/>
            <p:cNvSpPr>
              <a:spLocks/>
            </p:cNvSpPr>
            <p:nvPr userDrawn="1"/>
          </p:nvSpPr>
          <p:spPr bwMode="auto">
            <a:xfrm>
              <a:off x="253"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4" name="Freeform 1865"/>
            <p:cNvSpPr>
              <a:spLocks/>
            </p:cNvSpPr>
            <p:nvPr userDrawn="1"/>
          </p:nvSpPr>
          <p:spPr bwMode="auto">
            <a:xfrm>
              <a:off x="253"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5" name="Freeform 1866"/>
            <p:cNvSpPr>
              <a:spLocks/>
            </p:cNvSpPr>
            <p:nvPr userDrawn="1"/>
          </p:nvSpPr>
          <p:spPr bwMode="auto">
            <a:xfrm>
              <a:off x="253"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6" name="Freeform 1867"/>
            <p:cNvSpPr>
              <a:spLocks/>
            </p:cNvSpPr>
            <p:nvPr userDrawn="1"/>
          </p:nvSpPr>
          <p:spPr bwMode="auto">
            <a:xfrm>
              <a:off x="253"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7" name="Freeform 1868"/>
            <p:cNvSpPr>
              <a:spLocks/>
            </p:cNvSpPr>
            <p:nvPr userDrawn="1"/>
          </p:nvSpPr>
          <p:spPr bwMode="auto">
            <a:xfrm>
              <a:off x="253"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8" name="Freeform 1869"/>
            <p:cNvSpPr>
              <a:spLocks/>
            </p:cNvSpPr>
            <p:nvPr userDrawn="1"/>
          </p:nvSpPr>
          <p:spPr bwMode="auto">
            <a:xfrm>
              <a:off x="253"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19" name="Freeform 1870"/>
            <p:cNvSpPr>
              <a:spLocks/>
            </p:cNvSpPr>
            <p:nvPr userDrawn="1"/>
          </p:nvSpPr>
          <p:spPr bwMode="auto">
            <a:xfrm>
              <a:off x="253"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0" name="Freeform 1871"/>
            <p:cNvSpPr>
              <a:spLocks/>
            </p:cNvSpPr>
            <p:nvPr userDrawn="1"/>
          </p:nvSpPr>
          <p:spPr bwMode="auto">
            <a:xfrm>
              <a:off x="253"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1" name="Freeform 1872"/>
            <p:cNvSpPr>
              <a:spLocks/>
            </p:cNvSpPr>
            <p:nvPr userDrawn="1"/>
          </p:nvSpPr>
          <p:spPr bwMode="auto">
            <a:xfrm>
              <a:off x="253"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2" name="Freeform 1873"/>
            <p:cNvSpPr>
              <a:spLocks/>
            </p:cNvSpPr>
            <p:nvPr userDrawn="1"/>
          </p:nvSpPr>
          <p:spPr bwMode="auto">
            <a:xfrm>
              <a:off x="253"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3" name="Freeform 1874"/>
            <p:cNvSpPr>
              <a:spLocks/>
            </p:cNvSpPr>
            <p:nvPr userDrawn="1"/>
          </p:nvSpPr>
          <p:spPr bwMode="auto">
            <a:xfrm>
              <a:off x="253"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4" name="Freeform 1875"/>
            <p:cNvSpPr>
              <a:spLocks/>
            </p:cNvSpPr>
            <p:nvPr userDrawn="1"/>
          </p:nvSpPr>
          <p:spPr bwMode="auto">
            <a:xfrm>
              <a:off x="253"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5" name="Freeform 1876"/>
            <p:cNvSpPr>
              <a:spLocks/>
            </p:cNvSpPr>
            <p:nvPr userDrawn="1"/>
          </p:nvSpPr>
          <p:spPr bwMode="auto">
            <a:xfrm>
              <a:off x="253"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6" name="Freeform 1877"/>
            <p:cNvSpPr>
              <a:spLocks/>
            </p:cNvSpPr>
            <p:nvPr userDrawn="1"/>
          </p:nvSpPr>
          <p:spPr bwMode="auto">
            <a:xfrm>
              <a:off x="253"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7" name="Freeform 1878"/>
            <p:cNvSpPr>
              <a:spLocks/>
            </p:cNvSpPr>
            <p:nvPr userDrawn="1"/>
          </p:nvSpPr>
          <p:spPr bwMode="auto">
            <a:xfrm>
              <a:off x="253"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8" name="Freeform 1879"/>
            <p:cNvSpPr>
              <a:spLocks/>
            </p:cNvSpPr>
            <p:nvPr userDrawn="1"/>
          </p:nvSpPr>
          <p:spPr bwMode="auto">
            <a:xfrm>
              <a:off x="253"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29" name="Freeform 1880"/>
            <p:cNvSpPr>
              <a:spLocks/>
            </p:cNvSpPr>
            <p:nvPr userDrawn="1"/>
          </p:nvSpPr>
          <p:spPr bwMode="auto">
            <a:xfrm>
              <a:off x="253"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0" name="Freeform 1881"/>
            <p:cNvSpPr>
              <a:spLocks/>
            </p:cNvSpPr>
            <p:nvPr userDrawn="1"/>
          </p:nvSpPr>
          <p:spPr bwMode="auto">
            <a:xfrm>
              <a:off x="253"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1" name="Freeform 1882"/>
            <p:cNvSpPr>
              <a:spLocks/>
            </p:cNvSpPr>
            <p:nvPr userDrawn="1"/>
          </p:nvSpPr>
          <p:spPr bwMode="auto">
            <a:xfrm>
              <a:off x="253"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2" name="Freeform 1883"/>
            <p:cNvSpPr>
              <a:spLocks/>
            </p:cNvSpPr>
            <p:nvPr userDrawn="1"/>
          </p:nvSpPr>
          <p:spPr bwMode="auto">
            <a:xfrm>
              <a:off x="253"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3" name="Freeform 1884"/>
            <p:cNvSpPr>
              <a:spLocks/>
            </p:cNvSpPr>
            <p:nvPr userDrawn="1"/>
          </p:nvSpPr>
          <p:spPr bwMode="auto">
            <a:xfrm>
              <a:off x="253"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4" name="Freeform 1885"/>
            <p:cNvSpPr>
              <a:spLocks/>
            </p:cNvSpPr>
            <p:nvPr userDrawn="1"/>
          </p:nvSpPr>
          <p:spPr bwMode="auto">
            <a:xfrm>
              <a:off x="253"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5" name="Freeform 1886"/>
            <p:cNvSpPr>
              <a:spLocks/>
            </p:cNvSpPr>
            <p:nvPr userDrawn="1"/>
          </p:nvSpPr>
          <p:spPr bwMode="auto">
            <a:xfrm>
              <a:off x="253"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6" name="Freeform 1887"/>
            <p:cNvSpPr>
              <a:spLocks/>
            </p:cNvSpPr>
            <p:nvPr userDrawn="1"/>
          </p:nvSpPr>
          <p:spPr bwMode="auto">
            <a:xfrm>
              <a:off x="253"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7" name="Freeform 1888"/>
            <p:cNvSpPr>
              <a:spLocks/>
            </p:cNvSpPr>
            <p:nvPr userDrawn="1"/>
          </p:nvSpPr>
          <p:spPr bwMode="auto">
            <a:xfrm>
              <a:off x="164" y="49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8" name="Freeform 1889"/>
            <p:cNvSpPr>
              <a:spLocks/>
            </p:cNvSpPr>
            <p:nvPr userDrawn="1"/>
          </p:nvSpPr>
          <p:spPr bwMode="auto">
            <a:xfrm>
              <a:off x="164" y="4085"/>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39" name="Freeform 1890"/>
            <p:cNvSpPr>
              <a:spLocks/>
            </p:cNvSpPr>
            <p:nvPr userDrawn="1"/>
          </p:nvSpPr>
          <p:spPr bwMode="auto">
            <a:xfrm>
              <a:off x="164" y="372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0" name="Freeform 1891"/>
            <p:cNvSpPr>
              <a:spLocks/>
            </p:cNvSpPr>
            <p:nvPr userDrawn="1"/>
          </p:nvSpPr>
          <p:spPr bwMode="auto">
            <a:xfrm>
              <a:off x="164" y="360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1" name="Freeform 1892"/>
            <p:cNvSpPr>
              <a:spLocks/>
            </p:cNvSpPr>
            <p:nvPr userDrawn="1"/>
          </p:nvSpPr>
          <p:spPr bwMode="auto">
            <a:xfrm>
              <a:off x="164" y="348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2" name="Freeform 1893"/>
            <p:cNvSpPr>
              <a:spLocks/>
            </p:cNvSpPr>
            <p:nvPr userDrawn="1"/>
          </p:nvSpPr>
          <p:spPr bwMode="auto">
            <a:xfrm>
              <a:off x="164" y="3367"/>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3" name="Freeform 1894"/>
            <p:cNvSpPr>
              <a:spLocks/>
            </p:cNvSpPr>
            <p:nvPr userDrawn="1"/>
          </p:nvSpPr>
          <p:spPr bwMode="auto">
            <a:xfrm>
              <a:off x="164" y="324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4" name="Freeform 1895"/>
            <p:cNvSpPr>
              <a:spLocks/>
            </p:cNvSpPr>
            <p:nvPr userDrawn="1"/>
          </p:nvSpPr>
          <p:spPr bwMode="auto">
            <a:xfrm>
              <a:off x="164" y="312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5" name="Freeform 1896"/>
            <p:cNvSpPr>
              <a:spLocks/>
            </p:cNvSpPr>
            <p:nvPr userDrawn="1"/>
          </p:nvSpPr>
          <p:spPr bwMode="auto">
            <a:xfrm>
              <a:off x="164" y="3009"/>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6" name="Freeform 1897"/>
            <p:cNvSpPr>
              <a:spLocks/>
            </p:cNvSpPr>
            <p:nvPr userDrawn="1"/>
          </p:nvSpPr>
          <p:spPr bwMode="auto">
            <a:xfrm>
              <a:off x="164" y="2650"/>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7" name="Freeform 1898"/>
            <p:cNvSpPr>
              <a:spLocks/>
            </p:cNvSpPr>
            <p:nvPr userDrawn="1"/>
          </p:nvSpPr>
          <p:spPr bwMode="auto">
            <a:xfrm>
              <a:off x="164" y="2529"/>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8" name="Freeform 1899"/>
            <p:cNvSpPr>
              <a:spLocks/>
            </p:cNvSpPr>
            <p:nvPr userDrawn="1"/>
          </p:nvSpPr>
          <p:spPr bwMode="auto">
            <a:xfrm>
              <a:off x="164" y="3964"/>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49" name="Freeform 1900"/>
            <p:cNvSpPr>
              <a:spLocks/>
            </p:cNvSpPr>
            <p:nvPr userDrawn="1"/>
          </p:nvSpPr>
          <p:spPr bwMode="auto">
            <a:xfrm>
              <a:off x="164" y="384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0" name="Freeform 1901"/>
            <p:cNvSpPr>
              <a:spLocks/>
            </p:cNvSpPr>
            <p:nvPr userDrawn="1"/>
          </p:nvSpPr>
          <p:spPr bwMode="auto">
            <a:xfrm>
              <a:off x="164" y="2888"/>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1" name="Freeform 1902"/>
            <p:cNvSpPr>
              <a:spLocks/>
            </p:cNvSpPr>
            <p:nvPr userDrawn="1"/>
          </p:nvSpPr>
          <p:spPr bwMode="auto">
            <a:xfrm>
              <a:off x="164" y="2769"/>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2" name="Freeform 1903"/>
            <p:cNvSpPr>
              <a:spLocks/>
            </p:cNvSpPr>
            <p:nvPr userDrawn="1"/>
          </p:nvSpPr>
          <p:spPr bwMode="auto">
            <a:xfrm>
              <a:off x="164" y="241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3" name="Freeform 1904"/>
            <p:cNvSpPr>
              <a:spLocks/>
            </p:cNvSpPr>
            <p:nvPr userDrawn="1"/>
          </p:nvSpPr>
          <p:spPr bwMode="auto">
            <a:xfrm>
              <a:off x="164" y="205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4" name="Freeform 1905"/>
            <p:cNvSpPr>
              <a:spLocks/>
            </p:cNvSpPr>
            <p:nvPr userDrawn="1"/>
          </p:nvSpPr>
          <p:spPr bwMode="auto">
            <a:xfrm>
              <a:off x="164" y="1932"/>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5" name="Freeform 1906"/>
            <p:cNvSpPr>
              <a:spLocks/>
            </p:cNvSpPr>
            <p:nvPr userDrawn="1"/>
          </p:nvSpPr>
          <p:spPr bwMode="auto">
            <a:xfrm>
              <a:off x="164" y="1811"/>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6" name="Freeform 1907"/>
            <p:cNvSpPr>
              <a:spLocks/>
            </p:cNvSpPr>
            <p:nvPr userDrawn="1"/>
          </p:nvSpPr>
          <p:spPr bwMode="auto">
            <a:xfrm>
              <a:off x="164" y="169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7" name="Freeform 1908"/>
            <p:cNvSpPr>
              <a:spLocks/>
            </p:cNvSpPr>
            <p:nvPr userDrawn="1"/>
          </p:nvSpPr>
          <p:spPr bwMode="auto">
            <a:xfrm>
              <a:off x="164" y="1573"/>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8" name="Freeform 1909"/>
            <p:cNvSpPr>
              <a:spLocks/>
            </p:cNvSpPr>
            <p:nvPr userDrawn="1"/>
          </p:nvSpPr>
          <p:spPr bwMode="auto">
            <a:xfrm>
              <a:off x="164" y="1452"/>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59" name="Freeform 1910"/>
            <p:cNvSpPr>
              <a:spLocks/>
            </p:cNvSpPr>
            <p:nvPr userDrawn="1"/>
          </p:nvSpPr>
          <p:spPr bwMode="auto">
            <a:xfrm>
              <a:off x="164" y="133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0" name="Freeform 1911"/>
            <p:cNvSpPr>
              <a:spLocks/>
            </p:cNvSpPr>
            <p:nvPr userDrawn="1"/>
          </p:nvSpPr>
          <p:spPr bwMode="auto">
            <a:xfrm>
              <a:off x="164" y="975"/>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6"/>
                  </a:cubicBezTo>
                  <a:cubicBezTo>
                    <a:pt x="0" y="13"/>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1" name="Freeform 1912"/>
            <p:cNvSpPr>
              <a:spLocks/>
            </p:cNvSpPr>
            <p:nvPr userDrawn="1"/>
          </p:nvSpPr>
          <p:spPr bwMode="auto">
            <a:xfrm>
              <a:off x="164" y="856"/>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2" name="Freeform 1913"/>
            <p:cNvSpPr>
              <a:spLocks/>
            </p:cNvSpPr>
            <p:nvPr userDrawn="1"/>
          </p:nvSpPr>
          <p:spPr bwMode="auto">
            <a:xfrm>
              <a:off x="164" y="2291"/>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3" name="Freeform 1914"/>
            <p:cNvSpPr>
              <a:spLocks/>
            </p:cNvSpPr>
            <p:nvPr userDrawn="1"/>
          </p:nvSpPr>
          <p:spPr bwMode="auto">
            <a:xfrm>
              <a:off x="164" y="2170"/>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4" name="Freeform 1915"/>
            <p:cNvSpPr>
              <a:spLocks/>
            </p:cNvSpPr>
            <p:nvPr userDrawn="1"/>
          </p:nvSpPr>
          <p:spPr bwMode="auto">
            <a:xfrm>
              <a:off x="164" y="1215"/>
              <a:ext cx="69" cy="92"/>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5" name="Freeform 1916"/>
            <p:cNvSpPr>
              <a:spLocks/>
            </p:cNvSpPr>
            <p:nvPr userDrawn="1"/>
          </p:nvSpPr>
          <p:spPr bwMode="auto">
            <a:xfrm>
              <a:off x="164" y="1094"/>
              <a:ext cx="69" cy="94"/>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3"/>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6" name="Freeform 1917"/>
            <p:cNvSpPr>
              <a:spLocks/>
            </p:cNvSpPr>
            <p:nvPr userDrawn="1"/>
          </p:nvSpPr>
          <p:spPr bwMode="auto">
            <a:xfrm>
              <a:off x="164" y="735"/>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7" name="Freeform 1918"/>
            <p:cNvSpPr>
              <a:spLocks/>
            </p:cNvSpPr>
            <p:nvPr userDrawn="1"/>
          </p:nvSpPr>
          <p:spPr bwMode="auto">
            <a:xfrm>
              <a:off x="164" y="61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8" name="Freeform 1919"/>
            <p:cNvSpPr>
              <a:spLocks/>
            </p:cNvSpPr>
            <p:nvPr userDrawn="1"/>
          </p:nvSpPr>
          <p:spPr bwMode="auto">
            <a:xfrm>
              <a:off x="164" y="376"/>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7"/>
                  </a:moveTo>
                  <a:cubicBezTo>
                    <a:pt x="34" y="42"/>
                    <a:pt x="25" y="47"/>
                    <a:pt x="17" y="47"/>
                  </a:cubicBezTo>
                  <a:cubicBezTo>
                    <a:pt x="10" y="47"/>
                    <a:pt x="0" y="42"/>
                    <a:pt x="0" y="27"/>
                  </a:cubicBezTo>
                  <a:cubicBezTo>
                    <a:pt x="0" y="14"/>
                    <a:pt x="10" y="0"/>
                    <a:pt x="17" y="0"/>
                  </a:cubicBezTo>
                  <a:cubicBezTo>
                    <a:pt x="25" y="0"/>
                    <a:pt x="34" y="14"/>
                    <a:pt x="34" y="27"/>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69" name="Freeform 1920"/>
            <p:cNvSpPr>
              <a:spLocks/>
            </p:cNvSpPr>
            <p:nvPr userDrawn="1"/>
          </p:nvSpPr>
          <p:spPr bwMode="auto">
            <a:xfrm>
              <a:off x="164" y="257"/>
              <a:ext cx="69" cy="95"/>
            </a:xfrm>
            <a:custGeom>
              <a:avLst/>
              <a:gdLst>
                <a:gd name="T0" fmla="*/ 2147483647 w 34"/>
                <a:gd name="T1" fmla="*/ 2147483647 h 47"/>
                <a:gd name="T2" fmla="*/ 2147483647 w 34"/>
                <a:gd name="T3" fmla="*/ 2147483647 h 47"/>
                <a:gd name="T4" fmla="*/ 0 w 34"/>
                <a:gd name="T5" fmla="*/ 2147483647 h 47"/>
                <a:gd name="T6" fmla="*/ 2147483647 w 34"/>
                <a:gd name="T7" fmla="*/ 0 h 47"/>
                <a:gd name="T8" fmla="*/ 2147483647 w 34"/>
                <a:gd name="T9" fmla="*/ 214748364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7">
                  <a:moveTo>
                    <a:pt x="34" y="26"/>
                  </a:moveTo>
                  <a:cubicBezTo>
                    <a:pt x="34" y="42"/>
                    <a:pt x="25" y="47"/>
                    <a:pt x="17" y="47"/>
                  </a:cubicBezTo>
                  <a:cubicBezTo>
                    <a:pt x="10" y="47"/>
                    <a:pt x="0" y="42"/>
                    <a:pt x="0" y="26"/>
                  </a:cubicBezTo>
                  <a:cubicBezTo>
                    <a:pt x="0" y="13"/>
                    <a:pt x="10" y="0"/>
                    <a:pt x="17" y="0"/>
                  </a:cubicBezTo>
                  <a:cubicBezTo>
                    <a:pt x="25" y="0"/>
                    <a:pt x="34" y="14"/>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0" name="Freeform 1921"/>
            <p:cNvSpPr>
              <a:spLocks/>
            </p:cNvSpPr>
            <p:nvPr userDrawn="1"/>
          </p:nvSpPr>
          <p:spPr bwMode="auto">
            <a:xfrm>
              <a:off x="164"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1" name="Freeform 1922"/>
            <p:cNvSpPr>
              <a:spLocks/>
            </p:cNvSpPr>
            <p:nvPr userDrawn="1"/>
          </p:nvSpPr>
          <p:spPr bwMode="auto">
            <a:xfrm>
              <a:off x="433"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2" name="Freeform 1923"/>
            <p:cNvSpPr>
              <a:spLocks/>
            </p:cNvSpPr>
            <p:nvPr userDrawn="1"/>
          </p:nvSpPr>
          <p:spPr bwMode="auto">
            <a:xfrm>
              <a:off x="1860" y="138"/>
              <a:ext cx="68"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5" y="46"/>
                    <a:pt x="17" y="46"/>
                  </a:cubicBezTo>
                  <a:cubicBezTo>
                    <a:pt x="10" y="46"/>
                    <a:pt x="0" y="42"/>
                    <a:pt x="0" y="26"/>
                  </a:cubicBezTo>
                  <a:cubicBezTo>
                    <a:pt x="0" y="13"/>
                    <a:pt x="10" y="0"/>
                    <a:pt x="17" y="0"/>
                  </a:cubicBezTo>
                  <a:cubicBezTo>
                    <a:pt x="25"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73" name="Freeform 1924"/>
            <p:cNvSpPr>
              <a:spLocks/>
            </p:cNvSpPr>
            <p:nvPr userDrawn="1"/>
          </p:nvSpPr>
          <p:spPr bwMode="auto">
            <a:xfrm>
              <a:off x="1950" y="138"/>
              <a:ext cx="69" cy="93"/>
            </a:xfrm>
            <a:custGeom>
              <a:avLst/>
              <a:gdLst>
                <a:gd name="T0" fmla="*/ 2147483647 w 34"/>
                <a:gd name="T1" fmla="*/ 2147483647 h 46"/>
                <a:gd name="T2" fmla="*/ 2147483647 w 34"/>
                <a:gd name="T3" fmla="*/ 2147483647 h 46"/>
                <a:gd name="T4" fmla="*/ 0 w 34"/>
                <a:gd name="T5" fmla="*/ 2147483647 h 46"/>
                <a:gd name="T6" fmla="*/ 2147483647 w 34"/>
                <a:gd name="T7" fmla="*/ 0 h 46"/>
                <a:gd name="T8" fmla="*/ 2147483647 w 34"/>
                <a:gd name="T9" fmla="*/ 2147483647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6">
                  <a:moveTo>
                    <a:pt x="34" y="26"/>
                  </a:moveTo>
                  <a:cubicBezTo>
                    <a:pt x="34" y="41"/>
                    <a:pt x="24" y="46"/>
                    <a:pt x="17" y="46"/>
                  </a:cubicBezTo>
                  <a:cubicBezTo>
                    <a:pt x="9" y="46"/>
                    <a:pt x="0" y="42"/>
                    <a:pt x="0" y="26"/>
                  </a:cubicBezTo>
                  <a:cubicBezTo>
                    <a:pt x="0" y="13"/>
                    <a:pt x="9" y="0"/>
                    <a:pt x="17" y="0"/>
                  </a:cubicBezTo>
                  <a:cubicBezTo>
                    <a:pt x="24" y="0"/>
                    <a:pt x="34" y="13"/>
                    <a:pt x="34" y="26"/>
                  </a:cubicBezTo>
                  <a:close/>
                </a:path>
              </a:pathLst>
            </a:custGeom>
            <a:solidFill>
              <a:srgbClr val="2C2A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grpSp>
        <p:nvGrpSpPr>
          <p:cNvPr id="974" name="Group 42"/>
          <p:cNvGrpSpPr>
            <a:grpSpLocks noChangeAspect="1"/>
          </p:cNvGrpSpPr>
          <p:nvPr userDrawn="1"/>
        </p:nvGrpSpPr>
        <p:grpSpPr bwMode="auto">
          <a:xfrm>
            <a:off x="7713663" y="5995988"/>
            <a:ext cx="863600" cy="541337"/>
            <a:chOff x="4870" y="3777"/>
            <a:chExt cx="544" cy="341"/>
          </a:xfrm>
        </p:grpSpPr>
        <p:sp>
          <p:nvSpPr>
            <p:cNvPr id="975" name="AutoShape 41"/>
            <p:cNvSpPr>
              <a:spLocks noChangeAspect="1" noChangeArrowheads="1" noTextEdit="1"/>
            </p:cNvSpPr>
            <p:nvPr/>
          </p:nvSpPr>
          <p:spPr bwMode="auto">
            <a:xfrm>
              <a:off x="4870" y="3777"/>
              <a:ext cx="54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6" name="Rectangle 983"/>
            <p:cNvSpPr>
              <a:spLocks noChangeArrowheads="1"/>
            </p:cNvSpPr>
            <p:nvPr/>
          </p:nvSpPr>
          <p:spPr bwMode="auto">
            <a:xfrm>
              <a:off x="4870" y="3893"/>
              <a:ext cx="545" cy="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977" name="Freeform 984"/>
            <p:cNvSpPr>
              <a:spLocks/>
            </p:cNvSpPr>
            <p:nvPr/>
          </p:nvSpPr>
          <p:spPr bwMode="auto">
            <a:xfrm>
              <a:off x="5100" y="3963"/>
              <a:ext cx="84" cy="86"/>
            </a:xfrm>
            <a:custGeom>
              <a:avLst/>
              <a:gdLst>
                <a:gd name="T0" fmla="*/ 2 w 106"/>
                <a:gd name="T1" fmla="*/ 2 h 108"/>
                <a:gd name="T2" fmla="*/ 2 w 106"/>
                <a:gd name="T3" fmla="*/ 2 h 108"/>
                <a:gd name="T4" fmla="*/ 0 w 106"/>
                <a:gd name="T5" fmla="*/ 2 h 108"/>
                <a:gd name="T6" fmla="*/ 0 w 106"/>
                <a:gd name="T7" fmla="*/ 2 h 108"/>
                <a:gd name="T8" fmla="*/ 2 w 106"/>
                <a:gd name="T9" fmla="*/ 2 h 108"/>
                <a:gd name="T10" fmla="*/ 2 w 106"/>
                <a:gd name="T11" fmla="*/ 2 h 108"/>
                <a:gd name="T12" fmla="*/ 2 w 106"/>
                <a:gd name="T13" fmla="*/ 2 h 108"/>
                <a:gd name="T14" fmla="*/ 2 w 106"/>
                <a:gd name="T15" fmla="*/ 2 h 108"/>
                <a:gd name="T16" fmla="*/ 2 w 106"/>
                <a:gd name="T17" fmla="*/ 2 h 108"/>
                <a:gd name="T18" fmla="*/ 2 w 106"/>
                <a:gd name="T19" fmla="*/ 2 h 108"/>
                <a:gd name="T20" fmla="*/ 2 w 106"/>
                <a:gd name="T21" fmla="*/ 2 h 108"/>
                <a:gd name="T22" fmla="*/ 2 w 106"/>
                <a:gd name="T23" fmla="*/ 2 h 108"/>
                <a:gd name="T24" fmla="*/ 2 w 106"/>
                <a:gd name="T25" fmla="*/ 2 h 108"/>
                <a:gd name="T26" fmla="*/ 2 w 106"/>
                <a:gd name="T27" fmla="*/ 0 h 108"/>
                <a:gd name="T28" fmla="*/ 2 w 106"/>
                <a:gd name="T29" fmla="*/ 2 h 1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08">
                  <a:moveTo>
                    <a:pt x="34" y="14"/>
                  </a:moveTo>
                  <a:cubicBezTo>
                    <a:pt x="33" y="10"/>
                    <a:pt x="32" y="3"/>
                    <a:pt x="32" y="3"/>
                  </a:cubicBezTo>
                  <a:cubicBezTo>
                    <a:pt x="0" y="4"/>
                    <a:pt x="0" y="4"/>
                    <a:pt x="0" y="4"/>
                  </a:cubicBezTo>
                  <a:cubicBezTo>
                    <a:pt x="0" y="21"/>
                    <a:pt x="0" y="21"/>
                    <a:pt x="0" y="21"/>
                  </a:cubicBezTo>
                  <a:cubicBezTo>
                    <a:pt x="0" y="21"/>
                    <a:pt x="8" y="22"/>
                    <a:pt x="9" y="22"/>
                  </a:cubicBezTo>
                  <a:cubicBezTo>
                    <a:pt x="9" y="108"/>
                    <a:pt x="9" y="108"/>
                    <a:pt x="9" y="108"/>
                  </a:cubicBezTo>
                  <a:cubicBezTo>
                    <a:pt x="38" y="108"/>
                    <a:pt x="38" y="108"/>
                    <a:pt x="38" y="108"/>
                  </a:cubicBezTo>
                  <a:cubicBezTo>
                    <a:pt x="38" y="38"/>
                    <a:pt x="38" y="38"/>
                    <a:pt x="38" y="38"/>
                  </a:cubicBezTo>
                  <a:cubicBezTo>
                    <a:pt x="47" y="28"/>
                    <a:pt x="52" y="25"/>
                    <a:pt x="62" y="25"/>
                  </a:cubicBezTo>
                  <a:cubicBezTo>
                    <a:pt x="72" y="25"/>
                    <a:pt x="76" y="32"/>
                    <a:pt x="76" y="47"/>
                  </a:cubicBezTo>
                  <a:cubicBezTo>
                    <a:pt x="76" y="108"/>
                    <a:pt x="76" y="108"/>
                    <a:pt x="76" y="108"/>
                  </a:cubicBezTo>
                  <a:cubicBezTo>
                    <a:pt x="106" y="108"/>
                    <a:pt x="106" y="108"/>
                    <a:pt x="106" y="108"/>
                  </a:cubicBezTo>
                  <a:cubicBezTo>
                    <a:pt x="106" y="42"/>
                    <a:pt x="106" y="42"/>
                    <a:pt x="106" y="42"/>
                  </a:cubicBezTo>
                  <a:cubicBezTo>
                    <a:pt x="106" y="15"/>
                    <a:pt x="92" y="0"/>
                    <a:pt x="67" y="0"/>
                  </a:cubicBezTo>
                  <a:cubicBezTo>
                    <a:pt x="54" y="0"/>
                    <a:pt x="45" y="4"/>
                    <a:pt x="34"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8" name="Freeform 985"/>
            <p:cNvSpPr>
              <a:spLocks noEditPoints="1"/>
            </p:cNvSpPr>
            <p:nvPr/>
          </p:nvSpPr>
          <p:spPr bwMode="auto">
            <a:xfrm>
              <a:off x="5280" y="3933"/>
              <a:ext cx="89" cy="118"/>
            </a:xfrm>
            <a:custGeom>
              <a:avLst/>
              <a:gdLst>
                <a:gd name="T0" fmla="*/ 0 w 112"/>
                <a:gd name="T1" fmla="*/ 1 h 149"/>
                <a:gd name="T2" fmla="*/ 0 w 112"/>
                <a:gd name="T3" fmla="*/ 2 h 149"/>
                <a:gd name="T4" fmla="*/ 2 w 112"/>
                <a:gd name="T5" fmla="*/ 2 h 149"/>
                <a:gd name="T6" fmla="*/ 2 w 112"/>
                <a:gd name="T7" fmla="*/ 2 h 149"/>
                <a:gd name="T8" fmla="*/ 2 w 112"/>
                <a:gd name="T9" fmla="*/ 2 h 149"/>
                <a:gd name="T10" fmla="*/ 2 w 112"/>
                <a:gd name="T11" fmla="*/ 2 h 149"/>
                <a:gd name="T12" fmla="*/ 2 w 112"/>
                <a:gd name="T13" fmla="*/ 2 h 149"/>
                <a:gd name="T14" fmla="*/ 2 w 112"/>
                <a:gd name="T15" fmla="*/ 2 h 149"/>
                <a:gd name="T16" fmla="*/ 2 w 112"/>
                <a:gd name="T17" fmla="*/ 0 h 149"/>
                <a:gd name="T18" fmla="*/ 0 w 112"/>
                <a:gd name="T19" fmla="*/ 1 h 149"/>
                <a:gd name="T20" fmla="*/ 2 w 112"/>
                <a:gd name="T21" fmla="*/ 2 h 149"/>
                <a:gd name="T22" fmla="*/ 2 w 112"/>
                <a:gd name="T23" fmla="*/ 2 h 149"/>
                <a:gd name="T24" fmla="*/ 2 w 112"/>
                <a:gd name="T25" fmla="*/ 2 h 149"/>
                <a:gd name="T26" fmla="*/ 2 w 112"/>
                <a:gd name="T27" fmla="*/ 2 h 149"/>
                <a:gd name="T28" fmla="*/ 2 w 112"/>
                <a:gd name="T29" fmla="*/ 2 h 149"/>
                <a:gd name="T30" fmla="*/ 2 w 112"/>
                <a:gd name="T31" fmla="*/ 2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49">
                  <a:moveTo>
                    <a:pt x="0" y="1"/>
                  </a:moveTo>
                  <a:cubicBezTo>
                    <a:pt x="0" y="18"/>
                    <a:pt x="0" y="18"/>
                    <a:pt x="0" y="18"/>
                  </a:cubicBezTo>
                  <a:cubicBezTo>
                    <a:pt x="0" y="18"/>
                    <a:pt x="10" y="19"/>
                    <a:pt x="11" y="19"/>
                  </a:cubicBezTo>
                  <a:cubicBezTo>
                    <a:pt x="11" y="23"/>
                    <a:pt x="11" y="142"/>
                    <a:pt x="11" y="142"/>
                  </a:cubicBezTo>
                  <a:cubicBezTo>
                    <a:pt x="26" y="146"/>
                    <a:pt x="41" y="149"/>
                    <a:pt x="55" y="149"/>
                  </a:cubicBezTo>
                  <a:cubicBezTo>
                    <a:pt x="91" y="149"/>
                    <a:pt x="112" y="127"/>
                    <a:pt x="112" y="90"/>
                  </a:cubicBezTo>
                  <a:cubicBezTo>
                    <a:pt x="112" y="58"/>
                    <a:pt x="95" y="38"/>
                    <a:pt x="69" y="38"/>
                  </a:cubicBezTo>
                  <a:cubicBezTo>
                    <a:pt x="58" y="38"/>
                    <a:pt x="48" y="42"/>
                    <a:pt x="39" y="49"/>
                  </a:cubicBezTo>
                  <a:cubicBezTo>
                    <a:pt x="39" y="0"/>
                    <a:pt x="39" y="0"/>
                    <a:pt x="39" y="0"/>
                  </a:cubicBezTo>
                  <a:lnTo>
                    <a:pt x="0" y="1"/>
                  </a:lnTo>
                  <a:close/>
                  <a:moveTo>
                    <a:pt x="63" y="63"/>
                  </a:moveTo>
                  <a:cubicBezTo>
                    <a:pt x="75" y="63"/>
                    <a:pt x="81" y="73"/>
                    <a:pt x="81" y="93"/>
                  </a:cubicBezTo>
                  <a:cubicBezTo>
                    <a:pt x="81" y="107"/>
                    <a:pt x="77" y="125"/>
                    <a:pt x="56" y="125"/>
                  </a:cubicBezTo>
                  <a:cubicBezTo>
                    <a:pt x="49" y="125"/>
                    <a:pt x="44" y="123"/>
                    <a:pt x="39" y="121"/>
                  </a:cubicBezTo>
                  <a:cubicBezTo>
                    <a:pt x="39" y="77"/>
                    <a:pt x="39" y="77"/>
                    <a:pt x="39" y="77"/>
                  </a:cubicBezTo>
                  <a:cubicBezTo>
                    <a:pt x="48" y="67"/>
                    <a:pt x="55" y="63"/>
                    <a:pt x="63"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79" name="Freeform 986"/>
            <p:cNvSpPr>
              <a:spLocks noEditPoints="1"/>
            </p:cNvSpPr>
            <p:nvPr/>
          </p:nvSpPr>
          <p:spPr bwMode="auto">
            <a:xfrm>
              <a:off x="5195" y="3963"/>
              <a:ext cx="81" cy="88"/>
            </a:xfrm>
            <a:custGeom>
              <a:avLst/>
              <a:gdLst>
                <a:gd name="T0" fmla="*/ 2 w 102"/>
                <a:gd name="T1" fmla="*/ 2 h 111"/>
                <a:gd name="T2" fmla="*/ 2 w 102"/>
                <a:gd name="T3" fmla="*/ 2 h 111"/>
                <a:gd name="T4" fmla="*/ 2 w 102"/>
                <a:gd name="T5" fmla="*/ 2 h 111"/>
                <a:gd name="T6" fmla="*/ 2 w 102"/>
                <a:gd name="T7" fmla="*/ 2 h 111"/>
                <a:gd name="T8" fmla="*/ 2 w 102"/>
                <a:gd name="T9" fmla="*/ 2 h 111"/>
                <a:gd name="T10" fmla="*/ 2 w 102"/>
                <a:gd name="T11" fmla="*/ 2 h 111"/>
                <a:gd name="T12" fmla="*/ 2 w 102"/>
                <a:gd name="T13" fmla="*/ 2 h 111"/>
                <a:gd name="T14" fmla="*/ 2 w 102"/>
                <a:gd name="T15" fmla="*/ 2 h 111"/>
                <a:gd name="T16" fmla="*/ 2 w 102"/>
                <a:gd name="T17" fmla="*/ 2 h 111"/>
                <a:gd name="T18" fmla="*/ 2 w 102"/>
                <a:gd name="T19" fmla="*/ 2 h 111"/>
                <a:gd name="T20" fmla="*/ 2 w 102"/>
                <a:gd name="T21" fmla="*/ 2 h 111"/>
                <a:gd name="T22" fmla="*/ 2 w 102"/>
                <a:gd name="T23" fmla="*/ 2 h 111"/>
                <a:gd name="T24" fmla="*/ 2 w 102"/>
                <a:gd name="T25" fmla="*/ 2 h 111"/>
                <a:gd name="T26" fmla="*/ 2 w 102"/>
                <a:gd name="T27" fmla="*/ 2 h 111"/>
                <a:gd name="T28" fmla="*/ 0 w 102"/>
                <a:gd name="T29" fmla="*/ 2 h 111"/>
                <a:gd name="T30" fmla="*/ 2 w 102"/>
                <a:gd name="T31" fmla="*/ 2 h 111"/>
                <a:gd name="T32" fmla="*/ 2 w 102"/>
                <a:gd name="T33" fmla="*/ 2 h 111"/>
                <a:gd name="T34" fmla="*/ 2 w 102"/>
                <a:gd name="T35" fmla="*/ 2 h 111"/>
                <a:gd name="T36" fmla="*/ 2 w 102"/>
                <a:gd name="T37" fmla="*/ 2 h 111"/>
                <a:gd name="T38" fmla="*/ 2 w 102"/>
                <a:gd name="T39" fmla="*/ 2 h 111"/>
                <a:gd name="T40" fmla="*/ 2 w 102"/>
                <a:gd name="T41" fmla="*/ 2 h 111"/>
                <a:gd name="T42" fmla="*/ 2 w 102"/>
                <a:gd name="T43" fmla="*/ 2 h 111"/>
                <a:gd name="T44" fmla="*/ 2 w 102"/>
                <a:gd name="T45" fmla="*/ 0 h 111"/>
                <a:gd name="T46" fmla="*/ 2 w 102"/>
                <a:gd name="T47" fmla="*/ 2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2" h="111">
                  <a:moveTo>
                    <a:pt x="30" y="77"/>
                  </a:moveTo>
                  <a:cubicBezTo>
                    <a:pt x="30" y="71"/>
                    <a:pt x="32" y="63"/>
                    <a:pt x="53" y="63"/>
                  </a:cubicBezTo>
                  <a:cubicBezTo>
                    <a:pt x="64" y="63"/>
                    <a:pt x="64" y="63"/>
                    <a:pt x="64" y="63"/>
                  </a:cubicBezTo>
                  <a:cubicBezTo>
                    <a:pt x="64" y="80"/>
                    <a:pt x="64" y="80"/>
                    <a:pt x="64" y="80"/>
                  </a:cubicBezTo>
                  <a:cubicBezTo>
                    <a:pt x="57" y="86"/>
                    <a:pt x="50" y="89"/>
                    <a:pt x="43" y="89"/>
                  </a:cubicBezTo>
                  <a:cubicBezTo>
                    <a:pt x="34" y="89"/>
                    <a:pt x="30" y="85"/>
                    <a:pt x="30" y="77"/>
                  </a:cubicBezTo>
                  <a:moveTo>
                    <a:pt x="9" y="7"/>
                  </a:moveTo>
                  <a:cubicBezTo>
                    <a:pt x="8" y="7"/>
                    <a:pt x="8" y="7"/>
                    <a:pt x="8" y="7"/>
                  </a:cubicBezTo>
                  <a:cubicBezTo>
                    <a:pt x="13" y="29"/>
                    <a:pt x="13" y="29"/>
                    <a:pt x="13" y="29"/>
                  </a:cubicBezTo>
                  <a:cubicBezTo>
                    <a:pt x="15" y="29"/>
                    <a:pt x="15" y="29"/>
                    <a:pt x="15" y="29"/>
                  </a:cubicBezTo>
                  <a:cubicBezTo>
                    <a:pt x="24" y="25"/>
                    <a:pt x="35" y="23"/>
                    <a:pt x="44" y="23"/>
                  </a:cubicBezTo>
                  <a:cubicBezTo>
                    <a:pt x="61" y="23"/>
                    <a:pt x="64" y="29"/>
                    <a:pt x="64" y="40"/>
                  </a:cubicBezTo>
                  <a:cubicBezTo>
                    <a:pt x="64" y="43"/>
                    <a:pt x="64" y="43"/>
                    <a:pt x="64" y="43"/>
                  </a:cubicBezTo>
                  <a:cubicBezTo>
                    <a:pt x="53" y="43"/>
                    <a:pt x="53" y="43"/>
                    <a:pt x="53" y="43"/>
                  </a:cubicBezTo>
                  <a:cubicBezTo>
                    <a:pt x="18" y="43"/>
                    <a:pt x="0" y="55"/>
                    <a:pt x="0" y="78"/>
                  </a:cubicBezTo>
                  <a:cubicBezTo>
                    <a:pt x="0" y="99"/>
                    <a:pt x="14" y="111"/>
                    <a:pt x="37" y="111"/>
                  </a:cubicBezTo>
                  <a:cubicBezTo>
                    <a:pt x="49" y="111"/>
                    <a:pt x="59" y="108"/>
                    <a:pt x="68" y="100"/>
                  </a:cubicBezTo>
                  <a:cubicBezTo>
                    <a:pt x="69" y="103"/>
                    <a:pt x="70" y="108"/>
                    <a:pt x="70" y="108"/>
                  </a:cubicBezTo>
                  <a:cubicBezTo>
                    <a:pt x="102" y="107"/>
                    <a:pt x="102" y="107"/>
                    <a:pt x="102" y="107"/>
                  </a:cubicBezTo>
                  <a:cubicBezTo>
                    <a:pt x="102" y="91"/>
                    <a:pt x="102" y="91"/>
                    <a:pt x="102" y="91"/>
                  </a:cubicBezTo>
                  <a:cubicBezTo>
                    <a:pt x="102" y="91"/>
                    <a:pt x="95" y="90"/>
                    <a:pt x="92" y="90"/>
                  </a:cubicBezTo>
                  <a:cubicBezTo>
                    <a:pt x="92" y="37"/>
                    <a:pt x="92" y="37"/>
                    <a:pt x="92" y="37"/>
                  </a:cubicBezTo>
                  <a:cubicBezTo>
                    <a:pt x="92" y="12"/>
                    <a:pt x="78" y="0"/>
                    <a:pt x="48" y="0"/>
                  </a:cubicBezTo>
                  <a:cubicBezTo>
                    <a:pt x="35" y="0"/>
                    <a:pt x="21" y="2"/>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0" name="Freeform 987"/>
            <p:cNvSpPr>
              <a:spLocks/>
            </p:cNvSpPr>
            <p:nvPr/>
          </p:nvSpPr>
          <p:spPr bwMode="auto">
            <a:xfrm>
              <a:off x="4900" y="3917"/>
              <a:ext cx="177" cy="182"/>
            </a:xfrm>
            <a:custGeom>
              <a:avLst/>
              <a:gdLst>
                <a:gd name="T0" fmla="*/ 2 w 224"/>
                <a:gd name="T1" fmla="*/ 2 h 229"/>
                <a:gd name="T2" fmla="*/ 2 w 224"/>
                <a:gd name="T3" fmla="*/ 2 h 229"/>
                <a:gd name="T4" fmla="*/ 2 w 224"/>
                <a:gd name="T5" fmla="*/ 2 h 229"/>
                <a:gd name="T6" fmla="*/ 2 w 224"/>
                <a:gd name="T7" fmla="*/ 2 h 229"/>
                <a:gd name="T8" fmla="*/ 2 w 224"/>
                <a:gd name="T9" fmla="*/ 2 h 229"/>
                <a:gd name="T10" fmla="*/ 2 w 224"/>
                <a:gd name="T11" fmla="*/ 2 h 229"/>
                <a:gd name="T12" fmla="*/ 2 w 224"/>
                <a:gd name="T13" fmla="*/ 2 h 229"/>
                <a:gd name="T14" fmla="*/ 0 w 224"/>
                <a:gd name="T15" fmla="*/ 2 h 229"/>
                <a:gd name="T16" fmla="*/ 2 w 224"/>
                <a:gd name="T17" fmla="*/ 2 h 229"/>
                <a:gd name="T18" fmla="*/ 2 w 224"/>
                <a:gd name="T19" fmla="*/ 2 h 229"/>
                <a:gd name="T20" fmla="*/ 2 w 224"/>
                <a:gd name="T21" fmla="*/ 2 h 229"/>
                <a:gd name="T22" fmla="*/ 2 w 224"/>
                <a:gd name="T23" fmla="*/ 2 h 229"/>
                <a:gd name="T24" fmla="*/ 2 w 224"/>
                <a:gd name="T25" fmla="*/ 2 h 229"/>
                <a:gd name="T26" fmla="*/ 2 w 224"/>
                <a:gd name="T27" fmla="*/ 2 h 229"/>
                <a:gd name="T28" fmla="*/ 2 w 224"/>
                <a:gd name="T29" fmla="*/ 2 h 229"/>
                <a:gd name="T30" fmla="*/ 2 w 224"/>
                <a:gd name="T31" fmla="*/ 2 h 229"/>
                <a:gd name="T32" fmla="*/ 2 w 224"/>
                <a:gd name="T33" fmla="*/ 2 h 229"/>
                <a:gd name="T34" fmla="*/ 2 w 224"/>
                <a:gd name="T35" fmla="*/ 2 h 229"/>
                <a:gd name="T36" fmla="*/ 2 w 224"/>
                <a:gd name="T37" fmla="*/ 2 h 229"/>
                <a:gd name="T38" fmla="*/ 2 w 224"/>
                <a:gd name="T39" fmla="*/ 2 h 229"/>
                <a:gd name="T40" fmla="*/ 2 w 224"/>
                <a:gd name="T41" fmla="*/ 2 h 229"/>
                <a:gd name="T42" fmla="*/ 2 w 224"/>
                <a:gd name="T43" fmla="*/ 2 h 229"/>
                <a:gd name="T44" fmla="*/ 2 w 224"/>
                <a:gd name="T45" fmla="*/ 2 h 229"/>
                <a:gd name="T46" fmla="*/ 2 w 224"/>
                <a:gd name="T47" fmla="*/ 2 h 229"/>
                <a:gd name="T48" fmla="*/ 2 w 224"/>
                <a:gd name="T49" fmla="*/ 2 h 229"/>
                <a:gd name="T50" fmla="*/ 2 w 224"/>
                <a:gd name="T51" fmla="*/ 2 h 229"/>
                <a:gd name="T52" fmla="*/ 2 w 224"/>
                <a:gd name="T53" fmla="*/ 2 h 229"/>
                <a:gd name="T54" fmla="*/ 2 w 224"/>
                <a:gd name="T55" fmla="*/ 2 h 229"/>
                <a:gd name="T56" fmla="*/ 2 w 224"/>
                <a:gd name="T57" fmla="*/ 2 h 229"/>
                <a:gd name="T58" fmla="*/ 2 w 224"/>
                <a:gd name="T59" fmla="*/ 2 h 229"/>
                <a:gd name="T60" fmla="*/ 2 w 224"/>
                <a:gd name="T61" fmla="*/ 2 h 229"/>
                <a:gd name="T62" fmla="*/ 2 w 224"/>
                <a:gd name="T63" fmla="*/ 2 h 229"/>
                <a:gd name="T64" fmla="*/ 2 w 224"/>
                <a:gd name="T65" fmla="*/ 2 h 229"/>
                <a:gd name="T66" fmla="*/ 2 w 224"/>
                <a:gd name="T67" fmla="*/ 2 h 229"/>
                <a:gd name="T68" fmla="*/ 2 w 224"/>
                <a:gd name="T69" fmla="*/ 2 h 229"/>
                <a:gd name="T70" fmla="*/ 2 w 224"/>
                <a:gd name="T71" fmla="*/ 2 h 229"/>
                <a:gd name="T72" fmla="*/ 2 w 224"/>
                <a:gd name="T73" fmla="*/ 2 h 229"/>
                <a:gd name="T74" fmla="*/ 2 w 224"/>
                <a:gd name="T75" fmla="*/ 2 h 229"/>
                <a:gd name="T76" fmla="*/ 2 w 224"/>
                <a:gd name="T77" fmla="*/ 2 h 229"/>
                <a:gd name="T78" fmla="*/ 2 w 224"/>
                <a:gd name="T79" fmla="*/ 2 h 229"/>
                <a:gd name="T80" fmla="*/ 2 w 224"/>
                <a:gd name="T81" fmla="*/ 2 h 229"/>
                <a:gd name="T82" fmla="*/ 2 w 224"/>
                <a:gd name="T83" fmla="*/ 0 h 229"/>
                <a:gd name="T84" fmla="*/ 2 w 224"/>
                <a:gd name="T85" fmla="*/ 2 h 2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4" h="229">
                  <a:moveTo>
                    <a:pt x="141" y="2"/>
                  </a:moveTo>
                  <a:cubicBezTo>
                    <a:pt x="103" y="48"/>
                    <a:pt x="103" y="48"/>
                    <a:pt x="103" y="48"/>
                  </a:cubicBezTo>
                  <a:cubicBezTo>
                    <a:pt x="103" y="49"/>
                    <a:pt x="49" y="22"/>
                    <a:pt x="49" y="22"/>
                  </a:cubicBezTo>
                  <a:cubicBezTo>
                    <a:pt x="47" y="21"/>
                    <a:pt x="46" y="21"/>
                    <a:pt x="45" y="22"/>
                  </a:cubicBezTo>
                  <a:cubicBezTo>
                    <a:pt x="44" y="23"/>
                    <a:pt x="44" y="24"/>
                    <a:pt x="44" y="26"/>
                  </a:cubicBezTo>
                  <a:cubicBezTo>
                    <a:pt x="57" y="84"/>
                    <a:pt x="57" y="84"/>
                    <a:pt x="57" y="84"/>
                  </a:cubicBezTo>
                  <a:cubicBezTo>
                    <a:pt x="57" y="85"/>
                    <a:pt x="3" y="111"/>
                    <a:pt x="3" y="111"/>
                  </a:cubicBezTo>
                  <a:cubicBezTo>
                    <a:pt x="1" y="111"/>
                    <a:pt x="0" y="112"/>
                    <a:pt x="0" y="113"/>
                  </a:cubicBezTo>
                  <a:cubicBezTo>
                    <a:pt x="0" y="115"/>
                    <a:pt x="1" y="116"/>
                    <a:pt x="3" y="116"/>
                  </a:cubicBezTo>
                  <a:cubicBezTo>
                    <a:pt x="56" y="143"/>
                    <a:pt x="56" y="143"/>
                    <a:pt x="56" y="143"/>
                  </a:cubicBezTo>
                  <a:cubicBezTo>
                    <a:pt x="57" y="143"/>
                    <a:pt x="43" y="202"/>
                    <a:pt x="43" y="202"/>
                  </a:cubicBezTo>
                  <a:cubicBezTo>
                    <a:pt x="43" y="203"/>
                    <a:pt x="43" y="205"/>
                    <a:pt x="44" y="205"/>
                  </a:cubicBezTo>
                  <a:cubicBezTo>
                    <a:pt x="45" y="206"/>
                    <a:pt x="46" y="206"/>
                    <a:pt x="48" y="205"/>
                  </a:cubicBezTo>
                  <a:cubicBezTo>
                    <a:pt x="102" y="180"/>
                    <a:pt x="102" y="180"/>
                    <a:pt x="102" y="180"/>
                  </a:cubicBezTo>
                  <a:cubicBezTo>
                    <a:pt x="102" y="180"/>
                    <a:pt x="140" y="227"/>
                    <a:pt x="140" y="227"/>
                  </a:cubicBezTo>
                  <a:cubicBezTo>
                    <a:pt x="141" y="228"/>
                    <a:pt x="142" y="229"/>
                    <a:pt x="143" y="229"/>
                  </a:cubicBezTo>
                  <a:cubicBezTo>
                    <a:pt x="144" y="228"/>
                    <a:pt x="145" y="227"/>
                    <a:pt x="145" y="226"/>
                  </a:cubicBezTo>
                  <a:cubicBezTo>
                    <a:pt x="159" y="167"/>
                    <a:pt x="159" y="167"/>
                    <a:pt x="159" y="167"/>
                  </a:cubicBezTo>
                  <a:cubicBezTo>
                    <a:pt x="159" y="167"/>
                    <a:pt x="219" y="167"/>
                    <a:pt x="219" y="167"/>
                  </a:cubicBezTo>
                  <a:cubicBezTo>
                    <a:pt x="221" y="167"/>
                    <a:pt x="222" y="167"/>
                    <a:pt x="223" y="166"/>
                  </a:cubicBezTo>
                  <a:cubicBezTo>
                    <a:pt x="223" y="165"/>
                    <a:pt x="223" y="163"/>
                    <a:pt x="222" y="162"/>
                  </a:cubicBezTo>
                  <a:cubicBezTo>
                    <a:pt x="222" y="162"/>
                    <a:pt x="185" y="115"/>
                    <a:pt x="185" y="115"/>
                  </a:cubicBezTo>
                  <a:cubicBezTo>
                    <a:pt x="185" y="114"/>
                    <a:pt x="223" y="67"/>
                    <a:pt x="223" y="67"/>
                  </a:cubicBezTo>
                  <a:cubicBezTo>
                    <a:pt x="224" y="66"/>
                    <a:pt x="224" y="65"/>
                    <a:pt x="224" y="64"/>
                  </a:cubicBezTo>
                  <a:cubicBezTo>
                    <a:pt x="223" y="63"/>
                    <a:pt x="222" y="62"/>
                    <a:pt x="220" y="62"/>
                  </a:cubicBezTo>
                  <a:cubicBezTo>
                    <a:pt x="205" y="62"/>
                    <a:pt x="205" y="62"/>
                    <a:pt x="205" y="62"/>
                  </a:cubicBezTo>
                  <a:cubicBezTo>
                    <a:pt x="204" y="62"/>
                    <a:pt x="203" y="63"/>
                    <a:pt x="202" y="63"/>
                  </a:cubicBezTo>
                  <a:cubicBezTo>
                    <a:pt x="145" y="124"/>
                    <a:pt x="145" y="124"/>
                    <a:pt x="145" y="124"/>
                  </a:cubicBezTo>
                  <a:cubicBezTo>
                    <a:pt x="145" y="124"/>
                    <a:pt x="144" y="125"/>
                    <a:pt x="144" y="124"/>
                  </a:cubicBezTo>
                  <a:cubicBezTo>
                    <a:pt x="144" y="124"/>
                    <a:pt x="144" y="124"/>
                    <a:pt x="144" y="123"/>
                  </a:cubicBezTo>
                  <a:cubicBezTo>
                    <a:pt x="145" y="122"/>
                    <a:pt x="177" y="83"/>
                    <a:pt x="193" y="64"/>
                  </a:cubicBezTo>
                  <a:cubicBezTo>
                    <a:pt x="193" y="64"/>
                    <a:pt x="193" y="63"/>
                    <a:pt x="193" y="63"/>
                  </a:cubicBezTo>
                  <a:cubicBezTo>
                    <a:pt x="193" y="62"/>
                    <a:pt x="192" y="62"/>
                    <a:pt x="191" y="62"/>
                  </a:cubicBezTo>
                  <a:cubicBezTo>
                    <a:pt x="172" y="62"/>
                    <a:pt x="172" y="62"/>
                    <a:pt x="172" y="62"/>
                  </a:cubicBezTo>
                  <a:cubicBezTo>
                    <a:pt x="170" y="62"/>
                    <a:pt x="168" y="63"/>
                    <a:pt x="167" y="64"/>
                  </a:cubicBezTo>
                  <a:cubicBezTo>
                    <a:pt x="158" y="74"/>
                    <a:pt x="112" y="123"/>
                    <a:pt x="111" y="124"/>
                  </a:cubicBezTo>
                  <a:cubicBezTo>
                    <a:pt x="111" y="124"/>
                    <a:pt x="110" y="125"/>
                    <a:pt x="110" y="124"/>
                  </a:cubicBezTo>
                  <a:cubicBezTo>
                    <a:pt x="110" y="124"/>
                    <a:pt x="110" y="124"/>
                    <a:pt x="110" y="123"/>
                  </a:cubicBezTo>
                  <a:cubicBezTo>
                    <a:pt x="158" y="65"/>
                    <a:pt x="158" y="65"/>
                    <a:pt x="158" y="65"/>
                  </a:cubicBezTo>
                  <a:cubicBezTo>
                    <a:pt x="159" y="64"/>
                    <a:pt x="160" y="63"/>
                    <a:pt x="159" y="62"/>
                  </a:cubicBezTo>
                  <a:cubicBezTo>
                    <a:pt x="159" y="61"/>
                    <a:pt x="147" y="4"/>
                    <a:pt x="146" y="3"/>
                  </a:cubicBezTo>
                  <a:cubicBezTo>
                    <a:pt x="146" y="1"/>
                    <a:pt x="145" y="0"/>
                    <a:pt x="144" y="0"/>
                  </a:cubicBezTo>
                  <a:cubicBezTo>
                    <a:pt x="143" y="0"/>
                    <a:pt x="142" y="0"/>
                    <a:pt x="141" y="2"/>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1" name="Freeform 988"/>
            <p:cNvSpPr>
              <a:spLocks noEditPoints="1"/>
            </p:cNvSpPr>
            <p:nvPr/>
          </p:nvSpPr>
          <p:spPr bwMode="auto">
            <a:xfrm>
              <a:off x="4871"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10"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2" name="Freeform 989"/>
            <p:cNvSpPr>
              <a:spLocks/>
            </p:cNvSpPr>
            <p:nvPr/>
          </p:nvSpPr>
          <p:spPr bwMode="auto">
            <a:xfrm>
              <a:off x="4931" y="3777"/>
              <a:ext cx="47" cy="54"/>
            </a:xfrm>
            <a:custGeom>
              <a:avLst/>
              <a:gdLst>
                <a:gd name="T0" fmla="*/ 29 w 47"/>
                <a:gd name="T1" fmla="*/ 54 h 54"/>
                <a:gd name="T2" fmla="*/ 12 w 47"/>
                <a:gd name="T3" fmla="*/ 18 h 54"/>
                <a:gd name="T4" fmla="*/ 12 w 47"/>
                <a:gd name="T5" fmla="*/ 18 h 54"/>
                <a:gd name="T6" fmla="*/ 12 w 47"/>
                <a:gd name="T7" fmla="*/ 54 h 54"/>
                <a:gd name="T8" fmla="*/ 0 w 47"/>
                <a:gd name="T9" fmla="*/ 54 h 54"/>
                <a:gd name="T10" fmla="*/ 0 w 47"/>
                <a:gd name="T11" fmla="*/ 0 h 54"/>
                <a:gd name="T12" fmla="*/ 17 w 47"/>
                <a:gd name="T13" fmla="*/ 0 h 54"/>
                <a:gd name="T14" fmla="*/ 35 w 47"/>
                <a:gd name="T15" fmla="*/ 35 h 54"/>
                <a:gd name="T16" fmla="*/ 35 w 47"/>
                <a:gd name="T17" fmla="*/ 35 h 54"/>
                <a:gd name="T18" fmla="*/ 35 w 47"/>
                <a:gd name="T19" fmla="*/ 0 h 54"/>
                <a:gd name="T20" fmla="*/ 47 w 47"/>
                <a:gd name="T21" fmla="*/ 0 h 54"/>
                <a:gd name="T22" fmla="*/ 47 w 47"/>
                <a:gd name="T23" fmla="*/ 54 h 54"/>
                <a:gd name="T24" fmla="*/ 29 w 47"/>
                <a:gd name="T25" fmla="*/ 54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54">
                  <a:moveTo>
                    <a:pt x="29" y="54"/>
                  </a:moveTo>
                  <a:lnTo>
                    <a:pt x="12" y="18"/>
                  </a:lnTo>
                  <a:lnTo>
                    <a:pt x="12" y="54"/>
                  </a:lnTo>
                  <a:lnTo>
                    <a:pt x="0" y="54"/>
                  </a:lnTo>
                  <a:lnTo>
                    <a:pt x="0" y="0"/>
                  </a:lnTo>
                  <a:lnTo>
                    <a:pt x="17" y="0"/>
                  </a:lnTo>
                  <a:lnTo>
                    <a:pt x="35" y="35"/>
                  </a:lnTo>
                  <a:lnTo>
                    <a:pt x="35" y="0"/>
                  </a:lnTo>
                  <a:lnTo>
                    <a:pt x="47" y="0"/>
                  </a:lnTo>
                  <a:lnTo>
                    <a:pt x="47" y="54"/>
                  </a:lnTo>
                  <a:lnTo>
                    <a:pt x="29"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3" name="Freeform 990"/>
            <p:cNvSpPr>
              <a:spLocks noEditPoints="1"/>
            </p:cNvSpPr>
            <p:nvPr/>
          </p:nvSpPr>
          <p:spPr bwMode="auto">
            <a:xfrm>
              <a:off x="4982" y="3777"/>
              <a:ext cx="53" cy="54"/>
            </a:xfrm>
            <a:custGeom>
              <a:avLst/>
              <a:gdLst>
                <a:gd name="T0" fmla="*/ 2 w 67"/>
                <a:gd name="T1" fmla="*/ 2 h 68"/>
                <a:gd name="T2" fmla="*/ 2 w 67"/>
                <a:gd name="T3" fmla="*/ 2 h 68"/>
                <a:gd name="T4" fmla="*/ 2 w 67"/>
                <a:gd name="T5" fmla="*/ 2 h 68"/>
                <a:gd name="T6" fmla="*/ 2 w 67"/>
                <a:gd name="T7" fmla="*/ 2 h 68"/>
                <a:gd name="T8" fmla="*/ 0 w 67"/>
                <a:gd name="T9" fmla="*/ 2 h 68"/>
                <a:gd name="T10" fmla="*/ 2 w 67"/>
                <a:gd name="T11" fmla="*/ 0 h 68"/>
                <a:gd name="T12" fmla="*/ 2 w 67"/>
                <a:gd name="T13" fmla="*/ 0 h 68"/>
                <a:gd name="T14" fmla="*/ 2 w 67"/>
                <a:gd name="T15" fmla="*/ 2 h 68"/>
                <a:gd name="T16" fmla="*/ 2 w 67"/>
                <a:gd name="T17" fmla="*/ 2 h 68"/>
                <a:gd name="T18" fmla="*/ 2 w 67"/>
                <a:gd name="T19" fmla="*/ 2 h 68"/>
                <a:gd name="T20" fmla="*/ 2 w 67"/>
                <a:gd name="T21" fmla="*/ 2 h 68"/>
                <a:gd name="T22" fmla="*/ 2 w 67"/>
                <a:gd name="T23" fmla="*/ 2 h 68"/>
                <a:gd name="T24" fmla="*/ 2 w 67"/>
                <a:gd name="T25" fmla="*/ 2 h 68"/>
                <a:gd name="T26" fmla="*/ 2 w 67"/>
                <a:gd name="T27" fmla="*/ 2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68">
                  <a:moveTo>
                    <a:pt x="48" y="68"/>
                  </a:moveTo>
                  <a:cubicBezTo>
                    <a:pt x="47" y="64"/>
                    <a:pt x="45" y="59"/>
                    <a:pt x="44" y="54"/>
                  </a:cubicBezTo>
                  <a:cubicBezTo>
                    <a:pt x="20" y="54"/>
                    <a:pt x="20" y="54"/>
                    <a:pt x="20" y="54"/>
                  </a:cubicBezTo>
                  <a:cubicBezTo>
                    <a:pt x="19" y="59"/>
                    <a:pt x="18" y="64"/>
                    <a:pt x="17" y="68"/>
                  </a:cubicBezTo>
                  <a:cubicBezTo>
                    <a:pt x="0" y="68"/>
                    <a:pt x="0" y="68"/>
                    <a:pt x="0" y="68"/>
                  </a:cubicBezTo>
                  <a:cubicBezTo>
                    <a:pt x="6" y="45"/>
                    <a:pt x="14" y="24"/>
                    <a:pt x="23" y="0"/>
                  </a:cubicBezTo>
                  <a:cubicBezTo>
                    <a:pt x="44" y="0"/>
                    <a:pt x="44" y="0"/>
                    <a:pt x="44" y="0"/>
                  </a:cubicBezTo>
                  <a:cubicBezTo>
                    <a:pt x="53" y="23"/>
                    <a:pt x="61" y="46"/>
                    <a:pt x="67" y="68"/>
                  </a:cubicBezTo>
                  <a:lnTo>
                    <a:pt x="48" y="68"/>
                  </a:lnTo>
                  <a:close/>
                  <a:moveTo>
                    <a:pt x="32" y="16"/>
                  </a:moveTo>
                  <a:cubicBezTo>
                    <a:pt x="32" y="16"/>
                    <a:pt x="32" y="16"/>
                    <a:pt x="32" y="16"/>
                  </a:cubicBezTo>
                  <a:cubicBezTo>
                    <a:pt x="29" y="25"/>
                    <a:pt x="27" y="33"/>
                    <a:pt x="24" y="41"/>
                  </a:cubicBezTo>
                  <a:cubicBezTo>
                    <a:pt x="41" y="41"/>
                    <a:pt x="41" y="41"/>
                    <a:pt x="41" y="41"/>
                  </a:cubicBezTo>
                  <a:cubicBezTo>
                    <a:pt x="38" y="33"/>
                    <a:pt x="35" y="25"/>
                    <a:pt x="32"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4" name="Freeform 991"/>
            <p:cNvSpPr>
              <a:spLocks noEditPoints="1"/>
            </p:cNvSpPr>
            <p:nvPr/>
          </p:nvSpPr>
          <p:spPr bwMode="auto">
            <a:xfrm>
              <a:off x="5039" y="3777"/>
              <a:ext cx="41" cy="54"/>
            </a:xfrm>
            <a:custGeom>
              <a:avLst/>
              <a:gdLst>
                <a:gd name="T0" fmla="*/ 2 w 52"/>
                <a:gd name="T1" fmla="*/ 2 h 68"/>
                <a:gd name="T2" fmla="*/ 0 w 52"/>
                <a:gd name="T3" fmla="*/ 2 h 68"/>
                <a:gd name="T4" fmla="*/ 0 w 52"/>
                <a:gd name="T5" fmla="*/ 0 h 68"/>
                <a:gd name="T6" fmla="*/ 2 w 52"/>
                <a:gd name="T7" fmla="*/ 0 h 68"/>
                <a:gd name="T8" fmla="*/ 2 w 52"/>
                <a:gd name="T9" fmla="*/ 2 h 68"/>
                <a:gd name="T10" fmla="*/ 2 w 52"/>
                <a:gd name="T11" fmla="*/ 2 h 68"/>
                <a:gd name="T12" fmla="*/ 2 w 52"/>
                <a:gd name="T13" fmla="*/ 2 h 68"/>
                <a:gd name="T14" fmla="*/ 2 w 52"/>
                <a:gd name="T15" fmla="*/ 2 h 68"/>
                <a:gd name="T16" fmla="*/ 2 w 52"/>
                <a:gd name="T17" fmla="*/ 2 h 68"/>
                <a:gd name="T18" fmla="*/ 2 w 52"/>
                <a:gd name="T19" fmla="*/ 2 h 68"/>
                <a:gd name="T20" fmla="*/ 2 w 52"/>
                <a:gd name="T21" fmla="*/ 2 h 68"/>
                <a:gd name="T22" fmla="*/ 2 w 52"/>
                <a:gd name="T23" fmla="*/ 2 h 68"/>
                <a:gd name="T24" fmla="*/ 2 w 52"/>
                <a:gd name="T25" fmla="*/ 2 h 68"/>
                <a:gd name="T26" fmla="*/ 2 w 52"/>
                <a:gd name="T27" fmla="*/ 2 h 68"/>
                <a:gd name="T28" fmla="*/ 2 w 52"/>
                <a:gd name="T29" fmla="*/ 2 h 68"/>
                <a:gd name="T30" fmla="*/ 2 w 52"/>
                <a:gd name="T31" fmla="*/ 2 h 68"/>
                <a:gd name="T32" fmla="*/ 2 w 52"/>
                <a:gd name="T33" fmla="*/ 2 h 68"/>
                <a:gd name="T34" fmla="*/ 2 w 52"/>
                <a:gd name="T35" fmla="*/ 2 h 68"/>
                <a:gd name="T36" fmla="*/ 2 w 52"/>
                <a:gd name="T37" fmla="*/ 2 h 68"/>
                <a:gd name="T38" fmla="*/ 2 w 52"/>
                <a:gd name="T39" fmla="*/ 2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68">
                  <a:moveTo>
                    <a:pt x="23" y="68"/>
                  </a:moveTo>
                  <a:cubicBezTo>
                    <a:pt x="0" y="68"/>
                    <a:pt x="0" y="68"/>
                    <a:pt x="0" y="68"/>
                  </a:cubicBezTo>
                  <a:cubicBezTo>
                    <a:pt x="0" y="0"/>
                    <a:pt x="0" y="0"/>
                    <a:pt x="0" y="0"/>
                  </a:cubicBezTo>
                  <a:cubicBezTo>
                    <a:pt x="23" y="0"/>
                    <a:pt x="23" y="0"/>
                    <a:pt x="23" y="0"/>
                  </a:cubicBezTo>
                  <a:cubicBezTo>
                    <a:pt x="38" y="0"/>
                    <a:pt x="48" y="5"/>
                    <a:pt x="48" y="17"/>
                  </a:cubicBezTo>
                  <a:cubicBezTo>
                    <a:pt x="48" y="24"/>
                    <a:pt x="44" y="29"/>
                    <a:pt x="38" y="31"/>
                  </a:cubicBezTo>
                  <a:cubicBezTo>
                    <a:pt x="46" y="32"/>
                    <a:pt x="52" y="38"/>
                    <a:pt x="52" y="47"/>
                  </a:cubicBezTo>
                  <a:cubicBezTo>
                    <a:pt x="52" y="63"/>
                    <a:pt x="38" y="68"/>
                    <a:pt x="23" y="68"/>
                  </a:cubicBezTo>
                  <a:close/>
                  <a:moveTo>
                    <a:pt x="22" y="12"/>
                  </a:moveTo>
                  <a:cubicBezTo>
                    <a:pt x="16" y="12"/>
                    <a:pt x="16" y="12"/>
                    <a:pt x="16" y="12"/>
                  </a:cubicBezTo>
                  <a:cubicBezTo>
                    <a:pt x="16" y="27"/>
                    <a:pt x="16" y="27"/>
                    <a:pt x="16" y="27"/>
                  </a:cubicBezTo>
                  <a:cubicBezTo>
                    <a:pt x="23" y="27"/>
                    <a:pt x="23" y="27"/>
                    <a:pt x="23" y="27"/>
                  </a:cubicBezTo>
                  <a:cubicBezTo>
                    <a:pt x="28" y="27"/>
                    <a:pt x="31" y="24"/>
                    <a:pt x="31" y="20"/>
                  </a:cubicBezTo>
                  <a:cubicBezTo>
                    <a:pt x="31" y="15"/>
                    <a:pt x="28" y="12"/>
                    <a:pt x="22" y="12"/>
                  </a:cubicBezTo>
                  <a:close/>
                  <a:moveTo>
                    <a:pt x="23" y="39"/>
                  </a:moveTo>
                  <a:cubicBezTo>
                    <a:pt x="16" y="39"/>
                    <a:pt x="16" y="39"/>
                    <a:pt x="16" y="39"/>
                  </a:cubicBezTo>
                  <a:cubicBezTo>
                    <a:pt x="16" y="55"/>
                    <a:pt x="16" y="55"/>
                    <a:pt x="16" y="55"/>
                  </a:cubicBezTo>
                  <a:cubicBezTo>
                    <a:pt x="24" y="55"/>
                    <a:pt x="24" y="55"/>
                    <a:pt x="24" y="55"/>
                  </a:cubicBezTo>
                  <a:cubicBezTo>
                    <a:pt x="30" y="55"/>
                    <a:pt x="34" y="53"/>
                    <a:pt x="34" y="48"/>
                  </a:cubicBezTo>
                  <a:cubicBezTo>
                    <a:pt x="34" y="42"/>
                    <a:pt x="31" y="39"/>
                    <a:pt x="23" y="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5" name="Freeform 992"/>
            <p:cNvSpPr>
              <a:spLocks/>
            </p:cNvSpPr>
            <p:nvPr/>
          </p:nvSpPr>
          <p:spPr bwMode="auto">
            <a:xfrm>
              <a:off x="5097" y="3790"/>
              <a:ext cx="32" cy="43"/>
            </a:xfrm>
            <a:custGeom>
              <a:avLst/>
              <a:gdLst>
                <a:gd name="T0" fmla="*/ 2 w 40"/>
                <a:gd name="T1" fmla="*/ 2 h 54"/>
                <a:gd name="T2" fmla="*/ 0 w 40"/>
                <a:gd name="T3" fmla="*/ 2 h 54"/>
                <a:gd name="T4" fmla="*/ 2 w 40"/>
                <a:gd name="T5" fmla="*/ 0 h 54"/>
                <a:gd name="T6" fmla="*/ 2 w 40"/>
                <a:gd name="T7" fmla="*/ 2 h 54"/>
                <a:gd name="T8" fmla="*/ 2 w 40"/>
                <a:gd name="T9" fmla="*/ 2 h 54"/>
                <a:gd name="T10" fmla="*/ 2 w 40"/>
                <a:gd name="T11" fmla="*/ 2 h 54"/>
                <a:gd name="T12" fmla="*/ 2 w 40"/>
                <a:gd name="T13" fmla="*/ 2 h 54"/>
                <a:gd name="T14" fmla="*/ 2 w 40"/>
                <a:gd name="T15" fmla="*/ 2 h 54"/>
                <a:gd name="T16" fmla="*/ 2 w 40"/>
                <a:gd name="T17" fmla="*/ 2 h 54"/>
                <a:gd name="T18" fmla="*/ 2 w 40"/>
                <a:gd name="T19" fmla="*/ 2 h 54"/>
                <a:gd name="T20" fmla="*/ 2 w 40"/>
                <a:gd name="T21" fmla="*/ 2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 h="54">
                  <a:moveTo>
                    <a:pt x="24" y="54"/>
                  </a:moveTo>
                  <a:cubicBezTo>
                    <a:pt x="8" y="54"/>
                    <a:pt x="0" y="44"/>
                    <a:pt x="0" y="28"/>
                  </a:cubicBezTo>
                  <a:cubicBezTo>
                    <a:pt x="0" y="10"/>
                    <a:pt x="10" y="0"/>
                    <a:pt x="26" y="0"/>
                  </a:cubicBezTo>
                  <a:cubicBezTo>
                    <a:pt x="30" y="0"/>
                    <a:pt x="35" y="1"/>
                    <a:pt x="39" y="3"/>
                  </a:cubicBezTo>
                  <a:cubicBezTo>
                    <a:pt x="36" y="15"/>
                    <a:pt x="36" y="15"/>
                    <a:pt x="36" y="15"/>
                  </a:cubicBezTo>
                  <a:cubicBezTo>
                    <a:pt x="33" y="14"/>
                    <a:pt x="30" y="13"/>
                    <a:pt x="28" y="13"/>
                  </a:cubicBezTo>
                  <a:cubicBezTo>
                    <a:pt x="20" y="13"/>
                    <a:pt x="17" y="18"/>
                    <a:pt x="17" y="27"/>
                  </a:cubicBezTo>
                  <a:cubicBezTo>
                    <a:pt x="17" y="35"/>
                    <a:pt x="20" y="40"/>
                    <a:pt x="28" y="40"/>
                  </a:cubicBezTo>
                  <a:cubicBezTo>
                    <a:pt x="31" y="40"/>
                    <a:pt x="34" y="39"/>
                    <a:pt x="37" y="38"/>
                  </a:cubicBezTo>
                  <a:cubicBezTo>
                    <a:pt x="40" y="50"/>
                    <a:pt x="40" y="50"/>
                    <a:pt x="40" y="50"/>
                  </a:cubicBezTo>
                  <a:cubicBezTo>
                    <a:pt x="35" y="52"/>
                    <a:pt x="30" y="54"/>
                    <a:pt x="24"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6" name="Freeform 993"/>
            <p:cNvSpPr>
              <a:spLocks noEditPoints="1"/>
            </p:cNvSpPr>
            <p:nvPr/>
          </p:nvSpPr>
          <p:spPr bwMode="auto">
            <a:xfrm>
              <a:off x="5130" y="3790"/>
              <a:ext cx="43" cy="43"/>
            </a:xfrm>
            <a:custGeom>
              <a:avLst/>
              <a:gdLst>
                <a:gd name="T0" fmla="*/ 2 w 54"/>
                <a:gd name="T1" fmla="*/ 2 h 54"/>
                <a:gd name="T2" fmla="*/ 0 w 54"/>
                <a:gd name="T3" fmla="*/ 2 h 54"/>
                <a:gd name="T4" fmla="*/ 2 w 54"/>
                <a:gd name="T5" fmla="*/ 0 h 54"/>
                <a:gd name="T6" fmla="*/ 2 w 54"/>
                <a:gd name="T7" fmla="*/ 2 h 54"/>
                <a:gd name="T8" fmla="*/ 2 w 54"/>
                <a:gd name="T9" fmla="*/ 2 h 54"/>
                <a:gd name="T10" fmla="*/ 2 w 54"/>
                <a:gd name="T11" fmla="*/ 2 h 54"/>
                <a:gd name="T12" fmla="*/ 2 w 54"/>
                <a:gd name="T13" fmla="*/ 2 h 54"/>
                <a:gd name="T14" fmla="*/ 2 w 54"/>
                <a:gd name="T15" fmla="*/ 2 h 54"/>
                <a:gd name="T16" fmla="*/ 2 w 54"/>
                <a:gd name="T17" fmla="*/ 2 h 54"/>
                <a:gd name="T18" fmla="*/ 2 w 54"/>
                <a:gd name="T19" fmla="*/ 2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54">
                  <a:moveTo>
                    <a:pt x="26" y="54"/>
                  </a:moveTo>
                  <a:cubicBezTo>
                    <a:pt x="8" y="54"/>
                    <a:pt x="0" y="44"/>
                    <a:pt x="0" y="28"/>
                  </a:cubicBezTo>
                  <a:cubicBezTo>
                    <a:pt x="0" y="10"/>
                    <a:pt x="9" y="0"/>
                    <a:pt x="27" y="0"/>
                  </a:cubicBezTo>
                  <a:cubicBezTo>
                    <a:pt x="45" y="0"/>
                    <a:pt x="54" y="10"/>
                    <a:pt x="54" y="26"/>
                  </a:cubicBezTo>
                  <a:cubicBezTo>
                    <a:pt x="54" y="43"/>
                    <a:pt x="44" y="54"/>
                    <a:pt x="26" y="54"/>
                  </a:cubicBezTo>
                  <a:close/>
                  <a:moveTo>
                    <a:pt x="27" y="13"/>
                  </a:moveTo>
                  <a:cubicBezTo>
                    <a:pt x="20" y="13"/>
                    <a:pt x="17" y="18"/>
                    <a:pt x="17" y="26"/>
                  </a:cubicBezTo>
                  <a:cubicBezTo>
                    <a:pt x="17" y="37"/>
                    <a:pt x="20" y="41"/>
                    <a:pt x="27" y="41"/>
                  </a:cubicBezTo>
                  <a:cubicBezTo>
                    <a:pt x="34" y="41"/>
                    <a:pt x="37" y="35"/>
                    <a:pt x="37" y="27"/>
                  </a:cubicBezTo>
                  <a:cubicBezTo>
                    <a:pt x="37" y="17"/>
                    <a:pt x="34" y="13"/>
                    <a:pt x="2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7" name="Freeform 994"/>
            <p:cNvSpPr>
              <a:spLocks/>
            </p:cNvSpPr>
            <p:nvPr/>
          </p:nvSpPr>
          <p:spPr bwMode="auto">
            <a:xfrm>
              <a:off x="5177" y="3790"/>
              <a:ext cx="64" cy="41"/>
            </a:xfrm>
            <a:custGeom>
              <a:avLst/>
              <a:gdLst>
                <a:gd name="T0" fmla="*/ 2 w 80"/>
                <a:gd name="T1" fmla="*/ 2 h 52"/>
                <a:gd name="T2" fmla="*/ 2 w 80"/>
                <a:gd name="T3" fmla="*/ 2 h 52"/>
                <a:gd name="T4" fmla="*/ 2 w 80"/>
                <a:gd name="T5" fmla="*/ 2 h 52"/>
                <a:gd name="T6" fmla="*/ 2 w 80"/>
                <a:gd name="T7" fmla="*/ 2 h 52"/>
                <a:gd name="T8" fmla="*/ 2 w 80"/>
                <a:gd name="T9" fmla="*/ 2 h 52"/>
                <a:gd name="T10" fmla="*/ 2 w 80"/>
                <a:gd name="T11" fmla="*/ 2 h 52"/>
                <a:gd name="T12" fmla="*/ 2 w 80"/>
                <a:gd name="T13" fmla="*/ 2 h 52"/>
                <a:gd name="T14" fmla="*/ 2 w 80"/>
                <a:gd name="T15" fmla="*/ 2 h 52"/>
                <a:gd name="T16" fmla="*/ 2 w 80"/>
                <a:gd name="T17" fmla="*/ 2 h 52"/>
                <a:gd name="T18" fmla="*/ 2 w 80"/>
                <a:gd name="T19" fmla="*/ 2 h 52"/>
                <a:gd name="T20" fmla="*/ 0 w 80"/>
                <a:gd name="T21" fmla="*/ 2 h 52"/>
                <a:gd name="T22" fmla="*/ 0 w 80"/>
                <a:gd name="T23" fmla="*/ 1 h 52"/>
                <a:gd name="T24" fmla="*/ 2 w 80"/>
                <a:gd name="T25" fmla="*/ 1 h 52"/>
                <a:gd name="T26" fmla="*/ 2 w 80"/>
                <a:gd name="T27" fmla="*/ 2 h 52"/>
                <a:gd name="T28" fmla="*/ 2 w 80"/>
                <a:gd name="T29" fmla="*/ 0 h 52"/>
                <a:gd name="T30" fmla="*/ 2 w 80"/>
                <a:gd name="T31" fmla="*/ 2 h 52"/>
                <a:gd name="T32" fmla="*/ 2 w 80"/>
                <a:gd name="T33" fmla="*/ 0 h 52"/>
                <a:gd name="T34" fmla="*/ 2 w 80"/>
                <a:gd name="T35" fmla="*/ 2 h 52"/>
                <a:gd name="T36" fmla="*/ 2 w 80"/>
                <a:gd name="T37" fmla="*/ 2 h 52"/>
                <a:gd name="T38" fmla="*/ 2 w 80"/>
                <a:gd name="T39" fmla="*/ 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52">
                  <a:moveTo>
                    <a:pt x="63" y="52"/>
                  </a:moveTo>
                  <a:cubicBezTo>
                    <a:pt x="63" y="23"/>
                    <a:pt x="63" y="23"/>
                    <a:pt x="63" y="23"/>
                  </a:cubicBezTo>
                  <a:cubicBezTo>
                    <a:pt x="63" y="17"/>
                    <a:pt x="62" y="13"/>
                    <a:pt x="57" y="13"/>
                  </a:cubicBezTo>
                  <a:cubicBezTo>
                    <a:pt x="53" y="13"/>
                    <a:pt x="51" y="15"/>
                    <a:pt x="48" y="19"/>
                  </a:cubicBezTo>
                  <a:cubicBezTo>
                    <a:pt x="48" y="52"/>
                    <a:pt x="48" y="52"/>
                    <a:pt x="48" y="52"/>
                  </a:cubicBezTo>
                  <a:cubicBezTo>
                    <a:pt x="32" y="52"/>
                    <a:pt x="32" y="52"/>
                    <a:pt x="32" y="52"/>
                  </a:cubicBezTo>
                  <a:cubicBezTo>
                    <a:pt x="32" y="23"/>
                    <a:pt x="32" y="23"/>
                    <a:pt x="32" y="23"/>
                  </a:cubicBezTo>
                  <a:cubicBezTo>
                    <a:pt x="32" y="17"/>
                    <a:pt x="30" y="13"/>
                    <a:pt x="26" y="13"/>
                  </a:cubicBezTo>
                  <a:cubicBezTo>
                    <a:pt x="22" y="13"/>
                    <a:pt x="20" y="15"/>
                    <a:pt x="17" y="19"/>
                  </a:cubicBezTo>
                  <a:cubicBezTo>
                    <a:pt x="17" y="52"/>
                    <a:pt x="17" y="52"/>
                    <a:pt x="17" y="52"/>
                  </a:cubicBezTo>
                  <a:cubicBezTo>
                    <a:pt x="0" y="52"/>
                    <a:pt x="0" y="52"/>
                    <a:pt x="0" y="52"/>
                  </a:cubicBezTo>
                  <a:cubicBezTo>
                    <a:pt x="0" y="1"/>
                    <a:pt x="0" y="1"/>
                    <a:pt x="0" y="1"/>
                  </a:cubicBezTo>
                  <a:cubicBezTo>
                    <a:pt x="12" y="1"/>
                    <a:pt x="12" y="1"/>
                    <a:pt x="12" y="1"/>
                  </a:cubicBezTo>
                  <a:cubicBezTo>
                    <a:pt x="14" y="7"/>
                    <a:pt x="14" y="7"/>
                    <a:pt x="14" y="7"/>
                  </a:cubicBezTo>
                  <a:cubicBezTo>
                    <a:pt x="18" y="2"/>
                    <a:pt x="23" y="0"/>
                    <a:pt x="30" y="0"/>
                  </a:cubicBezTo>
                  <a:cubicBezTo>
                    <a:pt x="37" y="0"/>
                    <a:pt x="42" y="2"/>
                    <a:pt x="45" y="7"/>
                  </a:cubicBezTo>
                  <a:cubicBezTo>
                    <a:pt x="50" y="2"/>
                    <a:pt x="54" y="0"/>
                    <a:pt x="61" y="0"/>
                  </a:cubicBezTo>
                  <a:cubicBezTo>
                    <a:pt x="74" y="0"/>
                    <a:pt x="80" y="7"/>
                    <a:pt x="80" y="20"/>
                  </a:cubicBezTo>
                  <a:cubicBezTo>
                    <a:pt x="80" y="52"/>
                    <a:pt x="80" y="52"/>
                    <a:pt x="80" y="52"/>
                  </a:cubicBezTo>
                  <a:lnTo>
                    <a:pt x="63"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8" name="Freeform 995"/>
            <p:cNvSpPr>
              <a:spLocks noEditPoints="1"/>
            </p:cNvSpPr>
            <p:nvPr/>
          </p:nvSpPr>
          <p:spPr bwMode="auto">
            <a:xfrm>
              <a:off x="5247" y="3790"/>
              <a:ext cx="40" cy="57"/>
            </a:xfrm>
            <a:custGeom>
              <a:avLst/>
              <a:gdLst>
                <a:gd name="T0" fmla="*/ 2 w 51"/>
                <a:gd name="T1" fmla="*/ 2 h 72"/>
                <a:gd name="T2" fmla="*/ 2 w 51"/>
                <a:gd name="T3" fmla="*/ 2 h 72"/>
                <a:gd name="T4" fmla="*/ 2 w 51"/>
                <a:gd name="T5" fmla="*/ 2 h 72"/>
                <a:gd name="T6" fmla="*/ 0 w 51"/>
                <a:gd name="T7" fmla="*/ 2 h 72"/>
                <a:gd name="T8" fmla="*/ 0 w 51"/>
                <a:gd name="T9" fmla="*/ 1 h 72"/>
                <a:gd name="T10" fmla="*/ 2 w 51"/>
                <a:gd name="T11" fmla="*/ 1 h 72"/>
                <a:gd name="T12" fmla="*/ 2 w 51"/>
                <a:gd name="T13" fmla="*/ 2 h 72"/>
                <a:gd name="T14" fmla="*/ 2 w 51"/>
                <a:gd name="T15" fmla="*/ 0 h 72"/>
                <a:gd name="T16" fmla="*/ 2 w 51"/>
                <a:gd name="T17" fmla="*/ 2 h 72"/>
                <a:gd name="T18" fmla="*/ 2 w 51"/>
                <a:gd name="T19" fmla="*/ 2 h 72"/>
                <a:gd name="T20" fmla="*/ 2 w 51"/>
                <a:gd name="T21" fmla="*/ 2 h 72"/>
                <a:gd name="T22" fmla="*/ 2 w 51"/>
                <a:gd name="T23" fmla="*/ 2 h 72"/>
                <a:gd name="T24" fmla="*/ 2 w 51"/>
                <a:gd name="T25" fmla="*/ 2 h 72"/>
                <a:gd name="T26" fmla="*/ 2 w 51"/>
                <a:gd name="T27" fmla="*/ 2 h 72"/>
                <a:gd name="T28" fmla="*/ 2 w 51"/>
                <a:gd name="T29" fmla="*/ 2 h 72"/>
                <a:gd name="T30" fmla="*/ 2 w 51"/>
                <a:gd name="T31" fmla="*/ 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 h="72">
                  <a:moveTo>
                    <a:pt x="24" y="53"/>
                  </a:moveTo>
                  <a:cubicBezTo>
                    <a:pt x="22" y="53"/>
                    <a:pt x="19" y="53"/>
                    <a:pt x="16" y="53"/>
                  </a:cubicBezTo>
                  <a:cubicBezTo>
                    <a:pt x="16" y="72"/>
                    <a:pt x="16" y="72"/>
                    <a:pt x="16" y="72"/>
                  </a:cubicBezTo>
                  <a:cubicBezTo>
                    <a:pt x="0" y="72"/>
                    <a:pt x="0" y="72"/>
                    <a:pt x="0" y="72"/>
                  </a:cubicBezTo>
                  <a:cubicBezTo>
                    <a:pt x="0" y="1"/>
                    <a:pt x="0" y="1"/>
                    <a:pt x="0" y="1"/>
                  </a:cubicBezTo>
                  <a:cubicBezTo>
                    <a:pt x="12" y="1"/>
                    <a:pt x="12" y="1"/>
                    <a:pt x="12" y="1"/>
                  </a:cubicBezTo>
                  <a:cubicBezTo>
                    <a:pt x="13" y="7"/>
                    <a:pt x="13" y="7"/>
                    <a:pt x="13" y="7"/>
                  </a:cubicBezTo>
                  <a:cubicBezTo>
                    <a:pt x="18" y="2"/>
                    <a:pt x="23" y="0"/>
                    <a:pt x="29" y="0"/>
                  </a:cubicBezTo>
                  <a:cubicBezTo>
                    <a:pt x="44" y="0"/>
                    <a:pt x="51" y="10"/>
                    <a:pt x="51" y="25"/>
                  </a:cubicBezTo>
                  <a:cubicBezTo>
                    <a:pt x="51" y="41"/>
                    <a:pt x="43" y="53"/>
                    <a:pt x="24" y="53"/>
                  </a:cubicBezTo>
                  <a:close/>
                  <a:moveTo>
                    <a:pt x="26" y="13"/>
                  </a:moveTo>
                  <a:cubicBezTo>
                    <a:pt x="22" y="13"/>
                    <a:pt x="20" y="15"/>
                    <a:pt x="16" y="19"/>
                  </a:cubicBezTo>
                  <a:cubicBezTo>
                    <a:pt x="16" y="38"/>
                    <a:pt x="16" y="38"/>
                    <a:pt x="16" y="38"/>
                  </a:cubicBezTo>
                  <a:cubicBezTo>
                    <a:pt x="18" y="40"/>
                    <a:pt x="20" y="40"/>
                    <a:pt x="24" y="40"/>
                  </a:cubicBezTo>
                  <a:cubicBezTo>
                    <a:pt x="30" y="40"/>
                    <a:pt x="34" y="36"/>
                    <a:pt x="34" y="27"/>
                  </a:cubicBezTo>
                  <a:cubicBezTo>
                    <a:pt x="34" y="18"/>
                    <a:pt x="32" y="13"/>
                    <a:pt x="26"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89" name="Freeform 996"/>
            <p:cNvSpPr>
              <a:spLocks noEditPoints="1"/>
            </p:cNvSpPr>
            <p:nvPr/>
          </p:nvSpPr>
          <p:spPr bwMode="auto">
            <a:xfrm>
              <a:off x="5290" y="3790"/>
              <a:ext cx="37" cy="43"/>
            </a:xfrm>
            <a:custGeom>
              <a:avLst/>
              <a:gdLst>
                <a:gd name="T0" fmla="*/ 2 w 47"/>
                <a:gd name="T1" fmla="*/ 2 h 54"/>
                <a:gd name="T2" fmla="*/ 2 w 47"/>
                <a:gd name="T3" fmla="*/ 2 h 54"/>
                <a:gd name="T4" fmla="*/ 2 w 47"/>
                <a:gd name="T5" fmla="*/ 2 h 54"/>
                <a:gd name="T6" fmla="*/ 0 w 47"/>
                <a:gd name="T7" fmla="*/ 2 h 54"/>
                <a:gd name="T8" fmla="*/ 2 w 47"/>
                <a:gd name="T9" fmla="*/ 2 h 54"/>
                <a:gd name="T10" fmla="*/ 2 w 47"/>
                <a:gd name="T11" fmla="*/ 2 h 54"/>
                <a:gd name="T12" fmla="*/ 2 w 47"/>
                <a:gd name="T13" fmla="*/ 2 h 54"/>
                <a:gd name="T14" fmla="*/ 2 w 47"/>
                <a:gd name="T15" fmla="*/ 2 h 54"/>
                <a:gd name="T16" fmla="*/ 2 w 47"/>
                <a:gd name="T17" fmla="*/ 2 h 54"/>
                <a:gd name="T18" fmla="*/ 2 w 47"/>
                <a:gd name="T19" fmla="*/ 2 h 54"/>
                <a:gd name="T20" fmla="*/ 2 w 47"/>
                <a:gd name="T21" fmla="*/ 0 h 54"/>
                <a:gd name="T22" fmla="*/ 2 w 47"/>
                <a:gd name="T23" fmla="*/ 2 h 54"/>
                <a:gd name="T24" fmla="*/ 2 w 47"/>
                <a:gd name="T25" fmla="*/ 2 h 54"/>
                <a:gd name="T26" fmla="*/ 2 w 47"/>
                <a:gd name="T27" fmla="*/ 2 h 54"/>
                <a:gd name="T28" fmla="*/ 2 w 47"/>
                <a:gd name="T29" fmla="*/ 2 h 54"/>
                <a:gd name="T30" fmla="*/ 2 w 47"/>
                <a:gd name="T31" fmla="*/ 2 h 54"/>
                <a:gd name="T32" fmla="*/ 2 w 47"/>
                <a:gd name="T33" fmla="*/ 2 h 54"/>
                <a:gd name="T34" fmla="*/ 2 w 47"/>
                <a:gd name="T35" fmla="*/ 2 h 54"/>
                <a:gd name="T36" fmla="*/ 2 w 47"/>
                <a:gd name="T37" fmla="*/ 2 h 54"/>
                <a:gd name="T38" fmla="*/ 2 w 47"/>
                <a:gd name="T39" fmla="*/ 2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 h="54">
                  <a:moveTo>
                    <a:pt x="35" y="52"/>
                  </a:moveTo>
                  <a:cubicBezTo>
                    <a:pt x="34" y="48"/>
                    <a:pt x="34" y="48"/>
                    <a:pt x="34" y="48"/>
                  </a:cubicBezTo>
                  <a:cubicBezTo>
                    <a:pt x="30" y="52"/>
                    <a:pt x="25" y="54"/>
                    <a:pt x="18" y="54"/>
                  </a:cubicBezTo>
                  <a:cubicBezTo>
                    <a:pt x="8" y="54"/>
                    <a:pt x="0" y="49"/>
                    <a:pt x="0" y="38"/>
                  </a:cubicBezTo>
                  <a:cubicBezTo>
                    <a:pt x="0" y="25"/>
                    <a:pt x="9" y="21"/>
                    <a:pt x="28" y="21"/>
                  </a:cubicBezTo>
                  <a:cubicBezTo>
                    <a:pt x="31" y="21"/>
                    <a:pt x="31" y="21"/>
                    <a:pt x="31" y="21"/>
                  </a:cubicBezTo>
                  <a:cubicBezTo>
                    <a:pt x="31" y="18"/>
                    <a:pt x="31" y="18"/>
                    <a:pt x="31" y="18"/>
                  </a:cubicBezTo>
                  <a:cubicBezTo>
                    <a:pt x="31" y="14"/>
                    <a:pt x="29" y="12"/>
                    <a:pt x="22" y="12"/>
                  </a:cubicBezTo>
                  <a:cubicBezTo>
                    <a:pt x="17" y="12"/>
                    <a:pt x="11" y="13"/>
                    <a:pt x="7" y="15"/>
                  </a:cubicBezTo>
                  <a:cubicBezTo>
                    <a:pt x="4" y="3"/>
                    <a:pt x="4" y="3"/>
                    <a:pt x="4" y="3"/>
                  </a:cubicBezTo>
                  <a:cubicBezTo>
                    <a:pt x="9" y="1"/>
                    <a:pt x="17" y="0"/>
                    <a:pt x="24" y="0"/>
                  </a:cubicBezTo>
                  <a:cubicBezTo>
                    <a:pt x="40" y="0"/>
                    <a:pt x="47" y="5"/>
                    <a:pt x="47" y="18"/>
                  </a:cubicBezTo>
                  <a:cubicBezTo>
                    <a:pt x="47" y="52"/>
                    <a:pt x="47" y="52"/>
                    <a:pt x="47" y="52"/>
                  </a:cubicBezTo>
                  <a:lnTo>
                    <a:pt x="35" y="52"/>
                  </a:lnTo>
                  <a:close/>
                  <a:moveTo>
                    <a:pt x="31" y="31"/>
                  </a:moveTo>
                  <a:cubicBezTo>
                    <a:pt x="27" y="31"/>
                    <a:pt x="27" y="31"/>
                    <a:pt x="27" y="31"/>
                  </a:cubicBezTo>
                  <a:cubicBezTo>
                    <a:pt x="19" y="31"/>
                    <a:pt x="16" y="32"/>
                    <a:pt x="16" y="37"/>
                  </a:cubicBezTo>
                  <a:cubicBezTo>
                    <a:pt x="16" y="40"/>
                    <a:pt x="18" y="42"/>
                    <a:pt x="22" y="42"/>
                  </a:cubicBezTo>
                  <a:cubicBezTo>
                    <a:pt x="26" y="42"/>
                    <a:pt x="29" y="40"/>
                    <a:pt x="31" y="38"/>
                  </a:cubicBezTo>
                  <a:lnTo>
                    <a:pt x="31"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0" name="Freeform 997"/>
            <p:cNvSpPr>
              <a:spLocks/>
            </p:cNvSpPr>
            <p:nvPr/>
          </p:nvSpPr>
          <p:spPr bwMode="auto">
            <a:xfrm>
              <a:off x="5334" y="3790"/>
              <a:ext cx="39" cy="41"/>
            </a:xfrm>
            <a:custGeom>
              <a:avLst/>
              <a:gdLst>
                <a:gd name="T0" fmla="*/ 2 w 49"/>
                <a:gd name="T1" fmla="*/ 2 h 52"/>
                <a:gd name="T2" fmla="*/ 2 w 49"/>
                <a:gd name="T3" fmla="*/ 2 h 52"/>
                <a:gd name="T4" fmla="*/ 2 w 49"/>
                <a:gd name="T5" fmla="*/ 2 h 52"/>
                <a:gd name="T6" fmla="*/ 2 w 49"/>
                <a:gd name="T7" fmla="*/ 2 h 52"/>
                <a:gd name="T8" fmla="*/ 2 w 49"/>
                <a:gd name="T9" fmla="*/ 2 h 52"/>
                <a:gd name="T10" fmla="*/ 0 w 49"/>
                <a:gd name="T11" fmla="*/ 2 h 52"/>
                <a:gd name="T12" fmla="*/ 0 w 49"/>
                <a:gd name="T13" fmla="*/ 1 h 52"/>
                <a:gd name="T14" fmla="*/ 2 w 49"/>
                <a:gd name="T15" fmla="*/ 1 h 52"/>
                <a:gd name="T16" fmla="*/ 2 w 49"/>
                <a:gd name="T17" fmla="*/ 2 h 52"/>
                <a:gd name="T18" fmla="*/ 2 w 49"/>
                <a:gd name="T19" fmla="*/ 0 h 52"/>
                <a:gd name="T20" fmla="*/ 2 w 49"/>
                <a:gd name="T21" fmla="*/ 2 h 52"/>
                <a:gd name="T22" fmla="*/ 2 w 49"/>
                <a:gd name="T23" fmla="*/ 2 h 52"/>
                <a:gd name="T24" fmla="*/ 2 w 49"/>
                <a:gd name="T25" fmla="*/ 2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52">
                  <a:moveTo>
                    <a:pt x="32" y="52"/>
                  </a:moveTo>
                  <a:cubicBezTo>
                    <a:pt x="32" y="23"/>
                    <a:pt x="32" y="23"/>
                    <a:pt x="32" y="23"/>
                  </a:cubicBezTo>
                  <a:cubicBezTo>
                    <a:pt x="32" y="17"/>
                    <a:pt x="30" y="13"/>
                    <a:pt x="26" y="13"/>
                  </a:cubicBezTo>
                  <a:cubicBezTo>
                    <a:pt x="22" y="13"/>
                    <a:pt x="19" y="15"/>
                    <a:pt x="16" y="19"/>
                  </a:cubicBezTo>
                  <a:cubicBezTo>
                    <a:pt x="16" y="52"/>
                    <a:pt x="16" y="52"/>
                    <a:pt x="16" y="52"/>
                  </a:cubicBezTo>
                  <a:cubicBezTo>
                    <a:pt x="0" y="52"/>
                    <a:pt x="0" y="52"/>
                    <a:pt x="0" y="52"/>
                  </a:cubicBezTo>
                  <a:cubicBezTo>
                    <a:pt x="0" y="1"/>
                    <a:pt x="0" y="1"/>
                    <a:pt x="0" y="1"/>
                  </a:cubicBezTo>
                  <a:cubicBezTo>
                    <a:pt x="12" y="1"/>
                    <a:pt x="12" y="1"/>
                    <a:pt x="12" y="1"/>
                  </a:cubicBezTo>
                  <a:cubicBezTo>
                    <a:pt x="13" y="7"/>
                    <a:pt x="13" y="7"/>
                    <a:pt x="13" y="7"/>
                  </a:cubicBezTo>
                  <a:cubicBezTo>
                    <a:pt x="18" y="2"/>
                    <a:pt x="23" y="0"/>
                    <a:pt x="30" y="0"/>
                  </a:cubicBezTo>
                  <a:cubicBezTo>
                    <a:pt x="43" y="0"/>
                    <a:pt x="49" y="7"/>
                    <a:pt x="49" y="20"/>
                  </a:cubicBezTo>
                  <a:cubicBezTo>
                    <a:pt x="49" y="52"/>
                    <a:pt x="49" y="52"/>
                    <a:pt x="49" y="52"/>
                  </a:cubicBezTo>
                  <a:lnTo>
                    <a:pt x="32" y="5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91" name="Freeform 998"/>
            <p:cNvSpPr>
              <a:spLocks/>
            </p:cNvSpPr>
            <p:nvPr/>
          </p:nvSpPr>
          <p:spPr bwMode="auto">
            <a:xfrm>
              <a:off x="5374" y="3791"/>
              <a:ext cx="40" cy="57"/>
            </a:xfrm>
            <a:custGeom>
              <a:avLst/>
              <a:gdLst>
                <a:gd name="T0" fmla="*/ 2 w 50"/>
                <a:gd name="T1" fmla="*/ 2 h 72"/>
                <a:gd name="T2" fmla="*/ 2 w 50"/>
                <a:gd name="T3" fmla="*/ 2 h 72"/>
                <a:gd name="T4" fmla="*/ 1 w 50"/>
                <a:gd name="T5" fmla="*/ 2 h 72"/>
                <a:gd name="T6" fmla="*/ 2 w 50"/>
                <a:gd name="T7" fmla="*/ 2 h 72"/>
                <a:gd name="T8" fmla="*/ 2 w 50"/>
                <a:gd name="T9" fmla="*/ 2 h 72"/>
                <a:gd name="T10" fmla="*/ 2 w 50"/>
                <a:gd name="T11" fmla="*/ 2 h 72"/>
                <a:gd name="T12" fmla="*/ 0 w 50"/>
                <a:gd name="T13" fmla="*/ 0 h 72"/>
                <a:gd name="T14" fmla="*/ 2 w 50"/>
                <a:gd name="T15" fmla="*/ 0 h 72"/>
                <a:gd name="T16" fmla="*/ 2 w 50"/>
                <a:gd name="T17" fmla="*/ 2 h 72"/>
                <a:gd name="T18" fmla="*/ 2 w 50"/>
                <a:gd name="T19" fmla="*/ 2 h 72"/>
                <a:gd name="T20" fmla="*/ 2 w 50"/>
                <a:gd name="T21" fmla="*/ 0 h 72"/>
                <a:gd name="T22" fmla="*/ 2 w 50"/>
                <a:gd name="T23" fmla="*/ 0 h 72"/>
                <a:gd name="T24" fmla="*/ 2 w 50"/>
                <a:gd name="T25" fmla="*/ 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72">
                  <a:moveTo>
                    <a:pt x="35" y="51"/>
                  </a:moveTo>
                  <a:cubicBezTo>
                    <a:pt x="26" y="68"/>
                    <a:pt x="18" y="72"/>
                    <a:pt x="9" y="72"/>
                  </a:cubicBezTo>
                  <a:cubicBezTo>
                    <a:pt x="6" y="72"/>
                    <a:pt x="3" y="72"/>
                    <a:pt x="1" y="71"/>
                  </a:cubicBezTo>
                  <a:cubicBezTo>
                    <a:pt x="2" y="59"/>
                    <a:pt x="2" y="59"/>
                    <a:pt x="2" y="59"/>
                  </a:cubicBezTo>
                  <a:cubicBezTo>
                    <a:pt x="8" y="59"/>
                    <a:pt x="8" y="59"/>
                    <a:pt x="8" y="59"/>
                  </a:cubicBezTo>
                  <a:cubicBezTo>
                    <a:pt x="12" y="59"/>
                    <a:pt x="13" y="57"/>
                    <a:pt x="17" y="51"/>
                  </a:cubicBezTo>
                  <a:cubicBezTo>
                    <a:pt x="10" y="37"/>
                    <a:pt x="4" y="18"/>
                    <a:pt x="0" y="0"/>
                  </a:cubicBezTo>
                  <a:cubicBezTo>
                    <a:pt x="17" y="0"/>
                    <a:pt x="17" y="0"/>
                    <a:pt x="17" y="0"/>
                  </a:cubicBezTo>
                  <a:cubicBezTo>
                    <a:pt x="19" y="12"/>
                    <a:pt x="23" y="24"/>
                    <a:pt x="26" y="35"/>
                  </a:cubicBezTo>
                  <a:cubicBezTo>
                    <a:pt x="26" y="35"/>
                    <a:pt x="26" y="35"/>
                    <a:pt x="26" y="35"/>
                  </a:cubicBezTo>
                  <a:cubicBezTo>
                    <a:pt x="30" y="24"/>
                    <a:pt x="33" y="11"/>
                    <a:pt x="34" y="0"/>
                  </a:cubicBezTo>
                  <a:cubicBezTo>
                    <a:pt x="50" y="0"/>
                    <a:pt x="50" y="0"/>
                    <a:pt x="50" y="0"/>
                  </a:cubicBezTo>
                  <a:cubicBezTo>
                    <a:pt x="45" y="23"/>
                    <a:pt x="40" y="40"/>
                    <a:pt x="35"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1" name="Text Placeholder 10"/>
          <p:cNvSpPr>
            <a:spLocks noGrp="1"/>
          </p:cNvSpPr>
          <p:nvPr>
            <p:ph type="body" sz="quarter" idx="12"/>
          </p:nvPr>
        </p:nvSpPr>
        <p:spPr>
          <a:xfrm>
            <a:off x="6857411" y="3743775"/>
            <a:ext cx="1726202"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14" name="Text Placeholder 10"/>
          <p:cNvSpPr>
            <a:spLocks noGrp="1"/>
          </p:cNvSpPr>
          <p:nvPr>
            <p:ph type="body" sz="quarter" idx="15"/>
          </p:nvPr>
        </p:nvSpPr>
        <p:spPr>
          <a:xfrm>
            <a:off x="4752000" y="3743775"/>
            <a:ext cx="1903478" cy="900360"/>
          </a:xfrm>
          <a:prstGeom prst="rect">
            <a:avLst/>
          </a:prstGeom>
        </p:spPr>
        <p:txBody>
          <a:bodyPr/>
          <a:lstStyle>
            <a:lvl1pPr marL="0" indent="0">
              <a:spcAft>
                <a:spcPts val="0"/>
              </a:spcAft>
              <a:buFontTx/>
              <a:buNone/>
              <a:defRPr sz="1200" b="0" cap="none"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spcAft>
                <a:spcPts val="300"/>
              </a:spcAft>
              <a:buFontTx/>
              <a:buNone/>
              <a:defRPr sz="2000" b="0" cap="all" baseline="0">
                <a:solidFill>
                  <a:schemeClr val="bg1"/>
                </a:solidFill>
              </a:defRPr>
            </a:lvl1pPr>
            <a:lvl2pPr marL="0" indent="0">
              <a:buNone/>
              <a:defRPr sz="2000" baseline="0">
                <a:solidFill>
                  <a:srgbClr val="D7D2CB"/>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6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range - Divider Page">
    <p:bg>
      <p:bgPr>
        <a:solidFill>
          <a:srgbClr val="E7E4E0"/>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3438525"/>
          </a:xfrm>
          <a:prstGeom prst="rect">
            <a:avLst/>
          </a:prstGeom>
          <a:gradFill flip="none" rotWithShape="1">
            <a:gsLst>
              <a:gs pos="0">
                <a:schemeClr val="tx1">
                  <a:lumMod val="80000"/>
                </a:schemeClr>
              </a:gs>
              <a:gs pos="15000">
                <a:srgbClr val="0D0D0D"/>
              </a:gs>
              <a:gs pos="49000">
                <a:srgbClr val="333333"/>
              </a:gs>
              <a:gs pos="100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AU" dirty="0">
              <a:solidFill>
                <a:schemeClr val="tx1"/>
              </a:solidFill>
            </a:endParaRPr>
          </a:p>
        </p:txBody>
      </p:sp>
      <p:sp>
        <p:nvSpPr>
          <p:cNvPr id="5" name="Rectangle 4"/>
          <p:cNvSpPr/>
          <p:nvPr userDrawn="1"/>
        </p:nvSpPr>
        <p:spPr>
          <a:xfrm>
            <a:off x="0" y="3429000"/>
            <a:ext cx="9144000" cy="3443288"/>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 name="Freeform 12"/>
          <p:cNvSpPr>
            <a:spLocks noEditPoints="1"/>
          </p:cNvSpPr>
          <p:nvPr/>
        </p:nvSpPr>
        <p:spPr bwMode="auto">
          <a:xfrm>
            <a:off x="812800" y="1522413"/>
            <a:ext cx="2816225" cy="3786187"/>
          </a:xfrm>
          <a:custGeom>
            <a:avLst/>
            <a:gdLst>
              <a:gd name="T0" fmla="*/ 2147483647 w 884"/>
              <a:gd name="T1" fmla="*/ 2147483647 h 1190"/>
              <a:gd name="T2" fmla="*/ 0 w 884"/>
              <a:gd name="T3" fmla="*/ 2147483647 h 1190"/>
              <a:gd name="T4" fmla="*/ 2147483647 w 884"/>
              <a:gd name="T5" fmla="*/ 0 h 1190"/>
              <a:gd name="T6" fmla="*/ 2147483647 w 884"/>
              <a:gd name="T7" fmla="*/ 2147483647 h 1190"/>
              <a:gd name="T8" fmla="*/ 2147483647 w 884"/>
              <a:gd name="T9" fmla="*/ 2147483647 h 1190"/>
              <a:gd name="T10" fmla="*/ 2147483647 w 884"/>
              <a:gd name="T11" fmla="*/ 2147483647 h 1190"/>
              <a:gd name="T12" fmla="*/ 2147483647 w 884"/>
              <a:gd name="T13" fmla="*/ 2147483647 h 1190"/>
              <a:gd name="T14" fmla="*/ 2147483647 w 884"/>
              <a:gd name="T15" fmla="*/ 2147483647 h 1190"/>
              <a:gd name="T16" fmla="*/ 2147483647 w 884"/>
              <a:gd name="T17" fmla="*/ 2147483647 h 1190"/>
              <a:gd name="T18" fmla="*/ 2147483647 w 884"/>
              <a:gd name="T19" fmla="*/ 2147483647 h 1190"/>
              <a:gd name="T20" fmla="*/ 2147483647 w 884"/>
              <a:gd name="T21" fmla="*/ 2147483647 h 1190"/>
              <a:gd name="T22" fmla="*/ 2147483647 w 884"/>
              <a:gd name="T23" fmla="*/ 2147483647 h 1190"/>
              <a:gd name="T24" fmla="*/ 2147483647 w 884"/>
              <a:gd name="T25" fmla="*/ 2147483647 h 1190"/>
              <a:gd name="T26" fmla="*/ 2147483647 w 884"/>
              <a:gd name="T27" fmla="*/ 2147483647 h 1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nvGrpSpPr>
          <p:cNvPr id="7" name="Group 18"/>
          <p:cNvGrpSpPr>
            <a:grpSpLocks/>
          </p:cNvGrpSpPr>
          <p:nvPr userDrawn="1"/>
        </p:nvGrpSpPr>
        <p:grpSpPr bwMode="auto">
          <a:xfrm>
            <a:off x="7627938" y="452438"/>
            <a:ext cx="982662" cy="623887"/>
            <a:chOff x="2051721" y="1607402"/>
            <a:chExt cx="3600400" cy="2278492"/>
          </a:xfrm>
        </p:grpSpPr>
        <p:sp>
          <p:nvSpPr>
            <p:cNvPr id="8"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9"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1" name="Freeform 17"/>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
        <p:nvSpPr>
          <p:cNvPr id="14" name="Text Placeholder 10"/>
          <p:cNvSpPr>
            <a:spLocks noGrp="1"/>
          </p:cNvSpPr>
          <p:nvPr>
            <p:ph type="body" sz="quarter" idx="15"/>
          </p:nvPr>
        </p:nvSpPr>
        <p:spPr>
          <a:xfrm>
            <a:off x="4752000" y="3744000"/>
            <a:ext cx="3835400" cy="1179016"/>
          </a:xfrm>
          <a:prstGeom prst="rect">
            <a:avLst/>
          </a:prstGeom>
        </p:spPr>
        <p:txBody>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25" name="Text Placeholder 7"/>
          <p:cNvSpPr>
            <a:spLocks noGrp="1"/>
          </p:cNvSpPr>
          <p:nvPr>
            <p:ph type="body" sz="quarter" idx="10"/>
          </p:nvPr>
        </p:nvSpPr>
        <p:spPr>
          <a:xfrm>
            <a:off x="4752000" y="1692000"/>
            <a:ext cx="3816000" cy="1440000"/>
          </a:xfrm>
          <a:prstGeom prst="rect">
            <a:avLst/>
          </a:prstGeom>
        </p:spPr>
        <p:txBody>
          <a:bodyPr anchor="b" anchorCtr="0"/>
          <a:lstStyle>
            <a:lvl1pPr marL="0" indent="0">
              <a:lnSpc>
                <a:spcPct val="90000"/>
              </a:lnSpc>
              <a:buFontTx/>
              <a:buNone/>
              <a:defRPr sz="2000" b="0" cap="all" baseline="0">
                <a:solidFill>
                  <a:schemeClr val="bg1"/>
                </a:solidFill>
              </a:defRPr>
            </a:lvl1pPr>
            <a:lvl2pPr marL="0" indent="0">
              <a:buNone/>
              <a:defRPr sz="2000" baseline="0">
                <a:solidFill>
                  <a:schemeClr val="accent2"/>
                </a:solidFill>
              </a:defRPr>
            </a:lvl2pPr>
          </a:lstStyle>
          <a:p>
            <a:pPr lvl="0"/>
            <a:r>
              <a:rPr lang="en-US" smtClean="0"/>
              <a:t>Click to edit Master text styles</a:t>
            </a:r>
          </a:p>
        </p:txBody>
      </p:sp>
    </p:spTree>
    <p:extLst>
      <p:ext uri="{BB962C8B-B14F-4D97-AF65-F5344CB8AC3E}">
        <p14:creationId xmlns:p14="http://schemas.microsoft.com/office/powerpoint/2010/main" val="253020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7213" y="496888"/>
            <a:ext cx="6489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5" name="Footer Placeholder 4"/>
          <p:cNvSpPr>
            <a:spLocks noGrp="1"/>
          </p:cNvSpPr>
          <p:nvPr>
            <p:ph type="ftr" sz="quarter" idx="3"/>
          </p:nvPr>
        </p:nvSpPr>
        <p:spPr>
          <a:xfrm>
            <a:off x="557213" y="6389688"/>
            <a:ext cx="5815012" cy="215900"/>
          </a:xfrm>
          <a:prstGeom prst="rect">
            <a:avLst/>
          </a:prstGeom>
        </p:spPr>
        <p:txBody>
          <a:bodyPr vert="horz" lIns="0" tIns="45720" rIns="0" bIns="45720" rtlCol="0" anchor="b"/>
          <a:lstStyle>
            <a:lvl1pPr fontAlgn="auto">
              <a:spcBef>
                <a:spcPts val="0"/>
              </a:spcBef>
              <a:spcAft>
                <a:spcPts val="0"/>
              </a:spcAft>
              <a:defRPr lang="en-AU" sz="800" cap="all" baseline="0" dirty="0">
                <a:solidFill>
                  <a:schemeClr val="tx1">
                    <a:tint val="75000"/>
                  </a:schemeClr>
                </a:solidFill>
                <a:latin typeface="+mn-lt"/>
              </a:defRPr>
            </a:lvl1pPr>
          </a:lstStyle>
          <a:p>
            <a:pPr>
              <a:defRPr/>
            </a:pPr>
            <a:r>
              <a:rPr lang="en-US" dirty="0"/>
              <a:t>PRESENTATION TITLE  |  00 MONTH YEAR</a:t>
            </a:r>
            <a:endParaRPr dirty="0"/>
          </a:p>
        </p:txBody>
      </p:sp>
      <p:sp>
        <p:nvSpPr>
          <p:cNvPr id="6" name="Slide Number Placeholder 5"/>
          <p:cNvSpPr>
            <a:spLocks noGrp="1"/>
          </p:cNvSpPr>
          <p:nvPr>
            <p:ph type="sldNum" sz="quarter" idx="4"/>
          </p:nvPr>
        </p:nvSpPr>
        <p:spPr>
          <a:xfrm>
            <a:off x="8037513" y="6372225"/>
            <a:ext cx="573087" cy="215900"/>
          </a:xfrm>
          <a:prstGeom prst="rect">
            <a:avLst/>
          </a:prstGeom>
        </p:spPr>
        <p:txBody>
          <a:bodyPr vert="horz" lIns="0" tIns="45720" rIns="0" bIns="45720" rtlCol="0" anchor="ctr"/>
          <a:lstStyle>
            <a:lvl1pPr algn="r" fontAlgn="auto">
              <a:spcBef>
                <a:spcPts val="0"/>
              </a:spcBef>
              <a:spcAft>
                <a:spcPts val="0"/>
              </a:spcAft>
              <a:defRPr lang="en-AU" sz="800">
                <a:solidFill>
                  <a:schemeClr val="tx1">
                    <a:tint val="75000"/>
                  </a:schemeClr>
                </a:solidFill>
                <a:latin typeface="+mn-lt"/>
              </a:defRPr>
            </a:lvl1pPr>
          </a:lstStyle>
          <a:p>
            <a:pPr>
              <a:defRPr/>
            </a:pPr>
            <a:fld id="{C88EF6D3-3887-4D02-B51D-D311ED4168C3}" type="slidenum">
              <a:rPr/>
              <a:pPr>
                <a:defRPr/>
              </a:pPr>
              <a:t>‹#›</a:t>
            </a:fld>
            <a:endParaRPr dirty="0"/>
          </a:p>
        </p:txBody>
      </p:sp>
      <p:sp>
        <p:nvSpPr>
          <p:cNvPr id="8" name="Text Placeholder 7"/>
          <p:cNvSpPr>
            <a:spLocks noGrp="1"/>
          </p:cNvSpPr>
          <p:nvPr>
            <p:ph type="body" idx="1"/>
          </p:nvPr>
        </p:nvSpPr>
        <p:spPr>
          <a:xfrm>
            <a:off x="557213" y="1619250"/>
            <a:ext cx="8064500" cy="4186238"/>
          </a:xfrm>
          <a:prstGeom prst="rect">
            <a:avLst/>
          </a:prstGeom>
        </p:spPr>
        <p:txBody>
          <a:bodyPr vert="horz" lIns="0" tIns="0" rIns="0" bIns="0" rtlCol="0">
            <a:normAutofit/>
          </a:bodyPr>
          <a:lstStyle/>
          <a:p>
            <a:pPr lvl="0"/>
            <a:r>
              <a:rPr lang="en-US" dirty="0" smtClean="0"/>
              <a:t>Use the increase/decrease list level buttons to change styles</a:t>
            </a:r>
          </a:p>
          <a:p>
            <a:pPr lvl="1"/>
            <a:r>
              <a:rPr lang="en-US" dirty="0" smtClean="0"/>
              <a:t>Body copy</a:t>
            </a:r>
          </a:p>
          <a:p>
            <a:pPr lvl="2"/>
            <a:r>
              <a:rPr lang="en-US" dirty="0" smtClean="0"/>
              <a:t>Bullet level 1</a:t>
            </a:r>
          </a:p>
          <a:p>
            <a:pPr lvl="3"/>
            <a:r>
              <a:rPr lang="en-US" dirty="0" smtClean="0"/>
              <a:t>Bullet level 2</a:t>
            </a:r>
          </a:p>
          <a:p>
            <a:pPr lvl="4"/>
            <a:r>
              <a:rPr lang="en-US" dirty="0" smtClean="0"/>
              <a:t>Bullet level 3</a:t>
            </a:r>
          </a:p>
        </p:txBody>
      </p:sp>
      <p:grpSp>
        <p:nvGrpSpPr>
          <p:cNvPr id="1030" name="Group 10"/>
          <p:cNvGrpSpPr>
            <a:grpSpLocks/>
          </p:cNvGrpSpPr>
          <p:nvPr/>
        </p:nvGrpSpPr>
        <p:grpSpPr bwMode="auto">
          <a:xfrm>
            <a:off x="7627938" y="452438"/>
            <a:ext cx="982662" cy="623887"/>
            <a:chOff x="2051721" y="1607402"/>
            <a:chExt cx="3600400" cy="2278492"/>
          </a:xfrm>
        </p:grpSpPr>
        <p:sp>
          <p:nvSpPr>
            <p:cNvPr id="1031" name="Freeform 576"/>
            <p:cNvSpPr>
              <a:spLocks/>
            </p:cNvSpPr>
            <p:nvPr/>
          </p:nvSpPr>
          <p:spPr bwMode="auto">
            <a:xfrm>
              <a:off x="2445890" y="1607402"/>
              <a:ext cx="2807254" cy="1586292"/>
            </a:xfrm>
            <a:custGeom>
              <a:avLst/>
              <a:gdLst>
                <a:gd name="T0" fmla="*/ 2147483647 w 247"/>
                <a:gd name="T1" fmla="*/ 2147483647 h 140"/>
                <a:gd name="T2" fmla="*/ 2147483647 w 247"/>
                <a:gd name="T3" fmla="*/ 2147483647 h 140"/>
                <a:gd name="T4" fmla="*/ 2147483647 w 247"/>
                <a:gd name="T5" fmla="*/ 2147483647 h 140"/>
                <a:gd name="T6" fmla="*/ 2147483647 w 247"/>
                <a:gd name="T7" fmla="*/ 2147483647 h 140"/>
                <a:gd name="T8" fmla="*/ 2147483647 w 247"/>
                <a:gd name="T9" fmla="*/ 2147483647 h 140"/>
                <a:gd name="T10" fmla="*/ 2147483647 w 247"/>
                <a:gd name="T11" fmla="*/ 2147483647 h 140"/>
                <a:gd name="T12" fmla="*/ 2147483647 w 247"/>
                <a:gd name="T13" fmla="*/ 2147483647 h 140"/>
                <a:gd name="T14" fmla="*/ 2147483647 w 247"/>
                <a:gd name="T15" fmla="*/ 214748364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rotWithShape="0">
              <a:gsLst>
                <a:gs pos="0">
                  <a:srgbClr val="F5B635"/>
                </a:gs>
                <a:gs pos="25999">
                  <a:srgbClr val="F5B835"/>
                </a:gs>
                <a:gs pos="78000">
                  <a:srgbClr val="E48725"/>
                </a:gs>
                <a:gs pos="95000">
                  <a:srgbClr val="C3722A"/>
                </a:gs>
                <a:gs pos="100000">
                  <a:srgbClr val="C3722A"/>
                </a:gs>
              </a:gsLst>
              <a:lin ang="42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2" name="Freeform 1180"/>
            <p:cNvSpPr>
              <a:spLocks noEditPoints="1"/>
            </p:cNvSpPr>
            <p:nvPr/>
          </p:nvSpPr>
          <p:spPr bwMode="auto">
            <a:xfrm>
              <a:off x="2051721" y="2866822"/>
              <a:ext cx="3600400" cy="1019072"/>
            </a:xfrm>
            <a:custGeom>
              <a:avLst/>
              <a:gdLst>
                <a:gd name="T0" fmla="*/ 2147483647 w 317"/>
                <a:gd name="T1" fmla="*/ 2147483647 h 90"/>
                <a:gd name="T2" fmla="*/ 2147483647 w 317"/>
                <a:gd name="T3" fmla="*/ 2147483647 h 90"/>
                <a:gd name="T4" fmla="*/ 2147483647 w 317"/>
                <a:gd name="T5" fmla="*/ 2147483647 h 90"/>
                <a:gd name="T6" fmla="*/ 2147483647 w 317"/>
                <a:gd name="T7" fmla="*/ 2147483647 h 90"/>
                <a:gd name="T8" fmla="*/ 2147483647 w 317"/>
                <a:gd name="T9" fmla="*/ 0 h 90"/>
                <a:gd name="T10" fmla="*/ 2147483647 w 317"/>
                <a:gd name="T11" fmla="*/ 2147483647 h 90"/>
                <a:gd name="T12" fmla="*/ 2147483647 w 317"/>
                <a:gd name="T13" fmla="*/ 2147483647 h 90"/>
                <a:gd name="T14" fmla="*/ 2147483647 w 317"/>
                <a:gd name="T15" fmla="*/ 2147483647 h 90"/>
                <a:gd name="T16" fmla="*/ 2147483647 w 317"/>
                <a:gd name="T17" fmla="*/ 2147483647 h 90"/>
                <a:gd name="T18" fmla="*/ 2147483647 w 317"/>
                <a:gd name="T19" fmla="*/ 2147483647 h 90"/>
                <a:gd name="T20" fmla="*/ 2147483647 w 317"/>
                <a:gd name="T21" fmla="*/ 2147483647 h 90"/>
                <a:gd name="T22" fmla="*/ 2147483647 w 317"/>
                <a:gd name="T23" fmla="*/ 2147483647 h 90"/>
                <a:gd name="T24" fmla="*/ 2147483647 w 317"/>
                <a:gd name="T25" fmla="*/ 2147483647 h 90"/>
                <a:gd name="T26" fmla="*/ 2147483647 w 317"/>
                <a:gd name="T27" fmla="*/ 2147483647 h 90"/>
                <a:gd name="T28" fmla="*/ 2147483647 w 317"/>
                <a:gd name="T29" fmla="*/ 2147483647 h 90"/>
                <a:gd name="T30" fmla="*/ 2147483647 w 317"/>
                <a:gd name="T31" fmla="*/ 2147483647 h 90"/>
                <a:gd name="T32" fmla="*/ 2147483647 w 317"/>
                <a:gd name="T33" fmla="*/ 2147483647 h 90"/>
                <a:gd name="T34" fmla="*/ 2147483647 w 317"/>
                <a:gd name="T35" fmla="*/ 2147483647 h 90"/>
                <a:gd name="T36" fmla="*/ 2147483647 w 317"/>
                <a:gd name="T37" fmla="*/ 2147483647 h 90"/>
                <a:gd name="T38" fmla="*/ 2147483647 w 317"/>
                <a:gd name="T39" fmla="*/ 2147483647 h 90"/>
                <a:gd name="T40" fmla="*/ 2147483647 w 317"/>
                <a:gd name="T41" fmla="*/ 2147483647 h 90"/>
                <a:gd name="T42" fmla="*/ 2147483647 w 317"/>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rotWithShape="0">
              <a:gsLst>
                <a:gs pos="0">
                  <a:srgbClr val="F5BA3B"/>
                </a:gs>
                <a:gs pos="100000">
                  <a:srgbClr val="DF8B28"/>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sp>
          <p:nvSpPr>
            <p:cNvPr id="1033"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
          <p:nvSpPr>
            <p:cNvPr id="1034" name="Freeform 10"/>
            <p:cNvSpPr>
              <a:spLocks noEditPoints="1"/>
            </p:cNvSpPr>
            <p:nvPr/>
          </p:nvSpPr>
          <p:spPr bwMode="auto">
            <a:xfrm>
              <a:off x="2832100" y="2208213"/>
              <a:ext cx="1981200" cy="669924"/>
            </a:xfrm>
            <a:custGeom>
              <a:avLst/>
              <a:gdLst>
                <a:gd name="T0" fmla="*/ 2147483647 w 172"/>
                <a:gd name="T1" fmla="*/ 2147483647 h 58"/>
                <a:gd name="T2" fmla="*/ 2147483647 w 172"/>
                <a:gd name="T3" fmla="*/ 2147483647 h 58"/>
                <a:gd name="T4" fmla="*/ 2147483647 w 172"/>
                <a:gd name="T5" fmla="*/ 2147483647 h 58"/>
                <a:gd name="T6" fmla="*/ 2147483647 w 172"/>
                <a:gd name="T7" fmla="*/ 2147483647 h 58"/>
                <a:gd name="T8" fmla="*/ 2147483647 w 172"/>
                <a:gd name="T9" fmla="*/ 2147483647 h 58"/>
                <a:gd name="T10" fmla="*/ 2147483647 w 172"/>
                <a:gd name="T11" fmla="*/ 2147483647 h 58"/>
                <a:gd name="T12" fmla="*/ 2147483647 w 172"/>
                <a:gd name="T13" fmla="*/ 2147483647 h 58"/>
                <a:gd name="T14" fmla="*/ 2147483647 w 172"/>
                <a:gd name="T15" fmla="*/ 2147483647 h 58"/>
                <a:gd name="T16" fmla="*/ 2147483647 w 172"/>
                <a:gd name="T17" fmla="*/ 2147483647 h 58"/>
                <a:gd name="T18" fmla="*/ 2147483647 w 172"/>
                <a:gd name="T19" fmla="*/ 2147483647 h 58"/>
                <a:gd name="T20" fmla="*/ 2147483647 w 172"/>
                <a:gd name="T21" fmla="*/ 2147483647 h 58"/>
                <a:gd name="T22" fmla="*/ 2147483647 w 172"/>
                <a:gd name="T23" fmla="*/ 2147483647 h 58"/>
                <a:gd name="T24" fmla="*/ 0 w 172"/>
                <a:gd name="T25" fmla="*/ 2147483647 h 58"/>
                <a:gd name="T26" fmla="*/ 2147483647 w 172"/>
                <a:gd name="T27" fmla="*/ 0 h 58"/>
                <a:gd name="T28" fmla="*/ 2147483647 w 172"/>
                <a:gd name="T29" fmla="*/ 0 h 58"/>
                <a:gd name="T30" fmla="*/ 2147483647 w 172"/>
                <a:gd name="T31" fmla="*/ 2147483647 h 58"/>
                <a:gd name="T32" fmla="*/ 2147483647 w 172"/>
                <a:gd name="T33" fmla="*/ 2147483647 h 58"/>
                <a:gd name="T34" fmla="*/ 2147483647 w 172"/>
                <a:gd name="T35" fmla="*/ 2147483647 h 58"/>
                <a:gd name="T36" fmla="*/ 2147483647 w 172"/>
                <a:gd name="T37" fmla="*/ 2147483647 h 58"/>
                <a:gd name="T38" fmla="*/ 2147483647 w 172"/>
                <a:gd name="T39" fmla="*/ 0 h 58"/>
                <a:gd name="T40" fmla="*/ 2147483647 w 172"/>
                <a:gd name="T41" fmla="*/ 0 h 58"/>
                <a:gd name="T42" fmla="*/ 2147483647 w 172"/>
                <a:gd name="T43" fmla="*/ 2147483647 h 58"/>
                <a:gd name="T44" fmla="*/ 2147483647 w 172"/>
                <a:gd name="T45" fmla="*/ 2147483647 h 58"/>
                <a:gd name="T46" fmla="*/ 2147483647 w 172"/>
                <a:gd name="T47" fmla="*/ 2147483647 h 58"/>
                <a:gd name="T48" fmla="*/ 2147483647 w 172"/>
                <a:gd name="T49" fmla="*/ 2147483647 h 58"/>
                <a:gd name="T50" fmla="*/ 2147483647 w 172"/>
                <a:gd name="T51" fmla="*/ 0 h 58"/>
                <a:gd name="T52" fmla="*/ 2147483647 w 172"/>
                <a:gd name="T53" fmla="*/ 0 h 58"/>
                <a:gd name="T54" fmla="*/ 2147483647 w 172"/>
                <a:gd name="T55" fmla="*/ 2147483647 h 58"/>
                <a:gd name="T56" fmla="*/ 2147483647 w 172"/>
                <a:gd name="T57" fmla="*/ 2147483647 h 58"/>
                <a:gd name="T58" fmla="*/ 2147483647 w 172"/>
                <a:gd name="T59" fmla="*/ 2147483647 h 58"/>
                <a:gd name="T60" fmla="*/ 2147483647 w 172"/>
                <a:gd name="T61" fmla="*/ 2147483647 h 58"/>
                <a:gd name="T62" fmla="*/ 2147483647 w 172"/>
                <a:gd name="T63" fmla="*/ 2147483647 h 58"/>
                <a:gd name="T64" fmla="*/ 2147483647 w 172"/>
                <a:gd name="T65" fmla="*/ 2147483647 h 58"/>
                <a:gd name="T66" fmla="*/ 2147483647 w 172"/>
                <a:gd name="T67" fmla="*/ 0 h 58"/>
                <a:gd name="T68" fmla="*/ 2147483647 w 172"/>
                <a:gd name="T69" fmla="*/ 2147483647 h 58"/>
                <a:gd name="T70" fmla="*/ 2147483647 w 172"/>
                <a:gd name="T71" fmla="*/ 2147483647 h 58"/>
                <a:gd name="T72" fmla="*/ 2147483647 w 172"/>
                <a:gd name="T73" fmla="*/ 2147483647 h 58"/>
                <a:gd name="T74" fmla="*/ 2147483647 w 172"/>
                <a:gd name="T75" fmla="*/ 2147483647 h 58"/>
                <a:gd name="T76" fmla="*/ 2147483647 w 172"/>
                <a:gd name="T77" fmla="*/ 2147483647 h 58"/>
                <a:gd name="T78" fmla="*/ 2147483647 w 172"/>
                <a:gd name="T79" fmla="*/ 2147483647 h 58"/>
                <a:gd name="T80" fmla="*/ 2147483647 w 172"/>
                <a:gd name="T81" fmla="*/ 2147483647 h 58"/>
                <a:gd name="T82" fmla="*/ 2147483647 w 172"/>
                <a:gd name="T83" fmla="*/ 2147483647 h 58"/>
                <a:gd name="T84" fmla="*/ 2147483647 w 172"/>
                <a:gd name="T85" fmla="*/ 2147483647 h 58"/>
                <a:gd name="T86" fmla="*/ 2147483647 w 172"/>
                <a:gd name="T87" fmla="*/ 2147483647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dirty="0"/>
            </a:p>
          </p:txBody>
        </p:sp>
      </p:grpSp>
    </p:spTree>
  </p:cSld>
  <p:clrMap bg1="lt1" tx1="dk1" bg2="lt2" tx2="dk2" accent1="accent1" accent2="accent2" accent3="accent3" accent4="accent4" accent5="accent5" accent6="accent6" hlink="hlink" folHlink="folHlink"/>
  <p:sldLayoutIdLst>
    <p:sldLayoutId id="2147486845" r:id="rId1"/>
    <p:sldLayoutId id="2147486846" r:id="rId2"/>
    <p:sldLayoutId id="2147486847" r:id="rId3"/>
    <p:sldLayoutId id="2147486848" r:id="rId4"/>
    <p:sldLayoutId id="2147486849" r:id="rId5"/>
    <p:sldLayoutId id="2147486850" r:id="rId6"/>
    <p:sldLayoutId id="2147486851" r:id="rId7"/>
    <p:sldLayoutId id="2147486852" r:id="rId8"/>
    <p:sldLayoutId id="2147486853" r:id="rId9"/>
    <p:sldLayoutId id="2147486854" r:id="rId10"/>
    <p:sldLayoutId id="2147486855" r:id="rId11"/>
    <p:sldLayoutId id="2147486856" r:id="rId12"/>
    <p:sldLayoutId id="2147486857" r:id="rId13"/>
    <p:sldLayoutId id="2147486858" r:id="rId14"/>
    <p:sldLayoutId id="2147486842" r:id="rId15"/>
    <p:sldLayoutId id="2147486843" r:id="rId16"/>
    <p:sldLayoutId id="2147486859" r:id="rId17"/>
    <p:sldLayoutId id="2147486860" r:id="rId18"/>
    <p:sldLayoutId id="2147486844" r:id="rId19"/>
    <p:sldLayoutId id="2147486861" r:id="rId20"/>
    <p:sldLayoutId id="2147486862" r:id="rId21"/>
    <p:sldLayoutId id="2147486863" r:id="rId22"/>
  </p:sldLayoutIdLst>
  <p:timing>
    <p:tnLst>
      <p:par>
        <p:cTn id="1" dur="indefinite" restart="never" nodeType="tmRoot"/>
      </p:par>
    </p:tnLst>
  </p:timing>
  <p:hf hdr="0" ftr="0" dt="0"/>
  <p:txStyles>
    <p:titleStyle>
      <a:lvl1pPr algn="l" rtl="0" eaLnBrk="0" fontAlgn="base" hangingPunct="0">
        <a:spcBef>
          <a:spcPct val="0"/>
        </a:spcBef>
        <a:spcAft>
          <a:spcPct val="0"/>
        </a:spcAft>
        <a:defRPr sz="2200" kern="1200">
          <a:solidFill>
            <a:schemeClr val="bg2"/>
          </a:solidFill>
          <a:latin typeface="+mj-lt"/>
          <a:ea typeface="+mj-ea"/>
          <a:cs typeface="Arial" pitchFamily="34" charset="0"/>
        </a:defRPr>
      </a:lvl1pPr>
      <a:lvl2pPr algn="l" rtl="0" eaLnBrk="0" fontAlgn="base" hangingPunct="0">
        <a:spcBef>
          <a:spcPct val="0"/>
        </a:spcBef>
        <a:spcAft>
          <a:spcPct val="0"/>
        </a:spcAft>
        <a:defRPr sz="2200">
          <a:solidFill>
            <a:schemeClr val="bg2"/>
          </a:solidFill>
          <a:latin typeface="Arial" pitchFamily="34" charset="0"/>
          <a:cs typeface="Arial" pitchFamily="34" charset="0"/>
        </a:defRPr>
      </a:lvl2pPr>
      <a:lvl3pPr algn="l" rtl="0" eaLnBrk="0" fontAlgn="base" hangingPunct="0">
        <a:spcBef>
          <a:spcPct val="0"/>
        </a:spcBef>
        <a:spcAft>
          <a:spcPct val="0"/>
        </a:spcAft>
        <a:defRPr sz="2200">
          <a:solidFill>
            <a:schemeClr val="bg2"/>
          </a:solidFill>
          <a:latin typeface="Arial" pitchFamily="34" charset="0"/>
          <a:cs typeface="Arial" pitchFamily="34" charset="0"/>
        </a:defRPr>
      </a:lvl3pPr>
      <a:lvl4pPr algn="l" rtl="0" eaLnBrk="0" fontAlgn="base" hangingPunct="0">
        <a:spcBef>
          <a:spcPct val="0"/>
        </a:spcBef>
        <a:spcAft>
          <a:spcPct val="0"/>
        </a:spcAft>
        <a:defRPr sz="2200">
          <a:solidFill>
            <a:schemeClr val="bg2"/>
          </a:solidFill>
          <a:latin typeface="Arial" pitchFamily="34" charset="0"/>
          <a:cs typeface="Arial" pitchFamily="34" charset="0"/>
        </a:defRPr>
      </a:lvl4pPr>
      <a:lvl5pPr algn="l" rtl="0" eaLnBrk="0" fontAlgn="base" hangingPunct="0">
        <a:spcBef>
          <a:spcPct val="0"/>
        </a:spcBef>
        <a:spcAft>
          <a:spcPct val="0"/>
        </a:spcAft>
        <a:defRPr sz="2200">
          <a:solidFill>
            <a:schemeClr val="bg2"/>
          </a:solidFill>
          <a:latin typeface="Arial" pitchFamily="34" charset="0"/>
          <a:cs typeface="Arial" pitchFamily="34" charset="0"/>
        </a:defRPr>
      </a:lvl5pPr>
      <a:lvl6pPr marL="457200" algn="l" rtl="0" fontAlgn="base">
        <a:spcBef>
          <a:spcPct val="0"/>
        </a:spcBef>
        <a:spcAft>
          <a:spcPct val="0"/>
        </a:spcAft>
        <a:defRPr sz="2200">
          <a:solidFill>
            <a:schemeClr val="bg2"/>
          </a:solidFill>
          <a:latin typeface="Arial" pitchFamily="34" charset="0"/>
          <a:cs typeface="Arial" pitchFamily="34" charset="0"/>
        </a:defRPr>
      </a:lvl6pPr>
      <a:lvl7pPr marL="914400" algn="l" rtl="0" fontAlgn="base">
        <a:spcBef>
          <a:spcPct val="0"/>
        </a:spcBef>
        <a:spcAft>
          <a:spcPct val="0"/>
        </a:spcAft>
        <a:defRPr sz="2200">
          <a:solidFill>
            <a:schemeClr val="bg2"/>
          </a:solidFill>
          <a:latin typeface="Arial" pitchFamily="34" charset="0"/>
          <a:cs typeface="Arial" pitchFamily="34" charset="0"/>
        </a:defRPr>
      </a:lvl7pPr>
      <a:lvl8pPr marL="1371600" algn="l" rtl="0" fontAlgn="base">
        <a:spcBef>
          <a:spcPct val="0"/>
        </a:spcBef>
        <a:spcAft>
          <a:spcPct val="0"/>
        </a:spcAft>
        <a:defRPr sz="2200">
          <a:solidFill>
            <a:schemeClr val="bg2"/>
          </a:solidFill>
          <a:latin typeface="Arial" pitchFamily="34" charset="0"/>
          <a:cs typeface="Arial" pitchFamily="34" charset="0"/>
        </a:defRPr>
      </a:lvl8pPr>
      <a:lvl9pPr marL="1828800" algn="l" rtl="0" fontAlgn="base">
        <a:spcBef>
          <a:spcPct val="0"/>
        </a:spcBef>
        <a:spcAft>
          <a:spcPct val="0"/>
        </a:spcAft>
        <a:defRPr sz="2200">
          <a:solidFill>
            <a:schemeClr val="bg2"/>
          </a:solidFill>
          <a:latin typeface="Arial" pitchFamily="34" charset="0"/>
          <a:cs typeface="Arial" pitchFamily="34" charset="0"/>
        </a:defRPr>
      </a:lvl9pPr>
    </p:titleStyle>
    <p:bodyStyle>
      <a:lvl1pPr marL="0" indent="0" algn="l" rtl="0" eaLnBrk="0" fontAlgn="base" hangingPunct="0">
        <a:spcBef>
          <a:spcPct val="0"/>
        </a:spcBef>
        <a:spcAft>
          <a:spcPts val="850"/>
        </a:spcAft>
        <a:buClr>
          <a:schemeClr val="accent3"/>
        </a:buClr>
        <a:buFont typeface="Arial" pitchFamily="34" charset="0"/>
        <a:buNone/>
        <a:defRPr lang="en-AU" kern="1200" cap="none" baseline="0" dirty="0">
          <a:solidFill>
            <a:schemeClr val="tx1"/>
          </a:solidFill>
          <a:latin typeface="+mn-lt"/>
          <a:ea typeface="+mn-ea"/>
          <a:cs typeface="+mn-cs"/>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mn-ea"/>
          <a:cs typeface="+mn-cs"/>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file:///C:\Users\w077668\AppData\Local\Microsoft\Windows\Temporary%20Internet%20Files\Content.Outlook\FMK4MK48\mlcinvestmenttrust.com.au" TargetMode="External"/><Relationship Id="rId2" Type="http://schemas.openxmlformats.org/officeDocument/2006/relationships/hyperlink" Target="http://www.mlc.com.au/fundprofiletool"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p:cNvSpPr>
            <a:spLocks noGrp="1"/>
          </p:cNvSpPr>
          <p:nvPr>
            <p:ph type="body" sz="quarter" idx="15"/>
          </p:nvPr>
        </p:nvSpPr>
        <p:spPr bwMode="auto"/>
        <p:txBody>
          <a:bodyPr wrap="square" numCol="1" anchor="t" anchorCtr="0" compatLnSpc="1">
            <a:prstTxWarp prst="textNoShape">
              <a:avLst/>
            </a:prstTxWarp>
          </a:bodyPr>
          <a:lstStyle/>
          <a:p>
            <a:pPr marL="0" lvl="1" eaLnBrk="1" hangingPunct="1"/>
            <a:r>
              <a:rPr lang="en-US" sz="1400" dirty="0" smtClean="0">
                <a:solidFill>
                  <a:schemeClr val="bg1"/>
                </a:solidFill>
              </a:rPr>
              <a:t>December 2017</a:t>
            </a:r>
          </a:p>
        </p:txBody>
      </p:sp>
      <p:sp>
        <p:nvSpPr>
          <p:cNvPr id="21507" name="Text Placeholder 5"/>
          <p:cNvSpPr>
            <a:spLocks noGrp="1"/>
          </p:cNvSpPr>
          <p:nvPr>
            <p:ph type="body" sz="quarter" idx="10"/>
          </p:nvPr>
        </p:nvSpPr>
        <p:spPr bwMode="auto"/>
        <p:txBody>
          <a:bodyPr wrap="square" numCol="1" compatLnSpc="1">
            <a:prstTxWarp prst="textNoShape">
              <a:avLst/>
            </a:prstTxWarp>
            <a:noAutofit/>
          </a:bodyPr>
          <a:lstStyle/>
          <a:p>
            <a:pPr lvl="1" eaLnBrk="1" hangingPunct="1">
              <a:lnSpc>
                <a:spcPct val="90000"/>
              </a:lnSpc>
              <a:spcAft>
                <a:spcPts val="850"/>
              </a:spcAft>
            </a:pPr>
            <a:r>
              <a:rPr lang="en-US" sz="3600" cap="all" dirty="0">
                <a:solidFill>
                  <a:schemeClr val="bg1">
                    <a:lumMod val="50000"/>
                  </a:schemeClr>
                </a:solidFill>
                <a:latin typeface="NAB Impact" pitchFamily="50" charset="0"/>
              </a:rPr>
              <a:t>Manager changes in MLC’s global shares strategies</a:t>
            </a:r>
          </a:p>
        </p:txBody>
      </p:sp>
      <p:sp>
        <p:nvSpPr>
          <p:cNvPr id="21508" name="Rectangle 1"/>
          <p:cNvSpPr>
            <a:spLocks noChangeArrowheads="1"/>
          </p:cNvSpPr>
          <p:nvPr/>
        </p:nvSpPr>
        <p:spPr bwMode="auto">
          <a:xfrm>
            <a:off x="461963" y="6497588"/>
            <a:ext cx="5434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1400" b="1" dirty="0"/>
              <a:t>This material is not for circulation to retail investors.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vert="horz" lIns="0" tIns="0" rIns="0" bIns="0" rtlCol="0" anchor="t">
            <a:noAutofit/>
          </a:bodyPr>
          <a:lstStyle/>
          <a:p>
            <a:r>
              <a:rPr lang="en-AU" sz="2400" cap="all" dirty="0">
                <a:latin typeface="NAB Impact" pitchFamily="50" charset="0"/>
              </a:rPr>
              <a:t>MySuper: updated global shares manager allocations</a:t>
            </a:r>
          </a:p>
        </p:txBody>
      </p:sp>
      <p:sp>
        <p:nvSpPr>
          <p:cNvPr id="4" name="Slide Number Placeholder 3"/>
          <p:cNvSpPr>
            <a:spLocks noGrp="1"/>
          </p:cNvSpPr>
          <p:nvPr>
            <p:ph type="sldNum" sz="quarter" idx="15"/>
          </p:nvPr>
        </p:nvSpPr>
        <p:spPr/>
        <p:txBody>
          <a:bodyPr/>
          <a:lstStyle/>
          <a:p>
            <a:fld id="{9E4DB9AB-8730-4A02-99B0-149F95B22458}" type="slidenum">
              <a:rPr lang="en-AU" smtClean="0"/>
              <a:pPr/>
              <a:t>10</a:t>
            </a:fld>
            <a:endParaRPr lang="en-AU" dirty="0"/>
          </a:p>
        </p:txBody>
      </p:sp>
      <p:sp>
        <p:nvSpPr>
          <p:cNvPr id="31830" name="TextBox 2"/>
          <p:cNvSpPr txBox="1">
            <a:spLocks noChangeArrowheads="1"/>
          </p:cNvSpPr>
          <p:nvPr/>
        </p:nvSpPr>
        <p:spPr bwMode="auto">
          <a:xfrm>
            <a:off x="465182" y="6374438"/>
            <a:ext cx="6167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000" dirty="0"/>
              <a:t>Note: Figures are rounded to </a:t>
            </a:r>
            <a:r>
              <a:rPr lang="en-AU" sz="1000" dirty="0" smtClean="0"/>
              <a:t>one decimal place </a:t>
            </a:r>
            <a:r>
              <a:rPr lang="en-AU" sz="1000" dirty="0"/>
              <a:t>and based on target asset allocations.</a:t>
            </a:r>
          </a:p>
        </p:txBody>
      </p:sp>
      <p:graphicFrame>
        <p:nvGraphicFramePr>
          <p:cNvPr id="3" name="Content Placeholder 2"/>
          <p:cNvGraphicFramePr>
            <a:graphicFrameLocks noGrp="1"/>
          </p:cNvGraphicFramePr>
          <p:nvPr>
            <p:ph sz="quarter" idx="12"/>
            <p:extLst>
              <p:ext uri="{D42A27DB-BD31-4B8C-83A1-F6EECF244321}">
                <p14:modId xmlns:p14="http://schemas.microsoft.com/office/powerpoint/2010/main" val="281020584"/>
              </p:ext>
            </p:extLst>
          </p:nvPr>
        </p:nvGraphicFramePr>
        <p:xfrm>
          <a:off x="557213" y="1549400"/>
          <a:ext cx="8064500" cy="4069080"/>
        </p:xfrm>
        <a:graphic>
          <a:graphicData uri="http://schemas.openxmlformats.org/drawingml/2006/table">
            <a:tbl>
              <a:tblPr firstRow="1" bandRow="1">
                <a:tableStyleId>{64143AEB-D88A-4235-B7F5-65CC395101BD}</a:tableStyleId>
              </a:tblPr>
              <a:tblGrid>
                <a:gridCol w="4032250"/>
                <a:gridCol w="4032250"/>
              </a:tblGrid>
              <a:tr h="165854">
                <a:tc>
                  <a:txBody>
                    <a:bodyPr/>
                    <a:lstStyle/>
                    <a:p>
                      <a:r>
                        <a:rPr lang="en-AU" sz="1400" b="1" dirty="0" smtClean="0"/>
                        <a:t>Manager</a:t>
                      </a:r>
                      <a:endParaRPr lang="en-AU" sz="1400" b="1" dirty="0"/>
                    </a:p>
                  </a:txBody>
                  <a:tcPr/>
                </a:tc>
                <a:tc>
                  <a:txBody>
                    <a:bodyPr/>
                    <a:lstStyle/>
                    <a:p>
                      <a:pPr algn="ctr"/>
                      <a:r>
                        <a:rPr lang="en-AU" sz="1400" b="1" dirty="0" smtClean="0"/>
                        <a:t>% (change)</a:t>
                      </a:r>
                      <a:endParaRPr lang="en-AU" sz="1400" b="1" dirty="0"/>
                    </a:p>
                  </a:txBody>
                  <a:tcPr/>
                </a:tc>
              </a:tr>
              <a:tr h="165854">
                <a:tc>
                  <a:txBody>
                    <a:bodyPr/>
                    <a:lstStyle/>
                    <a:p>
                      <a:r>
                        <a:rPr lang="en-AU" sz="1300" dirty="0" err="1" smtClean="0"/>
                        <a:t>Arrowstreet</a:t>
                      </a:r>
                      <a:endParaRPr lang="en-AU" sz="1300" dirty="0"/>
                    </a:p>
                  </a:txBody>
                  <a:tcPr/>
                </a:tc>
                <a:tc>
                  <a:txBody>
                    <a:bodyPr/>
                    <a:lstStyle/>
                    <a:p>
                      <a:pPr algn="l">
                        <a:tabLst>
                          <a:tab pos="1343025" algn="l"/>
                          <a:tab pos="1971675" algn="dec"/>
                        </a:tabLst>
                      </a:pPr>
                      <a:r>
                        <a:rPr lang="en-AU" sz="1300" dirty="0" smtClean="0"/>
                        <a:t>	5.4	(+5.4)</a:t>
                      </a:r>
                      <a:endParaRPr lang="en-AU" sz="1300" dirty="0"/>
                    </a:p>
                  </a:txBody>
                  <a:tcPr/>
                </a:tc>
              </a:tr>
              <a:tr h="165854">
                <a:tc>
                  <a:txBody>
                    <a:bodyPr/>
                    <a:lstStyle/>
                    <a:p>
                      <a:r>
                        <a:rPr lang="en-AU" sz="1300" dirty="0" smtClean="0"/>
                        <a:t>C Worldwide</a:t>
                      </a:r>
                      <a:endParaRPr lang="en-AU" sz="1300" dirty="0"/>
                    </a:p>
                  </a:txBody>
                  <a:tcPr/>
                </a:tc>
                <a:tc>
                  <a:txBody>
                    <a:bodyPr/>
                    <a:lstStyle/>
                    <a:p>
                      <a:pPr algn="l">
                        <a:tabLst>
                          <a:tab pos="1343025" algn="l"/>
                          <a:tab pos="1971675" algn="dec"/>
                        </a:tabLst>
                      </a:pPr>
                      <a:r>
                        <a:rPr lang="en-AU" sz="1300" kern="1200" dirty="0" smtClean="0">
                          <a:solidFill>
                            <a:schemeClr val="dk1"/>
                          </a:solidFill>
                          <a:latin typeface="+mn-lt"/>
                          <a:ea typeface="+mn-ea"/>
                          <a:cs typeface="+mn-cs"/>
                        </a:rPr>
                        <a:t>	5.4	(+1.3)</a:t>
                      </a:r>
                      <a:endParaRPr lang="en-AU" sz="1300" kern="1200" dirty="0">
                        <a:solidFill>
                          <a:schemeClr val="dk1"/>
                        </a:solidFill>
                        <a:latin typeface="+mn-lt"/>
                        <a:ea typeface="+mn-ea"/>
                        <a:cs typeface="+mn-cs"/>
                      </a:endParaRPr>
                    </a:p>
                  </a:txBody>
                  <a:tcPr/>
                </a:tc>
              </a:tr>
              <a:tr h="165854">
                <a:tc>
                  <a:txBody>
                    <a:bodyPr/>
                    <a:lstStyle/>
                    <a:p>
                      <a:r>
                        <a:rPr lang="en-AU" sz="1300" dirty="0" smtClean="0"/>
                        <a:t>Dimensional</a:t>
                      </a:r>
                      <a:endParaRPr lang="en-AU" sz="1300" dirty="0"/>
                    </a:p>
                  </a:txBody>
                  <a:tcPr/>
                </a:tc>
                <a:tc>
                  <a:txBody>
                    <a:bodyPr/>
                    <a:lstStyle/>
                    <a:p>
                      <a:pPr algn="l">
                        <a:tabLst>
                          <a:tab pos="1343025" algn="l"/>
                          <a:tab pos="1971675" algn="dec"/>
                        </a:tabLst>
                      </a:pPr>
                      <a:r>
                        <a:rPr lang="en-AU" sz="1300" dirty="0" smtClean="0"/>
                        <a:t>	  </a:t>
                      </a:r>
                      <a:r>
                        <a:rPr lang="en-AU" sz="1300" baseline="0" dirty="0" smtClean="0"/>
                        <a:t> 0	 (-4.7)</a:t>
                      </a:r>
                      <a:endParaRPr lang="en-AU" sz="1300" dirty="0"/>
                    </a:p>
                  </a:txBody>
                  <a:tcPr/>
                </a:tc>
              </a:tr>
              <a:tr h="165854">
                <a:tc>
                  <a:txBody>
                    <a:bodyPr/>
                    <a:lstStyle/>
                    <a:p>
                      <a:r>
                        <a:rPr lang="en-AU" sz="1300" dirty="0" smtClean="0"/>
                        <a:t>Harding </a:t>
                      </a:r>
                      <a:r>
                        <a:rPr lang="en-AU" sz="1300" dirty="0" err="1" smtClean="0"/>
                        <a:t>Loevner</a:t>
                      </a:r>
                      <a:endParaRPr lang="en-AU" sz="1300" dirty="0"/>
                    </a:p>
                  </a:txBody>
                  <a:tcPr/>
                </a:tc>
                <a:tc>
                  <a:txBody>
                    <a:bodyPr/>
                    <a:lstStyle/>
                    <a:p>
                      <a:pPr algn="l">
                        <a:tabLst>
                          <a:tab pos="1343025" algn="l"/>
                          <a:tab pos="1971675" algn="dec"/>
                        </a:tabLst>
                      </a:pPr>
                      <a:r>
                        <a:rPr lang="en-AU" sz="1300" dirty="0" smtClean="0"/>
                        <a:t>	3.6	(-0.5)</a:t>
                      </a:r>
                      <a:endParaRPr lang="en-AU" sz="1300" dirty="0"/>
                    </a:p>
                  </a:txBody>
                  <a:tcPr/>
                </a:tc>
              </a:tr>
              <a:tr h="165854">
                <a:tc>
                  <a:txBody>
                    <a:bodyPr/>
                    <a:lstStyle/>
                    <a:p>
                      <a:r>
                        <a:rPr lang="en-AU" sz="1300" dirty="0" err="1" smtClean="0"/>
                        <a:t>Intermede</a:t>
                      </a:r>
                      <a:endParaRPr lang="en-AU" sz="1300" dirty="0"/>
                    </a:p>
                  </a:txBody>
                  <a:tcPr/>
                </a:tc>
                <a:tc>
                  <a:txBody>
                    <a:bodyPr/>
                    <a:lstStyle/>
                    <a:p>
                      <a:pPr algn="l">
                        <a:tabLst>
                          <a:tab pos="1343025" algn="l"/>
                          <a:tab pos="2152650" algn="r"/>
                        </a:tabLst>
                      </a:pPr>
                      <a:r>
                        <a:rPr lang="en-AU" sz="1300" dirty="0" smtClean="0"/>
                        <a:t>	4.5	(0)</a:t>
                      </a:r>
                      <a:endParaRPr lang="en-AU" sz="1300" dirty="0"/>
                    </a:p>
                  </a:txBody>
                  <a:tcPr/>
                </a:tc>
              </a:tr>
              <a:tr h="165854">
                <a:tc>
                  <a:txBody>
                    <a:bodyPr/>
                    <a:lstStyle/>
                    <a:p>
                      <a:r>
                        <a:rPr lang="en-AU" sz="1300" dirty="0" smtClean="0"/>
                        <a:t>Jackson Square</a:t>
                      </a:r>
                      <a:r>
                        <a:rPr lang="en-AU" sz="1300" baseline="0" dirty="0" smtClean="0"/>
                        <a:t> Partners</a:t>
                      </a:r>
                      <a:endParaRPr lang="en-AU" sz="1300" dirty="0"/>
                    </a:p>
                  </a:txBody>
                  <a:tcPr/>
                </a:tc>
                <a:tc>
                  <a:txBody>
                    <a:bodyPr/>
                    <a:lstStyle/>
                    <a:p>
                      <a:pPr algn="l">
                        <a:tabLst>
                          <a:tab pos="1343025" algn="l"/>
                          <a:tab pos="1971675" algn="dec"/>
                        </a:tabLst>
                      </a:pPr>
                      <a:r>
                        <a:rPr lang="en-AU" sz="1300" dirty="0" smtClean="0"/>
                        <a:t>	   0	(-3.8)</a:t>
                      </a:r>
                      <a:endParaRPr lang="en-AU" sz="1300" dirty="0"/>
                    </a:p>
                  </a:txBody>
                  <a:tcPr/>
                </a:tc>
              </a:tr>
              <a:tr h="165854">
                <a:tc>
                  <a:txBody>
                    <a:bodyPr/>
                    <a:lstStyle/>
                    <a:p>
                      <a:r>
                        <a:rPr lang="en-AU" sz="1300" dirty="0" smtClean="0"/>
                        <a:t>Sands Capital</a:t>
                      </a:r>
                      <a:endParaRPr lang="en-AU" sz="1300" dirty="0"/>
                    </a:p>
                  </a:txBody>
                  <a:tcPr/>
                </a:tc>
                <a:tc>
                  <a:txBody>
                    <a:bodyPr/>
                    <a:lstStyle/>
                    <a:p>
                      <a:pPr algn="l">
                        <a:tabLst>
                          <a:tab pos="1343025" algn="l"/>
                          <a:tab pos="1971675" algn="dec"/>
                        </a:tabLst>
                      </a:pPr>
                      <a:r>
                        <a:rPr lang="en-AU" sz="1300" dirty="0" smtClean="0"/>
                        <a:t>	4.5	(+0.4)</a:t>
                      </a:r>
                      <a:endParaRPr lang="en-AU" sz="1300" dirty="0"/>
                    </a:p>
                  </a:txBody>
                  <a:tcPr/>
                </a:tc>
              </a:tr>
              <a:tr h="165854">
                <a:tc>
                  <a:txBody>
                    <a:bodyPr/>
                    <a:lstStyle/>
                    <a:p>
                      <a:r>
                        <a:rPr lang="en-AU" sz="1300" dirty="0" smtClean="0"/>
                        <a:t>Tweedy, Browne</a:t>
                      </a:r>
                      <a:endParaRPr lang="en-AU" sz="1300" dirty="0"/>
                    </a:p>
                  </a:txBody>
                  <a:tcPr/>
                </a:tc>
                <a:tc>
                  <a:txBody>
                    <a:bodyPr/>
                    <a:lstStyle/>
                    <a:p>
                      <a:pPr algn="l">
                        <a:tabLst>
                          <a:tab pos="1343025" algn="l"/>
                          <a:tab pos="1971675" algn="dec"/>
                        </a:tabLst>
                      </a:pPr>
                      <a:r>
                        <a:rPr lang="en-AU" sz="1300" dirty="0" smtClean="0"/>
                        <a:t>	4.5	(-0.9)</a:t>
                      </a:r>
                      <a:endParaRPr lang="en-AU" sz="1300" dirty="0"/>
                    </a:p>
                  </a:txBody>
                  <a:tcPr/>
                </a:tc>
              </a:tr>
              <a:tr h="165854">
                <a:tc>
                  <a:txBody>
                    <a:bodyPr/>
                    <a:lstStyle/>
                    <a:p>
                      <a:r>
                        <a:rPr lang="en-AU" sz="1300" dirty="0" smtClean="0"/>
                        <a:t>Causeway</a:t>
                      </a:r>
                      <a:endParaRPr lang="en-AU" sz="1300" dirty="0"/>
                    </a:p>
                  </a:txBody>
                  <a:tcPr/>
                </a:tc>
                <a:tc>
                  <a:txBody>
                    <a:bodyPr/>
                    <a:lstStyle/>
                    <a:p>
                      <a:pPr algn="l">
                        <a:tabLst>
                          <a:tab pos="1343025" algn="l"/>
                          <a:tab pos="1971675" algn="dec"/>
                        </a:tabLst>
                      </a:pPr>
                      <a:r>
                        <a:rPr lang="en-AU" sz="1300" dirty="0" smtClean="0"/>
                        <a:t>	   0	(-5.2)</a:t>
                      </a:r>
                      <a:endParaRPr lang="en-AU" sz="1300" dirty="0"/>
                    </a:p>
                  </a:txBody>
                  <a:tcPr/>
                </a:tc>
              </a:tr>
              <a:tr h="165854">
                <a:tc>
                  <a:txBody>
                    <a:bodyPr/>
                    <a:lstStyle/>
                    <a:p>
                      <a:r>
                        <a:rPr lang="en-AU" sz="1300" dirty="0" err="1" smtClean="0"/>
                        <a:t>Pzena</a:t>
                      </a:r>
                      <a:endParaRPr lang="en-AU" sz="1300" dirty="0"/>
                    </a:p>
                  </a:txBody>
                  <a:tcPr/>
                </a:tc>
                <a:tc>
                  <a:txBody>
                    <a:bodyPr/>
                    <a:lstStyle/>
                    <a:p>
                      <a:pPr algn="l">
                        <a:tabLst>
                          <a:tab pos="1343025" algn="l"/>
                          <a:tab pos="1971675" algn="dec"/>
                        </a:tabLst>
                      </a:pPr>
                      <a:r>
                        <a:rPr lang="en-AU" sz="1300" dirty="0" smtClean="0"/>
                        <a:t>	8.1	(+8.1)</a:t>
                      </a:r>
                      <a:endParaRPr lang="en-AU" sz="1300" dirty="0"/>
                    </a:p>
                  </a:txBody>
                  <a:tcPr/>
                </a:tc>
              </a:tr>
              <a:tr h="165854">
                <a:tc>
                  <a:txBody>
                    <a:bodyPr/>
                    <a:lstStyle/>
                    <a:p>
                      <a:r>
                        <a:rPr lang="en-AU" sz="1300" dirty="0" smtClean="0"/>
                        <a:t>Vanguard Passive Enhanced</a:t>
                      </a:r>
                      <a:endParaRPr lang="en-AU" sz="1300" dirty="0"/>
                    </a:p>
                  </a:txBody>
                  <a:tcPr/>
                </a:tc>
                <a:tc>
                  <a:txBody>
                    <a:bodyPr/>
                    <a:lstStyle/>
                    <a:p>
                      <a:pPr algn="l">
                        <a:tabLst>
                          <a:tab pos="1619250" algn="r"/>
                          <a:tab pos="2152650" algn="r"/>
                        </a:tabLst>
                      </a:pPr>
                      <a:r>
                        <a:rPr lang="en-AU" sz="1300" dirty="0" smtClean="0"/>
                        <a:t>	32.0	(0)</a:t>
                      </a:r>
                      <a:endParaRPr lang="en-AU" sz="1300" dirty="0"/>
                    </a:p>
                  </a:txBody>
                  <a:tcPr/>
                </a:tc>
              </a:tr>
              <a:tr h="165854">
                <a:tc>
                  <a:txBody>
                    <a:bodyPr/>
                    <a:lstStyle/>
                    <a:p>
                      <a:r>
                        <a:rPr lang="en-AU" sz="1300" dirty="0" err="1" smtClean="0"/>
                        <a:t>Redpoint</a:t>
                      </a:r>
                      <a:r>
                        <a:rPr lang="en-AU" sz="1300" baseline="0" dirty="0" smtClean="0"/>
                        <a:t> Passive Enhanced</a:t>
                      </a:r>
                      <a:endParaRPr lang="en-AU" sz="1300" dirty="0"/>
                    </a:p>
                  </a:txBody>
                  <a:tcPr/>
                </a:tc>
                <a:tc>
                  <a:txBody>
                    <a:bodyPr/>
                    <a:lstStyle/>
                    <a:p>
                      <a:pPr algn="l">
                        <a:tabLst>
                          <a:tab pos="1619250" algn="r"/>
                          <a:tab pos="2152650" algn="r"/>
                        </a:tabLst>
                      </a:pPr>
                      <a:r>
                        <a:rPr lang="en-AU" sz="1300" dirty="0" smtClean="0"/>
                        <a:t>	32.0	(0)</a:t>
                      </a:r>
                      <a:endParaRPr lang="en-AU" sz="1300" dirty="0"/>
                    </a:p>
                  </a:txBody>
                  <a:tcPr/>
                </a:tc>
              </a:tr>
              <a:tr h="165854">
                <a:tc>
                  <a:txBody>
                    <a:bodyPr/>
                    <a:lstStyle/>
                    <a:p>
                      <a:r>
                        <a:rPr lang="en-AU" sz="1300" b="1" dirty="0" smtClean="0"/>
                        <a:t>Total</a:t>
                      </a:r>
                      <a:endParaRPr lang="en-AU" sz="1300" b="1" dirty="0"/>
                    </a:p>
                  </a:txBody>
                  <a:tcPr/>
                </a:tc>
                <a:tc>
                  <a:txBody>
                    <a:bodyPr/>
                    <a:lstStyle/>
                    <a:p>
                      <a:pPr algn="l">
                        <a:tabLst>
                          <a:tab pos="1619250" algn="r"/>
                        </a:tabLst>
                      </a:pPr>
                      <a:r>
                        <a:rPr lang="en-AU" sz="1300" dirty="0" smtClean="0"/>
                        <a:t>	</a:t>
                      </a:r>
                      <a:r>
                        <a:rPr lang="en-AU" sz="1300" b="1" dirty="0" smtClean="0"/>
                        <a:t>100.0</a:t>
                      </a:r>
                      <a:endParaRPr lang="en-AU" sz="1300" b="1" dirty="0"/>
                    </a:p>
                  </a:txBody>
                  <a:tcPr/>
                </a:tc>
              </a:tr>
            </a:tbl>
          </a:graphicData>
        </a:graphic>
      </p:graphicFrame>
    </p:spTree>
    <p:extLst>
      <p:ext uri="{BB962C8B-B14F-4D97-AF65-F5344CB8AC3E}">
        <p14:creationId xmlns:p14="http://schemas.microsoft.com/office/powerpoint/2010/main" val="733663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normAutofit lnSpcReduction="10000"/>
          </a:bodyPr>
          <a:lstStyle/>
          <a:p>
            <a:pPr>
              <a:spcAft>
                <a:spcPts val="0"/>
              </a:spcAft>
            </a:pPr>
            <a:r>
              <a:rPr lang="en-AU" sz="2600" dirty="0" err="1">
                <a:solidFill>
                  <a:schemeClr val="accent5">
                    <a:lumMod val="75000"/>
                  </a:schemeClr>
                </a:solidFill>
                <a:latin typeface="NAB Script" pitchFamily="66" charset="0"/>
                <a:ea typeface="+mj-ea"/>
                <a:cs typeface="Arial" pitchFamily="34" charset="0"/>
              </a:rPr>
              <a:t>Arrowstreet</a:t>
            </a:r>
            <a:endParaRPr lang="en-AU" sz="2600" dirty="0">
              <a:solidFill>
                <a:schemeClr val="accent5">
                  <a:lumMod val="75000"/>
                </a:schemeClr>
              </a:solidFill>
              <a:latin typeface="NAB Script" pitchFamily="66" charset="0"/>
              <a:ea typeface="+mj-ea"/>
              <a:cs typeface="Arial" pitchFamily="34" charset="0"/>
            </a:endParaRPr>
          </a:p>
          <a:p>
            <a:pPr marL="285750" lvl="0" indent="-285750">
              <a:buClr>
                <a:schemeClr val="accent5">
                  <a:lumMod val="75000"/>
                </a:schemeClr>
              </a:buClr>
              <a:buFont typeface="Arial" pitchFamily="34" charset="0"/>
              <a:buChar char="•"/>
            </a:pPr>
            <a:r>
              <a:rPr lang="en-AU" dirty="0" err="1" smtClean="0"/>
              <a:t>Arrowstreet</a:t>
            </a:r>
            <a:r>
              <a:rPr lang="en-AU" dirty="0" smtClean="0"/>
              <a:t> was appointed to manage global shares for MLC in December 2017.</a:t>
            </a:r>
          </a:p>
          <a:p>
            <a:pPr marL="285750" lvl="0" indent="-285750">
              <a:buClr>
                <a:schemeClr val="accent5">
                  <a:lumMod val="75000"/>
                </a:schemeClr>
              </a:buClr>
              <a:buFont typeface="Arial" pitchFamily="34" charset="0"/>
              <a:buChar char="•"/>
            </a:pPr>
            <a:r>
              <a:rPr lang="en-AU" dirty="0" smtClean="0"/>
              <a:t>Manages AUD$117.8 billion (at 30 September 2017).</a:t>
            </a:r>
          </a:p>
          <a:p>
            <a:pPr marL="285750" lvl="0" indent="-285750">
              <a:buClr>
                <a:schemeClr val="accent5">
                  <a:lumMod val="75000"/>
                </a:schemeClr>
              </a:buClr>
              <a:buFont typeface="Arial" pitchFamily="34" charset="0"/>
              <a:buChar char="•"/>
            </a:pPr>
            <a:r>
              <a:rPr lang="en-AU" dirty="0" smtClean="0"/>
              <a:t>Established in Boston in 1999. </a:t>
            </a:r>
          </a:p>
          <a:p>
            <a:pPr marL="285750" lvl="0" indent="-285750">
              <a:buClr>
                <a:schemeClr val="accent5">
                  <a:lumMod val="75000"/>
                </a:schemeClr>
              </a:buClr>
              <a:buFont typeface="Arial" pitchFamily="34" charset="0"/>
              <a:buChar char="•"/>
            </a:pPr>
            <a:r>
              <a:rPr lang="en-AU" dirty="0" smtClean="0"/>
              <a:t>Employs 66 investment professionals.</a:t>
            </a:r>
          </a:p>
          <a:p>
            <a:pPr marL="285750" indent="-285750">
              <a:buClr>
                <a:schemeClr val="accent5">
                  <a:lumMod val="75000"/>
                </a:schemeClr>
              </a:buClr>
              <a:buFont typeface="Arial" pitchFamily="34" charset="0"/>
              <a:buChar char="•"/>
            </a:pPr>
            <a:r>
              <a:rPr lang="en-AU" dirty="0" smtClean="0"/>
              <a:t>We have appointed </a:t>
            </a:r>
            <a:r>
              <a:rPr lang="en-AU" dirty="0" err="1" smtClean="0"/>
              <a:t>Arrowstreet</a:t>
            </a:r>
            <a:r>
              <a:rPr lang="en-AU" dirty="0" smtClean="0"/>
              <a:t> because they are an experienced global shares manager with a track record of consistent excess returns in different market environments. Their systematic approach to portfolio construction results in a portfolio of companies with diverse characteristics (</a:t>
            </a:r>
            <a:r>
              <a:rPr lang="en-AU" dirty="0" err="1" smtClean="0"/>
              <a:t>eg</a:t>
            </a:r>
            <a:r>
              <a:rPr lang="en-AU" dirty="0" smtClean="0"/>
              <a:t> market cap, value and geography). </a:t>
            </a:r>
          </a:p>
          <a:p>
            <a:pPr marL="285750" indent="-285750">
              <a:buClr>
                <a:schemeClr val="accent5">
                  <a:lumMod val="75000"/>
                </a:schemeClr>
              </a:buClr>
              <a:buFont typeface="Arial" pitchFamily="34" charset="0"/>
              <a:buChar char="•"/>
            </a:pPr>
            <a:r>
              <a:rPr lang="en-AU" dirty="0" err="1" smtClean="0"/>
              <a:t>Arrowstreet</a:t>
            </a:r>
            <a:r>
              <a:rPr lang="en-AU" dirty="0" smtClean="0"/>
              <a:t> complements our existing global shares managers, increasing the diversity of investment insights.</a:t>
            </a:r>
          </a:p>
          <a:p>
            <a:pPr marL="285750" indent="-285750">
              <a:buFont typeface="Arial" pitchFamily="34" charset="0"/>
              <a:buChar char="•"/>
            </a:pPr>
            <a:endParaRPr lang="en-AU" dirty="0"/>
          </a:p>
        </p:txBody>
      </p:sp>
      <p:sp>
        <p:nvSpPr>
          <p:cNvPr id="3" name="Text Placeholder 2"/>
          <p:cNvSpPr>
            <a:spLocks noGrp="1"/>
          </p:cNvSpPr>
          <p:nvPr>
            <p:ph type="body" sz="quarter" idx="13"/>
          </p:nvPr>
        </p:nvSpPr>
        <p:spPr/>
        <p:txBody>
          <a:bodyPr/>
          <a:lstStyle/>
          <a:p>
            <a:r>
              <a:rPr lang="en-AU" sz="2400" cap="all" dirty="0">
                <a:latin typeface="NAB Impact" pitchFamily="50" charset="0"/>
              </a:rPr>
              <a:t>Who are the new managers? </a:t>
            </a:r>
          </a:p>
        </p:txBody>
      </p:sp>
      <p:sp>
        <p:nvSpPr>
          <p:cNvPr id="4" name="Slide Number Placeholder 3"/>
          <p:cNvSpPr>
            <a:spLocks noGrp="1"/>
          </p:cNvSpPr>
          <p:nvPr>
            <p:ph type="sldNum" sz="quarter" idx="15"/>
          </p:nvPr>
        </p:nvSpPr>
        <p:spPr/>
        <p:txBody>
          <a:bodyPr/>
          <a:lstStyle/>
          <a:p>
            <a:fld id="{3EACEC80-2DA9-47D6-BF0A-26037FE2FE4F}" type="slidenum">
              <a:rPr lang="en-AU" smtClean="0"/>
              <a:pPr/>
              <a:t>11</a:t>
            </a:fld>
            <a:endParaRPr lang="en-AU" dirty="0"/>
          </a:p>
        </p:txBody>
      </p:sp>
      <p:sp>
        <p:nvSpPr>
          <p:cNvPr id="8" name="Rectangle 7"/>
          <p:cNvSpPr/>
          <p:nvPr/>
        </p:nvSpPr>
        <p:spPr>
          <a:xfrm>
            <a:off x="5311775" y="2143125"/>
            <a:ext cx="2324100"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AU" dirty="0">
              <a:solidFill>
                <a:schemeClr val="tx1"/>
              </a:solidFill>
            </a:endParaRPr>
          </a:p>
        </p:txBody>
      </p:sp>
      <p:sp>
        <p:nvSpPr>
          <p:cNvPr id="2" name="AutoShape 2" descr="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406" y="414276"/>
            <a:ext cx="2334242" cy="116712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normAutofit/>
          </a:bodyPr>
          <a:lstStyle/>
          <a:p>
            <a:pPr>
              <a:lnSpc>
                <a:spcPct val="90000"/>
              </a:lnSpc>
              <a:spcAft>
                <a:spcPts val="0"/>
              </a:spcAft>
            </a:pPr>
            <a:r>
              <a:rPr lang="en-AU" sz="2600" dirty="0">
                <a:solidFill>
                  <a:schemeClr val="accent5">
                    <a:lumMod val="75000"/>
                  </a:schemeClr>
                </a:solidFill>
                <a:latin typeface="NAB Script" pitchFamily="66" charset="0"/>
                <a:ea typeface="+mj-ea"/>
                <a:cs typeface="Arial" pitchFamily="34" charset="0"/>
              </a:rPr>
              <a:t>Pzena </a:t>
            </a:r>
          </a:p>
          <a:p>
            <a:pPr marL="285750" indent="-285750">
              <a:buClr>
                <a:schemeClr val="accent5">
                  <a:lumMod val="75000"/>
                </a:schemeClr>
              </a:buClr>
              <a:buFont typeface="Arial" pitchFamily="34" charset="0"/>
              <a:buChar char="•"/>
            </a:pPr>
            <a:r>
              <a:rPr lang="en-AU" dirty="0" smtClean="0"/>
              <a:t>Pzena </a:t>
            </a:r>
            <a:r>
              <a:rPr lang="en-AU" dirty="0"/>
              <a:t>was appointed to manage global shares for MLC in December 2017.</a:t>
            </a:r>
          </a:p>
          <a:p>
            <a:pPr marL="285750" lvl="0" indent="-285750">
              <a:buClr>
                <a:schemeClr val="accent5">
                  <a:lumMod val="75000"/>
                </a:schemeClr>
              </a:buClr>
              <a:buFont typeface="Arial" pitchFamily="34" charset="0"/>
              <a:buChar char="•"/>
            </a:pPr>
            <a:r>
              <a:rPr lang="en-AU" dirty="0"/>
              <a:t>Manages AUD$49 billion (at 30 November 2017). </a:t>
            </a:r>
          </a:p>
          <a:p>
            <a:pPr marL="285750" lvl="0" indent="-285750">
              <a:buClr>
                <a:schemeClr val="accent5">
                  <a:lumMod val="75000"/>
                </a:schemeClr>
              </a:buClr>
              <a:buFont typeface="Arial" pitchFamily="34" charset="0"/>
              <a:buChar char="•"/>
            </a:pPr>
            <a:r>
              <a:rPr lang="en-AU" dirty="0"/>
              <a:t>Established in New York in 1995. </a:t>
            </a:r>
          </a:p>
          <a:p>
            <a:pPr marL="285750" lvl="0" indent="-285750">
              <a:buClr>
                <a:schemeClr val="accent5">
                  <a:lumMod val="75000"/>
                </a:schemeClr>
              </a:buClr>
              <a:buFont typeface="Arial" pitchFamily="34" charset="0"/>
              <a:buChar char="•"/>
            </a:pPr>
            <a:r>
              <a:rPr lang="en-AU" dirty="0"/>
              <a:t>Employs 26 investment professionals.</a:t>
            </a:r>
          </a:p>
          <a:p>
            <a:pPr marL="285750" indent="-285750">
              <a:buClr>
                <a:schemeClr val="accent5">
                  <a:lumMod val="75000"/>
                </a:schemeClr>
              </a:buClr>
              <a:buFont typeface="Arial" pitchFamily="34" charset="0"/>
              <a:buChar char="•"/>
            </a:pPr>
            <a:r>
              <a:rPr lang="en-AU" dirty="0"/>
              <a:t>We have appointed Pzena because they are an active, deep value manager with a proven ability to provide higher returns than the market through stock selection.  </a:t>
            </a:r>
            <a:endParaRPr lang="en-AU" dirty="0" smtClean="0"/>
          </a:p>
          <a:p>
            <a:pPr marL="285750" indent="-285750">
              <a:buClr>
                <a:schemeClr val="accent5">
                  <a:lumMod val="75000"/>
                </a:schemeClr>
              </a:buClr>
              <a:buFont typeface="Arial" pitchFamily="34" charset="0"/>
              <a:buChar char="•"/>
            </a:pPr>
            <a:r>
              <a:rPr lang="en-AU" dirty="0" smtClean="0"/>
              <a:t>Pzena </a:t>
            </a:r>
            <a:r>
              <a:rPr lang="en-AU" dirty="0"/>
              <a:t>complements our existing managers, as they provide more exposure to deeper value investments than the other managers.</a:t>
            </a:r>
          </a:p>
          <a:p>
            <a:pPr marL="285750" indent="-285750">
              <a:buClr>
                <a:schemeClr val="accent5">
                  <a:lumMod val="75000"/>
                </a:schemeClr>
              </a:buClr>
              <a:buFont typeface="Arial" pitchFamily="34" charset="0"/>
              <a:buChar char="•"/>
            </a:pPr>
            <a:endParaRPr lang="en-AU" dirty="0"/>
          </a:p>
        </p:txBody>
      </p:sp>
      <p:sp>
        <p:nvSpPr>
          <p:cNvPr id="3" name="Text Placeholder 2"/>
          <p:cNvSpPr>
            <a:spLocks noGrp="1"/>
          </p:cNvSpPr>
          <p:nvPr>
            <p:ph type="body" sz="quarter" idx="13"/>
          </p:nvPr>
        </p:nvSpPr>
        <p:spPr/>
        <p:txBody>
          <a:bodyPr/>
          <a:lstStyle/>
          <a:p>
            <a:r>
              <a:rPr lang="en-AU" sz="2400" cap="all" dirty="0">
                <a:latin typeface="NAB Impact" pitchFamily="50" charset="0"/>
              </a:rPr>
              <a:t>Who are the new managers? </a:t>
            </a:r>
          </a:p>
        </p:txBody>
      </p:sp>
      <p:sp>
        <p:nvSpPr>
          <p:cNvPr id="4" name="Slide Number Placeholder 3"/>
          <p:cNvSpPr>
            <a:spLocks noGrp="1"/>
          </p:cNvSpPr>
          <p:nvPr>
            <p:ph type="sldNum" sz="quarter" idx="15"/>
          </p:nvPr>
        </p:nvSpPr>
        <p:spPr/>
        <p:txBody>
          <a:bodyPr/>
          <a:lstStyle/>
          <a:p>
            <a:fld id="{3EACEC80-2DA9-47D6-BF0A-26037FE2FE4F}" type="slidenum">
              <a:rPr lang="en-AU" smtClean="0"/>
              <a:pPr/>
              <a:t>12</a:t>
            </a:fld>
            <a:endParaRPr lang="en-AU" dirty="0"/>
          </a:p>
        </p:txBody>
      </p:sp>
      <p:sp>
        <p:nvSpPr>
          <p:cNvPr id="8" name="Rectangle 7"/>
          <p:cNvSpPr/>
          <p:nvPr/>
        </p:nvSpPr>
        <p:spPr>
          <a:xfrm>
            <a:off x="5311775" y="2143125"/>
            <a:ext cx="2324100" cy="785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AU" dirty="0">
              <a:solidFill>
                <a:schemeClr val="tx1"/>
              </a:solidFill>
            </a:endParaRPr>
          </a:p>
        </p:txBody>
      </p:sp>
      <p:sp>
        <p:nvSpPr>
          <p:cNvPr id="2" name="AutoShape 2" descr="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4" descr="Ho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8655" y="332621"/>
            <a:ext cx="3462732" cy="980459"/>
          </a:xfrm>
          <a:prstGeom prst="rect">
            <a:avLst/>
          </a:prstGeom>
        </p:spPr>
      </p:pic>
    </p:spTree>
    <p:extLst>
      <p:ext uri="{BB962C8B-B14F-4D97-AF65-F5344CB8AC3E}">
        <p14:creationId xmlns:p14="http://schemas.microsoft.com/office/powerpoint/2010/main" val="1163400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2400" cap="all" dirty="0">
                <a:latin typeface="NAB Impact" pitchFamily="50" charset="0"/>
              </a:rPr>
              <a:t>More information</a:t>
            </a:r>
          </a:p>
        </p:txBody>
      </p:sp>
      <p:sp>
        <p:nvSpPr>
          <p:cNvPr id="4" name="Slide Number Placeholder 3"/>
          <p:cNvSpPr>
            <a:spLocks noGrp="1"/>
          </p:cNvSpPr>
          <p:nvPr>
            <p:ph type="sldNum" sz="quarter" idx="15"/>
          </p:nvPr>
        </p:nvSpPr>
        <p:spPr/>
        <p:txBody>
          <a:bodyPr/>
          <a:lstStyle/>
          <a:p>
            <a:fld id="{9E4DB9AB-8730-4A02-99B0-149F95B22458}" type="slidenum">
              <a:rPr lang="en-AU" smtClean="0"/>
              <a:pPr/>
              <a:t>13</a:t>
            </a:fld>
            <a:endParaRPr lang="en-AU"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545909" y="1585332"/>
            <a:ext cx="8112315" cy="1015663"/>
          </a:xfrm>
          <a:prstGeom prst="rect">
            <a:avLst/>
          </a:prstGeom>
          <a:solidFill>
            <a:schemeClr val="accent5"/>
          </a:solidFill>
        </p:spPr>
        <p:txBody>
          <a:bodyPr wrap="square" rtlCol="0">
            <a:spAutoFit/>
          </a:bodyPr>
          <a:lstStyle/>
          <a:p>
            <a:pPr>
              <a:lnSpc>
                <a:spcPts val="2400"/>
              </a:lnSpc>
              <a:spcBef>
                <a:spcPts val="600"/>
              </a:spcBef>
              <a:spcAft>
                <a:spcPts val="600"/>
              </a:spcAft>
            </a:pPr>
            <a:r>
              <a:rPr lang="en-AU" sz="2000" dirty="0" smtClean="0">
                <a:solidFill>
                  <a:schemeClr val="bg1"/>
                </a:solidFill>
              </a:rPr>
              <a:t>Please </a:t>
            </a:r>
            <a:r>
              <a:rPr lang="en-AU" sz="2000" dirty="0">
                <a:solidFill>
                  <a:schemeClr val="bg1"/>
                </a:solidFill>
              </a:rPr>
              <a:t>refer to the Fund Profile Tool </a:t>
            </a:r>
            <a:r>
              <a:rPr lang="en-AU" sz="2000" dirty="0" smtClean="0">
                <a:solidFill>
                  <a:schemeClr val="bg1"/>
                </a:solidFill>
              </a:rPr>
              <a:t>on </a:t>
            </a:r>
            <a:r>
              <a:rPr lang="en-AU" sz="2000" b="1" u="sng" dirty="0" smtClean="0">
                <a:solidFill>
                  <a:schemeClr val="bg1"/>
                </a:solidFill>
              </a:rPr>
              <a:t>mlc.com.au/fundprofiletool</a:t>
            </a:r>
            <a:r>
              <a:rPr lang="en-AU" sz="2000" dirty="0">
                <a:solidFill>
                  <a:schemeClr val="bg1"/>
                </a:solidFill>
              </a:rPr>
              <a:t> </a:t>
            </a:r>
            <a:r>
              <a:rPr lang="en-AU" sz="2000" dirty="0" smtClean="0">
                <a:solidFill>
                  <a:schemeClr val="bg1"/>
                </a:solidFill>
              </a:rPr>
              <a:t>and </a:t>
            </a:r>
            <a:r>
              <a:rPr lang="en-AU" sz="2000" b="1" u="sng" dirty="0" smtClean="0">
                <a:solidFill>
                  <a:schemeClr val="bg1"/>
                </a:solidFill>
              </a:rPr>
              <a:t>mlcinvestmenttrust.com.au</a:t>
            </a:r>
            <a:r>
              <a:rPr lang="en-AU" sz="2000" dirty="0" smtClean="0">
                <a:solidFill>
                  <a:schemeClr val="bg1"/>
                </a:solidFill>
              </a:rPr>
              <a:t> for current </a:t>
            </a:r>
            <a:r>
              <a:rPr lang="en-AU" sz="2000" dirty="0">
                <a:solidFill>
                  <a:schemeClr val="bg1"/>
                </a:solidFill>
              </a:rPr>
              <a:t>asset allocations, </a:t>
            </a:r>
            <a:r>
              <a:rPr lang="en-AU" sz="2000" dirty="0" smtClean="0">
                <a:solidFill>
                  <a:schemeClr val="bg1"/>
                </a:solidFill>
              </a:rPr>
              <a:t>manager allocations, portfolio </a:t>
            </a:r>
            <a:r>
              <a:rPr lang="en-AU" sz="2000" dirty="0">
                <a:solidFill>
                  <a:schemeClr val="bg1"/>
                </a:solidFill>
              </a:rPr>
              <a:t>performance and investment fees. </a:t>
            </a:r>
          </a:p>
        </p:txBody>
      </p:sp>
    </p:spTree>
    <p:extLst>
      <p:ext uri="{BB962C8B-B14F-4D97-AF65-F5344CB8AC3E}">
        <p14:creationId xmlns:p14="http://schemas.microsoft.com/office/powerpoint/2010/main" val="100919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a:xfrm>
            <a:off x="8037513" y="6496050"/>
            <a:ext cx="573087" cy="215900"/>
          </a:xfrm>
        </p:spPr>
        <p:txBody>
          <a:bodyPr/>
          <a:lstStyle/>
          <a:p>
            <a:pPr>
              <a:defRPr/>
            </a:pPr>
            <a:fld id="{EAEF5DDC-A3AF-457C-B639-327EDFB3A589}" type="slidenum">
              <a:rPr smtClean="0"/>
              <a:pPr>
                <a:defRPr/>
              </a:pPr>
              <a:t>2</a:t>
            </a:fld>
            <a:endParaRPr dirty="0"/>
          </a:p>
        </p:txBody>
      </p:sp>
      <p:sp>
        <p:nvSpPr>
          <p:cNvPr id="22531" name="Content Placeholder 3"/>
          <p:cNvSpPr>
            <a:spLocks noGrp="1"/>
          </p:cNvSpPr>
          <p:nvPr>
            <p:ph sz="quarter" idx="12"/>
          </p:nvPr>
        </p:nvSpPr>
        <p:spPr bwMode="auto">
          <a:xfrm>
            <a:off x="563113" y="1116263"/>
            <a:ext cx="8448318" cy="5364162"/>
          </a:xfrm>
        </p:spPr>
        <p:txBody>
          <a:bodyPr wrap="square" numCol="1" anchor="t" anchorCtr="0" compatLnSpc="1">
            <a:prstTxWarp prst="textNoShape">
              <a:avLst/>
            </a:prstTxWarp>
            <a:noAutofit/>
          </a:bodyPr>
          <a:lstStyle/>
          <a:p>
            <a:pPr marL="15875" indent="-15875">
              <a:spcAft>
                <a:spcPts val="600"/>
              </a:spcAft>
            </a:pPr>
            <a:r>
              <a:rPr sz="900" dirty="0" smtClean="0">
                <a:solidFill>
                  <a:schemeClr val="tx1"/>
                </a:solidFill>
              </a:rPr>
              <a:t>	This information is provided by MLC Investments Limited (ABN 30 002 641 661 AFSL 230705) as Responsible Entity and NULIS Nominees (Australia) Limited (ABN 80 008 515 633, AFSL 236465) as trustee of the MLC MasterKey and Fundamentals Super and Pension and MLC MasterKey Business Super products which are a part of the MLC Super Fund (ABN 70 732 426 024 (together “MLC” or “we”), all members of the National Australia Bank Limited (ABN 12 004 044 4397, AFSL 230 686) group of companies, 105–153 Miller Street, North Sydney 2060. An investment in any product offered by a member company of the National Australia Bank group of companies does not represent a deposit with or a liability of the National Australia Bank Limited (ABN 12 004 044 937) or its subsidiaries.</a:t>
            </a:r>
          </a:p>
          <a:p>
            <a:pPr marL="15875" indent="-15875">
              <a:spcAft>
                <a:spcPts val="600"/>
              </a:spcAft>
            </a:pPr>
            <a:r>
              <a:rPr sz="900" b="1" dirty="0" smtClean="0">
                <a:solidFill>
                  <a:schemeClr val="tx1"/>
                </a:solidFill>
              </a:rPr>
              <a:t>This presentation has been prepared for licensed financial advisers only. This document must not be distributed to “retail clients” (as defined in the Corporations Act 2001 (Cth)) or any other persons. </a:t>
            </a:r>
          </a:p>
          <a:p>
            <a:pPr marL="15875" indent="-15875">
              <a:spcAft>
                <a:spcPts val="600"/>
              </a:spcAft>
            </a:pPr>
            <a:r>
              <a:rPr sz="900" dirty="0" smtClean="0">
                <a:solidFill>
                  <a:schemeClr val="tx1"/>
                </a:solidFill>
              </a:rPr>
              <a:t>This information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a:t>
            </a:r>
          </a:p>
          <a:p>
            <a:pPr marL="15875" indent="-15875">
              <a:spcAft>
                <a:spcPts val="600"/>
              </a:spcAft>
            </a:pPr>
            <a:r>
              <a:rPr sz="900" dirty="0" smtClean="0">
                <a:solidFill>
                  <a:schemeClr val="tx1"/>
                </a:solidFill>
              </a:rPr>
              <a:t>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r>
              <a:rPr lang="en-US" sz="900" dirty="0"/>
              <a:t>This information is directed to and prepared for Australian residents only.</a:t>
            </a:r>
          </a:p>
          <a:p>
            <a:pPr marL="15875" indent="-15875">
              <a:spcAft>
                <a:spcPts val="600"/>
              </a:spcAft>
            </a:pPr>
            <a:r>
              <a:rPr sz="900" dirty="0" smtClean="0">
                <a:solidFill>
                  <a:schemeClr val="tx1"/>
                </a:solidFill>
              </a:rPr>
              <a:t>Past performance is not a reliable indicator of future performance. The value of an investment may rise or fall with the changes in the market. Any projection or other forward looking statement (‘Projection’) in this document is provided for information purposes only. No representation is made as to the accuracy or reasonableness of any such Projection or that it will be met. Actual events may vary materially.</a:t>
            </a:r>
          </a:p>
          <a:p>
            <a:pPr marL="15875" indent="-15875">
              <a:spcAft>
                <a:spcPts val="600"/>
              </a:spcAft>
            </a:pPr>
            <a:r>
              <a:rPr lang="en-AU" sz="900" dirty="0" smtClean="0"/>
              <a:t>Any </a:t>
            </a:r>
            <a:r>
              <a:rPr lang="en-AU" sz="900" dirty="0"/>
              <a:t>opinions expressed in this communication constitute our judgement at the time of issue and are subject to change. We believe that the information contained in this communication is correct and that any estimates, opinions, conclusions or recommendations are reasonably held or made as at the time of compilation. However, no warranty is made as to their accuracy or reliability (which may change without notice) or other information contained in this communication.</a:t>
            </a:r>
            <a:endParaRPr sz="900" dirty="0" smtClean="0">
              <a:solidFill>
                <a:schemeClr val="tx1"/>
              </a:solidFill>
            </a:endParaRPr>
          </a:p>
          <a:p>
            <a:pPr marL="15875" indent="-15875">
              <a:spcAft>
                <a:spcPts val="600"/>
              </a:spcAft>
            </a:pPr>
            <a:r>
              <a:rPr sz="900" dirty="0" smtClean="0">
                <a:solidFill>
                  <a:schemeClr val="tx1"/>
                </a:solidFill>
              </a:rPr>
              <a:t>MLC relies on third parties to provide certain information and are not responsible for its accuracy. MLC is not liable for any loss arising from any person relying on information provided by third parties.  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 </a:t>
            </a:r>
            <a:r>
              <a:rPr lang="en-AU" sz="900" dirty="0"/>
              <a:t>MLC may use the services of NAB Group companies where it makes good business sense to do so and will benefit customers. Amounts paid for these services are always negotiated on an arm’s length basis</a:t>
            </a:r>
            <a:r>
              <a:rPr lang="en-AU" sz="900" dirty="0" smtClean="0"/>
              <a:t>.</a:t>
            </a:r>
            <a:endParaRPr sz="900" dirty="0" smtClean="0">
              <a:solidFill>
                <a:schemeClr val="tx1"/>
              </a:solidFill>
            </a:endParaRPr>
          </a:p>
          <a:p>
            <a:pPr marL="15875" indent="-15875">
              <a:spcAft>
                <a:spcPts val="600"/>
              </a:spcAft>
            </a:pPr>
            <a:r>
              <a:rPr sz="900" b="1" dirty="0" smtClean="0">
                <a:solidFill>
                  <a:schemeClr val="tx1"/>
                </a:solidFill>
              </a:rPr>
              <a:t>The funds affected by these changes</a:t>
            </a:r>
          </a:p>
          <a:p>
            <a:pPr marL="15875" indent="-15875"/>
            <a:r>
              <a:rPr sz="900" dirty="0" smtClean="0">
                <a:solidFill>
                  <a:schemeClr val="tx1"/>
                </a:solidFill>
              </a:rPr>
              <a:t>The following funds are affected by the changes to our global shares strategies.  These funds appear on MLC’s platforms and MLC </a:t>
            </a:r>
            <a:r>
              <a:rPr sz="900" dirty="0" err="1" smtClean="0"/>
              <a:t>MasterKey</a:t>
            </a:r>
            <a:r>
              <a:rPr sz="900" dirty="0" smtClean="0"/>
              <a:t> Business Super </a:t>
            </a:r>
            <a:r>
              <a:rPr lang="en-AU" sz="900" dirty="0" smtClean="0"/>
              <a:t>–</a:t>
            </a:r>
            <a:r>
              <a:rPr sz="900" dirty="0" smtClean="0"/>
              <a:t> MySuper, </a:t>
            </a:r>
            <a:r>
              <a:rPr sz="900" dirty="0" smtClean="0">
                <a:solidFill>
                  <a:schemeClr val="tx1"/>
                </a:solidFill>
              </a:rPr>
              <a:t>in addition to a number of external platforms:</a:t>
            </a:r>
          </a:p>
          <a:p>
            <a:pPr marL="15875" indent="-15875">
              <a:spcAft>
                <a:spcPct val="0"/>
              </a:spcAft>
            </a:pPr>
            <a:r>
              <a:rPr sz="900" dirty="0" smtClean="0">
                <a:solidFill>
                  <a:schemeClr val="tx1"/>
                </a:solidFill>
              </a:rPr>
              <a:t>	</a:t>
            </a:r>
            <a:r>
              <a:rPr lang="en-AU" sz="900" dirty="0"/>
              <a:t>MLC Wholesale Horizon 2 Income Portfolio		MLC Horizon 2 Capital Stable Portfolio 	MLC Horizon 2 Income Portfolio</a:t>
            </a:r>
          </a:p>
          <a:p>
            <a:pPr marL="15875" indent="-15875">
              <a:spcAft>
                <a:spcPct val="0"/>
              </a:spcAft>
            </a:pPr>
            <a:r>
              <a:rPr lang="en-AU" sz="900" dirty="0"/>
              <a:t>MLC Wholesale Horizon 3 Conservative Growth Portfolio	MLC Horizon 3 Conservative Growth Portfolio	MySuper</a:t>
            </a:r>
          </a:p>
          <a:p>
            <a:pPr marL="15875" indent="-15875">
              <a:spcAft>
                <a:spcPct val="0"/>
              </a:spcAft>
            </a:pPr>
            <a:r>
              <a:rPr lang="en-AU" sz="900" dirty="0"/>
              <a:t>MLC Wholesale Horizon 4 Balanced Portfolio		MLC Horizon 4 Balanced Portfolio		Pre Select Conservative Fund</a:t>
            </a:r>
          </a:p>
          <a:p>
            <a:pPr marL="15875" indent="-15875">
              <a:spcAft>
                <a:spcPct val="0"/>
              </a:spcAft>
            </a:pPr>
            <a:r>
              <a:rPr lang="en-AU" sz="900" dirty="0"/>
              <a:t>MLC Wholesale Horizon 5 Growth Portfolio		MLC Horizon 5 Growth Portfolio		Pre Select Balanced Fund</a:t>
            </a:r>
          </a:p>
          <a:p>
            <a:pPr marL="15875" indent="-15875">
              <a:spcAft>
                <a:spcPct val="0"/>
              </a:spcAft>
            </a:pPr>
            <a:r>
              <a:rPr lang="en-AU" sz="900" dirty="0"/>
              <a:t>MLC Wholesale Horizon 6 Share Portfolio		MLC Horizon 6 Share Portfolio		Pre Select Growth Fund</a:t>
            </a:r>
          </a:p>
          <a:p>
            <a:pPr marL="15875" indent="-15875">
              <a:spcAft>
                <a:spcPct val="0"/>
              </a:spcAft>
            </a:pPr>
            <a:r>
              <a:rPr lang="en-AU" sz="900" dirty="0"/>
              <a:t>MLC Wholesale Horizon 7 Accelerated Growth Portfolio	MLC Horizon 7 Accelerated Growth Portfolio 	Pre Select High Growth Fund</a:t>
            </a:r>
          </a:p>
          <a:p>
            <a:pPr marL="15875" indent="-15875">
              <a:spcAft>
                <a:spcPct val="0"/>
              </a:spcAft>
            </a:pPr>
            <a:r>
              <a:rPr lang="en-AU" sz="900" dirty="0"/>
              <a:t>MLC </a:t>
            </a:r>
            <a:r>
              <a:rPr lang="en-AU" sz="900" dirty="0" smtClean="0"/>
              <a:t>Wholesale Global </a:t>
            </a:r>
            <a:r>
              <a:rPr lang="en-AU" sz="900" dirty="0"/>
              <a:t>Share Fund 		</a:t>
            </a:r>
            <a:r>
              <a:rPr lang="en-AU" sz="900" dirty="0" smtClean="0"/>
              <a:t>MLC Global Share Fund </a:t>
            </a:r>
            <a:r>
              <a:rPr lang="en-AU" sz="900" dirty="0"/>
              <a:t>	</a:t>
            </a:r>
            <a:r>
              <a:rPr lang="en-AU" sz="900" dirty="0" smtClean="0"/>
              <a:t>	Pre </a:t>
            </a:r>
            <a:r>
              <a:rPr lang="en-AU" sz="900" dirty="0"/>
              <a:t>Select International Equity Fund</a:t>
            </a:r>
          </a:p>
          <a:p>
            <a:r>
              <a:rPr lang="en-AU" sz="900" dirty="0" smtClean="0"/>
              <a:t>MLC Wholesale Hedged Global Share Fund		MLC </a:t>
            </a:r>
            <a:r>
              <a:rPr lang="en-AU" sz="900" dirty="0"/>
              <a:t>Hedged Global Share Fund		</a:t>
            </a:r>
            <a:r>
              <a:rPr lang="en-AU" sz="900" dirty="0" smtClean="0"/>
              <a:t>MLC </a:t>
            </a:r>
            <a:r>
              <a:rPr lang="en-AU" sz="900" dirty="0"/>
              <a:t>Global Share Value Style </a:t>
            </a:r>
            <a:r>
              <a:rPr lang="en-AU" sz="900" dirty="0" smtClean="0"/>
              <a:t>Fund</a:t>
            </a:r>
            <a:br>
              <a:rPr lang="en-AU" sz="900" dirty="0" smtClean="0"/>
            </a:br>
            <a:r>
              <a:rPr lang="en-AU" sz="900" dirty="0" smtClean="0"/>
              <a:t>National Australia Balanced Fund</a:t>
            </a:r>
          </a:p>
          <a:p>
            <a:pPr marL="15875" indent="-15875">
              <a:spcAft>
                <a:spcPct val="0"/>
              </a:spcAft>
            </a:pPr>
            <a:r>
              <a:rPr lang="en-AU" sz="900" dirty="0" smtClean="0"/>
              <a:t>	</a:t>
            </a:r>
          </a:p>
          <a:p>
            <a:pPr marL="15875" indent="-15875">
              <a:spcAft>
                <a:spcPct val="0"/>
              </a:spcAft>
            </a:pPr>
            <a:endParaRPr lang="en-AU" sz="900" dirty="0"/>
          </a:p>
          <a:p>
            <a:pPr marL="15875" indent="-15875">
              <a:spcAft>
                <a:spcPct val="0"/>
              </a:spcAft>
            </a:pPr>
            <a:r>
              <a:rPr lang="en-US" sz="900" dirty="0" smtClean="0"/>
              <a:t>		</a:t>
            </a:r>
            <a:r>
              <a:rPr lang="en-AU" sz="900" dirty="0" smtClean="0"/>
              <a:t>								</a:t>
            </a:r>
            <a:endParaRPr lang="en-AU" sz="900" dirty="0"/>
          </a:p>
          <a:p>
            <a:pPr marL="15875" indent="-15875"/>
            <a:endParaRPr lang="en-AU" sz="900" dirty="0"/>
          </a:p>
        </p:txBody>
      </p:sp>
      <p:sp>
        <p:nvSpPr>
          <p:cNvPr id="10" name="Text Placeholder 4"/>
          <p:cNvSpPr>
            <a:spLocks noGrp="1"/>
          </p:cNvSpPr>
          <p:nvPr>
            <p:ph type="body" sz="quarter" idx="13"/>
          </p:nvPr>
        </p:nvSpPr>
        <p:spPr>
          <a:xfrm>
            <a:off x="548063" y="539750"/>
            <a:ext cx="6580187" cy="358775"/>
          </a:xfrm>
        </p:spPr>
        <p:txBody>
          <a:bodyPr wrap="square" numCol="1" anchorCtr="0" compatLnSpc="1">
            <a:prstTxWarp prst="textNoShape">
              <a:avLst/>
            </a:prstTxWarp>
          </a:bodyPr>
          <a:lstStyle/>
          <a:p>
            <a:pPr marL="0" indent="0">
              <a:defRPr/>
            </a:pPr>
            <a:r>
              <a:rPr lang="en-AU" sz="2400" cap="all" dirty="0">
                <a:latin typeface="NAB Impact" pitchFamily="50" charset="0"/>
              </a:rPr>
              <a:t>Important 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sz="quarter" idx="12"/>
          </p:nvPr>
        </p:nvSpPr>
        <p:spPr/>
        <p:txBody>
          <a:bodyPr/>
          <a:lstStyle/>
          <a:p>
            <a:pPr marL="285750" indent="-285750">
              <a:buClr>
                <a:schemeClr val="accent5">
                  <a:lumMod val="75000"/>
                </a:schemeClr>
              </a:buClr>
              <a:buFont typeface="Arial" pitchFamily="34" charset="0"/>
              <a:buChar char="•"/>
            </a:pPr>
            <a:r>
              <a:rPr lang="en-AU" dirty="0" smtClean="0"/>
              <a:t>We’ve made some changes to our global shares investment managers and their weights.  </a:t>
            </a:r>
          </a:p>
          <a:p>
            <a:pPr marL="285750" indent="-285750">
              <a:buClr>
                <a:schemeClr val="accent5">
                  <a:lumMod val="75000"/>
                </a:schemeClr>
              </a:buClr>
              <a:buFont typeface="Arial" pitchFamily="34" charset="0"/>
              <a:buChar char="•"/>
            </a:pPr>
            <a:r>
              <a:rPr lang="en-AU" dirty="0" smtClean="0"/>
              <a:t>We’ve increased exposure to the managers we believe are our highest quality managers, so we’ve reduced the managers from eight to seven. </a:t>
            </a:r>
          </a:p>
          <a:p>
            <a:pPr marL="285750" indent="-285750">
              <a:buClr>
                <a:schemeClr val="accent5">
                  <a:lumMod val="75000"/>
                </a:schemeClr>
              </a:buClr>
              <a:buFont typeface="Arial" pitchFamily="34" charset="0"/>
              <a:buChar char="•"/>
            </a:pPr>
            <a:r>
              <a:rPr lang="en-AU" dirty="0" smtClean="0"/>
              <a:t>We’re also rebalancing the strategy towards value-oriented managers and away from growth-oriented managers. Value managers focus on companies they believe are undervalued in relation to their earning potential. </a:t>
            </a:r>
          </a:p>
          <a:p>
            <a:pPr marL="285750" indent="-285750">
              <a:buFont typeface="Arial" pitchFamily="34" charset="0"/>
              <a:buChar char="•"/>
            </a:pPr>
            <a:endParaRPr lang="en-AU" dirty="0" smtClean="0"/>
          </a:p>
        </p:txBody>
      </p:sp>
      <p:sp>
        <p:nvSpPr>
          <p:cNvPr id="3" name="Text Placeholder 2"/>
          <p:cNvSpPr>
            <a:spLocks noGrp="1"/>
          </p:cNvSpPr>
          <p:nvPr>
            <p:ph type="body" sz="quarter" idx="13"/>
          </p:nvPr>
        </p:nvSpPr>
        <p:spPr/>
        <p:txBody>
          <a:bodyPr/>
          <a:lstStyle/>
          <a:p>
            <a:pPr>
              <a:defRPr/>
            </a:pPr>
            <a:r>
              <a:rPr lang="en-AU" sz="2400" cap="all" dirty="0">
                <a:latin typeface="NAB Impact" pitchFamily="50" charset="0"/>
              </a:rPr>
              <a:t>What’s changed?</a:t>
            </a:r>
          </a:p>
        </p:txBody>
      </p:sp>
      <p:sp>
        <p:nvSpPr>
          <p:cNvPr id="4" name="Slide Number Placeholder 3"/>
          <p:cNvSpPr>
            <a:spLocks noGrp="1"/>
          </p:cNvSpPr>
          <p:nvPr>
            <p:ph type="sldNum" sz="quarter" idx="15"/>
          </p:nvPr>
        </p:nvSpPr>
        <p:spPr/>
        <p:txBody>
          <a:bodyPr/>
          <a:lstStyle/>
          <a:p>
            <a:fld id="{36EA6ED1-EA25-4849-B49E-27F1955AAC1E}" type="slidenum">
              <a:rPr lang="en-AU" smtClean="0"/>
              <a:pPr/>
              <a:t>3</a:t>
            </a:fld>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sz="quarter" idx="12"/>
          </p:nvPr>
        </p:nvSpPr>
        <p:spPr bwMode="auto"/>
        <p:txBody>
          <a:bodyPr wrap="square" numCol="1" anchor="t" anchorCtr="0" compatLnSpc="1">
            <a:prstTxWarp prst="textNoShape">
              <a:avLst/>
            </a:prstTxWarp>
            <a:noAutofit/>
          </a:bodyPr>
          <a:lstStyle/>
          <a:p>
            <a:pPr marL="285750" indent="-285750">
              <a:buClr>
                <a:schemeClr val="accent5">
                  <a:lumMod val="75000"/>
                </a:schemeClr>
              </a:buClr>
              <a:buFont typeface="Arial" pitchFamily="34" charset="0"/>
              <a:buChar char="•"/>
            </a:pPr>
            <a:r>
              <a:rPr lang="en-AU" dirty="0"/>
              <a:t>Increasing exposure to our value managers helps us position the strategy more defensively in the current environment, where many of our investment managers consider shares expensive. </a:t>
            </a:r>
          </a:p>
          <a:p>
            <a:pPr marL="285750" indent="-285750">
              <a:buClr>
                <a:schemeClr val="accent5">
                  <a:lumMod val="75000"/>
                </a:schemeClr>
              </a:buClr>
              <a:buFont typeface="Arial" pitchFamily="34" charset="0"/>
              <a:buChar char="•"/>
            </a:pPr>
            <a:r>
              <a:rPr lang="en-AU" dirty="0"/>
              <a:t>While we’ve increased exposure to value managers, we have weighted the managers so the strategy’s overall characteristics (eg market cap and style) aren’t significantly different to the market benchmark. </a:t>
            </a:r>
          </a:p>
          <a:p>
            <a:pPr marL="285750" indent="-285750">
              <a:buClr>
                <a:schemeClr val="accent5">
                  <a:lumMod val="75000"/>
                </a:schemeClr>
              </a:buClr>
              <a:buFont typeface="Arial" pitchFamily="34" charset="0"/>
              <a:buChar char="•"/>
            </a:pPr>
            <a:r>
              <a:rPr lang="en-AU" dirty="0"/>
              <a:t>Our aim is that our managers’ active stock selection is the main source of excess return, rather than factors such as market cap and style. These factors tend to increase risk over short periods of time, rather than increasing excess returns in the long run</a:t>
            </a:r>
            <a:r>
              <a:rPr lang="en-AU" dirty="0" smtClean="0"/>
              <a:t>.</a:t>
            </a:r>
          </a:p>
          <a:p>
            <a:pPr>
              <a:lnSpc>
                <a:spcPct val="90000"/>
              </a:lnSpc>
              <a:spcAft>
                <a:spcPts val="0"/>
              </a:spcAft>
            </a:pPr>
            <a:r>
              <a:rPr lang="en-AU" sz="2800" dirty="0">
                <a:solidFill>
                  <a:schemeClr val="accent5">
                    <a:lumMod val="75000"/>
                  </a:schemeClr>
                </a:solidFill>
                <a:latin typeface="NAB Script" pitchFamily="66" charset="0"/>
                <a:ea typeface="+mj-ea"/>
                <a:cs typeface="Arial" pitchFamily="34" charset="0"/>
              </a:rPr>
              <a:t>How may clients benefit?</a:t>
            </a:r>
          </a:p>
          <a:p>
            <a:pPr marL="285750" indent="-285750">
              <a:buClr>
                <a:schemeClr val="accent5">
                  <a:lumMod val="75000"/>
                </a:schemeClr>
              </a:buClr>
              <a:buFont typeface="Arial" pitchFamily="34" charset="0"/>
              <a:buChar char="•"/>
            </a:pPr>
            <a:r>
              <a:rPr lang="en-AU" dirty="0"/>
              <a:t>We expect these changes to </a:t>
            </a:r>
            <a:r>
              <a:rPr lang="en-AU" dirty="0">
                <a:solidFill>
                  <a:schemeClr val="accent6">
                    <a:lumMod val="90000"/>
                    <a:lumOff val="10000"/>
                  </a:schemeClr>
                </a:solidFill>
              </a:rPr>
              <a:t>improve the return potential </a:t>
            </a:r>
            <a:r>
              <a:rPr lang="en-AU" dirty="0"/>
              <a:t>of our global shares strategies. </a:t>
            </a:r>
          </a:p>
          <a:p>
            <a:pPr marL="285750" indent="-285750">
              <a:buFont typeface="Arial" pitchFamily="34" charset="0"/>
              <a:buChar char="•"/>
              <a:defRPr/>
            </a:pPr>
            <a:endParaRPr spc="-20" dirty="0" smtClean="0">
              <a:solidFill>
                <a:schemeClr val="tx1"/>
              </a:solidFill>
            </a:endParaRPr>
          </a:p>
        </p:txBody>
      </p:sp>
      <p:sp>
        <p:nvSpPr>
          <p:cNvPr id="3" name="Text Placeholder 2"/>
          <p:cNvSpPr>
            <a:spLocks noGrp="1"/>
          </p:cNvSpPr>
          <p:nvPr>
            <p:ph type="body" sz="quarter" idx="13"/>
          </p:nvPr>
        </p:nvSpPr>
        <p:spPr/>
        <p:txBody>
          <a:bodyPr wrap="square" numCol="1" anchorCtr="0" compatLnSpc="1">
            <a:prstTxWarp prst="textNoShape">
              <a:avLst/>
            </a:prstTxWarp>
          </a:bodyPr>
          <a:lstStyle/>
          <a:p>
            <a:pPr>
              <a:defRPr/>
            </a:pPr>
            <a:r>
              <a:rPr lang="en-AU" sz="2400" cap="all" dirty="0">
                <a:latin typeface="NAB Impact" pitchFamily="50" charset="0"/>
              </a:rPr>
              <a:t>Why we’re making the changes</a:t>
            </a:r>
          </a:p>
        </p:txBody>
      </p:sp>
      <p:sp>
        <p:nvSpPr>
          <p:cNvPr id="4" name="Slide Number Placeholder 3"/>
          <p:cNvSpPr>
            <a:spLocks noGrp="1"/>
          </p:cNvSpPr>
          <p:nvPr>
            <p:ph type="sldNum" sz="quarter" idx="15"/>
          </p:nvPr>
        </p:nvSpPr>
        <p:spPr/>
        <p:txBody>
          <a:bodyPr/>
          <a:lstStyle/>
          <a:p>
            <a:pPr>
              <a:defRPr/>
            </a:pPr>
            <a:fld id="{36EA6ED1-EA25-4849-B49E-27F1955AAC1E}" type="slidenum">
              <a:rPr smtClean="0"/>
              <a:pPr>
                <a:defRPr/>
              </a:pPr>
              <a:t>4</a:t>
            </a:fld>
            <a:endParaRPr dirty="0"/>
          </a:p>
        </p:txBody>
      </p:sp>
    </p:spTree>
    <p:extLst>
      <p:ext uri="{BB962C8B-B14F-4D97-AF65-F5344CB8AC3E}">
        <p14:creationId xmlns:p14="http://schemas.microsoft.com/office/powerpoint/2010/main" val="897112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sz="quarter" idx="12"/>
          </p:nvPr>
        </p:nvSpPr>
        <p:spPr/>
        <p:txBody>
          <a:bodyPr>
            <a:noAutofit/>
          </a:bodyPr>
          <a:lstStyle/>
          <a:p>
            <a:pPr>
              <a:lnSpc>
                <a:spcPct val="90000"/>
              </a:lnSpc>
              <a:spcAft>
                <a:spcPts val="0"/>
              </a:spcAft>
            </a:pPr>
            <a:r>
              <a:rPr lang="en-AU" sz="2800" dirty="0">
                <a:solidFill>
                  <a:schemeClr val="accent5">
                    <a:lumMod val="75000"/>
                  </a:schemeClr>
                </a:solidFill>
                <a:latin typeface="NAB Script" pitchFamily="66" charset="0"/>
                <a:ea typeface="+mj-ea"/>
                <a:cs typeface="Arial" pitchFamily="34" charset="0"/>
              </a:rPr>
              <a:t>Funds affected</a:t>
            </a:r>
          </a:p>
          <a:p>
            <a:pPr marL="285750" indent="-285750">
              <a:buClr>
                <a:schemeClr val="accent5">
                  <a:lumMod val="75000"/>
                </a:schemeClr>
              </a:buClr>
              <a:buFont typeface="Arial" pitchFamily="34" charset="0"/>
              <a:buChar char="•"/>
            </a:pPr>
            <a:r>
              <a:rPr lang="en-AU" sz="1600" dirty="0" smtClean="0"/>
              <a:t>MLC Global Share Fund, MLC Hedged Global Share Fund, MLC Horizon portfolios </a:t>
            </a:r>
            <a:br>
              <a:rPr lang="en-AU" sz="1600" dirty="0" smtClean="0"/>
            </a:br>
            <a:r>
              <a:rPr lang="en-AU" sz="1600" dirty="0" smtClean="0"/>
              <a:t>2 to 7, Pre Select diversified funds, Pre Select International Equity Fund, National Australia Balanced Fund.</a:t>
            </a:r>
          </a:p>
          <a:p>
            <a:pPr lvl="0">
              <a:lnSpc>
                <a:spcPct val="90000"/>
              </a:lnSpc>
              <a:spcAft>
                <a:spcPts val="0"/>
              </a:spcAft>
            </a:pPr>
            <a:r>
              <a:rPr lang="en-AU" sz="2800" dirty="0">
                <a:solidFill>
                  <a:schemeClr val="accent5">
                    <a:lumMod val="75000"/>
                  </a:schemeClr>
                </a:solidFill>
                <a:latin typeface="NAB Script" pitchFamily="66" charset="0"/>
                <a:ea typeface="+mj-ea"/>
                <a:cs typeface="Arial" pitchFamily="34" charset="0"/>
              </a:rPr>
              <a:t>Appointment of </a:t>
            </a:r>
            <a:r>
              <a:rPr lang="en-AU" sz="2800" dirty="0" err="1">
                <a:solidFill>
                  <a:schemeClr val="accent5">
                    <a:lumMod val="75000"/>
                  </a:schemeClr>
                </a:solidFill>
                <a:latin typeface="NAB Script" pitchFamily="66" charset="0"/>
                <a:ea typeface="+mj-ea"/>
                <a:cs typeface="Arial" pitchFamily="34" charset="0"/>
              </a:rPr>
              <a:t>Arrowstreet</a:t>
            </a:r>
            <a:endParaRPr lang="en-AU" sz="2800" dirty="0">
              <a:solidFill>
                <a:schemeClr val="accent5">
                  <a:lumMod val="75000"/>
                </a:schemeClr>
              </a:solidFill>
              <a:latin typeface="NAB Script" pitchFamily="66" charset="0"/>
              <a:ea typeface="+mj-ea"/>
              <a:cs typeface="Arial" pitchFamily="34" charset="0"/>
            </a:endParaRPr>
          </a:p>
          <a:p>
            <a:pPr marL="285750" lvl="0" indent="-285750">
              <a:buClr>
                <a:schemeClr val="accent5">
                  <a:lumMod val="75000"/>
                </a:schemeClr>
              </a:buClr>
              <a:buFont typeface="Arial" pitchFamily="34" charset="0"/>
              <a:buChar char="•"/>
            </a:pPr>
            <a:r>
              <a:rPr lang="en-AU" sz="1600" dirty="0" smtClean="0"/>
              <a:t>US-based </a:t>
            </a:r>
            <a:r>
              <a:rPr lang="en-AU" sz="1600" dirty="0" err="1" smtClean="0"/>
              <a:t>Arrowstreet</a:t>
            </a:r>
            <a:r>
              <a:rPr lang="en-AU" sz="1600" dirty="0" smtClean="0"/>
              <a:t> has a systemic, quantitative approach to investing that’s different to our other managers. </a:t>
            </a:r>
          </a:p>
          <a:p>
            <a:pPr marL="285750" lvl="0" indent="-285750">
              <a:buClr>
                <a:schemeClr val="accent5">
                  <a:lumMod val="75000"/>
                </a:schemeClr>
              </a:buClr>
              <a:buFont typeface="Arial" pitchFamily="34" charset="0"/>
              <a:buChar char="•"/>
            </a:pPr>
            <a:r>
              <a:rPr lang="en-AU" sz="1600" dirty="0" smtClean="0"/>
              <a:t>Their approach results in a portfolio of companies with diverse characteristics (</a:t>
            </a:r>
            <a:r>
              <a:rPr lang="en-AU" sz="1600" dirty="0" err="1" smtClean="0"/>
              <a:t>eg</a:t>
            </a:r>
            <a:r>
              <a:rPr lang="en-AU" sz="1600" dirty="0" smtClean="0"/>
              <a:t> market cap, value and geography) which should be able to generate consistent excess returns in different market conditions.</a:t>
            </a:r>
          </a:p>
          <a:p>
            <a:pPr>
              <a:lnSpc>
                <a:spcPct val="90000"/>
              </a:lnSpc>
              <a:spcAft>
                <a:spcPts val="0"/>
              </a:spcAft>
            </a:pPr>
            <a:r>
              <a:rPr lang="en-AU" sz="2800" dirty="0">
                <a:solidFill>
                  <a:schemeClr val="accent5">
                    <a:lumMod val="75000"/>
                  </a:schemeClr>
                </a:solidFill>
                <a:latin typeface="NAB Script" pitchFamily="66" charset="0"/>
                <a:ea typeface="+mj-ea"/>
                <a:cs typeface="Arial" pitchFamily="34" charset="0"/>
              </a:rPr>
              <a:t>Removal of Dimensional and Jackson Square Partners (JSP)</a:t>
            </a:r>
          </a:p>
          <a:p>
            <a:pPr marL="285750" indent="-285750">
              <a:buClr>
                <a:schemeClr val="accent5">
                  <a:lumMod val="75000"/>
                </a:schemeClr>
              </a:buClr>
              <a:buFont typeface="Arial" pitchFamily="34" charset="0"/>
              <a:buChar char="•"/>
            </a:pPr>
            <a:r>
              <a:rPr lang="en-AU" sz="1600" dirty="0" smtClean="0"/>
              <a:t>Dimensional is a quantitative, deep value manager. It has fulfilled its role in our strategy since 2005, but we now prefer a more dynamic value manager with strong stock selection capabilities. </a:t>
            </a:r>
          </a:p>
          <a:p>
            <a:pPr marL="285750" lvl="0" indent="-285750">
              <a:buClr>
                <a:schemeClr val="accent5">
                  <a:lumMod val="75000"/>
                </a:schemeClr>
              </a:buClr>
              <a:buFont typeface="Arial" pitchFamily="34" charset="0"/>
              <a:buChar char="•"/>
            </a:pPr>
            <a:r>
              <a:rPr lang="en-AU" sz="1600" dirty="0" smtClean="0"/>
              <a:t>JSP is a growth style manager we appointed in 2012. Although JSP has been a positive contributor to our strategy, we’ve rebalanced our strategy towards value. </a:t>
            </a:r>
          </a:p>
          <a:p>
            <a:pPr lvl="0">
              <a:buClr>
                <a:schemeClr val="accent5">
                  <a:lumMod val="75000"/>
                </a:schemeClr>
              </a:buClr>
            </a:pPr>
            <a:endParaRPr lang="en-AU" sz="1600" dirty="0" smtClean="0"/>
          </a:p>
          <a:p>
            <a:endParaRPr lang="en-AU" sz="1600" dirty="0" smtClean="0"/>
          </a:p>
          <a:p>
            <a:endParaRPr lang="en-AU" sz="1600" dirty="0" smtClean="0"/>
          </a:p>
          <a:p>
            <a:endParaRPr lang="en-AU" sz="1600" dirty="0" smtClean="0"/>
          </a:p>
          <a:p>
            <a:endParaRPr lang="en-AU" sz="1600" dirty="0"/>
          </a:p>
        </p:txBody>
      </p:sp>
      <p:sp>
        <p:nvSpPr>
          <p:cNvPr id="3" name="Text Placeholder 2"/>
          <p:cNvSpPr>
            <a:spLocks noGrp="1"/>
          </p:cNvSpPr>
          <p:nvPr>
            <p:ph type="body" sz="quarter" idx="13"/>
          </p:nvPr>
        </p:nvSpPr>
        <p:spPr/>
        <p:txBody>
          <a:bodyPr/>
          <a:lstStyle/>
          <a:p>
            <a:pPr>
              <a:defRPr/>
            </a:pPr>
            <a:r>
              <a:rPr lang="en-AU" sz="2400" cap="all" dirty="0">
                <a:latin typeface="NAB Impact" pitchFamily="50" charset="0"/>
              </a:rPr>
              <a:t>What are the manager changes?</a:t>
            </a:r>
          </a:p>
          <a:p>
            <a:pPr>
              <a:defRPr/>
            </a:pPr>
            <a:endParaRPr lang="en-AU" sz="2400" cap="all" dirty="0">
              <a:latin typeface="NAB Impact" pitchFamily="50" charset="0"/>
            </a:endParaRPr>
          </a:p>
        </p:txBody>
      </p:sp>
      <p:sp>
        <p:nvSpPr>
          <p:cNvPr id="4" name="Slide Number Placeholder 3"/>
          <p:cNvSpPr>
            <a:spLocks noGrp="1"/>
          </p:cNvSpPr>
          <p:nvPr>
            <p:ph type="sldNum" sz="quarter" idx="15"/>
          </p:nvPr>
        </p:nvSpPr>
        <p:spPr/>
        <p:txBody>
          <a:bodyPr/>
          <a:lstStyle/>
          <a:p>
            <a:fld id="{B88C05E8-DB8B-463A-A0A3-BD46E0E667CD}" type="slidenum">
              <a:rPr lang="en-AU" smtClean="0"/>
              <a:pPr/>
              <a:t>5</a:t>
            </a:fld>
            <a:endParaRPr lang="en-AU" dirty="0"/>
          </a:p>
        </p:txBody>
      </p:sp>
      <p:sp>
        <p:nvSpPr>
          <p:cNvPr id="9" name="Content Placeholder 1"/>
          <p:cNvSpPr txBox="1">
            <a:spLocks/>
          </p:cNvSpPr>
          <p:nvPr/>
        </p:nvSpPr>
        <p:spPr>
          <a:xfrm>
            <a:off x="5311775" y="2111375"/>
            <a:ext cx="8064500" cy="4865688"/>
          </a:xfrm>
          <a:prstGeom prst="rect">
            <a:avLst/>
          </a:prstGeom>
        </p:spPr>
        <p:txBody>
          <a:bodyPr lIns="0" tIns="0" rIns="0" bIns="0">
            <a:normAutofit/>
          </a:bodyPr>
          <a:lstStyle>
            <a:lvl1pPr marL="342900" indent="-342900" algn="l" rtl="0" eaLnBrk="0" fontAlgn="base" hangingPunct="0">
              <a:spcBef>
                <a:spcPct val="0"/>
              </a:spcBef>
              <a:spcAft>
                <a:spcPts val="850"/>
              </a:spcAft>
              <a:buFont typeface="Arial" charset="0"/>
              <a:defRPr lang="en-AU" kern="1200" cap="none">
                <a:solidFill>
                  <a:srgbClr val="D86018"/>
                </a:solidFill>
                <a:latin typeface="+mn-lt"/>
                <a:ea typeface="+mn-ea"/>
                <a:cs typeface="+mn-cs"/>
              </a:defRPr>
            </a:lvl1pPr>
            <a:lvl2pPr marL="742950" indent="-285750" algn="l" rtl="0" eaLnBrk="0" fontAlgn="base" hangingPunct="0">
              <a:spcBef>
                <a:spcPct val="0"/>
              </a:spcBef>
              <a:spcAft>
                <a:spcPts val="600"/>
              </a:spcAft>
              <a:buFont typeface="Arial" charset="0"/>
              <a:defRPr lang="en-AU" kern="1200" dirty="0">
                <a:solidFill>
                  <a:schemeClr val="bg2"/>
                </a:solidFill>
                <a:latin typeface="+mn-lt"/>
                <a:ea typeface="+mn-ea"/>
                <a:cs typeface="+mn-cs"/>
              </a:defRPr>
            </a:lvl2pPr>
            <a:lvl3pPr marL="215900" indent="-215900"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3pPr>
            <a:lvl4pPr marL="503238" indent="-287338" algn="l" rtl="0" eaLnBrk="0" fontAlgn="base" hangingPunct="0">
              <a:spcBef>
                <a:spcPct val="0"/>
              </a:spcBef>
              <a:spcAft>
                <a:spcPct val="0"/>
              </a:spcAft>
              <a:buClr>
                <a:srgbClr val="D86018"/>
              </a:buClr>
              <a:buFont typeface="Arial" charset="0"/>
              <a:buChar char="‒"/>
              <a:defRPr lang="en-AU" kern="1200" dirty="0">
                <a:solidFill>
                  <a:schemeClr val="bg2"/>
                </a:solidFill>
                <a:latin typeface="+mn-lt"/>
                <a:ea typeface="+mn-ea"/>
                <a:cs typeface="+mn-cs"/>
              </a:defRPr>
            </a:lvl4pPr>
            <a:lvl5pPr marL="790575" indent="-287338" algn="l" rtl="0" eaLnBrk="0" fontAlgn="base" hangingPunct="0">
              <a:spcBef>
                <a:spcPct val="0"/>
              </a:spcBef>
              <a:spcAft>
                <a:spcPct val="0"/>
              </a:spcAft>
              <a:buFont typeface="Arial" charset="0"/>
              <a:buChar char="‒"/>
              <a:defRPr lang="en-AU" kern="1200" dirty="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a:lstStyle>
          <a:p>
            <a:pPr marL="285750" indent="-285750">
              <a:buClr>
                <a:schemeClr val="accent3"/>
              </a:buClr>
              <a:buFont typeface="Arial" pitchFamily="34" charset="0"/>
              <a:buChar char="•"/>
              <a:defRPr/>
            </a:pPr>
            <a:endParaRPr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sz="quarter" idx="12"/>
          </p:nvPr>
        </p:nvSpPr>
        <p:spPr/>
        <p:txBody>
          <a:bodyPr>
            <a:normAutofit fontScale="92500" lnSpcReduction="10000"/>
          </a:bodyPr>
          <a:lstStyle/>
          <a:p>
            <a:pPr>
              <a:spcAft>
                <a:spcPts val="0"/>
              </a:spcAft>
            </a:pPr>
            <a:r>
              <a:rPr lang="en-AU" sz="2800" dirty="0">
                <a:solidFill>
                  <a:schemeClr val="accent5">
                    <a:lumMod val="75000"/>
                  </a:schemeClr>
                </a:solidFill>
                <a:latin typeface="NAB Script" pitchFamily="66" charset="0"/>
                <a:ea typeface="+mj-ea"/>
                <a:cs typeface="Arial" pitchFamily="34" charset="0"/>
              </a:rPr>
              <a:t>Appointment of </a:t>
            </a:r>
            <a:r>
              <a:rPr lang="en-AU" sz="2800" dirty="0" err="1">
                <a:solidFill>
                  <a:schemeClr val="accent5">
                    <a:lumMod val="75000"/>
                  </a:schemeClr>
                </a:solidFill>
                <a:latin typeface="NAB Script" pitchFamily="66" charset="0"/>
                <a:ea typeface="+mj-ea"/>
                <a:cs typeface="Arial" pitchFamily="34" charset="0"/>
              </a:rPr>
              <a:t>Arrowstreet</a:t>
            </a:r>
            <a:r>
              <a:rPr lang="en-AU" sz="2800" dirty="0">
                <a:solidFill>
                  <a:schemeClr val="accent5">
                    <a:lumMod val="75000"/>
                  </a:schemeClr>
                </a:solidFill>
                <a:latin typeface="NAB Script" pitchFamily="66" charset="0"/>
                <a:ea typeface="+mj-ea"/>
                <a:cs typeface="Arial" pitchFamily="34" charset="0"/>
              </a:rPr>
              <a:t> and </a:t>
            </a:r>
            <a:r>
              <a:rPr lang="en-AU" sz="2800" dirty="0" err="1">
                <a:solidFill>
                  <a:schemeClr val="accent5">
                    <a:lumMod val="75000"/>
                  </a:schemeClr>
                </a:solidFill>
                <a:latin typeface="NAB Script" pitchFamily="66" charset="0"/>
                <a:ea typeface="+mj-ea"/>
                <a:cs typeface="Arial" pitchFamily="34" charset="0"/>
              </a:rPr>
              <a:t>Pzena</a:t>
            </a:r>
            <a:endParaRPr lang="en-AU" sz="2800" dirty="0">
              <a:solidFill>
                <a:schemeClr val="accent5">
                  <a:lumMod val="75000"/>
                </a:schemeClr>
              </a:solidFill>
              <a:latin typeface="NAB Script" pitchFamily="66" charset="0"/>
              <a:ea typeface="+mj-ea"/>
              <a:cs typeface="Arial" pitchFamily="34" charset="0"/>
            </a:endParaRPr>
          </a:p>
          <a:p>
            <a:pPr marL="285750" indent="-285750">
              <a:buClr>
                <a:schemeClr val="accent5">
                  <a:lumMod val="75000"/>
                </a:schemeClr>
              </a:buClr>
              <a:buFont typeface="Arial" pitchFamily="34" charset="0"/>
              <a:buChar char="•"/>
            </a:pPr>
            <a:r>
              <a:rPr lang="en-AU" dirty="0" smtClean="0"/>
              <a:t>US-based </a:t>
            </a:r>
            <a:r>
              <a:rPr lang="en-AU" dirty="0" err="1" smtClean="0"/>
              <a:t>Arrowstreet</a:t>
            </a:r>
            <a:r>
              <a:rPr lang="en-AU" dirty="0" smtClean="0"/>
              <a:t> has a systemic, quantitative approach to investing that’s different to our other managers. </a:t>
            </a:r>
          </a:p>
          <a:p>
            <a:pPr marL="285750" lvl="0" indent="-285750">
              <a:buClr>
                <a:schemeClr val="accent5">
                  <a:lumMod val="75000"/>
                </a:schemeClr>
              </a:buClr>
              <a:buFont typeface="Arial" pitchFamily="34" charset="0"/>
              <a:buChar char="•"/>
            </a:pPr>
            <a:r>
              <a:rPr lang="en-AU" dirty="0" err="1" smtClean="0"/>
              <a:t>Pzena</a:t>
            </a:r>
            <a:r>
              <a:rPr lang="en-AU" dirty="0" smtClean="0"/>
              <a:t>, a deep value manager, has been a manager in some of our other funds and we regard them highly.</a:t>
            </a:r>
          </a:p>
          <a:p>
            <a:pPr lvl="0"/>
            <a:endParaRPr lang="en-AU" dirty="0" smtClean="0"/>
          </a:p>
          <a:p>
            <a:pPr lvl="0">
              <a:spcAft>
                <a:spcPts val="0"/>
              </a:spcAft>
            </a:pPr>
            <a:r>
              <a:rPr lang="en-AU" sz="2800" dirty="0">
                <a:solidFill>
                  <a:schemeClr val="accent5">
                    <a:lumMod val="75000"/>
                  </a:schemeClr>
                </a:solidFill>
                <a:latin typeface="NAB Script" pitchFamily="66" charset="0"/>
                <a:ea typeface="+mj-ea"/>
                <a:cs typeface="Arial" pitchFamily="34" charset="0"/>
              </a:rPr>
              <a:t>Removal of Causeway, Dimensional and Jackson Square Partners</a:t>
            </a:r>
          </a:p>
          <a:p>
            <a:pPr marL="285750" lvl="0" indent="-285750">
              <a:buClr>
                <a:schemeClr val="accent5">
                  <a:lumMod val="75000"/>
                </a:schemeClr>
              </a:buClr>
              <a:buFont typeface="Arial" pitchFamily="34" charset="0"/>
              <a:buChar char="•"/>
            </a:pPr>
            <a:r>
              <a:rPr lang="en-AU" dirty="0" smtClean="0"/>
              <a:t>Causeway is a moderate value style manager appointed in 2014. We have higher conviction in Tweedy, Browne, our other moderate value style manager.</a:t>
            </a:r>
          </a:p>
          <a:p>
            <a:pPr marL="285750" indent="-285750">
              <a:buClr>
                <a:schemeClr val="accent5">
                  <a:lumMod val="75000"/>
                </a:schemeClr>
              </a:buClr>
              <a:buFont typeface="Arial" pitchFamily="34" charset="0"/>
              <a:buChar char="•"/>
            </a:pPr>
            <a:r>
              <a:rPr lang="en-AU" dirty="0" smtClean="0"/>
              <a:t>Dimensional has fulfilled its role in our strategy since 2005, but we now prefer a more dynamic value manager with strong stock selection capabilities. </a:t>
            </a:r>
          </a:p>
          <a:p>
            <a:pPr marL="285750" lvl="0" indent="-285750">
              <a:buClr>
                <a:schemeClr val="accent5">
                  <a:lumMod val="75000"/>
                </a:schemeClr>
              </a:buClr>
              <a:buFont typeface="Arial" pitchFamily="34" charset="0"/>
              <a:buChar char="•"/>
            </a:pPr>
            <a:r>
              <a:rPr lang="en-AU" dirty="0" smtClean="0"/>
              <a:t>Although JSP has been a positive contributor to our strategy, we’ve rebalanced our strategy towards value. </a:t>
            </a:r>
          </a:p>
          <a:p>
            <a:pPr lvl="0"/>
            <a:endParaRPr lang="en-AU" dirty="0" smtClean="0"/>
          </a:p>
          <a:p>
            <a:pPr lvl="0"/>
            <a:endParaRPr lang="en-AU" dirty="0" smtClean="0"/>
          </a:p>
          <a:p>
            <a:endParaRPr lang="en-AU" dirty="0" smtClean="0"/>
          </a:p>
          <a:p>
            <a:endParaRPr lang="en-AU" dirty="0" smtClean="0"/>
          </a:p>
          <a:p>
            <a:endParaRPr lang="en-AU" dirty="0" smtClean="0"/>
          </a:p>
          <a:p>
            <a:endParaRPr lang="en-AU" dirty="0"/>
          </a:p>
        </p:txBody>
      </p:sp>
      <p:sp>
        <p:nvSpPr>
          <p:cNvPr id="3" name="Text Placeholder 2"/>
          <p:cNvSpPr>
            <a:spLocks noGrp="1"/>
          </p:cNvSpPr>
          <p:nvPr>
            <p:ph type="body" sz="quarter" idx="13"/>
          </p:nvPr>
        </p:nvSpPr>
        <p:spPr/>
        <p:txBody>
          <a:bodyPr/>
          <a:lstStyle/>
          <a:p>
            <a:pPr>
              <a:defRPr/>
            </a:pPr>
            <a:r>
              <a:rPr lang="en-AU" sz="2400" cap="all" dirty="0">
                <a:latin typeface="NAB Impact" pitchFamily="50" charset="0"/>
              </a:rPr>
              <a:t>What are the manager changes in </a:t>
            </a:r>
            <a:r>
              <a:rPr lang="en-AU" sz="2400" cap="all" dirty="0" err="1">
                <a:latin typeface="NAB Impact" pitchFamily="50" charset="0"/>
              </a:rPr>
              <a:t>MySuper</a:t>
            </a:r>
            <a:r>
              <a:rPr lang="en-AU" sz="2400" cap="all" dirty="0">
                <a:latin typeface="NAB Impact" pitchFamily="50" charset="0"/>
              </a:rPr>
              <a:t>?</a:t>
            </a:r>
          </a:p>
          <a:p>
            <a:endParaRPr lang="en-AU" dirty="0"/>
          </a:p>
        </p:txBody>
      </p:sp>
      <p:sp>
        <p:nvSpPr>
          <p:cNvPr id="4" name="Slide Number Placeholder 3"/>
          <p:cNvSpPr>
            <a:spLocks noGrp="1"/>
          </p:cNvSpPr>
          <p:nvPr>
            <p:ph type="sldNum" sz="quarter" idx="15"/>
          </p:nvPr>
        </p:nvSpPr>
        <p:spPr/>
        <p:txBody>
          <a:bodyPr/>
          <a:lstStyle/>
          <a:p>
            <a:fld id="{B88C05E8-DB8B-463A-A0A3-BD46E0E667CD}" type="slidenum">
              <a:rPr lang="en-AU" smtClean="0"/>
              <a:pPr/>
              <a:t>6</a:t>
            </a:fld>
            <a:endParaRPr lang="en-AU" dirty="0"/>
          </a:p>
        </p:txBody>
      </p:sp>
    </p:spTree>
    <p:extLst>
      <p:ext uri="{BB962C8B-B14F-4D97-AF65-F5344CB8AC3E}">
        <p14:creationId xmlns:p14="http://schemas.microsoft.com/office/powerpoint/2010/main" val="4290140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sz="2400" cap="all" dirty="0">
                <a:latin typeface="NAB Impact" pitchFamily="50" charset="0"/>
              </a:rPr>
              <a:t>What are the manager changes </a:t>
            </a:r>
            <a:r>
              <a:rPr lang="en-AU" sz="2400" cap="all" dirty="0" smtClean="0">
                <a:latin typeface="NAB Impact" pitchFamily="50" charset="0"/>
              </a:rPr>
              <a:t>in </a:t>
            </a:r>
            <a:r>
              <a:rPr lang="en-AU" sz="2400" cap="all" dirty="0">
                <a:latin typeface="NAB Impact" pitchFamily="50" charset="0"/>
              </a:rPr>
              <a:t>the </a:t>
            </a:r>
            <a:r>
              <a:rPr lang="en-AU" sz="2400" cap="all" dirty="0" smtClean="0">
                <a:latin typeface="NAB Impact" pitchFamily="50" charset="0"/>
              </a:rPr>
              <a:t/>
            </a:r>
            <a:br>
              <a:rPr lang="en-AU" sz="2400" cap="all" dirty="0" smtClean="0">
                <a:latin typeface="NAB Impact" pitchFamily="50" charset="0"/>
              </a:rPr>
            </a:br>
            <a:r>
              <a:rPr lang="en-AU" sz="2400" cap="all" dirty="0" smtClean="0">
                <a:latin typeface="NAB Impact" pitchFamily="50" charset="0"/>
              </a:rPr>
              <a:t>MLC </a:t>
            </a:r>
            <a:r>
              <a:rPr lang="en-AU" sz="2400" cap="all" dirty="0">
                <a:latin typeface="NAB Impact" pitchFamily="50" charset="0"/>
              </a:rPr>
              <a:t>Global Share Value Style Fund? </a:t>
            </a:r>
          </a:p>
          <a:p>
            <a:endParaRPr lang="en-AU" dirty="0" smtClean="0"/>
          </a:p>
          <a:p>
            <a:endParaRPr lang="en-AU" sz="2600" dirty="0">
              <a:solidFill>
                <a:schemeClr val="accent5">
                  <a:lumMod val="75000"/>
                </a:schemeClr>
              </a:solidFill>
              <a:latin typeface="NAB Script" pitchFamily="66" charset="0"/>
            </a:endParaRPr>
          </a:p>
        </p:txBody>
      </p:sp>
      <p:sp>
        <p:nvSpPr>
          <p:cNvPr id="24578" name="Content Placeholder 1"/>
          <p:cNvSpPr>
            <a:spLocks noGrp="1"/>
          </p:cNvSpPr>
          <p:nvPr>
            <p:ph sz="quarter" idx="12"/>
          </p:nvPr>
        </p:nvSpPr>
        <p:spPr/>
        <p:txBody>
          <a:bodyPr/>
          <a:lstStyle/>
          <a:p>
            <a:pPr>
              <a:lnSpc>
                <a:spcPct val="90000"/>
              </a:lnSpc>
              <a:spcAft>
                <a:spcPts val="0"/>
              </a:spcAft>
            </a:pPr>
            <a:r>
              <a:rPr lang="en-AU" sz="2600" dirty="0">
                <a:solidFill>
                  <a:schemeClr val="accent5">
                    <a:lumMod val="75000"/>
                  </a:schemeClr>
                </a:solidFill>
                <a:latin typeface="NAB Script" pitchFamily="66" charset="0"/>
                <a:ea typeface="+mj-ea"/>
                <a:cs typeface="Arial" pitchFamily="34" charset="0"/>
              </a:rPr>
              <a:t>Removal of Dimensional</a:t>
            </a:r>
          </a:p>
          <a:p>
            <a:pPr marL="285750" lvl="0" indent="-285750">
              <a:buClr>
                <a:schemeClr val="accent5">
                  <a:lumMod val="75000"/>
                </a:schemeClr>
              </a:buClr>
              <a:buFont typeface="Arial" pitchFamily="34" charset="0"/>
              <a:buChar char="•"/>
            </a:pPr>
            <a:r>
              <a:rPr lang="en-AU" dirty="0" smtClean="0"/>
              <a:t>Dimensional has been a successful contributor to our strategy since 2005, but in this fund our preference is for a qualitative, deep value manager with strong stock selection capabilities. </a:t>
            </a:r>
          </a:p>
          <a:p>
            <a:pPr marL="285750" lvl="0" indent="-285750">
              <a:buClr>
                <a:schemeClr val="accent5">
                  <a:lumMod val="75000"/>
                </a:schemeClr>
              </a:buClr>
              <a:buFont typeface="Arial" pitchFamily="34" charset="0"/>
              <a:buChar char="•"/>
            </a:pPr>
            <a:r>
              <a:rPr lang="en-AU" dirty="0" smtClean="0"/>
              <a:t>We’ve retained the other two managers in the strategy, </a:t>
            </a:r>
            <a:r>
              <a:rPr lang="en-AU" dirty="0" err="1" smtClean="0"/>
              <a:t>Kiltearn</a:t>
            </a:r>
            <a:r>
              <a:rPr lang="en-AU" dirty="0" smtClean="0"/>
              <a:t> and Tweedy, Browne. </a:t>
            </a:r>
          </a:p>
          <a:p>
            <a:pPr lvl="0"/>
            <a:endParaRPr lang="en-AU" dirty="0" smtClean="0"/>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5"/>
          </p:nvPr>
        </p:nvSpPr>
        <p:spPr/>
        <p:txBody>
          <a:bodyPr/>
          <a:lstStyle/>
          <a:p>
            <a:fld id="{B88C05E8-DB8B-463A-A0A3-BD46E0E667CD}" type="slidenum">
              <a:rPr lang="en-AU" smtClean="0"/>
              <a:pPr/>
              <a:t>7</a:t>
            </a:fld>
            <a:endParaRPr lang="en-AU" dirty="0"/>
          </a:p>
        </p:txBody>
      </p:sp>
    </p:spTree>
    <p:extLst>
      <p:ext uri="{BB962C8B-B14F-4D97-AF65-F5344CB8AC3E}">
        <p14:creationId xmlns:p14="http://schemas.microsoft.com/office/powerpoint/2010/main" val="2118755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quarter" idx="12"/>
          </p:nvPr>
        </p:nvSpPr>
        <p:spPr/>
        <p:txBody>
          <a:bodyPr>
            <a:normAutofit fontScale="92500" lnSpcReduction="20000"/>
          </a:bodyPr>
          <a:lstStyle/>
          <a:p>
            <a:pPr marL="285750" indent="-285750">
              <a:buClr>
                <a:schemeClr val="accent5">
                  <a:lumMod val="75000"/>
                </a:schemeClr>
              </a:buClr>
              <a:buFont typeface="Arial" pitchFamily="34" charset="0"/>
              <a:buChar char="•"/>
            </a:pPr>
            <a:r>
              <a:rPr lang="en-AU" dirty="0" smtClean="0"/>
              <a:t>There’s no impact on fees for the following funds because they have fixed investment or management fees:</a:t>
            </a:r>
          </a:p>
          <a:p>
            <a:pPr lvl="1">
              <a:buClr>
                <a:schemeClr val="accent5">
                  <a:lumMod val="75000"/>
                </a:schemeClr>
              </a:buClr>
              <a:buFont typeface="Calibri" pitchFamily="34" charset="0"/>
              <a:buChar char="‐"/>
            </a:pPr>
            <a:r>
              <a:rPr lang="en-AU" sz="1700" dirty="0" smtClean="0"/>
              <a:t>MLC Investment Trust - MLC Wholesale Horizon 2 to 7 </a:t>
            </a:r>
            <a:r>
              <a:rPr lang="en-AU" sz="1700" dirty="0" smtClean="0"/>
              <a:t>portfolios and </a:t>
            </a:r>
            <a:r>
              <a:rPr lang="en-AU" sz="1700" dirty="0" smtClean="0"/>
              <a:t>Global Share </a:t>
            </a:r>
            <a:r>
              <a:rPr lang="en-AU" sz="1700" dirty="0" smtClean="0"/>
              <a:t>funds</a:t>
            </a:r>
            <a:endParaRPr lang="en-AU" sz="1700" dirty="0" smtClean="0"/>
          </a:p>
          <a:p>
            <a:pPr lvl="1">
              <a:buClr>
                <a:schemeClr val="accent5">
                  <a:lumMod val="75000"/>
                </a:schemeClr>
              </a:buClr>
              <a:buFont typeface="Calibri" pitchFamily="34" charset="0"/>
              <a:buChar char="‐"/>
            </a:pPr>
            <a:r>
              <a:rPr lang="en-AU" sz="1700" dirty="0" smtClean="0"/>
              <a:t>MLC </a:t>
            </a:r>
            <a:r>
              <a:rPr lang="en-AU" sz="1700" dirty="0" err="1" smtClean="0"/>
              <a:t>MasterKey</a:t>
            </a:r>
            <a:r>
              <a:rPr lang="en-AU" sz="1700" dirty="0" smtClean="0"/>
              <a:t> Unit Trust - MLC Horizon 2 to 7 </a:t>
            </a:r>
            <a:r>
              <a:rPr lang="en-AU" sz="1700" dirty="0" smtClean="0"/>
              <a:t>portfolios and </a:t>
            </a:r>
            <a:r>
              <a:rPr lang="en-AU" sz="1700" dirty="0" smtClean="0"/>
              <a:t>Global Share </a:t>
            </a:r>
            <a:r>
              <a:rPr lang="en-AU" sz="1700" dirty="0" smtClean="0"/>
              <a:t>funds and </a:t>
            </a:r>
            <a:r>
              <a:rPr lang="en-AU" sz="1700" dirty="0" smtClean="0"/>
              <a:t>National Australia Balanced Fund</a:t>
            </a:r>
          </a:p>
          <a:p>
            <a:pPr lvl="1">
              <a:buClr>
                <a:schemeClr val="accent5">
                  <a:lumMod val="75000"/>
                </a:schemeClr>
              </a:buClr>
              <a:buFont typeface="Calibri" pitchFamily="34" charset="0"/>
              <a:buChar char="‐"/>
            </a:pPr>
            <a:r>
              <a:rPr lang="en-AU" sz="1700" dirty="0" err="1" smtClean="0"/>
              <a:t>MySuper</a:t>
            </a:r>
            <a:endParaRPr lang="en-AU" sz="1700" dirty="0" smtClean="0"/>
          </a:p>
          <a:p>
            <a:pPr lvl="1">
              <a:spcAft>
                <a:spcPts val="1200"/>
              </a:spcAft>
              <a:buClr>
                <a:schemeClr val="accent5">
                  <a:lumMod val="75000"/>
                </a:schemeClr>
              </a:buClr>
              <a:buFont typeface="Calibri" pitchFamily="34" charset="0"/>
              <a:buChar char="‐"/>
            </a:pPr>
            <a:r>
              <a:rPr lang="en-AU" sz="1700" dirty="0" smtClean="0"/>
              <a:t>Pre Select International Equity Fund and Pre Select diversified funds</a:t>
            </a:r>
          </a:p>
          <a:p>
            <a:pPr marL="285750" indent="-285750">
              <a:buClr>
                <a:schemeClr val="accent5">
                  <a:lumMod val="75000"/>
                </a:schemeClr>
              </a:buClr>
              <a:buFont typeface="Arial" pitchFamily="34" charset="0"/>
              <a:buChar char="•"/>
            </a:pPr>
            <a:r>
              <a:rPr lang="en-AU" dirty="0" smtClean="0"/>
              <a:t>For funds that have variable investment fees, there may be slight fee movements. However, we give you at least 30 days' notice of any material fee increase.  The following funds have variable investment fees:</a:t>
            </a:r>
          </a:p>
          <a:p>
            <a:pPr lvl="1">
              <a:spcAft>
                <a:spcPts val="1200"/>
              </a:spcAft>
              <a:buClr>
                <a:schemeClr val="accent5">
                  <a:lumMod val="75000"/>
                </a:schemeClr>
              </a:buClr>
              <a:buFont typeface="Calibri" pitchFamily="34" charset="0"/>
              <a:buChar char="‐"/>
            </a:pPr>
            <a:r>
              <a:rPr lang="en-AU" sz="1700" dirty="0" smtClean="0"/>
              <a:t>MLC </a:t>
            </a:r>
            <a:r>
              <a:rPr lang="en-AU" sz="1700" dirty="0" err="1" smtClean="0"/>
              <a:t>MasterKey</a:t>
            </a:r>
            <a:r>
              <a:rPr lang="en-AU" sz="1700" dirty="0" smtClean="0"/>
              <a:t> superannuation and pension platforms - MLC Horizon 2 to </a:t>
            </a:r>
            <a:r>
              <a:rPr lang="en-AU" sz="1700" dirty="0" smtClean="0"/>
              <a:t>7 portfolios, </a:t>
            </a:r>
            <a:r>
              <a:rPr lang="en-AU" sz="1700" dirty="0" smtClean="0"/>
              <a:t>Global Share and Global Share Value Style </a:t>
            </a:r>
            <a:r>
              <a:rPr lang="en-AU" sz="1700" dirty="0" smtClean="0"/>
              <a:t>funds</a:t>
            </a:r>
            <a:endParaRPr lang="en-AU" sz="1700" dirty="0" smtClean="0"/>
          </a:p>
          <a:p>
            <a:pPr marL="285750" indent="-285750">
              <a:buClr>
                <a:schemeClr val="accent5">
                  <a:lumMod val="75000"/>
                </a:schemeClr>
              </a:buClr>
              <a:buFont typeface="Arial" pitchFamily="34" charset="0"/>
              <a:buChar char="•"/>
            </a:pPr>
            <a:r>
              <a:rPr lang="en-AU" dirty="0" smtClean="0"/>
              <a:t>Investment fees are available in the Fund Profile Tool on </a:t>
            </a:r>
            <a:r>
              <a:rPr lang="en-AU" dirty="0" smtClean="0">
                <a:solidFill>
                  <a:srgbClr val="00848B"/>
                </a:solidFill>
                <a:hlinkClick r:id="rId2"/>
              </a:rPr>
              <a:t>mlc.com.au</a:t>
            </a:r>
            <a:r>
              <a:rPr lang="en-AU" dirty="0" smtClean="0"/>
              <a:t> and </a:t>
            </a:r>
            <a:r>
              <a:rPr lang="en-AU" dirty="0" smtClean="0">
                <a:hlinkClick r:id="rId3"/>
              </a:rPr>
              <a:t>mlcinvestmenttrust.com.au</a:t>
            </a:r>
            <a:endParaRPr lang="en-AU" dirty="0" smtClean="0"/>
          </a:p>
          <a:p>
            <a:pPr marL="285750" indent="-285750">
              <a:buClr>
                <a:schemeClr val="accent5">
                  <a:lumMod val="75000"/>
                </a:schemeClr>
              </a:buClr>
              <a:buFont typeface="Arial" pitchFamily="34" charset="0"/>
              <a:buChar char="•"/>
            </a:pPr>
            <a:r>
              <a:rPr lang="en-AU" dirty="0" smtClean="0"/>
              <a:t>For further information about fees, please refer to the product PDS.</a:t>
            </a:r>
            <a:endParaRPr lang="en-AU" dirty="0"/>
          </a:p>
        </p:txBody>
      </p:sp>
      <p:sp>
        <p:nvSpPr>
          <p:cNvPr id="3" name="Text Placeholder 2"/>
          <p:cNvSpPr>
            <a:spLocks noGrp="1"/>
          </p:cNvSpPr>
          <p:nvPr>
            <p:ph type="body" sz="quarter" idx="13"/>
          </p:nvPr>
        </p:nvSpPr>
        <p:spPr/>
        <p:txBody>
          <a:bodyPr/>
          <a:lstStyle/>
          <a:p>
            <a:r>
              <a:rPr lang="en-AU" sz="2400" cap="all" dirty="0">
                <a:latin typeface="NAB Impact" pitchFamily="50" charset="0"/>
              </a:rPr>
              <a:t>Are there fee implications?</a:t>
            </a:r>
          </a:p>
          <a:p>
            <a:endParaRPr lang="en-AU" sz="2400" cap="all" dirty="0">
              <a:latin typeface="NAB Impact" pitchFamily="50" charset="0"/>
            </a:endParaRPr>
          </a:p>
        </p:txBody>
      </p:sp>
      <p:sp>
        <p:nvSpPr>
          <p:cNvPr id="4" name="Slide Number Placeholder 3"/>
          <p:cNvSpPr>
            <a:spLocks noGrp="1"/>
          </p:cNvSpPr>
          <p:nvPr>
            <p:ph type="sldNum" sz="quarter" idx="15"/>
          </p:nvPr>
        </p:nvSpPr>
        <p:spPr/>
        <p:txBody>
          <a:bodyPr/>
          <a:lstStyle/>
          <a:p>
            <a:fld id="{F10F6113-8A2A-4D32-9E2F-60A0E9D0C28B}"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557212" y="506116"/>
            <a:ext cx="7535910" cy="852653"/>
          </a:xfrm>
        </p:spPr>
        <p:txBody>
          <a:bodyPr/>
          <a:lstStyle/>
          <a:p>
            <a:r>
              <a:rPr lang="en-AU" sz="2400" cap="all" dirty="0">
                <a:latin typeface="NAB Impact" pitchFamily="50" charset="0"/>
              </a:rPr>
              <a:t>Updated global shares manager allocations</a:t>
            </a:r>
          </a:p>
        </p:txBody>
      </p:sp>
      <p:sp>
        <p:nvSpPr>
          <p:cNvPr id="4" name="Slide Number Placeholder 3"/>
          <p:cNvSpPr>
            <a:spLocks noGrp="1"/>
          </p:cNvSpPr>
          <p:nvPr>
            <p:ph type="sldNum" sz="quarter" idx="15"/>
          </p:nvPr>
        </p:nvSpPr>
        <p:spPr/>
        <p:txBody>
          <a:bodyPr/>
          <a:lstStyle/>
          <a:p>
            <a:fld id="{9E4DB9AB-8730-4A02-99B0-149F95B22458}" type="slidenum">
              <a:rPr lang="en-AU" smtClean="0"/>
              <a:pPr/>
              <a:t>9</a:t>
            </a:fld>
            <a:endParaRPr lang="en-AU" dirty="0"/>
          </a:p>
        </p:txBody>
      </p:sp>
      <p:sp>
        <p:nvSpPr>
          <p:cNvPr id="31830" name="TextBox 2"/>
          <p:cNvSpPr txBox="1">
            <a:spLocks noChangeArrowheads="1"/>
          </p:cNvSpPr>
          <p:nvPr/>
        </p:nvSpPr>
        <p:spPr bwMode="auto">
          <a:xfrm>
            <a:off x="468645" y="6374506"/>
            <a:ext cx="6167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sz="1000" dirty="0"/>
              <a:t>Note: Figures are rounded to </a:t>
            </a:r>
            <a:r>
              <a:rPr lang="en-AU" sz="1000" dirty="0" smtClean="0"/>
              <a:t>one decimal place </a:t>
            </a:r>
            <a:r>
              <a:rPr lang="en-AU" sz="1000" dirty="0"/>
              <a:t>and based on target asset allocations.</a:t>
            </a:r>
          </a:p>
        </p:txBody>
      </p:sp>
      <p:graphicFrame>
        <p:nvGraphicFramePr>
          <p:cNvPr id="6" name="Content Placeholder 5"/>
          <p:cNvGraphicFramePr>
            <a:graphicFrameLocks noGrp="1"/>
          </p:cNvGraphicFramePr>
          <p:nvPr>
            <p:ph sz="quarter" idx="12"/>
            <p:extLst>
              <p:ext uri="{D42A27DB-BD31-4B8C-83A1-F6EECF244321}">
                <p14:modId xmlns:p14="http://schemas.microsoft.com/office/powerpoint/2010/main" val="3519763675"/>
              </p:ext>
            </p:extLst>
          </p:nvPr>
        </p:nvGraphicFramePr>
        <p:xfrm>
          <a:off x="557213" y="1549400"/>
          <a:ext cx="8064501" cy="4389120"/>
        </p:xfrm>
        <a:graphic>
          <a:graphicData uri="http://schemas.openxmlformats.org/drawingml/2006/table">
            <a:tbl>
              <a:tblPr firstRow="1" bandRow="1">
                <a:tableStyleId>{64143AEB-D88A-4235-B7F5-65CC395101BD}</a:tableStyleId>
              </a:tblPr>
              <a:tblGrid>
                <a:gridCol w="2328862"/>
                <a:gridCol w="3087213"/>
                <a:gridCol w="2648426"/>
              </a:tblGrid>
              <a:tr h="896985">
                <a:tc>
                  <a:txBody>
                    <a:bodyPr/>
                    <a:lstStyle/>
                    <a:p>
                      <a:r>
                        <a:rPr lang="en-AU" sz="1200" dirty="0" smtClean="0"/>
                        <a:t>Manager</a:t>
                      </a:r>
                      <a:endParaRPr lang="en-AU" sz="1200" dirty="0"/>
                    </a:p>
                  </a:txBody>
                  <a:tcPr/>
                </a:tc>
                <a:tc>
                  <a:txBody>
                    <a:bodyPr/>
                    <a:lstStyle/>
                    <a:p>
                      <a:r>
                        <a:rPr lang="en-AU" sz="1200" dirty="0" smtClean="0"/>
                        <a:t>MLC Horizon portfolios 2 to </a:t>
                      </a:r>
                      <a:r>
                        <a:rPr lang="en-AU" sz="1200" dirty="0" smtClean="0"/>
                        <a:t>7 portfolios</a:t>
                      </a:r>
                      <a:r>
                        <a:rPr lang="en-AU" sz="1200" dirty="0" smtClean="0"/>
                        <a:t/>
                      </a:r>
                      <a:br>
                        <a:rPr lang="en-AU" sz="1200" dirty="0" smtClean="0"/>
                      </a:br>
                      <a:r>
                        <a:rPr lang="en-AU" sz="1200" dirty="0" smtClean="0"/>
                        <a:t>MLC Global Share Fund</a:t>
                      </a:r>
                      <a:br>
                        <a:rPr lang="en-AU" sz="1200" dirty="0" smtClean="0"/>
                      </a:br>
                      <a:r>
                        <a:rPr lang="en-AU" sz="1200" dirty="0" smtClean="0"/>
                        <a:t>MLC Hedged Global Share Fund</a:t>
                      </a:r>
                      <a:br>
                        <a:rPr lang="en-AU" sz="1200" dirty="0" smtClean="0"/>
                      </a:br>
                      <a:r>
                        <a:rPr lang="en-AU" sz="1200" dirty="0" smtClean="0"/>
                        <a:t>National</a:t>
                      </a:r>
                      <a:r>
                        <a:rPr lang="en-AU" sz="1200" baseline="0" dirty="0" smtClean="0"/>
                        <a:t> Australia Balanced Fund</a:t>
                      </a:r>
                      <a:br>
                        <a:rPr lang="en-AU" sz="1200" baseline="0" dirty="0" smtClean="0"/>
                      </a:br>
                      <a:r>
                        <a:rPr lang="en-AU" sz="1200" baseline="0" dirty="0" smtClean="0"/>
                        <a:t>Pre Select diversified funds</a:t>
                      </a:r>
                      <a:br>
                        <a:rPr lang="en-AU" sz="1200" baseline="0" dirty="0" smtClean="0"/>
                      </a:br>
                      <a:r>
                        <a:rPr lang="en-AU" sz="1200" baseline="0" dirty="0" smtClean="0"/>
                        <a:t>Pre Select International Equity Fund</a:t>
                      </a:r>
                      <a:endParaRPr lang="en-AU" sz="1200" dirty="0"/>
                    </a:p>
                  </a:txBody>
                  <a:tcPr/>
                </a:tc>
                <a:tc>
                  <a:txBody>
                    <a:bodyPr/>
                    <a:lstStyle/>
                    <a:p>
                      <a:pPr algn="ctr"/>
                      <a:r>
                        <a:rPr lang="en-AU" sz="1200" dirty="0" smtClean="0"/>
                        <a:t>MLC Global Share Value</a:t>
                      </a:r>
                      <a:r>
                        <a:rPr lang="en-AU" sz="1200" baseline="0" dirty="0" smtClean="0"/>
                        <a:t> Style Fund</a:t>
                      </a:r>
                      <a:endParaRPr lang="en-AU" sz="1200" dirty="0"/>
                    </a:p>
                  </a:txBody>
                  <a:tcPr/>
                </a:tc>
              </a:tr>
              <a:tr h="279829">
                <a:tc>
                  <a:txBody>
                    <a:bodyPr/>
                    <a:lstStyle/>
                    <a:p>
                      <a:endParaRPr lang="en-AU" sz="1400" dirty="0"/>
                    </a:p>
                  </a:txBody>
                  <a:tcPr/>
                </a:tc>
                <a:tc>
                  <a:txBody>
                    <a:bodyPr/>
                    <a:lstStyle/>
                    <a:p>
                      <a:pPr algn="ctr"/>
                      <a:r>
                        <a:rPr lang="en-AU" sz="1300" b="1" dirty="0" smtClean="0"/>
                        <a:t>%</a:t>
                      </a:r>
                      <a:r>
                        <a:rPr lang="en-AU" sz="1300" b="1" baseline="0" dirty="0" smtClean="0"/>
                        <a:t> (change)</a:t>
                      </a:r>
                      <a:endParaRPr lang="en-AU" sz="1300" b="1" dirty="0"/>
                    </a:p>
                  </a:txBody>
                  <a:tcPr/>
                </a:tc>
                <a:tc>
                  <a:txBody>
                    <a:bodyPr/>
                    <a:lstStyle/>
                    <a:p>
                      <a:pPr algn="ctr"/>
                      <a:r>
                        <a:rPr lang="en-AU" sz="1300" b="1" dirty="0" smtClean="0"/>
                        <a:t>% (change)</a:t>
                      </a:r>
                      <a:endParaRPr lang="en-AU" sz="1300" b="1" dirty="0"/>
                    </a:p>
                  </a:txBody>
                  <a:tcPr/>
                </a:tc>
              </a:tr>
              <a:tr h="279829">
                <a:tc>
                  <a:txBody>
                    <a:bodyPr/>
                    <a:lstStyle/>
                    <a:p>
                      <a:r>
                        <a:rPr lang="en-AU" sz="1300" dirty="0" err="1" smtClean="0"/>
                        <a:t>Arrowstreet</a:t>
                      </a:r>
                      <a:endParaRPr lang="en-AU" sz="1300" dirty="0"/>
                    </a:p>
                  </a:txBody>
                  <a:tcPr/>
                </a:tc>
                <a:tc>
                  <a:txBody>
                    <a:bodyPr/>
                    <a:lstStyle/>
                    <a:p>
                      <a:pPr>
                        <a:tabLst>
                          <a:tab pos="1076325" algn="r"/>
                          <a:tab pos="1704975" algn="r"/>
                        </a:tabLst>
                      </a:pPr>
                      <a:r>
                        <a:rPr lang="en-AU" sz="1300" dirty="0" smtClean="0"/>
                        <a:t>	12.5	(+12.5)</a:t>
                      </a:r>
                      <a:endParaRPr lang="en-AU" sz="1300" dirty="0"/>
                    </a:p>
                  </a:txBody>
                  <a:tcPr/>
                </a:tc>
                <a:tc>
                  <a:txBody>
                    <a:bodyPr/>
                    <a:lstStyle/>
                    <a:p>
                      <a:pPr algn="l"/>
                      <a:endParaRPr lang="en-AU" sz="1300" dirty="0"/>
                    </a:p>
                  </a:txBody>
                  <a:tcPr/>
                </a:tc>
              </a:tr>
              <a:tr h="279829">
                <a:tc>
                  <a:txBody>
                    <a:bodyPr/>
                    <a:lstStyle/>
                    <a:p>
                      <a:r>
                        <a:rPr lang="en-AU" sz="1300" dirty="0" smtClean="0"/>
                        <a:t>C Worldwide</a:t>
                      </a:r>
                      <a:endParaRPr lang="en-A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076325" algn="r"/>
                          <a:tab pos="1704975" algn="r"/>
                        </a:tabLst>
                        <a:defRPr/>
                      </a:pPr>
                      <a:r>
                        <a:rPr lang="en-AU" sz="1300" dirty="0" smtClean="0"/>
                        <a:t>	15.0	(+3.0)</a:t>
                      </a:r>
                    </a:p>
                  </a:txBody>
                  <a:tcPr/>
                </a:tc>
                <a:tc>
                  <a:txBody>
                    <a:bodyPr/>
                    <a:lstStyle/>
                    <a:p>
                      <a:pPr algn="l"/>
                      <a:endParaRPr lang="en-AU" sz="1300" dirty="0"/>
                    </a:p>
                  </a:txBody>
                  <a:tcPr/>
                </a:tc>
              </a:tr>
              <a:tr h="279829">
                <a:tc>
                  <a:txBody>
                    <a:bodyPr/>
                    <a:lstStyle/>
                    <a:p>
                      <a:r>
                        <a:rPr lang="en-AU" sz="1300" dirty="0" smtClean="0"/>
                        <a:t>Dimensional</a:t>
                      </a:r>
                      <a:endParaRPr lang="en-A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076325" algn="r"/>
                          <a:tab pos="1704975" algn="r"/>
                        </a:tabLst>
                        <a:defRPr/>
                      </a:pPr>
                      <a:r>
                        <a:rPr lang="en-AU" sz="1300" dirty="0" smtClean="0"/>
                        <a:t>	0	(-12.5)</a:t>
                      </a:r>
                    </a:p>
                  </a:txBody>
                  <a:tcPr/>
                </a:tc>
                <a:tc>
                  <a:txBody>
                    <a:bodyPr/>
                    <a:lstStyle/>
                    <a:p>
                      <a:pPr algn="l">
                        <a:tabLst>
                          <a:tab pos="1076325" algn="r"/>
                          <a:tab pos="1704975" algn="r"/>
                        </a:tabLst>
                      </a:pPr>
                      <a:r>
                        <a:rPr lang="en-AU" sz="1300" dirty="0" smtClean="0"/>
                        <a:t>	0	(-40.0)</a:t>
                      </a:r>
                      <a:endParaRPr lang="en-AU" sz="1300" dirty="0"/>
                    </a:p>
                  </a:txBody>
                  <a:tcPr/>
                </a:tc>
              </a:tr>
              <a:tr h="279829">
                <a:tc>
                  <a:txBody>
                    <a:bodyPr/>
                    <a:lstStyle/>
                    <a:p>
                      <a:r>
                        <a:rPr lang="en-AU" sz="1300" dirty="0" smtClean="0"/>
                        <a:t>Harding </a:t>
                      </a:r>
                      <a:r>
                        <a:rPr lang="en-AU" sz="1300" dirty="0" err="1" smtClean="0"/>
                        <a:t>Loevner</a:t>
                      </a:r>
                      <a:endParaRPr lang="en-A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076325" algn="r"/>
                          <a:tab pos="1704975" algn="r"/>
                        </a:tabLst>
                        <a:defRPr/>
                      </a:pPr>
                      <a:r>
                        <a:rPr lang="en-AU" sz="1300" dirty="0" smtClean="0"/>
                        <a:t>	7.5	(-1.5)</a:t>
                      </a:r>
                    </a:p>
                  </a:txBody>
                  <a:tcPr/>
                </a:tc>
                <a:tc>
                  <a:txBody>
                    <a:bodyPr/>
                    <a:lstStyle/>
                    <a:p>
                      <a:pPr algn="l"/>
                      <a:endParaRPr lang="en-AU" sz="1300" dirty="0"/>
                    </a:p>
                  </a:txBody>
                  <a:tcPr/>
                </a:tc>
              </a:tr>
              <a:tr h="279829">
                <a:tc>
                  <a:txBody>
                    <a:bodyPr/>
                    <a:lstStyle/>
                    <a:p>
                      <a:r>
                        <a:rPr lang="en-AU" sz="1300" dirty="0" err="1" smtClean="0"/>
                        <a:t>Intermede</a:t>
                      </a:r>
                      <a:endParaRPr lang="en-A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076325" algn="r"/>
                          <a:tab pos="1704975" algn="r"/>
                        </a:tabLst>
                        <a:defRPr/>
                      </a:pPr>
                      <a:r>
                        <a:rPr lang="en-AU" sz="1300" dirty="0" smtClean="0"/>
                        <a:t>	12.5	(0)</a:t>
                      </a:r>
                    </a:p>
                  </a:txBody>
                  <a:tcPr/>
                </a:tc>
                <a:tc>
                  <a:txBody>
                    <a:bodyPr/>
                    <a:lstStyle/>
                    <a:p>
                      <a:pPr algn="l"/>
                      <a:endParaRPr lang="en-AU" sz="1300" dirty="0"/>
                    </a:p>
                  </a:txBody>
                  <a:tcPr/>
                </a:tc>
              </a:tr>
              <a:tr h="279829">
                <a:tc>
                  <a:txBody>
                    <a:bodyPr/>
                    <a:lstStyle/>
                    <a:p>
                      <a:r>
                        <a:rPr lang="en-AU" sz="1300" dirty="0" smtClean="0"/>
                        <a:t>Jackson Square Partners</a:t>
                      </a:r>
                      <a:endParaRPr lang="en-A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076325" algn="r"/>
                          <a:tab pos="1704975" algn="r"/>
                        </a:tabLst>
                        <a:defRPr/>
                      </a:pPr>
                      <a:r>
                        <a:rPr lang="en-AU" sz="1300" dirty="0" smtClean="0"/>
                        <a:t>	0	(-9.0)</a:t>
                      </a:r>
                    </a:p>
                  </a:txBody>
                  <a:tcPr/>
                </a:tc>
                <a:tc>
                  <a:txBody>
                    <a:bodyPr/>
                    <a:lstStyle/>
                    <a:p>
                      <a:pPr algn="l"/>
                      <a:endParaRPr lang="en-AU" sz="1300" dirty="0"/>
                    </a:p>
                  </a:txBody>
                  <a:tcPr/>
                </a:tc>
              </a:tr>
              <a:tr h="279829">
                <a:tc>
                  <a:txBody>
                    <a:bodyPr/>
                    <a:lstStyle/>
                    <a:p>
                      <a:r>
                        <a:rPr lang="en-AU" sz="1300" dirty="0" err="1" smtClean="0"/>
                        <a:t>Kiltearn</a:t>
                      </a:r>
                      <a:endParaRPr lang="en-A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076325" algn="r"/>
                          <a:tab pos="1704975" algn="r"/>
                        </a:tabLst>
                        <a:defRPr/>
                      </a:pPr>
                      <a:r>
                        <a:rPr lang="en-AU" sz="1300" dirty="0" smtClean="0"/>
                        <a:t>	22.5	(+6.5)</a:t>
                      </a:r>
                    </a:p>
                  </a:txBody>
                  <a:tcPr/>
                </a:tc>
                <a:tc>
                  <a:txBody>
                    <a:bodyPr/>
                    <a:lstStyle/>
                    <a:p>
                      <a:pPr algn="l">
                        <a:tabLst>
                          <a:tab pos="1076325" algn="r"/>
                          <a:tab pos="1704975" algn="r"/>
                        </a:tabLst>
                      </a:pPr>
                      <a:r>
                        <a:rPr lang="en-AU" sz="1300" dirty="0" smtClean="0"/>
                        <a:t>	67.0	(+42.0)</a:t>
                      </a:r>
                      <a:endParaRPr lang="en-AU" sz="1300" dirty="0"/>
                    </a:p>
                  </a:txBody>
                  <a:tcPr/>
                </a:tc>
              </a:tr>
              <a:tr h="279829">
                <a:tc>
                  <a:txBody>
                    <a:bodyPr/>
                    <a:lstStyle/>
                    <a:p>
                      <a:r>
                        <a:rPr lang="en-AU" sz="1300" dirty="0" smtClean="0"/>
                        <a:t>Sands Capital</a:t>
                      </a:r>
                      <a:endParaRPr lang="en-A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076325" algn="r"/>
                          <a:tab pos="1704975" algn="r"/>
                        </a:tabLst>
                        <a:defRPr/>
                      </a:pPr>
                      <a:r>
                        <a:rPr lang="en-AU" sz="1300" dirty="0" smtClean="0"/>
                        <a:t>	12.5	(-0.5)</a:t>
                      </a:r>
                    </a:p>
                  </a:txBody>
                  <a:tcPr/>
                </a:tc>
                <a:tc>
                  <a:txBody>
                    <a:bodyPr/>
                    <a:lstStyle/>
                    <a:p>
                      <a:pPr algn="l"/>
                      <a:endParaRPr lang="en-AU" sz="1300" dirty="0"/>
                    </a:p>
                  </a:txBody>
                  <a:tcPr/>
                </a:tc>
              </a:tr>
              <a:tr h="279829">
                <a:tc>
                  <a:txBody>
                    <a:bodyPr/>
                    <a:lstStyle/>
                    <a:p>
                      <a:r>
                        <a:rPr lang="en-AU" sz="1300" dirty="0" smtClean="0"/>
                        <a:t>Tweedy, Browne</a:t>
                      </a:r>
                      <a:endParaRPr lang="en-AU"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076325" algn="r"/>
                          <a:tab pos="1704975" algn="r"/>
                        </a:tabLst>
                        <a:defRPr/>
                      </a:pPr>
                      <a:r>
                        <a:rPr lang="en-AU" sz="1300" dirty="0" smtClean="0"/>
                        <a:t>	17.5	(+1.5)</a:t>
                      </a:r>
                      <a:endParaRPr lang="en-AU" sz="1300" dirty="0"/>
                    </a:p>
                  </a:txBody>
                  <a:tcPr/>
                </a:tc>
                <a:tc>
                  <a:txBody>
                    <a:bodyPr/>
                    <a:lstStyle/>
                    <a:p>
                      <a:pPr algn="l">
                        <a:tabLst>
                          <a:tab pos="1076325" algn="r"/>
                          <a:tab pos="1704975" algn="r"/>
                        </a:tabLst>
                      </a:pPr>
                      <a:r>
                        <a:rPr lang="en-AU" sz="1300" dirty="0" smtClean="0"/>
                        <a:t>	33.0	(-2.0)</a:t>
                      </a:r>
                      <a:endParaRPr lang="en-AU" sz="1300" dirty="0"/>
                    </a:p>
                  </a:txBody>
                  <a:tcPr/>
                </a:tc>
              </a:tr>
              <a:tr h="279829">
                <a:tc>
                  <a:txBody>
                    <a:bodyPr/>
                    <a:lstStyle/>
                    <a:p>
                      <a:r>
                        <a:rPr lang="en-AU" sz="1300" b="1" dirty="0" smtClean="0"/>
                        <a:t>Total</a:t>
                      </a:r>
                      <a:endParaRPr lang="en-AU" sz="13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076325" algn="r"/>
                        </a:tabLst>
                        <a:defRPr/>
                      </a:pPr>
                      <a:r>
                        <a:rPr lang="en-AU" sz="1300" b="1" dirty="0" smtClean="0"/>
                        <a:t>	100.0</a:t>
                      </a:r>
                      <a:endParaRPr lang="en-AU" sz="1300" b="1" dirty="0"/>
                    </a:p>
                  </a:txBody>
                  <a:tcPr/>
                </a:tc>
                <a:tc>
                  <a:txBody>
                    <a:bodyPr/>
                    <a:lstStyle/>
                    <a:p>
                      <a:pPr algn="l">
                        <a:tabLst>
                          <a:tab pos="1076325" algn="r"/>
                        </a:tabLst>
                      </a:pPr>
                      <a:r>
                        <a:rPr lang="en-AU" sz="1300" dirty="0" smtClean="0"/>
                        <a:t>	</a:t>
                      </a:r>
                      <a:r>
                        <a:rPr lang="en-AU" sz="1300" b="1" dirty="0" smtClean="0"/>
                        <a:t>100.0</a:t>
                      </a:r>
                      <a:endParaRPr lang="en-AU" sz="13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LC Adviser PowerPoint 2007">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tranet_x0020_Host_x0020_Page xmlns="a5a36d56-4bb3-4225-ad37-4314ac9f548a">&lt;link&gt;/site085/7047&lt;/link&gt; </Intranet_x0020_Host_x0020_Pag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91EBF1D94A3A4E98A076D37AF7F172" ma:contentTypeVersion="1" ma:contentTypeDescription="Create a new document." ma:contentTypeScope="" ma:versionID="abbbf31a4169cb1fa329a3dce15275e4">
  <xsd:schema xmlns:xsd="http://www.w3.org/2001/XMLSchema" xmlns:p="http://schemas.microsoft.com/office/2006/metadata/properties" xmlns:ns2="a5a36d56-4bb3-4225-ad37-4314ac9f548a" targetNamespace="http://schemas.microsoft.com/office/2006/metadata/properties" ma:root="true" ma:fieldsID="d3c976e4f84e4787481e20025a17c00c" ns2:_="">
    <xsd:import namespace="a5a36d56-4bb3-4225-ad37-4314ac9f548a"/>
    <xsd:element name="properties">
      <xsd:complexType>
        <xsd:sequence>
          <xsd:element name="documentManagement">
            <xsd:complexType>
              <xsd:all>
                <xsd:element ref="ns2:Intranet_x0020_Host_x0020_Page" minOccurs="0"/>
              </xsd:all>
            </xsd:complexType>
          </xsd:element>
        </xsd:sequence>
      </xsd:complexType>
    </xsd:element>
  </xsd:schema>
  <xsd:schema xmlns:xsd="http://www.w3.org/2001/XMLSchema" xmlns:dms="http://schemas.microsoft.com/office/2006/documentManagement/types" targetNamespace="a5a36d56-4bb3-4225-ad37-4314ac9f548a" elementFormDefault="qualified">
    <xsd:import namespace="http://schemas.microsoft.com/office/2006/documentManagement/types"/>
    <xsd:element name="Intranet_x0020_Host_x0020_Page" ma:index="8" nillable="true" ma:displayName="Intranet Host Page" ma:description="Where this document is linked to on the marketing intranet" ma:internalName="Intranet_x0020_Host_x0020_Pag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D7E172-55B6-47CC-939E-27529A348198}">
  <ds:schemaRef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a5a36d56-4bb3-4225-ad37-4314ac9f548a"/>
    <ds:schemaRef ds:uri="http://purl.org/dc/dcmitype/"/>
  </ds:schemaRefs>
</ds:datastoreItem>
</file>

<file path=customXml/itemProps2.xml><?xml version="1.0" encoding="utf-8"?>
<ds:datastoreItem xmlns:ds="http://schemas.openxmlformats.org/officeDocument/2006/customXml" ds:itemID="{764225E1-DDF2-44D7-8ED5-EF26ECFE9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a36d56-4bb3-4225-ad37-4314ac9f548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C14AE84-D7F1-424E-8E56-08B86838C5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MLC Adviser PowerPoint 2007.potx</Template>
  <TotalTime>11467</TotalTime>
  <Words>950</Words>
  <Application>Microsoft Office PowerPoint</Application>
  <PresentationFormat>On-screen Show (4:3)</PresentationFormat>
  <Paragraphs>175</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MLC Adviser PowerPoint 2007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sarah heath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Heath</dc:creator>
  <cp:lastModifiedBy>Natalie W Comino</cp:lastModifiedBy>
  <cp:revision>825</cp:revision>
  <cp:lastPrinted>2017-09-13T04:33:19Z</cp:lastPrinted>
  <dcterms:created xsi:type="dcterms:W3CDTF">2014-09-07T03:26:28Z</dcterms:created>
  <dcterms:modified xsi:type="dcterms:W3CDTF">2017-12-15T04:05:43Z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0x0101008A91EBF1D94A3A4E98A076D37AF7F172</vt:lpwstr>
  </property>
</Properties>
</file>