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1"/>
  </p:notesMasterIdLst>
  <p:handoutMasterIdLst>
    <p:handoutMasterId r:id="rId12"/>
  </p:handoutMasterIdLst>
  <p:sldIdLst>
    <p:sldId id="309" r:id="rId2"/>
    <p:sldId id="311" r:id="rId3"/>
    <p:sldId id="339" r:id="rId4"/>
    <p:sldId id="340" r:id="rId5"/>
    <p:sldId id="348" r:id="rId6"/>
    <p:sldId id="352" r:id="rId7"/>
    <p:sldId id="351" r:id="rId8"/>
    <p:sldId id="345" r:id="rId9"/>
    <p:sldId id="350" r:id="rId10"/>
  </p:sldIdLst>
  <p:sldSz cx="12192000" cy="6858000"/>
  <p:notesSz cx="6858000" cy="9926638"/>
  <p:defaultTextStyle>
    <a:defPPr>
      <a:defRPr lang="en-US"/>
    </a:defPPr>
    <a:lvl1pPr marL="0" algn="l" defTabSz="457119" rtl="0" eaLnBrk="1" latinLnBrk="0" hangingPunct="1">
      <a:defRPr sz="1900" kern="1200">
        <a:solidFill>
          <a:schemeClr val="tx1"/>
        </a:solidFill>
        <a:latin typeface="+mn-lt"/>
        <a:ea typeface="+mn-ea"/>
        <a:cs typeface="+mn-cs"/>
      </a:defRPr>
    </a:lvl1pPr>
    <a:lvl2pPr marL="457119" algn="l" defTabSz="457119" rtl="0" eaLnBrk="1" latinLnBrk="0" hangingPunct="1">
      <a:defRPr sz="1900" kern="1200">
        <a:solidFill>
          <a:schemeClr val="tx1"/>
        </a:solidFill>
        <a:latin typeface="+mn-lt"/>
        <a:ea typeface="+mn-ea"/>
        <a:cs typeface="+mn-cs"/>
      </a:defRPr>
    </a:lvl2pPr>
    <a:lvl3pPr marL="914240" algn="l" defTabSz="457119" rtl="0" eaLnBrk="1" latinLnBrk="0" hangingPunct="1">
      <a:defRPr sz="1900" kern="1200">
        <a:solidFill>
          <a:schemeClr val="tx1"/>
        </a:solidFill>
        <a:latin typeface="+mn-lt"/>
        <a:ea typeface="+mn-ea"/>
        <a:cs typeface="+mn-cs"/>
      </a:defRPr>
    </a:lvl3pPr>
    <a:lvl4pPr marL="1371359" algn="l" defTabSz="457119" rtl="0" eaLnBrk="1" latinLnBrk="0" hangingPunct="1">
      <a:defRPr sz="1900" kern="1200">
        <a:solidFill>
          <a:schemeClr val="tx1"/>
        </a:solidFill>
        <a:latin typeface="+mn-lt"/>
        <a:ea typeface="+mn-ea"/>
        <a:cs typeface="+mn-cs"/>
      </a:defRPr>
    </a:lvl4pPr>
    <a:lvl5pPr marL="1828480" algn="l" defTabSz="457119" rtl="0" eaLnBrk="1" latinLnBrk="0" hangingPunct="1">
      <a:defRPr sz="1900" kern="1200">
        <a:solidFill>
          <a:schemeClr val="tx1"/>
        </a:solidFill>
        <a:latin typeface="+mn-lt"/>
        <a:ea typeface="+mn-ea"/>
        <a:cs typeface="+mn-cs"/>
      </a:defRPr>
    </a:lvl5pPr>
    <a:lvl6pPr marL="2285599" algn="l" defTabSz="457119" rtl="0" eaLnBrk="1" latinLnBrk="0" hangingPunct="1">
      <a:defRPr sz="1900" kern="1200">
        <a:solidFill>
          <a:schemeClr val="tx1"/>
        </a:solidFill>
        <a:latin typeface="+mn-lt"/>
        <a:ea typeface="+mn-ea"/>
        <a:cs typeface="+mn-cs"/>
      </a:defRPr>
    </a:lvl6pPr>
    <a:lvl7pPr marL="2742719" algn="l" defTabSz="457119" rtl="0" eaLnBrk="1" latinLnBrk="0" hangingPunct="1">
      <a:defRPr sz="1900" kern="1200">
        <a:solidFill>
          <a:schemeClr val="tx1"/>
        </a:solidFill>
        <a:latin typeface="+mn-lt"/>
        <a:ea typeface="+mn-ea"/>
        <a:cs typeface="+mn-cs"/>
      </a:defRPr>
    </a:lvl7pPr>
    <a:lvl8pPr marL="3199839" algn="l" defTabSz="457119" rtl="0" eaLnBrk="1" latinLnBrk="0" hangingPunct="1">
      <a:defRPr sz="1900" kern="1200">
        <a:solidFill>
          <a:schemeClr val="tx1"/>
        </a:solidFill>
        <a:latin typeface="+mn-lt"/>
        <a:ea typeface="+mn-ea"/>
        <a:cs typeface="+mn-cs"/>
      </a:defRPr>
    </a:lvl8pPr>
    <a:lvl9pPr marL="3656959" algn="l" defTabSz="457119"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pos="7151" userDrawn="1">
          <p15:clr>
            <a:srgbClr val="A4A3A4"/>
          </p15:clr>
        </p15:guide>
        <p15:guide id="2" orient="horz" pos="1989" userDrawn="1">
          <p15:clr>
            <a:srgbClr val="A4A3A4"/>
          </p15:clr>
        </p15:guide>
        <p15:guide id="3" orient="horz" pos="804" userDrawn="1">
          <p15:clr>
            <a:srgbClr val="A4A3A4"/>
          </p15:clr>
        </p15:guide>
        <p15:guide id="4" pos="7514" userDrawn="1">
          <p15:clr>
            <a:srgbClr val="A4A3A4"/>
          </p15:clr>
        </p15:guide>
        <p15:guide id="5" pos="4248" userDrawn="1">
          <p15:clr>
            <a:srgbClr val="A4A3A4"/>
          </p15:clr>
        </p15:guide>
        <p15:guide id="6" orient="horz" pos="3510" userDrawn="1">
          <p15:clr>
            <a:srgbClr val="A4A3A4"/>
          </p15:clr>
        </p15:guide>
        <p15:guide id="8" orient="horz" pos="1434" userDrawn="1">
          <p15:clr>
            <a:srgbClr val="A4A3A4"/>
          </p15:clr>
        </p15:guide>
        <p15:guide id="9" pos="3704" userDrawn="1">
          <p15:clr>
            <a:srgbClr val="A4A3A4"/>
          </p15:clr>
        </p15:guide>
        <p15:guide id="10" pos="3432" userDrawn="1">
          <p15:clr>
            <a:srgbClr val="A4A3A4"/>
          </p15:clr>
        </p15:guide>
        <p15:guide id="11" pos="790" userDrawn="1">
          <p15:clr>
            <a:srgbClr val="A4A3A4"/>
          </p15:clr>
        </p15:guide>
        <p15:guide id="12" pos="3840" userDrawn="1">
          <p15:clr>
            <a:srgbClr val="A4A3A4"/>
          </p15:clr>
        </p15:guide>
        <p15:guide id="13" orient="horz" pos="3511">
          <p15:clr>
            <a:srgbClr val="A4A3A4"/>
          </p15:clr>
        </p15:guide>
        <p15:guide id="14" orient="horz" pos="1435">
          <p15:clr>
            <a:srgbClr val="A4A3A4"/>
          </p15:clr>
        </p15:guide>
        <p15:guide id="15" pos="7515">
          <p15:clr>
            <a:srgbClr val="A4A3A4"/>
          </p15:clr>
        </p15:guide>
        <p15:guide id="16" pos="79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elle T Jess" initials="MTJ" lastIdx="18" clrIdx="0"/>
  <p:cmAuthor id="1" name="Natalie W Comino" initials="NWC" lastIdx="5" clrIdx="1"/>
  <p:cmAuthor id="2" name="Elizabeth Powell" initials="EP"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6018"/>
    <a:srgbClr val="EDECEB"/>
    <a:srgbClr val="ECFFFF"/>
    <a:srgbClr val="8E9EBC"/>
    <a:srgbClr val="8E8D8D"/>
    <a:srgbClr val="7CADD3"/>
    <a:srgbClr val="4F738A"/>
    <a:srgbClr val="4D858D"/>
    <a:srgbClr val="F2F2F2"/>
    <a:srgbClr val="00B0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358" autoAdjust="0"/>
    <p:restoredTop sz="87823" autoAdjust="0"/>
  </p:normalViewPr>
  <p:slideViewPr>
    <p:cSldViewPr snapToGrid="0" showGuides="1">
      <p:cViewPr varScale="1">
        <p:scale>
          <a:sx n="63" d="100"/>
          <a:sy n="63" d="100"/>
        </p:scale>
        <p:origin x="1410" y="78"/>
      </p:cViewPr>
      <p:guideLst>
        <p:guide pos="7151"/>
        <p:guide orient="horz" pos="1989"/>
        <p:guide orient="horz" pos="804"/>
        <p:guide pos="7514"/>
        <p:guide pos="4248"/>
        <p:guide orient="horz" pos="3510"/>
        <p:guide orient="horz" pos="1434"/>
        <p:guide pos="3704"/>
        <p:guide pos="3432"/>
        <p:guide pos="790"/>
        <p:guide pos="3840"/>
        <p:guide orient="horz" pos="3511"/>
        <p:guide orient="horz" pos="1435"/>
        <p:guide pos="7515"/>
        <p:guide pos="791"/>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92" d="100"/>
          <a:sy n="92" d="100"/>
        </p:scale>
        <p:origin x="-3780" y="-120"/>
      </p:cViewPr>
      <p:guideLst>
        <p:guide orient="horz" pos="3127"/>
        <p:guide pos="2160"/>
      </p:guideLst>
    </p:cSldViewPr>
  </p:notes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96331"/>
          </a:xfrm>
          <a:prstGeom prst="rect">
            <a:avLst/>
          </a:prstGeom>
        </p:spPr>
        <p:txBody>
          <a:bodyPr vert="horz" lIns="92153" tIns="46077" rIns="92153" bIns="46077" rtlCol="0"/>
          <a:lstStyle>
            <a:lvl1pPr algn="l">
              <a:defRPr sz="1200"/>
            </a:lvl1pPr>
          </a:lstStyle>
          <a:p>
            <a:endParaRPr lang="en-AU" dirty="0"/>
          </a:p>
        </p:txBody>
      </p:sp>
      <p:sp>
        <p:nvSpPr>
          <p:cNvPr id="3" name="Date Placeholder 2"/>
          <p:cNvSpPr>
            <a:spLocks noGrp="1"/>
          </p:cNvSpPr>
          <p:nvPr>
            <p:ph type="dt" sz="quarter" idx="1"/>
          </p:nvPr>
        </p:nvSpPr>
        <p:spPr>
          <a:xfrm>
            <a:off x="3884614" y="1"/>
            <a:ext cx="2971800" cy="496331"/>
          </a:xfrm>
          <a:prstGeom prst="rect">
            <a:avLst/>
          </a:prstGeom>
        </p:spPr>
        <p:txBody>
          <a:bodyPr vert="horz" lIns="92153" tIns="46077" rIns="92153" bIns="46077" rtlCol="0"/>
          <a:lstStyle>
            <a:lvl1pPr algn="r">
              <a:defRPr sz="1200"/>
            </a:lvl1pPr>
          </a:lstStyle>
          <a:p>
            <a:fld id="{7F6643F5-9A8D-4F12-94BF-380C7C795904}" type="datetimeFigureOut">
              <a:rPr lang="en-AU" smtClean="0"/>
              <a:t>8/08/2019</a:t>
            </a:fld>
            <a:endParaRPr lang="en-AU" dirty="0"/>
          </a:p>
        </p:txBody>
      </p:sp>
      <p:sp>
        <p:nvSpPr>
          <p:cNvPr id="4" name="Footer Placeholder 3"/>
          <p:cNvSpPr>
            <a:spLocks noGrp="1"/>
          </p:cNvSpPr>
          <p:nvPr>
            <p:ph type="ftr" sz="quarter" idx="2"/>
          </p:nvPr>
        </p:nvSpPr>
        <p:spPr>
          <a:xfrm>
            <a:off x="0" y="9428584"/>
            <a:ext cx="2971800" cy="496331"/>
          </a:xfrm>
          <a:prstGeom prst="rect">
            <a:avLst/>
          </a:prstGeom>
        </p:spPr>
        <p:txBody>
          <a:bodyPr vert="horz" lIns="92153" tIns="46077" rIns="92153" bIns="46077"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84614" y="9428584"/>
            <a:ext cx="2971800" cy="496331"/>
          </a:xfrm>
          <a:prstGeom prst="rect">
            <a:avLst/>
          </a:prstGeom>
        </p:spPr>
        <p:txBody>
          <a:bodyPr vert="horz" lIns="92153" tIns="46077" rIns="92153" bIns="46077" rtlCol="0" anchor="b"/>
          <a:lstStyle>
            <a:lvl1pPr algn="r">
              <a:defRPr sz="1200"/>
            </a:lvl1pPr>
          </a:lstStyle>
          <a:p>
            <a:fld id="{89147D55-07F0-4F24-984B-FA9113A05C94}" type="slidenum">
              <a:rPr lang="en-AU" smtClean="0"/>
              <a:t>‹#›</a:t>
            </a:fld>
            <a:endParaRPr lang="en-AU" dirty="0"/>
          </a:p>
        </p:txBody>
      </p:sp>
    </p:spTree>
    <p:extLst>
      <p:ext uri="{BB962C8B-B14F-4D97-AF65-F5344CB8AC3E}">
        <p14:creationId xmlns:p14="http://schemas.microsoft.com/office/powerpoint/2010/main" val="3017631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056"/>
          </a:xfrm>
          <a:prstGeom prst="rect">
            <a:avLst/>
          </a:prstGeom>
        </p:spPr>
        <p:txBody>
          <a:bodyPr vert="horz" lIns="92153" tIns="46077" rIns="92153" bIns="46077" rtlCol="0"/>
          <a:lstStyle>
            <a:lvl1pPr algn="l">
              <a:defRPr sz="1200"/>
            </a:lvl1pPr>
          </a:lstStyle>
          <a:p>
            <a:endParaRPr lang="en-US" dirty="0"/>
          </a:p>
        </p:txBody>
      </p:sp>
      <p:sp>
        <p:nvSpPr>
          <p:cNvPr id="3" name="Date Placeholder 2"/>
          <p:cNvSpPr>
            <a:spLocks noGrp="1"/>
          </p:cNvSpPr>
          <p:nvPr>
            <p:ph type="dt" idx="1"/>
          </p:nvPr>
        </p:nvSpPr>
        <p:spPr>
          <a:xfrm>
            <a:off x="3884614" y="0"/>
            <a:ext cx="2971800" cy="498056"/>
          </a:xfrm>
          <a:prstGeom prst="rect">
            <a:avLst/>
          </a:prstGeom>
        </p:spPr>
        <p:txBody>
          <a:bodyPr vert="horz" lIns="92153" tIns="46077" rIns="92153" bIns="46077" rtlCol="0"/>
          <a:lstStyle>
            <a:lvl1pPr algn="r">
              <a:defRPr sz="1200"/>
            </a:lvl1pPr>
          </a:lstStyle>
          <a:p>
            <a:fld id="{902D3FFB-7075-4B95-8EC7-D28336359C73}" type="datetimeFigureOut">
              <a:rPr lang="en-US" smtClean="0"/>
              <a:t>8/8/2019</a:t>
            </a:fld>
            <a:endParaRPr lang="en-US" dirty="0"/>
          </a:p>
        </p:txBody>
      </p:sp>
      <p:sp>
        <p:nvSpPr>
          <p:cNvPr id="4" name="Slide Image Placeholder 3"/>
          <p:cNvSpPr>
            <a:spLocks noGrp="1" noRot="1" noChangeAspect="1"/>
          </p:cNvSpPr>
          <p:nvPr>
            <p:ph type="sldImg" idx="2"/>
          </p:nvPr>
        </p:nvSpPr>
        <p:spPr>
          <a:xfrm>
            <a:off x="450850" y="1239838"/>
            <a:ext cx="5956300" cy="3351212"/>
          </a:xfrm>
          <a:prstGeom prst="rect">
            <a:avLst/>
          </a:prstGeom>
          <a:noFill/>
          <a:ln w="12700">
            <a:solidFill>
              <a:prstClr val="black"/>
            </a:solidFill>
          </a:ln>
        </p:spPr>
        <p:txBody>
          <a:bodyPr vert="horz" lIns="92153" tIns="46077" rIns="92153" bIns="46077" rtlCol="0" anchor="ctr"/>
          <a:lstStyle/>
          <a:p>
            <a:endParaRPr lang="en-US" dirty="0"/>
          </a:p>
        </p:txBody>
      </p:sp>
      <p:sp>
        <p:nvSpPr>
          <p:cNvPr id="5" name="Notes Placeholder 4"/>
          <p:cNvSpPr>
            <a:spLocks noGrp="1"/>
          </p:cNvSpPr>
          <p:nvPr>
            <p:ph type="body" sz="quarter" idx="3"/>
          </p:nvPr>
        </p:nvSpPr>
        <p:spPr>
          <a:xfrm>
            <a:off x="685801" y="4777195"/>
            <a:ext cx="5486400" cy="3908613"/>
          </a:xfrm>
          <a:prstGeom prst="rect">
            <a:avLst/>
          </a:prstGeom>
        </p:spPr>
        <p:txBody>
          <a:bodyPr vert="horz" lIns="92153" tIns="46077" rIns="92153" bIns="4607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71800" cy="498055"/>
          </a:xfrm>
          <a:prstGeom prst="rect">
            <a:avLst/>
          </a:prstGeom>
        </p:spPr>
        <p:txBody>
          <a:bodyPr vert="horz" lIns="92153" tIns="46077" rIns="92153" bIns="4607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9428583"/>
            <a:ext cx="2971800" cy="498055"/>
          </a:xfrm>
          <a:prstGeom prst="rect">
            <a:avLst/>
          </a:prstGeom>
        </p:spPr>
        <p:txBody>
          <a:bodyPr vert="horz" lIns="92153" tIns="46077" rIns="92153" bIns="46077" rtlCol="0" anchor="b"/>
          <a:lstStyle>
            <a:lvl1pPr algn="r">
              <a:defRPr sz="1200"/>
            </a:lvl1pPr>
          </a:lstStyle>
          <a:p>
            <a:fld id="{547C5E8C-7B66-42C6-A154-2FD3F4D6312F}" type="slidenum">
              <a:rPr lang="en-US" smtClean="0"/>
              <a:t>‹#›</a:t>
            </a:fld>
            <a:endParaRPr lang="en-US" dirty="0"/>
          </a:p>
        </p:txBody>
      </p:sp>
    </p:spTree>
    <p:extLst>
      <p:ext uri="{BB962C8B-B14F-4D97-AF65-F5344CB8AC3E}">
        <p14:creationId xmlns:p14="http://schemas.microsoft.com/office/powerpoint/2010/main" val="1959052930"/>
      </p:ext>
    </p:extLst>
  </p:cSld>
  <p:clrMap bg1="lt1" tx1="dk1" bg2="lt2" tx2="dk2" accent1="accent1" accent2="accent2" accent3="accent3" accent4="accent4" accent5="accent5" accent6="accent6" hlink="hlink" folHlink="folHlink"/>
  <p:notesStyle>
    <a:lvl1pPr marL="0" algn="l" defTabSz="914240" rtl="0" eaLnBrk="1" latinLnBrk="0" hangingPunct="1">
      <a:defRPr sz="1200" kern="1200">
        <a:solidFill>
          <a:schemeClr val="tx1"/>
        </a:solidFill>
        <a:latin typeface="+mn-lt"/>
        <a:ea typeface="+mn-ea"/>
        <a:cs typeface="+mn-cs"/>
      </a:defRPr>
    </a:lvl1pPr>
    <a:lvl2pPr marL="457119" algn="l" defTabSz="914240" rtl="0" eaLnBrk="1" latinLnBrk="0" hangingPunct="1">
      <a:defRPr sz="1200" kern="1200">
        <a:solidFill>
          <a:schemeClr val="tx1"/>
        </a:solidFill>
        <a:latin typeface="+mn-lt"/>
        <a:ea typeface="+mn-ea"/>
        <a:cs typeface="+mn-cs"/>
      </a:defRPr>
    </a:lvl2pPr>
    <a:lvl3pPr marL="914240" algn="l" defTabSz="914240" rtl="0" eaLnBrk="1" latinLnBrk="0" hangingPunct="1">
      <a:defRPr sz="1200" kern="1200">
        <a:solidFill>
          <a:schemeClr val="tx1"/>
        </a:solidFill>
        <a:latin typeface="+mn-lt"/>
        <a:ea typeface="+mn-ea"/>
        <a:cs typeface="+mn-cs"/>
      </a:defRPr>
    </a:lvl3pPr>
    <a:lvl4pPr marL="1371359" algn="l" defTabSz="914240" rtl="0" eaLnBrk="1" latinLnBrk="0" hangingPunct="1">
      <a:defRPr sz="1200" kern="1200">
        <a:solidFill>
          <a:schemeClr val="tx1"/>
        </a:solidFill>
        <a:latin typeface="+mn-lt"/>
        <a:ea typeface="+mn-ea"/>
        <a:cs typeface="+mn-cs"/>
      </a:defRPr>
    </a:lvl4pPr>
    <a:lvl5pPr marL="1828480" algn="l" defTabSz="914240" rtl="0" eaLnBrk="1" latinLnBrk="0" hangingPunct="1">
      <a:defRPr sz="1200" kern="1200">
        <a:solidFill>
          <a:schemeClr val="tx1"/>
        </a:solidFill>
        <a:latin typeface="+mn-lt"/>
        <a:ea typeface="+mn-ea"/>
        <a:cs typeface="+mn-cs"/>
      </a:defRPr>
    </a:lvl5pPr>
    <a:lvl6pPr marL="2285599" algn="l" defTabSz="914240" rtl="0" eaLnBrk="1" latinLnBrk="0" hangingPunct="1">
      <a:defRPr sz="1200" kern="1200">
        <a:solidFill>
          <a:schemeClr val="tx1"/>
        </a:solidFill>
        <a:latin typeface="+mn-lt"/>
        <a:ea typeface="+mn-ea"/>
        <a:cs typeface="+mn-cs"/>
      </a:defRPr>
    </a:lvl6pPr>
    <a:lvl7pPr marL="2742719" algn="l" defTabSz="914240" rtl="0" eaLnBrk="1" latinLnBrk="0" hangingPunct="1">
      <a:defRPr sz="1200" kern="1200">
        <a:solidFill>
          <a:schemeClr val="tx1"/>
        </a:solidFill>
        <a:latin typeface="+mn-lt"/>
        <a:ea typeface="+mn-ea"/>
        <a:cs typeface="+mn-cs"/>
      </a:defRPr>
    </a:lvl7pPr>
    <a:lvl8pPr marL="3199839" algn="l" defTabSz="914240" rtl="0" eaLnBrk="1" latinLnBrk="0" hangingPunct="1">
      <a:defRPr sz="1200" kern="1200">
        <a:solidFill>
          <a:schemeClr val="tx1"/>
        </a:solidFill>
        <a:latin typeface="+mn-lt"/>
        <a:ea typeface="+mn-ea"/>
        <a:cs typeface="+mn-cs"/>
      </a:defRPr>
    </a:lvl8pPr>
    <a:lvl9pPr marL="3656959" algn="l" defTabSz="91424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0850" y="1239838"/>
            <a:ext cx="5956300" cy="3351212"/>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47C5E8C-7B66-42C6-A154-2FD3F4D6312F}" type="slidenum">
              <a:rPr lang="en-US" smtClean="0"/>
              <a:t>1</a:t>
            </a:fld>
            <a:endParaRPr lang="en-US" dirty="0"/>
          </a:p>
        </p:txBody>
      </p:sp>
    </p:spTree>
    <p:extLst>
      <p:ext uri="{BB962C8B-B14F-4D97-AF65-F5344CB8AC3E}">
        <p14:creationId xmlns:p14="http://schemas.microsoft.com/office/powerpoint/2010/main" val="3231194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450850" y="1239838"/>
            <a:ext cx="5956300"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dirty="0">
              <a:latin typeface="Arial" charset="0"/>
              <a:cs typeface="Arial" charset="0"/>
            </a:endParaRP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8745" indent="-287979" eaLnBrk="0" hangingPunct="0">
              <a:defRPr>
                <a:solidFill>
                  <a:schemeClr val="tx1"/>
                </a:solidFill>
                <a:latin typeface="Arial" charset="0"/>
              </a:defRPr>
            </a:lvl2pPr>
            <a:lvl3pPr marL="1151915" indent="-230383" eaLnBrk="0" hangingPunct="0">
              <a:defRPr>
                <a:solidFill>
                  <a:schemeClr val="tx1"/>
                </a:solidFill>
                <a:latin typeface="Arial" charset="0"/>
              </a:defRPr>
            </a:lvl3pPr>
            <a:lvl4pPr marL="1612682" indent="-230383" eaLnBrk="0" hangingPunct="0">
              <a:defRPr>
                <a:solidFill>
                  <a:schemeClr val="tx1"/>
                </a:solidFill>
                <a:latin typeface="Arial" charset="0"/>
              </a:defRPr>
            </a:lvl4pPr>
            <a:lvl5pPr marL="2073448" indent="-230383" eaLnBrk="0" hangingPunct="0">
              <a:defRPr>
                <a:solidFill>
                  <a:schemeClr val="tx1"/>
                </a:solidFill>
                <a:latin typeface="Arial" charset="0"/>
              </a:defRPr>
            </a:lvl5pPr>
            <a:lvl6pPr marL="2534214" indent="-230383" eaLnBrk="0" fontAlgn="base" hangingPunct="0">
              <a:spcBef>
                <a:spcPct val="0"/>
              </a:spcBef>
              <a:spcAft>
                <a:spcPct val="0"/>
              </a:spcAft>
              <a:defRPr>
                <a:solidFill>
                  <a:schemeClr val="tx1"/>
                </a:solidFill>
                <a:latin typeface="Arial" charset="0"/>
              </a:defRPr>
            </a:lvl6pPr>
            <a:lvl7pPr marL="2994980" indent="-230383" eaLnBrk="0" fontAlgn="base" hangingPunct="0">
              <a:spcBef>
                <a:spcPct val="0"/>
              </a:spcBef>
              <a:spcAft>
                <a:spcPct val="0"/>
              </a:spcAft>
              <a:defRPr>
                <a:solidFill>
                  <a:schemeClr val="tx1"/>
                </a:solidFill>
                <a:latin typeface="Arial" charset="0"/>
              </a:defRPr>
            </a:lvl7pPr>
            <a:lvl8pPr marL="3455746" indent="-230383" eaLnBrk="0" fontAlgn="base" hangingPunct="0">
              <a:spcBef>
                <a:spcPct val="0"/>
              </a:spcBef>
              <a:spcAft>
                <a:spcPct val="0"/>
              </a:spcAft>
              <a:defRPr>
                <a:solidFill>
                  <a:schemeClr val="tx1"/>
                </a:solidFill>
                <a:latin typeface="Arial" charset="0"/>
              </a:defRPr>
            </a:lvl8pPr>
            <a:lvl9pPr marL="3916512" indent="-230383"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25C126B9-026A-4946-809A-118453D43B39}" type="slidenum">
              <a:rPr lang="en-AU" smtClean="0"/>
              <a:pPr eaLnBrk="1" fontAlgn="base" hangingPunct="1">
                <a:spcBef>
                  <a:spcPct val="0"/>
                </a:spcBef>
                <a:spcAft>
                  <a:spcPct val="0"/>
                </a:spcAft>
              </a:pPr>
              <a:t>3</a:t>
            </a:fld>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xfrm>
            <a:off x="450850" y="1239838"/>
            <a:ext cx="5956300"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dirty="0">
              <a:latin typeface="Arial" charset="0"/>
              <a:cs typeface="Arial" charset="0"/>
            </a:endParaRP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8745" indent="-287979" eaLnBrk="0" hangingPunct="0">
              <a:defRPr>
                <a:solidFill>
                  <a:schemeClr val="tx1"/>
                </a:solidFill>
                <a:latin typeface="Arial" charset="0"/>
              </a:defRPr>
            </a:lvl2pPr>
            <a:lvl3pPr marL="1151915" indent="-230383" eaLnBrk="0" hangingPunct="0">
              <a:defRPr>
                <a:solidFill>
                  <a:schemeClr val="tx1"/>
                </a:solidFill>
                <a:latin typeface="Arial" charset="0"/>
              </a:defRPr>
            </a:lvl3pPr>
            <a:lvl4pPr marL="1612682" indent="-230383" eaLnBrk="0" hangingPunct="0">
              <a:defRPr>
                <a:solidFill>
                  <a:schemeClr val="tx1"/>
                </a:solidFill>
                <a:latin typeface="Arial" charset="0"/>
              </a:defRPr>
            </a:lvl4pPr>
            <a:lvl5pPr marL="2073448" indent="-230383" eaLnBrk="0" hangingPunct="0">
              <a:defRPr>
                <a:solidFill>
                  <a:schemeClr val="tx1"/>
                </a:solidFill>
                <a:latin typeface="Arial" charset="0"/>
              </a:defRPr>
            </a:lvl5pPr>
            <a:lvl6pPr marL="2534214" indent="-230383" eaLnBrk="0" fontAlgn="base" hangingPunct="0">
              <a:spcBef>
                <a:spcPct val="0"/>
              </a:spcBef>
              <a:spcAft>
                <a:spcPct val="0"/>
              </a:spcAft>
              <a:defRPr>
                <a:solidFill>
                  <a:schemeClr val="tx1"/>
                </a:solidFill>
                <a:latin typeface="Arial" charset="0"/>
              </a:defRPr>
            </a:lvl6pPr>
            <a:lvl7pPr marL="2994980" indent="-230383" eaLnBrk="0" fontAlgn="base" hangingPunct="0">
              <a:spcBef>
                <a:spcPct val="0"/>
              </a:spcBef>
              <a:spcAft>
                <a:spcPct val="0"/>
              </a:spcAft>
              <a:defRPr>
                <a:solidFill>
                  <a:schemeClr val="tx1"/>
                </a:solidFill>
                <a:latin typeface="Arial" charset="0"/>
              </a:defRPr>
            </a:lvl7pPr>
            <a:lvl8pPr marL="3455746" indent="-230383" eaLnBrk="0" fontAlgn="base" hangingPunct="0">
              <a:spcBef>
                <a:spcPct val="0"/>
              </a:spcBef>
              <a:spcAft>
                <a:spcPct val="0"/>
              </a:spcAft>
              <a:defRPr>
                <a:solidFill>
                  <a:schemeClr val="tx1"/>
                </a:solidFill>
                <a:latin typeface="Arial" charset="0"/>
              </a:defRPr>
            </a:lvl8pPr>
            <a:lvl9pPr marL="3916512" indent="-230383"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7DFF1B62-F27F-4E46-889E-1D1866E89872}" type="slidenum">
              <a:rPr lang="en-AU" smtClean="0"/>
              <a:pPr eaLnBrk="1" fontAlgn="base" hangingPunct="1">
                <a:spcBef>
                  <a:spcPct val="0"/>
                </a:spcBef>
                <a:spcAft>
                  <a:spcPct val="0"/>
                </a:spcAft>
              </a:pPr>
              <a:t>4</a:t>
            </a:fld>
            <a:endParaRPr lang="en-A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450850" y="1239838"/>
            <a:ext cx="5956300"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dirty="0">
              <a:latin typeface="Arial" charset="0"/>
              <a:cs typeface="Arial" charset="0"/>
            </a:endParaRP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8745" indent="-287979" eaLnBrk="0" hangingPunct="0">
              <a:defRPr>
                <a:solidFill>
                  <a:schemeClr val="tx1"/>
                </a:solidFill>
                <a:latin typeface="Arial" charset="0"/>
              </a:defRPr>
            </a:lvl2pPr>
            <a:lvl3pPr marL="1151915" indent="-230383" eaLnBrk="0" hangingPunct="0">
              <a:defRPr>
                <a:solidFill>
                  <a:schemeClr val="tx1"/>
                </a:solidFill>
                <a:latin typeface="Arial" charset="0"/>
              </a:defRPr>
            </a:lvl3pPr>
            <a:lvl4pPr marL="1612682" indent="-230383" eaLnBrk="0" hangingPunct="0">
              <a:defRPr>
                <a:solidFill>
                  <a:schemeClr val="tx1"/>
                </a:solidFill>
                <a:latin typeface="Arial" charset="0"/>
              </a:defRPr>
            </a:lvl4pPr>
            <a:lvl5pPr marL="2073448" indent="-230383" eaLnBrk="0" hangingPunct="0">
              <a:defRPr>
                <a:solidFill>
                  <a:schemeClr val="tx1"/>
                </a:solidFill>
                <a:latin typeface="Arial" charset="0"/>
              </a:defRPr>
            </a:lvl5pPr>
            <a:lvl6pPr marL="2534214" indent="-230383" eaLnBrk="0" fontAlgn="base" hangingPunct="0">
              <a:spcBef>
                <a:spcPct val="0"/>
              </a:spcBef>
              <a:spcAft>
                <a:spcPct val="0"/>
              </a:spcAft>
              <a:defRPr>
                <a:solidFill>
                  <a:schemeClr val="tx1"/>
                </a:solidFill>
                <a:latin typeface="Arial" charset="0"/>
              </a:defRPr>
            </a:lvl6pPr>
            <a:lvl7pPr marL="2994980" indent="-230383" eaLnBrk="0" fontAlgn="base" hangingPunct="0">
              <a:spcBef>
                <a:spcPct val="0"/>
              </a:spcBef>
              <a:spcAft>
                <a:spcPct val="0"/>
              </a:spcAft>
              <a:defRPr>
                <a:solidFill>
                  <a:schemeClr val="tx1"/>
                </a:solidFill>
                <a:latin typeface="Arial" charset="0"/>
              </a:defRPr>
            </a:lvl7pPr>
            <a:lvl8pPr marL="3455746" indent="-230383" eaLnBrk="0" fontAlgn="base" hangingPunct="0">
              <a:spcBef>
                <a:spcPct val="0"/>
              </a:spcBef>
              <a:spcAft>
                <a:spcPct val="0"/>
              </a:spcAft>
              <a:defRPr>
                <a:solidFill>
                  <a:schemeClr val="tx1"/>
                </a:solidFill>
                <a:latin typeface="Arial" charset="0"/>
              </a:defRPr>
            </a:lvl8pPr>
            <a:lvl9pPr marL="3916512" indent="-230383"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25C126B9-026A-4946-809A-118453D43B39}" type="slidenum">
              <a:rPr lang="en-AU" smtClean="0"/>
              <a:pPr eaLnBrk="1" fontAlgn="base" hangingPunct="1">
                <a:spcBef>
                  <a:spcPct val="0"/>
                </a:spcBef>
                <a:spcAft>
                  <a:spcPct val="0"/>
                </a:spcAft>
              </a:pPr>
              <a:t>5</a:t>
            </a:fld>
            <a:endParaRPr lang="en-A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xfrm>
            <a:off x="450850" y="1239838"/>
            <a:ext cx="5956300"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dirty="0">
              <a:latin typeface="Arial" charset="0"/>
              <a:cs typeface="Arial" charset="0"/>
            </a:endParaRP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8745" indent="-287979" eaLnBrk="0" hangingPunct="0">
              <a:defRPr>
                <a:solidFill>
                  <a:schemeClr val="tx1"/>
                </a:solidFill>
                <a:latin typeface="Arial" charset="0"/>
              </a:defRPr>
            </a:lvl2pPr>
            <a:lvl3pPr marL="1151915" indent="-230383" eaLnBrk="0" hangingPunct="0">
              <a:defRPr>
                <a:solidFill>
                  <a:schemeClr val="tx1"/>
                </a:solidFill>
                <a:latin typeface="Arial" charset="0"/>
              </a:defRPr>
            </a:lvl3pPr>
            <a:lvl4pPr marL="1612682" indent="-230383" eaLnBrk="0" hangingPunct="0">
              <a:defRPr>
                <a:solidFill>
                  <a:schemeClr val="tx1"/>
                </a:solidFill>
                <a:latin typeface="Arial" charset="0"/>
              </a:defRPr>
            </a:lvl4pPr>
            <a:lvl5pPr marL="2073448" indent="-230383" eaLnBrk="0" hangingPunct="0">
              <a:defRPr>
                <a:solidFill>
                  <a:schemeClr val="tx1"/>
                </a:solidFill>
                <a:latin typeface="Arial" charset="0"/>
              </a:defRPr>
            </a:lvl5pPr>
            <a:lvl6pPr marL="2534214" indent="-230383" eaLnBrk="0" fontAlgn="base" hangingPunct="0">
              <a:spcBef>
                <a:spcPct val="0"/>
              </a:spcBef>
              <a:spcAft>
                <a:spcPct val="0"/>
              </a:spcAft>
              <a:defRPr>
                <a:solidFill>
                  <a:schemeClr val="tx1"/>
                </a:solidFill>
                <a:latin typeface="Arial" charset="0"/>
              </a:defRPr>
            </a:lvl6pPr>
            <a:lvl7pPr marL="2994980" indent="-230383" eaLnBrk="0" fontAlgn="base" hangingPunct="0">
              <a:spcBef>
                <a:spcPct val="0"/>
              </a:spcBef>
              <a:spcAft>
                <a:spcPct val="0"/>
              </a:spcAft>
              <a:defRPr>
                <a:solidFill>
                  <a:schemeClr val="tx1"/>
                </a:solidFill>
                <a:latin typeface="Arial" charset="0"/>
              </a:defRPr>
            </a:lvl7pPr>
            <a:lvl8pPr marL="3455746" indent="-230383" eaLnBrk="0" fontAlgn="base" hangingPunct="0">
              <a:spcBef>
                <a:spcPct val="0"/>
              </a:spcBef>
              <a:spcAft>
                <a:spcPct val="0"/>
              </a:spcAft>
              <a:defRPr>
                <a:solidFill>
                  <a:schemeClr val="tx1"/>
                </a:solidFill>
                <a:latin typeface="Arial" charset="0"/>
              </a:defRPr>
            </a:lvl8pPr>
            <a:lvl9pPr marL="3916512" indent="-230383"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2D08A756-A2A8-4FAB-AF8E-9B34F4AC7B70}" type="slidenum">
              <a:rPr lang="en-AU" smtClean="0"/>
              <a:pPr eaLnBrk="1" fontAlgn="base" hangingPunct="1">
                <a:spcBef>
                  <a:spcPct val="0"/>
                </a:spcBef>
                <a:spcAft>
                  <a:spcPct val="0"/>
                </a:spcAft>
              </a:pPr>
              <a:t>6</a:t>
            </a:fld>
            <a:endParaRPr lang="en-A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450850" y="1239838"/>
            <a:ext cx="5956300"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dirty="0">
              <a:latin typeface="Arial" charset="0"/>
              <a:cs typeface="Arial" charset="0"/>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8745" indent="-287979" eaLnBrk="0" hangingPunct="0">
              <a:defRPr>
                <a:solidFill>
                  <a:schemeClr val="tx1"/>
                </a:solidFill>
                <a:latin typeface="Arial" charset="0"/>
              </a:defRPr>
            </a:lvl2pPr>
            <a:lvl3pPr marL="1151915" indent="-230383" eaLnBrk="0" hangingPunct="0">
              <a:defRPr>
                <a:solidFill>
                  <a:schemeClr val="tx1"/>
                </a:solidFill>
                <a:latin typeface="Arial" charset="0"/>
              </a:defRPr>
            </a:lvl3pPr>
            <a:lvl4pPr marL="1612682" indent="-230383" eaLnBrk="0" hangingPunct="0">
              <a:defRPr>
                <a:solidFill>
                  <a:schemeClr val="tx1"/>
                </a:solidFill>
                <a:latin typeface="Arial" charset="0"/>
              </a:defRPr>
            </a:lvl4pPr>
            <a:lvl5pPr marL="2073448" indent="-230383" eaLnBrk="0" hangingPunct="0">
              <a:defRPr>
                <a:solidFill>
                  <a:schemeClr val="tx1"/>
                </a:solidFill>
                <a:latin typeface="Arial" charset="0"/>
              </a:defRPr>
            </a:lvl5pPr>
            <a:lvl6pPr marL="2534214" indent="-230383" eaLnBrk="0" fontAlgn="base" hangingPunct="0">
              <a:spcBef>
                <a:spcPct val="0"/>
              </a:spcBef>
              <a:spcAft>
                <a:spcPct val="0"/>
              </a:spcAft>
              <a:defRPr>
                <a:solidFill>
                  <a:schemeClr val="tx1"/>
                </a:solidFill>
                <a:latin typeface="Arial" charset="0"/>
              </a:defRPr>
            </a:lvl6pPr>
            <a:lvl7pPr marL="2994980" indent="-230383" eaLnBrk="0" fontAlgn="base" hangingPunct="0">
              <a:spcBef>
                <a:spcPct val="0"/>
              </a:spcBef>
              <a:spcAft>
                <a:spcPct val="0"/>
              </a:spcAft>
              <a:defRPr>
                <a:solidFill>
                  <a:schemeClr val="tx1"/>
                </a:solidFill>
                <a:latin typeface="Arial" charset="0"/>
              </a:defRPr>
            </a:lvl7pPr>
            <a:lvl8pPr marL="3455746" indent="-230383" eaLnBrk="0" fontAlgn="base" hangingPunct="0">
              <a:spcBef>
                <a:spcPct val="0"/>
              </a:spcBef>
              <a:spcAft>
                <a:spcPct val="0"/>
              </a:spcAft>
              <a:defRPr>
                <a:solidFill>
                  <a:schemeClr val="tx1"/>
                </a:solidFill>
                <a:latin typeface="Arial" charset="0"/>
              </a:defRPr>
            </a:lvl8pPr>
            <a:lvl9pPr marL="3916512" indent="-230383"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467C290-7116-496E-ACA5-D96CFC173972}" type="slidenum">
              <a:rPr lang="en-AU" smtClean="0"/>
              <a:pPr eaLnBrk="1" fontAlgn="base" hangingPunct="1">
                <a:spcBef>
                  <a:spcPct val="0"/>
                </a:spcBef>
                <a:spcAft>
                  <a:spcPct val="0"/>
                </a:spcAft>
              </a:pPr>
              <a:t>9</a:t>
            </a:fld>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F961DB-785E-494B-B03E-39F02DC4D310}"/>
              </a:ext>
            </a:extLst>
          </p:cNvPr>
          <p:cNvSpPr/>
          <p:nvPr userDrawn="1"/>
        </p:nvSpPr>
        <p:spPr>
          <a:xfrm>
            <a:off x="0" y="3429001"/>
            <a:ext cx="12192000" cy="34292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rtlCol="0" anchor="ctr"/>
          <a:lstStyle/>
          <a:p>
            <a:pPr algn="ctr"/>
            <a:endParaRPr lang="en-AU" sz="1900" dirty="0"/>
          </a:p>
        </p:txBody>
      </p:sp>
      <p:sp>
        <p:nvSpPr>
          <p:cNvPr id="8" name="Text Placeholder 10">
            <a:extLst>
              <a:ext uri="{FF2B5EF4-FFF2-40B4-BE49-F238E27FC236}">
                <a16:creationId xmlns:a16="http://schemas.microsoft.com/office/drawing/2014/main" id="{A50B3803-DD54-4FAF-98AD-9F09923E8E11}"/>
              </a:ext>
            </a:extLst>
          </p:cNvPr>
          <p:cNvSpPr>
            <a:spLocks noGrp="1"/>
          </p:cNvSpPr>
          <p:nvPr>
            <p:ph type="body" sz="quarter" idx="12" hasCustomPrompt="1"/>
          </p:nvPr>
        </p:nvSpPr>
        <p:spPr>
          <a:xfrm>
            <a:off x="9143217" y="3743775"/>
            <a:ext cx="2015067" cy="900360"/>
          </a:xfrm>
          <a:prstGeom prst="rect">
            <a:avLst/>
          </a:prstGeom>
        </p:spPr>
        <p:txBody>
          <a:bodyPr lIns="0" tIns="0" rIns="0" bIns="0"/>
          <a:lstStyle>
            <a:lvl1pPr marL="0" indent="0">
              <a:spcAft>
                <a:spcPts val="0"/>
              </a:spcAft>
              <a:buFontTx/>
              <a:buNone/>
              <a:defRPr sz="1500" b="1">
                <a:solidFill>
                  <a:schemeClr val="bg1"/>
                </a:solidFill>
              </a:defRPr>
            </a:lvl1pPr>
            <a:lvl2pPr marL="457119" indent="0">
              <a:buFontTx/>
              <a:buNone/>
              <a:defRPr sz="1200"/>
            </a:lvl2pPr>
            <a:lvl3pPr marL="914240" indent="0">
              <a:buFontTx/>
              <a:buNone/>
              <a:defRPr sz="1200"/>
            </a:lvl3pPr>
            <a:lvl4pPr marL="1371359" indent="0">
              <a:buFontTx/>
              <a:buNone/>
              <a:defRPr sz="1200"/>
            </a:lvl4pPr>
            <a:lvl5pPr marL="1828480" indent="0">
              <a:buFontTx/>
              <a:buNone/>
              <a:defRPr sz="1200"/>
            </a:lvl5pPr>
          </a:lstStyle>
          <a:p>
            <a:pPr lvl="0"/>
            <a:r>
              <a:rPr lang="en-AU" dirty="0"/>
              <a:t>Presented by</a:t>
            </a:r>
          </a:p>
        </p:txBody>
      </p:sp>
      <p:sp>
        <p:nvSpPr>
          <p:cNvPr id="9" name="Text Placeholder 10">
            <a:extLst>
              <a:ext uri="{FF2B5EF4-FFF2-40B4-BE49-F238E27FC236}">
                <a16:creationId xmlns:a16="http://schemas.microsoft.com/office/drawing/2014/main" id="{4E4DA767-3D08-4E02-BC2D-6F3AA964561C}"/>
              </a:ext>
            </a:extLst>
          </p:cNvPr>
          <p:cNvSpPr>
            <a:spLocks noGrp="1"/>
          </p:cNvSpPr>
          <p:nvPr>
            <p:ph type="body" sz="quarter" idx="15" hasCustomPrompt="1"/>
          </p:nvPr>
        </p:nvSpPr>
        <p:spPr>
          <a:xfrm>
            <a:off x="6336001" y="3743775"/>
            <a:ext cx="2015067" cy="900360"/>
          </a:xfrm>
          <a:prstGeom prst="rect">
            <a:avLst/>
          </a:prstGeom>
        </p:spPr>
        <p:txBody>
          <a:bodyPr lIns="0" tIns="0" rIns="0" bIns="0"/>
          <a:lstStyle>
            <a:lvl1pPr marL="0" indent="0">
              <a:spcAft>
                <a:spcPts val="0"/>
              </a:spcAft>
              <a:buFontTx/>
              <a:buNone/>
              <a:defRPr sz="1500" b="1">
                <a:solidFill>
                  <a:schemeClr val="bg1"/>
                </a:solidFill>
              </a:defRPr>
            </a:lvl1pPr>
            <a:lvl2pPr marL="457119" indent="0">
              <a:buFontTx/>
              <a:buNone/>
              <a:defRPr sz="1200"/>
            </a:lvl2pPr>
            <a:lvl3pPr marL="914240" indent="0">
              <a:buFontTx/>
              <a:buNone/>
              <a:defRPr sz="1200"/>
            </a:lvl3pPr>
            <a:lvl4pPr marL="1371359" indent="0">
              <a:buFontTx/>
              <a:buNone/>
              <a:defRPr sz="1200"/>
            </a:lvl4pPr>
            <a:lvl5pPr marL="1828480" indent="0">
              <a:buFontTx/>
              <a:buNone/>
              <a:defRPr sz="1200"/>
            </a:lvl5pPr>
          </a:lstStyle>
          <a:p>
            <a:pPr lvl="0"/>
            <a:r>
              <a:rPr lang="en-AU" dirty="0"/>
              <a:t>A presentation to</a:t>
            </a:r>
          </a:p>
        </p:txBody>
      </p:sp>
      <p:sp>
        <p:nvSpPr>
          <p:cNvPr id="10" name="Text Placeholder 7">
            <a:extLst>
              <a:ext uri="{FF2B5EF4-FFF2-40B4-BE49-F238E27FC236}">
                <a16:creationId xmlns:a16="http://schemas.microsoft.com/office/drawing/2014/main" id="{F7CED47A-23E9-4B0E-8F35-C5651AA8126E}"/>
              </a:ext>
            </a:extLst>
          </p:cNvPr>
          <p:cNvSpPr>
            <a:spLocks noGrp="1"/>
          </p:cNvSpPr>
          <p:nvPr>
            <p:ph type="body" sz="quarter" idx="10" hasCustomPrompt="1"/>
          </p:nvPr>
        </p:nvSpPr>
        <p:spPr>
          <a:xfrm>
            <a:off x="6336000" y="1692000"/>
            <a:ext cx="5088000" cy="1440000"/>
          </a:xfrm>
          <a:prstGeom prst="rect">
            <a:avLst/>
          </a:prstGeom>
        </p:spPr>
        <p:txBody>
          <a:bodyPr lIns="0" bIns="0" anchor="b" anchorCtr="0"/>
          <a:lstStyle>
            <a:lvl1pPr marL="0" indent="0">
              <a:lnSpc>
                <a:spcPct val="90000"/>
              </a:lnSpc>
              <a:spcAft>
                <a:spcPts val="300"/>
              </a:spcAft>
              <a:buFontTx/>
              <a:buNone/>
              <a:defRPr sz="2800" b="1" baseline="0">
                <a:solidFill>
                  <a:schemeClr val="bg1"/>
                </a:solidFill>
              </a:defRPr>
            </a:lvl1pPr>
            <a:lvl2pPr marL="0" indent="0">
              <a:buNone/>
              <a:defRPr lang="en-US" sz="2000" kern="1200" baseline="0" dirty="0" smtClean="0">
                <a:solidFill>
                  <a:schemeClr val="tx2"/>
                </a:solidFill>
                <a:latin typeface="+mn-lt"/>
                <a:ea typeface="+mn-ea"/>
                <a:cs typeface="+mn-cs"/>
              </a:defRPr>
            </a:lvl2pPr>
          </a:lstStyle>
          <a:p>
            <a:pPr lvl="0"/>
            <a:r>
              <a:rPr lang="en-US" dirty="0"/>
              <a:t>Presentation title</a:t>
            </a:r>
          </a:p>
          <a:p>
            <a:pPr lvl="1"/>
            <a:r>
              <a:rPr lang="en-US" dirty="0"/>
              <a:t>Subtitle</a:t>
            </a:r>
          </a:p>
        </p:txBody>
      </p:sp>
      <p:grpSp>
        <p:nvGrpSpPr>
          <p:cNvPr id="30" name="Group 42">
            <a:extLst>
              <a:ext uri="{FF2B5EF4-FFF2-40B4-BE49-F238E27FC236}">
                <a16:creationId xmlns:a16="http://schemas.microsoft.com/office/drawing/2014/main" id="{189F3805-02B6-4A83-B4EC-165A28B01136}"/>
              </a:ext>
            </a:extLst>
          </p:cNvPr>
          <p:cNvGrpSpPr>
            <a:grpSpLocks noChangeAspect="1"/>
          </p:cNvGrpSpPr>
          <p:nvPr userDrawn="1"/>
        </p:nvGrpSpPr>
        <p:grpSpPr bwMode="auto">
          <a:xfrm>
            <a:off x="10704513" y="5995989"/>
            <a:ext cx="863600" cy="541337"/>
            <a:chOff x="4870" y="3777"/>
            <a:chExt cx="544" cy="341"/>
          </a:xfrm>
        </p:grpSpPr>
        <p:sp>
          <p:nvSpPr>
            <p:cNvPr id="31" name="AutoShape 41">
              <a:extLst>
                <a:ext uri="{FF2B5EF4-FFF2-40B4-BE49-F238E27FC236}">
                  <a16:creationId xmlns:a16="http://schemas.microsoft.com/office/drawing/2014/main" id="{69EB54A6-7C5D-4C02-8065-2F3D11748893}"/>
                </a:ext>
              </a:extLst>
            </p:cNvPr>
            <p:cNvSpPr>
              <a:spLocks noChangeAspect="1" noChangeArrowheads="1" noTextEdit="1"/>
            </p:cNvSpPr>
            <p:nvPr/>
          </p:nvSpPr>
          <p:spPr bwMode="auto">
            <a:xfrm>
              <a:off x="4870" y="3777"/>
              <a:ext cx="544"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2" name="Rectangle 31">
              <a:extLst>
                <a:ext uri="{FF2B5EF4-FFF2-40B4-BE49-F238E27FC236}">
                  <a16:creationId xmlns:a16="http://schemas.microsoft.com/office/drawing/2014/main" id="{F7752DA9-D645-4694-A0AF-9C23612CC27F}"/>
                </a:ext>
              </a:extLst>
            </p:cNvPr>
            <p:cNvSpPr>
              <a:spLocks noChangeArrowheads="1"/>
            </p:cNvSpPr>
            <p:nvPr/>
          </p:nvSpPr>
          <p:spPr bwMode="auto">
            <a:xfrm>
              <a:off x="4870" y="3893"/>
              <a:ext cx="545" cy="2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3" name="Freeform 44">
              <a:extLst>
                <a:ext uri="{FF2B5EF4-FFF2-40B4-BE49-F238E27FC236}">
                  <a16:creationId xmlns:a16="http://schemas.microsoft.com/office/drawing/2014/main" id="{F31BE489-491A-4920-B4A5-466400BE16A1}"/>
                </a:ext>
              </a:extLst>
            </p:cNvPr>
            <p:cNvSpPr>
              <a:spLocks/>
            </p:cNvSpPr>
            <p:nvPr/>
          </p:nvSpPr>
          <p:spPr bwMode="auto">
            <a:xfrm>
              <a:off x="5100" y="3963"/>
              <a:ext cx="84" cy="86"/>
            </a:xfrm>
            <a:custGeom>
              <a:avLst/>
              <a:gdLst>
                <a:gd name="T0" fmla="*/ 34 w 106"/>
                <a:gd name="T1" fmla="*/ 14 h 108"/>
                <a:gd name="T2" fmla="*/ 32 w 106"/>
                <a:gd name="T3" fmla="*/ 3 h 108"/>
                <a:gd name="T4" fmla="*/ 0 w 106"/>
                <a:gd name="T5" fmla="*/ 4 h 108"/>
                <a:gd name="T6" fmla="*/ 0 w 106"/>
                <a:gd name="T7" fmla="*/ 21 h 108"/>
                <a:gd name="T8" fmla="*/ 9 w 106"/>
                <a:gd name="T9" fmla="*/ 22 h 108"/>
                <a:gd name="T10" fmla="*/ 9 w 106"/>
                <a:gd name="T11" fmla="*/ 108 h 108"/>
                <a:gd name="T12" fmla="*/ 38 w 106"/>
                <a:gd name="T13" fmla="*/ 108 h 108"/>
                <a:gd name="T14" fmla="*/ 38 w 106"/>
                <a:gd name="T15" fmla="*/ 38 h 108"/>
                <a:gd name="T16" fmla="*/ 62 w 106"/>
                <a:gd name="T17" fmla="*/ 25 h 108"/>
                <a:gd name="T18" fmla="*/ 76 w 106"/>
                <a:gd name="T19" fmla="*/ 47 h 108"/>
                <a:gd name="T20" fmla="*/ 76 w 106"/>
                <a:gd name="T21" fmla="*/ 108 h 108"/>
                <a:gd name="T22" fmla="*/ 106 w 106"/>
                <a:gd name="T23" fmla="*/ 108 h 108"/>
                <a:gd name="T24" fmla="*/ 106 w 106"/>
                <a:gd name="T25" fmla="*/ 42 h 108"/>
                <a:gd name="T26" fmla="*/ 67 w 106"/>
                <a:gd name="T27" fmla="*/ 0 h 108"/>
                <a:gd name="T28" fmla="*/ 34 w 106"/>
                <a:gd name="T29" fmla="*/ 14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08">
                  <a:moveTo>
                    <a:pt x="34" y="14"/>
                  </a:moveTo>
                  <a:cubicBezTo>
                    <a:pt x="33" y="10"/>
                    <a:pt x="32" y="3"/>
                    <a:pt x="32" y="3"/>
                  </a:cubicBezTo>
                  <a:cubicBezTo>
                    <a:pt x="0" y="4"/>
                    <a:pt x="0" y="4"/>
                    <a:pt x="0" y="4"/>
                  </a:cubicBezTo>
                  <a:cubicBezTo>
                    <a:pt x="0" y="21"/>
                    <a:pt x="0" y="21"/>
                    <a:pt x="0" y="21"/>
                  </a:cubicBezTo>
                  <a:cubicBezTo>
                    <a:pt x="0" y="21"/>
                    <a:pt x="8" y="22"/>
                    <a:pt x="9" y="22"/>
                  </a:cubicBezTo>
                  <a:cubicBezTo>
                    <a:pt x="9" y="108"/>
                    <a:pt x="9" y="108"/>
                    <a:pt x="9" y="108"/>
                  </a:cubicBezTo>
                  <a:cubicBezTo>
                    <a:pt x="38" y="108"/>
                    <a:pt x="38" y="108"/>
                    <a:pt x="38" y="108"/>
                  </a:cubicBezTo>
                  <a:cubicBezTo>
                    <a:pt x="38" y="38"/>
                    <a:pt x="38" y="38"/>
                    <a:pt x="38" y="38"/>
                  </a:cubicBezTo>
                  <a:cubicBezTo>
                    <a:pt x="47" y="28"/>
                    <a:pt x="52" y="25"/>
                    <a:pt x="62" y="25"/>
                  </a:cubicBezTo>
                  <a:cubicBezTo>
                    <a:pt x="72" y="25"/>
                    <a:pt x="76" y="32"/>
                    <a:pt x="76" y="47"/>
                  </a:cubicBezTo>
                  <a:cubicBezTo>
                    <a:pt x="76" y="108"/>
                    <a:pt x="76" y="108"/>
                    <a:pt x="76" y="108"/>
                  </a:cubicBezTo>
                  <a:cubicBezTo>
                    <a:pt x="106" y="108"/>
                    <a:pt x="106" y="108"/>
                    <a:pt x="106" y="108"/>
                  </a:cubicBezTo>
                  <a:cubicBezTo>
                    <a:pt x="106" y="42"/>
                    <a:pt x="106" y="42"/>
                    <a:pt x="106" y="42"/>
                  </a:cubicBezTo>
                  <a:cubicBezTo>
                    <a:pt x="106" y="15"/>
                    <a:pt x="92" y="0"/>
                    <a:pt x="67" y="0"/>
                  </a:cubicBezTo>
                  <a:cubicBezTo>
                    <a:pt x="54" y="0"/>
                    <a:pt x="45" y="4"/>
                    <a:pt x="34" y="1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4" name="Freeform 45">
              <a:extLst>
                <a:ext uri="{FF2B5EF4-FFF2-40B4-BE49-F238E27FC236}">
                  <a16:creationId xmlns:a16="http://schemas.microsoft.com/office/drawing/2014/main" id="{8A414ACE-C13C-4788-B5F2-DBA0245C507D}"/>
                </a:ext>
              </a:extLst>
            </p:cNvPr>
            <p:cNvSpPr>
              <a:spLocks noEditPoints="1"/>
            </p:cNvSpPr>
            <p:nvPr/>
          </p:nvSpPr>
          <p:spPr bwMode="auto">
            <a:xfrm>
              <a:off x="5280" y="3933"/>
              <a:ext cx="89" cy="118"/>
            </a:xfrm>
            <a:custGeom>
              <a:avLst/>
              <a:gdLst>
                <a:gd name="T0" fmla="*/ 0 w 112"/>
                <a:gd name="T1" fmla="*/ 1 h 149"/>
                <a:gd name="T2" fmla="*/ 0 w 112"/>
                <a:gd name="T3" fmla="*/ 18 h 149"/>
                <a:gd name="T4" fmla="*/ 11 w 112"/>
                <a:gd name="T5" fmla="*/ 19 h 149"/>
                <a:gd name="T6" fmla="*/ 11 w 112"/>
                <a:gd name="T7" fmla="*/ 142 h 149"/>
                <a:gd name="T8" fmla="*/ 55 w 112"/>
                <a:gd name="T9" fmla="*/ 149 h 149"/>
                <a:gd name="T10" fmla="*/ 112 w 112"/>
                <a:gd name="T11" fmla="*/ 90 h 149"/>
                <a:gd name="T12" fmla="*/ 69 w 112"/>
                <a:gd name="T13" fmla="*/ 38 h 149"/>
                <a:gd name="T14" fmla="*/ 39 w 112"/>
                <a:gd name="T15" fmla="*/ 49 h 149"/>
                <a:gd name="T16" fmla="*/ 39 w 112"/>
                <a:gd name="T17" fmla="*/ 0 h 149"/>
                <a:gd name="T18" fmla="*/ 0 w 112"/>
                <a:gd name="T19" fmla="*/ 1 h 149"/>
                <a:gd name="T20" fmla="*/ 63 w 112"/>
                <a:gd name="T21" fmla="*/ 63 h 149"/>
                <a:gd name="T22" fmla="*/ 81 w 112"/>
                <a:gd name="T23" fmla="*/ 93 h 149"/>
                <a:gd name="T24" fmla="*/ 56 w 112"/>
                <a:gd name="T25" fmla="*/ 125 h 149"/>
                <a:gd name="T26" fmla="*/ 39 w 112"/>
                <a:gd name="T27" fmla="*/ 121 h 149"/>
                <a:gd name="T28" fmla="*/ 39 w 112"/>
                <a:gd name="T29" fmla="*/ 77 h 149"/>
                <a:gd name="T30" fmla="*/ 63 w 112"/>
                <a:gd name="T31" fmla="*/ 6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2" h="149">
                  <a:moveTo>
                    <a:pt x="0" y="1"/>
                  </a:moveTo>
                  <a:cubicBezTo>
                    <a:pt x="0" y="18"/>
                    <a:pt x="0" y="18"/>
                    <a:pt x="0" y="18"/>
                  </a:cubicBezTo>
                  <a:cubicBezTo>
                    <a:pt x="0" y="18"/>
                    <a:pt x="10" y="19"/>
                    <a:pt x="11" y="19"/>
                  </a:cubicBezTo>
                  <a:cubicBezTo>
                    <a:pt x="11" y="23"/>
                    <a:pt x="11" y="142"/>
                    <a:pt x="11" y="142"/>
                  </a:cubicBezTo>
                  <a:cubicBezTo>
                    <a:pt x="26" y="146"/>
                    <a:pt x="41" y="149"/>
                    <a:pt x="55" y="149"/>
                  </a:cubicBezTo>
                  <a:cubicBezTo>
                    <a:pt x="91" y="149"/>
                    <a:pt x="112" y="127"/>
                    <a:pt x="112" y="90"/>
                  </a:cubicBezTo>
                  <a:cubicBezTo>
                    <a:pt x="112" y="58"/>
                    <a:pt x="95" y="38"/>
                    <a:pt x="69" y="38"/>
                  </a:cubicBezTo>
                  <a:cubicBezTo>
                    <a:pt x="58" y="38"/>
                    <a:pt x="48" y="42"/>
                    <a:pt x="39" y="49"/>
                  </a:cubicBezTo>
                  <a:cubicBezTo>
                    <a:pt x="39" y="0"/>
                    <a:pt x="39" y="0"/>
                    <a:pt x="39" y="0"/>
                  </a:cubicBezTo>
                  <a:lnTo>
                    <a:pt x="0" y="1"/>
                  </a:lnTo>
                  <a:close/>
                  <a:moveTo>
                    <a:pt x="63" y="63"/>
                  </a:moveTo>
                  <a:cubicBezTo>
                    <a:pt x="75" y="63"/>
                    <a:pt x="81" y="73"/>
                    <a:pt x="81" y="93"/>
                  </a:cubicBezTo>
                  <a:cubicBezTo>
                    <a:pt x="81" y="107"/>
                    <a:pt x="77" y="125"/>
                    <a:pt x="56" y="125"/>
                  </a:cubicBezTo>
                  <a:cubicBezTo>
                    <a:pt x="49" y="125"/>
                    <a:pt x="44" y="123"/>
                    <a:pt x="39" y="121"/>
                  </a:cubicBezTo>
                  <a:cubicBezTo>
                    <a:pt x="39" y="77"/>
                    <a:pt x="39" y="77"/>
                    <a:pt x="39" y="77"/>
                  </a:cubicBezTo>
                  <a:cubicBezTo>
                    <a:pt x="48" y="67"/>
                    <a:pt x="55" y="63"/>
                    <a:pt x="63" y="6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5" name="Freeform 46">
              <a:extLst>
                <a:ext uri="{FF2B5EF4-FFF2-40B4-BE49-F238E27FC236}">
                  <a16:creationId xmlns:a16="http://schemas.microsoft.com/office/drawing/2014/main" id="{1A39F894-831E-4C56-AE66-53CC8D3D2241}"/>
                </a:ext>
              </a:extLst>
            </p:cNvPr>
            <p:cNvSpPr>
              <a:spLocks noEditPoints="1"/>
            </p:cNvSpPr>
            <p:nvPr/>
          </p:nvSpPr>
          <p:spPr bwMode="auto">
            <a:xfrm>
              <a:off x="5195" y="3963"/>
              <a:ext cx="81" cy="88"/>
            </a:xfrm>
            <a:custGeom>
              <a:avLst/>
              <a:gdLst>
                <a:gd name="T0" fmla="*/ 30 w 102"/>
                <a:gd name="T1" fmla="*/ 77 h 111"/>
                <a:gd name="T2" fmla="*/ 53 w 102"/>
                <a:gd name="T3" fmla="*/ 63 h 111"/>
                <a:gd name="T4" fmla="*/ 64 w 102"/>
                <a:gd name="T5" fmla="*/ 63 h 111"/>
                <a:gd name="T6" fmla="*/ 64 w 102"/>
                <a:gd name="T7" fmla="*/ 80 h 111"/>
                <a:gd name="T8" fmla="*/ 43 w 102"/>
                <a:gd name="T9" fmla="*/ 89 h 111"/>
                <a:gd name="T10" fmla="*/ 30 w 102"/>
                <a:gd name="T11" fmla="*/ 77 h 111"/>
                <a:gd name="T12" fmla="*/ 9 w 102"/>
                <a:gd name="T13" fmla="*/ 7 h 111"/>
                <a:gd name="T14" fmla="*/ 8 w 102"/>
                <a:gd name="T15" fmla="*/ 7 h 111"/>
                <a:gd name="T16" fmla="*/ 13 w 102"/>
                <a:gd name="T17" fmla="*/ 29 h 111"/>
                <a:gd name="T18" fmla="*/ 15 w 102"/>
                <a:gd name="T19" fmla="*/ 29 h 111"/>
                <a:gd name="T20" fmla="*/ 44 w 102"/>
                <a:gd name="T21" fmla="*/ 23 h 111"/>
                <a:gd name="T22" fmla="*/ 64 w 102"/>
                <a:gd name="T23" fmla="*/ 40 h 111"/>
                <a:gd name="T24" fmla="*/ 64 w 102"/>
                <a:gd name="T25" fmla="*/ 43 h 111"/>
                <a:gd name="T26" fmla="*/ 53 w 102"/>
                <a:gd name="T27" fmla="*/ 43 h 111"/>
                <a:gd name="T28" fmla="*/ 0 w 102"/>
                <a:gd name="T29" fmla="*/ 78 h 111"/>
                <a:gd name="T30" fmla="*/ 37 w 102"/>
                <a:gd name="T31" fmla="*/ 111 h 111"/>
                <a:gd name="T32" fmla="*/ 68 w 102"/>
                <a:gd name="T33" fmla="*/ 100 h 111"/>
                <a:gd name="T34" fmla="*/ 70 w 102"/>
                <a:gd name="T35" fmla="*/ 108 h 111"/>
                <a:gd name="T36" fmla="*/ 102 w 102"/>
                <a:gd name="T37" fmla="*/ 107 h 111"/>
                <a:gd name="T38" fmla="*/ 102 w 102"/>
                <a:gd name="T39" fmla="*/ 91 h 111"/>
                <a:gd name="T40" fmla="*/ 92 w 102"/>
                <a:gd name="T41" fmla="*/ 90 h 111"/>
                <a:gd name="T42" fmla="*/ 92 w 102"/>
                <a:gd name="T43" fmla="*/ 37 h 111"/>
                <a:gd name="T44" fmla="*/ 48 w 102"/>
                <a:gd name="T45" fmla="*/ 0 h 111"/>
                <a:gd name="T46" fmla="*/ 9 w 102"/>
                <a:gd name="T47" fmla="*/ 7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2" h="111">
                  <a:moveTo>
                    <a:pt x="30" y="77"/>
                  </a:moveTo>
                  <a:cubicBezTo>
                    <a:pt x="30" y="71"/>
                    <a:pt x="32" y="63"/>
                    <a:pt x="53" y="63"/>
                  </a:cubicBezTo>
                  <a:cubicBezTo>
                    <a:pt x="64" y="63"/>
                    <a:pt x="64" y="63"/>
                    <a:pt x="64" y="63"/>
                  </a:cubicBezTo>
                  <a:cubicBezTo>
                    <a:pt x="64" y="80"/>
                    <a:pt x="64" y="80"/>
                    <a:pt x="64" y="80"/>
                  </a:cubicBezTo>
                  <a:cubicBezTo>
                    <a:pt x="57" y="86"/>
                    <a:pt x="50" y="89"/>
                    <a:pt x="43" y="89"/>
                  </a:cubicBezTo>
                  <a:cubicBezTo>
                    <a:pt x="34" y="89"/>
                    <a:pt x="30" y="85"/>
                    <a:pt x="30" y="77"/>
                  </a:cubicBezTo>
                  <a:moveTo>
                    <a:pt x="9" y="7"/>
                  </a:moveTo>
                  <a:cubicBezTo>
                    <a:pt x="8" y="7"/>
                    <a:pt x="8" y="7"/>
                    <a:pt x="8" y="7"/>
                  </a:cubicBezTo>
                  <a:cubicBezTo>
                    <a:pt x="13" y="29"/>
                    <a:pt x="13" y="29"/>
                    <a:pt x="13" y="29"/>
                  </a:cubicBezTo>
                  <a:cubicBezTo>
                    <a:pt x="15" y="29"/>
                    <a:pt x="15" y="29"/>
                    <a:pt x="15" y="29"/>
                  </a:cubicBezTo>
                  <a:cubicBezTo>
                    <a:pt x="24" y="25"/>
                    <a:pt x="35" y="23"/>
                    <a:pt x="44" y="23"/>
                  </a:cubicBezTo>
                  <a:cubicBezTo>
                    <a:pt x="61" y="23"/>
                    <a:pt x="64" y="29"/>
                    <a:pt x="64" y="40"/>
                  </a:cubicBezTo>
                  <a:cubicBezTo>
                    <a:pt x="64" y="43"/>
                    <a:pt x="64" y="43"/>
                    <a:pt x="64" y="43"/>
                  </a:cubicBezTo>
                  <a:cubicBezTo>
                    <a:pt x="53" y="43"/>
                    <a:pt x="53" y="43"/>
                    <a:pt x="53" y="43"/>
                  </a:cubicBezTo>
                  <a:cubicBezTo>
                    <a:pt x="18" y="43"/>
                    <a:pt x="0" y="55"/>
                    <a:pt x="0" y="78"/>
                  </a:cubicBezTo>
                  <a:cubicBezTo>
                    <a:pt x="0" y="99"/>
                    <a:pt x="14" y="111"/>
                    <a:pt x="37" y="111"/>
                  </a:cubicBezTo>
                  <a:cubicBezTo>
                    <a:pt x="49" y="111"/>
                    <a:pt x="59" y="108"/>
                    <a:pt x="68" y="100"/>
                  </a:cubicBezTo>
                  <a:cubicBezTo>
                    <a:pt x="69" y="103"/>
                    <a:pt x="70" y="108"/>
                    <a:pt x="70" y="108"/>
                  </a:cubicBezTo>
                  <a:cubicBezTo>
                    <a:pt x="102" y="107"/>
                    <a:pt x="102" y="107"/>
                    <a:pt x="102" y="107"/>
                  </a:cubicBezTo>
                  <a:cubicBezTo>
                    <a:pt x="102" y="91"/>
                    <a:pt x="102" y="91"/>
                    <a:pt x="102" y="91"/>
                  </a:cubicBezTo>
                  <a:cubicBezTo>
                    <a:pt x="102" y="91"/>
                    <a:pt x="95" y="90"/>
                    <a:pt x="92" y="90"/>
                  </a:cubicBezTo>
                  <a:cubicBezTo>
                    <a:pt x="92" y="37"/>
                    <a:pt x="92" y="37"/>
                    <a:pt x="92" y="37"/>
                  </a:cubicBezTo>
                  <a:cubicBezTo>
                    <a:pt x="92" y="12"/>
                    <a:pt x="78" y="0"/>
                    <a:pt x="48" y="0"/>
                  </a:cubicBezTo>
                  <a:cubicBezTo>
                    <a:pt x="35" y="0"/>
                    <a:pt x="21" y="2"/>
                    <a:pt x="9" y="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6" name="Freeform 47">
              <a:extLst>
                <a:ext uri="{FF2B5EF4-FFF2-40B4-BE49-F238E27FC236}">
                  <a16:creationId xmlns:a16="http://schemas.microsoft.com/office/drawing/2014/main" id="{BB166A0F-12FE-4D57-9D36-21B59F4365AC}"/>
                </a:ext>
              </a:extLst>
            </p:cNvPr>
            <p:cNvSpPr>
              <a:spLocks/>
            </p:cNvSpPr>
            <p:nvPr/>
          </p:nvSpPr>
          <p:spPr bwMode="auto">
            <a:xfrm>
              <a:off x="4900" y="3917"/>
              <a:ext cx="177" cy="182"/>
            </a:xfrm>
            <a:custGeom>
              <a:avLst/>
              <a:gdLst>
                <a:gd name="T0" fmla="*/ 141 w 224"/>
                <a:gd name="T1" fmla="*/ 2 h 229"/>
                <a:gd name="T2" fmla="*/ 103 w 224"/>
                <a:gd name="T3" fmla="*/ 48 h 229"/>
                <a:gd name="T4" fmla="*/ 49 w 224"/>
                <a:gd name="T5" fmla="*/ 22 h 229"/>
                <a:gd name="T6" fmla="*/ 45 w 224"/>
                <a:gd name="T7" fmla="*/ 22 h 229"/>
                <a:gd name="T8" fmla="*/ 44 w 224"/>
                <a:gd name="T9" fmla="*/ 26 h 229"/>
                <a:gd name="T10" fmla="*/ 57 w 224"/>
                <a:gd name="T11" fmla="*/ 84 h 229"/>
                <a:gd name="T12" fmla="*/ 3 w 224"/>
                <a:gd name="T13" fmla="*/ 111 h 229"/>
                <a:gd name="T14" fmla="*/ 0 w 224"/>
                <a:gd name="T15" fmla="*/ 113 h 229"/>
                <a:gd name="T16" fmla="*/ 3 w 224"/>
                <a:gd name="T17" fmla="*/ 116 h 229"/>
                <a:gd name="T18" fmla="*/ 56 w 224"/>
                <a:gd name="T19" fmla="*/ 143 h 229"/>
                <a:gd name="T20" fmla="*/ 43 w 224"/>
                <a:gd name="T21" fmla="*/ 202 h 229"/>
                <a:gd name="T22" fmla="*/ 44 w 224"/>
                <a:gd name="T23" fmla="*/ 205 h 229"/>
                <a:gd name="T24" fmla="*/ 48 w 224"/>
                <a:gd name="T25" fmla="*/ 205 h 229"/>
                <a:gd name="T26" fmla="*/ 102 w 224"/>
                <a:gd name="T27" fmla="*/ 180 h 229"/>
                <a:gd name="T28" fmla="*/ 140 w 224"/>
                <a:gd name="T29" fmla="*/ 227 h 229"/>
                <a:gd name="T30" fmla="*/ 143 w 224"/>
                <a:gd name="T31" fmla="*/ 229 h 229"/>
                <a:gd name="T32" fmla="*/ 145 w 224"/>
                <a:gd name="T33" fmla="*/ 226 h 229"/>
                <a:gd name="T34" fmla="*/ 159 w 224"/>
                <a:gd name="T35" fmla="*/ 167 h 229"/>
                <a:gd name="T36" fmla="*/ 219 w 224"/>
                <a:gd name="T37" fmla="*/ 167 h 229"/>
                <a:gd name="T38" fmla="*/ 223 w 224"/>
                <a:gd name="T39" fmla="*/ 166 h 229"/>
                <a:gd name="T40" fmla="*/ 222 w 224"/>
                <a:gd name="T41" fmla="*/ 162 h 229"/>
                <a:gd name="T42" fmla="*/ 185 w 224"/>
                <a:gd name="T43" fmla="*/ 115 h 229"/>
                <a:gd name="T44" fmla="*/ 223 w 224"/>
                <a:gd name="T45" fmla="*/ 67 h 229"/>
                <a:gd name="T46" fmla="*/ 224 w 224"/>
                <a:gd name="T47" fmla="*/ 64 h 229"/>
                <a:gd name="T48" fmla="*/ 220 w 224"/>
                <a:gd name="T49" fmla="*/ 62 h 229"/>
                <a:gd name="T50" fmla="*/ 205 w 224"/>
                <a:gd name="T51" fmla="*/ 62 h 229"/>
                <a:gd name="T52" fmla="*/ 202 w 224"/>
                <a:gd name="T53" fmla="*/ 63 h 229"/>
                <a:gd name="T54" fmla="*/ 145 w 224"/>
                <a:gd name="T55" fmla="*/ 124 h 229"/>
                <a:gd name="T56" fmla="*/ 144 w 224"/>
                <a:gd name="T57" fmla="*/ 124 h 229"/>
                <a:gd name="T58" fmla="*/ 144 w 224"/>
                <a:gd name="T59" fmla="*/ 123 h 229"/>
                <a:gd name="T60" fmla="*/ 193 w 224"/>
                <a:gd name="T61" fmla="*/ 64 h 229"/>
                <a:gd name="T62" fmla="*/ 193 w 224"/>
                <a:gd name="T63" fmla="*/ 63 h 229"/>
                <a:gd name="T64" fmla="*/ 191 w 224"/>
                <a:gd name="T65" fmla="*/ 62 h 229"/>
                <a:gd name="T66" fmla="*/ 172 w 224"/>
                <a:gd name="T67" fmla="*/ 62 h 229"/>
                <a:gd name="T68" fmla="*/ 167 w 224"/>
                <a:gd name="T69" fmla="*/ 64 h 229"/>
                <a:gd name="T70" fmla="*/ 111 w 224"/>
                <a:gd name="T71" fmla="*/ 124 h 229"/>
                <a:gd name="T72" fmla="*/ 110 w 224"/>
                <a:gd name="T73" fmla="*/ 124 h 229"/>
                <a:gd name="T74" fmla="*/ 110 w 224"/>
                <a:gd name="T75" fmla="*/ 123 h 229"/>
                <a:gd name="T76" fmla="*/ 158 w 224"/>
                <a:gd name="T77" fmla="*/ 65 h 229"/>
                <a:gd name="T78" fmla="*/ 159 w 224"/>
                <a:gd name="T79" fmla="*/ 62 h 229"/>
                <a:gd name="T80" fmla="*/ 146 w 224"/>
                <a:gd name="T81" fmla="*/ 3 h 229"/>
                <a:gd name="T82" fmla="*/ 144 w 224"/>
                <a:gd name="T83" fmla="*/ 0 h 229"/>
                <a:gd name="T84" fmla="*/ 141 w 224"/>
                <a:gd name="T85" fmla="*/ 2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4" h="229">
                  <a:moveTo>
                    <a:pt x="141" y="2"/>
                  </a:moveTo>
                  <a:cubicBezTo>
                    <a:pt x="103" y="48"/>
                    <a:pt x="103" y="48"/>
                    <a:pt x="103" y="48"/>
                  </a:cubicBezTo>
                  <a:cubicBezTo>
                    <a:pt x="103" y="49"/>
                    <a:pt x="49" y="22"/>
                    <a:pt x="49" y="22"/>
                  </a:cubicBezTo>
                  <a:cubicBezTo>
                    <a:pt x="47" y="21"/>
                    <a:pt x="46" y="21"/>
                    <a:pt x="45" y="22"/>
                  </a:cubicBezTo>
                  <a:cubicBezTo>
                    <a:pt x="44" y="23"/>
                    <a:pt x="44" y="24"/>
                    <a:pt x="44" y="26"/>
                  </a:cubicBezTo>
                  <a:cubicBezTo>
                    <a:pt x="57" y="84"/>
                    <a:pt x="57" y="84"/>
                    <a:pt x="57" y="84"/>
                  </a:cubicBezTo>
                  <a:cubicBezTo>
                    <a:pt x="57" y="85"/>
                    <a:pt x="3" y="111"/>
                    <a:pt x="3" y="111"/>
                  </a:cubicBezTo>
                  <a:cubicBezTo>
                    <a:pt x="1" y="111"/>
                    <a:pt x="0" y="112"/>
                    <a:pt x="0" y="113"/>
                  </a:cubicBezTo>
                  <a:cubicBezTo>
                    <a:pt x="0" y="115"/>
                    <a:pt x="1" y="116"/>
                    <a:pt x="3" y="116"/>
                  </a:cubicBezTo>
                  <a:cubicBezTo>
                    <a:pt x="56" y="143"/>
                    <a:pt x="56" y="143"/>
                    <a:pt x="56" y="143"/>
                  </a:cubicBezTo>
                  <a:cubicBezTo>
                    <a:pt x="57" y="143"/>
                    <a:pt x="43" y="202"/>
                    <a:pt x="43" y="202"/>
                  </a:cubicBezTo>
                  <a:cubicBezTo>
                    <a:pt x="43" y="203"/>
                    <a:pt x="43" y="205"/>
                    <a:pt x="44" y="205"/>
                  </a:cubicBezTo>
                  <a:cubicBezTo>
                    <a:pt x="45" y="206"/>
                    <a:pt x="46" y="206"/>
                    <a:pt x="48" y="205"/>
                  </a:cubicBezTo>
                  <a:cubicBezTo>
                    <a:pt x="102" y="180"/>
                    <a:pt x="102" y="180"/>
                    <a:pt x="102" y="180"/>
                  </a:cubicBezTo>
                  <a:cubicBezTo>
                    <a:pt x="102" y="180"/>
                    <a:pt x="140" y="227"/>
                    <a:pt x="140" y="227"/>
                  </a:cubicBezTo>
                  <a:cubicBezTo>
                    <a:pt x="141" y="228"/>
                    <a:pt x="142" y="229"/>
                    <a:pt x="143" y="229"/>
                  </a:cubicBezTo>
                  <a:cubicBezTo>
                    <a:pt x="144" y="228"/>
                    <a:pt x="145" y="227"/>
                    <a:pt x="145" y="226"/>
                  </a:cubicBezTo>
                  <a:cubicBezTo>
                    <a:pt x="159" y="167"/>
                    <a:pt x="159" y="167"/>
                    <a:pt x="159" y="167"/>
                  </a:cubicBezTo>
                  <a:cubicBezTo>
                    <a:pt x="159" y="167"/>
                    <a:pt x="219" y="167"/>
                    <a:pt x="219" y="167"/>
                  </a:cubicBezTo>
                  <a:cubicBezTo>
                    <a:pt x="221" y="167"/>
                    <a:pt x="222" y="167"/>
                    <a:pt x="223" y="166"/>
                  </a:cubicBezTo>
                  <a:cubicBezTo>
                    <a:pt x="223" y="165"/>
                    <a:pt x="223" y="163"/>
                    <a:pt x="222" y="162"/>
                  </a:cubicBezTo>
                  <a:cubicBezTo>
                    <a:pt x="222" y="162"/>
                    <a:pt x="185" y="115"/>
                    <a:pt x="185" y="115"/>
                  </a:cubicBezTo>
                  <a:cubicBezTo>
                    <a:pt x="185" y="114"/>
                    <a:pt x="223" y="67"/>
                    <a:pt x="223" y="67"/>
                  </a:cubicBezTo>
                  <a:cubicBezTo>
                    <a:pt x="224" y="66"/>
                    <a:pt x="224" y="65"/>
                    <a:pt x="224" y="64"/>
                  </a:cubicBezTo>
                  <a:cubicBezTo>
                    <a:pt x="223" y="63"/>
                    <a:pt x="222" y="62"/>
                    <a:pt x="220" y="62"/>
                  </a:cubicBezTo>
                  <a:cubicBezTo>
                    <a:pt x="205" y="62"/>
                    <a:pt x="205" y="62"/>
                    <a:pt x="205" y="62"/>
                  </a:cubicBezTo>
                  <a:cubicBezTo>
                    <a:pt x="204" y="62"/>
                    <a:pt x="203" y="63"/>
                    <a:pt x="202" y="63"/>
                  </a:cubicBezTo>
                  <a:cubicBezTo>
                    <a:pt x="145" y="124"/>
                    <a:pt x="145" y="124"/>
                    <a:pt x="145" y="124"/>
                  </a:cubicBezTo>
                  <a:cubicBezTo>
                    <a:pt x="145" y="124"/>
                    <a:pt x="144" y="125"/>
                    <a:pt x="144" y="124"/>
                  </a:cubicBezTo>
                  <a:cubicBezTo>
                    <a:pt x="144" y="124"/>
                    <a:pt x="144" y="124"/>
                    <a:pt x="144" y="123"/>
                  </a:cubicBezTo>
                  <a:cubicBezTo>
                    <a:pt x="145" y="122"/>
                    <a:pt x="177" y="83"/>
                    <a:pt x="193" y="64"/>
                  </a:cubicBezTo>
                  <a:cubicBezTo>
                    <a:pt x="193" y="64"/>
                    <a:pt x="193" y="63"/>
                    <a:pt x="193" y="63"/>
                  </a:cubicBezTo>
                  <a:cubicBezTo>
                    <a:pt x="193" y="62"/>
                    <a:pt x="192" y="62"/>
                    <a:pt x="191" y="62"/>
                  </a:cubicBezTo>
                  <a:cubicBezTo>
                    <a:pt x="172" y="62"/>
                    <a:pt x="172" y="62"/>
                    <a:pt x="172" y="62"/>
                  </a:cubicBezTo>
                  <a:cubicBezTo>
                    <a:pt x="170" y="62"/>
                    <a:pt x="168" y="63"/>
                    <a:pt x="167" y="64"/>
                  </a:cubicBezTo>
                  <a:cubicBezTo>
                    <a:pt x="158" y="74"/>
                    <a:pt x="112" y="123"/>
                    <a:pt x="111" y="124"/>
                  </a:cubicBezTo>
                  <a:cubicBezTo>
                    <a:pt x="111" y="124"/>
                    <a:pt x="110" y="125"/>
                    <a:pt x="110" y="124"/>
                  </a:cubicBezTo>
                  <a:cubicBezTo>
                    <a:pt x="110" y="124"/>
                    <a:pt x="110" y="124"/>
                    <a:pt x="110" y="123"/>
                  </a:cubicBezTo>
                  <a:cubicBezTo>
                    <a:pt x="158" y="65"/>
                    <a:pt x="158" y="65"/>
                    <a:pt x="158" y="65"/>
                  </a:cubicBezTo>
                  <a:cubicBezTo>
                    <a:pt x="159" y="64"/>
                    <a:pt x="160" y="63"/>
                    <a:pt x="159" y="62"/>
                  </a:cubicBezTo>
                  <a:cubicBezTo>
                    <a:pt x="159" y="61"/>
                    <a:pt x="147" y="4"/>
                    <a:pt x="146" y="3"/>
                  </a:cubicBezTo>
                  <a:cubicBezTo>
                    <a:pt x="146" y="1"/>
                    <a:pt x="145" y="0"/>
                    <a:pt x="144" y="0"/>
                  </a:cubicBezTo>
                  <a:cubicBezTo>
                    <a:pt x="143" y="0"/>
                    <a:pt x="142" y="0"/>
                    <a:pt x="141" y="2"/>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7" name="Freeform 48">
              <a:extLst>
                <a:ext uri="{FF2B5EF4-FFF2-40B4-BE49-F238E27FC236}">
                  <a16:creationId xmlns:a16="http://schemas.microsoft.com/office/drawing/2014/main" id="{C1ADE5B8-37DF-4ECA-9E56-7869BBA9B8C2}"/>
                </a:ext>
              </a:extLst>
            </p:cNvPr>
            <p:cNvSpPr>
              <a:spLocks noEditPoints="1"/>
            </p:cNvSpPr>
            <p:nvPr/>
          </p:nvSpPr>
          <p:spPr bwMode="auto">
            <a:xfrm>
              <a:off x="4871" y="3790"/>
              <a:ext cx="37" cy="43"/>
            </a:xfrm>
            <a:custGeom>
              <a:avLst/>
              <a:gdLst>
                <a:gd name="T0" fmla="*/ 35 w 47"/>
                <a:gd name="T1" fmla="*/ 52 h 54"/>
                <a:gd name="T2" fmla="*/ 34 w 47"/>
                <a:gd name="T3" fmla="*/ 48 h 54"/>
                <a:gd name="T4" fmla="*/ 18 w 47"/>
                <a:gd name="T5" fmla="*/ 54 h 54"/>
                <a:gd name="T6" fmla="*/ 0 w 47"/>
                <a:gd name="T7" fmla="*/ 38 h 54"/>
                <a:gd name="T8" fmla="*/ 28 w 47"/>
                <a:gd name="T9" fmla="*/ 21 h 54"/>
                <a:gd name="T10" fmla="*/ 31 w 47"/>
                <a:gd name="T11" fmla="*/ 21 h 54"/>
                <a:gd name="T12" fmla="*/ 31 w 47"/>
                <a:gd name="T13" fmla="*/ 18 h 54"/>
                <a:gd name="T14" fmla="*/ 22 w 47"/>
                <a:gd name="T15" fmla="*/ 12 h 54"/>
                <a:gd name="T16" fmla="*/ 7 w 47"/>
                <a:gd name="T17" fmla="*/ 15 h 54"/>
                <a:gd name="T18" fmla="*/ 4 w 47"/>
                <a:gd name="T19" fmla="*/ 3 h 54"/>
                <a:gd name="T20" fmla="*/ 24 w 47"/>
                <a:gd name="T21" fmla="*/ 0 h 54"/>
                <a:gd name="T22" fmla="*/ 47 w 47"/>
                <a:gd name="T23" fmla="*/ 18 h 54"/>
                <a:gd name="T24" fmla="*/ 47 w 47"/>
                <a:gd name="T25" fmla="*/ 52 h 54"/>
                <a:gd name="T26" fmla="*/ 35 w 47"/>
                <a:gd name="T27" fmla="*/ 52 h 54"/>
                <a:gd name="T28" fmla="*/ 31 w 47"/>
                <a:gd name="T29" fmla="*/ 31 h 54"/>
                <a:gd name="T30" fmla="*/ 27 w 47"/>
                <a:gd name="T31" fmla="*/ 31 h 54"/>
                <a:gd name="T32" fmla="*/ 16 w 47"/>
                <a:gd name="T33" fmla="*/ 37 h 54"/>
                <a:gd name="T34" fmla="*/ 22 w 47"/>
                <a:gd name="T35" fmla="*/ 42 h 54"/>
                <a:gd name="T36" fmla="*/ 31 w 47"/>
                <a:gd name="T37" fmla="*/ 38 h 54"/>
                <a:gd name="T38" fmla="*/ 31 w 47"/>
                <a:gd name="T39"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 h="54">
                  <a:moveTo>
                    <a:pt x="35" y="52"/>
                  </a:moveTo>
                  <a:cubicBezTo>
                    <a:pt x="34" y="48"/>
                    <a:pt x="34" y="48"/>
                    <a:pt x="34" y="48"/>
                  </a:cubicBezTo>
                  <a:cubicBezTo>
                    <a:pt x="30" y="52"/>
                    <a:pt x="25" y="54"/>
                    <a:pt x="18" y="54"/>
                  </a:cubicBezTo>
                  <a:cubicBezTo>
                    <a:pt x="8" y="54"/>
                    <a:pt x="0" y="49"/>
                    <a:pt x="0" y="38"/>
                  </a:cubicBezTo>
                  <a:cubicBezTo>
                    <a:pt x="0" y="25"/>
                    <a:pt x="9" y="21"/>
                    <a:pt x="28" y="21"/>
                  </a:cubicBezTo>
                  <a:cubicBezTo>
                    <a:pt x="31" y="21"/>
                    <a:pt x="31" y="21"/>
                    <a:pt x="31" y="21"/>
                  </a:cubicBezTo>
                  <a:cubicBezTo>
                    <a:pt x="31" y="18"/>
                    <a:pt x="31" y="18"/>
                    <a:pt x="31" y="18"/>
                  </a:cubicBezTo>
                  <a:cubicBezTo>
                    <a:pt x="31" y="14"/>
                    <a:pt x="29" y="12"/>
                    <a:pt x="22" y="12"/>
                  </a:cubicBezTo>
                  <a:cubicBezTo>
                    <a:pt x="17" y="12"/>
                    <a:pt x="11" y="13"/>
                    <a:pt x="7" y="15"/>
                  </a:cubicBezTo>
                  <a:cubicBezTo>
                    <a:pt x="4" y="3"/>
                    <a:pt x="4" y="3"/>
                    <a:pt x="4" y="3"/>
                  </a:cubicBezTo>
                  <a:cubicBezTo>
                    <a:pt x="10" y="1"/>
                    <a:pt x="17" y="0"/>
                    <a:pt x="24" y="0"/>
                  </a:cubicBezTo>
                  <a:cubicBezTo>
                    <a:pt x="40" y="0"/>
                    <a:pt x="47" y="5"/>
                    <a:pt x="47" y="18"/>
                  </a:cubicBezTo>
                  <a:cubicBezTo>
                    <a:pt x="47" y="52"/>
                    <a:pt x="47" y="52"/>
                    <a:pt x="47" y="52"/>
                  </a:cubicBezTo>
                  <a:lnTo>
                    <a:pt x="35" y="52"/>
                  </a:lnTo>
                  <a:close/>
                  <a:moveTo>
                    <a:pt x="31" y="31"/>
                  </a:moveTo>
                  <a:cubicBezTo>
                    <a:pt x="27" y="31"/>
                    <a:pt x="27" y="31"/>
                    <a:pt x="27" y="31"/>
                  </a:cubicBezTo>
                  <a:cubicBezTo>
                    <a:pt x="19" y="31"/>
                    <a:pt x="16" y="32"/>
                    <a:pt x="16" y="37"/>
                  </a:cubicBezTo>
                  <a:cubicBezTo>
                    <a:pt x="16" y="40"/>
                    <a:pt x="18" y="42"/>
                    <a:pt x="22" y="42"/>
                  </a:cubicBezTo>
                  <a:cubicBezTo>
                    <a:pt x="26" y="42"/>
                    <a:pt x="29" y="40"/>
                    <a:pt x="31" y="38"/>
                  </a:cubicBezTo>
                  <a:lnTo>
                    <a:pt x="31" y="3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8" name="Freeform 49">
              <a:extLst>
                <a:ext uri="{FF2B5EF4-FFF2-40B4-BE49-F238E27FC236}">
                  <a16:creationId xmlns:a16="http://schemas.microsoft.com/office/drawing/2014/main" id="{D2F72ED3-5223-43C4-AE7A-71E8EBF6F9CD}"/>
                </a:ext>
              </a:extLst>
            </p:cNvPr>
            <p:cNvSpPr>
              <a:spLocks/>
            </p:cNvSpPr>
            <p:nvPr/>
          </p:nvSpPr>
          <p:spPr bwMode="auto">
            <a:xfrm>
              <a:off x="4931" y="3777"/>
              <a:ext cx="47" cy="54"/>
            </a:xfrm>
            <a:custGeom>
              <a:avLst/>
              <a:gdLst>
                <a:gd name="T0" fmla="*/ 29 w 47"/>
                <a:gd name="T1" fmla="*/ 54 h 54"/>
                <a:gd name="T2" fmla="*/ 12 w 47"/>
                <a:gd name="T3" fmla="*/ 18 h 54"/>
                <a:gd name="T4" fmla="*/ 12 w 47"/>
                <a:gd name="T5" fmla="*/ 18 h 54"/>
                <a:gd name="T6" fmla="*/ 12 w 47"/>
                <a:gd name="T7" fmla="*/ 54 h 54"/>
                <a:gd name="T8" fmla="*/ 0 w 47"/>
                <a:gd name="T9" fmla="*/ 54 h 54"/>
                <a:gd name="T10" fmla="*/ 0 w 47"/>
                <a:gd name="T11" fmla="*/ 0 h 54"/>
                <a:gd name="T12" fmla="*/ 17 w 47"/>
                <a:gd name="T13" fmla="*/ 0 h 54"/>
                <a:gd name="T14" fmla="*/ 35 w 47"/>
                <a:gd name="T15" fmla="*/ 35 h 54"/>
                <a:gd name="T16" fmla="*/ 35 w 47"/>
                <a:gd name="T17" fmla="*/ 35 h 54"/>
                <a:gd name="T18" fmla="*/ 35 w 47"/>
                <a:gd name="T19" fmla="*/ 0 h 54"/>
                <a:gd name="T20" fmla="*/ 47 w 47"/>
                <a:gd name="T21" fmla="*/ 0 h 54"/>
                <a:gd name="T22" fmla="*/ 47 w 47"/>
                <a:gd name="T23" fmla="*/ 54 h 54"/>
                <a:gd name="T24" fmla="*/ 29 w 47"/>
                <a:gd name="T2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7" h="54">
                  <a:moveTo>
                    <a:pt x="29" y="54"/>
                  </a:moveTo>
                  <a:lnTo>
                    <a:pt x="12" y="18"/>
                  </a:lnTo>
                  <a:lnTo>
                    <a:pt x="12" y="18"/>
                  </a:lnTo>
                  <a:lnTo>
                    <a:pt x="12" y="54"/>
                  </a:lnTo>
                  <a:lnTo>
                    <a:pt x="0" y="54"/>
                  </a:lnTo>
                  <a:lnTo>
                    <a:pt x="0" y="0"/>
                  </a:lnTo>
                  <a:lnTo>
                    <a:pt x="17" y="0"/>
                  </a:lnTo>
                  <a:lnTo>
                    <a:pt x="35" y="35"/>
                  </a:lnTo>
                  <a:lnTo>
                    <a:pt x="35" y="35"/>
                  </a:lnTo>
                  <a:lnTo>
                    <a:pt x="35" y="0"/>
                  </a:lnTo>
                  <a:lnTo>
                    <a:pt x="47" y="0"/>
                  </a:lnTo>
                  <a:lnTo>
                    <a:pt x="47" y="54"/>
                  </a:lnTo>
                  <a:lnTo>
                    <a:pt x="29" y="5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9" name="Freeform 50">
              <a:extLst>
                <a:ext uri="{FF2B5EF4-FFF2-40B4-BE49-F238E27FC236}">
                  <a16:creationId xmlns:a16="http://schemas.microsoft.com/office/drawing/2014/main" id="{B228658E-0A0A-44A2-87EE-9DA738714BBC}"/>
                </a:ext>
              </a:extLst>
            </p:cNvPr>
            <p:cNvSpPr>
              <a:spLocks noEditPoints="1"/>
            </p:cNvSpPr>
            <p:nvPr/>
          </p:nvSpPr>
          <p:spPr bwMode="auto">
            <a:xfrm>
              <a:off x="4982" y="3777"/>
              <a:ext cx="53" cy="54"/>
            </a:xfrm>
            <a:custGeom>
              <a:avLst/>
              <a:gdLst>
                <a:gd name="T0" fmla="*/ 48 w 67"/>
                <a:gd name="T1" fmla="*/ 68 h 68"/>
                <a:gd name="T2" fmla="*/ 44 w 67"/>
                <a:gd name="T3" fmla="*/ 54 h 68"/>
                <a:gd name="T4" fmla="*/ 20 w 67"/>
                <a:gd name="T5" fmla="*/ 54 h 68"/>
                <a:gd name="T6" fmla="*/ 17 w 67"/>
                <a:gd name="T7" fmla="*/ 68 h 68"/>
                <a:gd name="T8" fmla="*/ 0 w 67"/>
                <a:gd name="T9" fmla="*/ 68 h 68"/>
                <a:gd name="T10" fmla="*/ 23 w 67"/>
                <a:gd name="T11" fmla="*/ 0 h 68"/>
                <a:gd name="T12" fmla="*/ 44 w 67"/>
                <a:gd name="T13" fmla="*/ 0 h 68"/>
                <a:gd name="T14" fmla="*/ 67 w 67"/>
                <a:gd name="T15" fmla="*/ 68 h 68"/>
                <a:gd name="T16" fmla="*/ 48 w 67"/>
                <a:gd name="T17" fmla="*/ 68 h 68"/>
                <a:gd name="T18" fmla="*/ 32 w 67"/>
                <a:gd name="T19" fmla="*/ 16 h 68"/>
                <a:gd name="T20" fmla="*/ 32 w 67"/>
                <a:gd name="T21" fmla="*/ 16 h 68"/>
                <a:gd name="T22" fmla="*/ 24 w 67"/>
                <a:gd name="T23" fmla="*/ 41 h 68"/>
                <a:gd name="T24" fmla="*/ 41 w 67"/>
                <a:gd name="T25" fmla="*/ 41 h 68"/>
                <a:gd name="T26" fmla="*/ 32 w 67"/>
                <a:gd name="T27" fmla="*/ 16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8">
                  <a:moveTo>
                    <a:pt x="48" y="68"/>
                  </a:moveTo>
                  <a:cubicBezTo>
                    <a:pt x="47" y="64"/>
                    <a:pt x="45" y="59"/>
                    <a:pt x="44" y="54"/>
                  </a:cubicBezTo>
                  <a:cubicBezTo>
                    <a:pt x="20" y="54"/>
                    <a:pt x="20" y="54"/>
                    <a:pt x="20" y="54"/>
                  </a:cubicBezTo>
                  <a:cubicBezTo>
                    <a:pt x="19" y="59"/>
                    <a:pt x="18" y="64"/>
                    <a:pt x="17" y="68"/>
                  </a:cubicBezTo>
                  <a:cubicBezTo>
                    <a:pt x="0" y="68"/>
                    <a:pt x="0" y="68"/>
                    <a:pt x="0" y="68"/>
                  </a:cubicBezTo>
                  <a:cubicBezTo>
                    <a:pt x="6" y="45"/>
                    <a:pt x="14" y="24"/>
                    <a:pt x="23" y="0"/>
                  </a:cubicBezTo>
                  <a:cubicBezTo>
                    <a:pt x="44" y="0"/>
                    <a:pt x="44" y="0"/>
                    <a:pt x="44" y="0"/>
                  </a:cubicBezTo>
                  <a:cubicBezTo>
                    <a:pt x="53" y="23"/>
                    <a:pt x="61" y="46"/>
                    <a:pt x="67" y="68"/>
                  </a:cubicBezTo>
                  <a:lnTo>
                    <a:pt x="48" y="68"/>
                  </a:lnTo>
                  <a:close/>
                  <a:moveTo>
                    <a:pt x="32" y="16"/>
                  </a:moveTo>
                  <a:cubicBezTo>
                    <a:pt x="32" y="16"/>
                    <a:pt x="32" y="16"/>
                    <a:pt x="32" y="16"/>
                  </a:cubicBezTo>
                  <a:cubicBezTo>
                    <a:pt x="29" y="25"/>
                    <a:pt x="27" y="33"/>
                    <a:pt x="24" y="41"/>
                  </a:cubicBezTo>
                  <a:cubicBezTo>
                    <a:pt x="41" y="41"/>
                    <a:pt x="41" y="41"/>
                    <a:pt x="41" y="41"/>
                  </a:cubicBezTo>
                  <a:cubicBezTo>
                    <a:pt x="38" y="33"/>
                    <a:pt x="35" y="25"/>
                    <a:pt x="3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0" name="Freeform 51">
              <a:extLst>
                <a:ext uri="{FF2B5EF4-FFF2-40B4-BE49-F238E27FC236}">
                  <a16:creationId xmlns:a16="http://schemas.microsoft.com/office/drawing/2014/main" id="{131758E1-AD03-4CD8-A950-11C0FE3F81C5}"/>
                </a:ext>
              </a:extLst>
            </p:cNvPr>
            <p:cNvSpPr>
              <a:spLocks noEditPoints="1"/>
            </p:cNvSpPr>
            <p:nvPr/>
          </p:nvSpPr>
          <p:spPr bwMode="auto">
            <a:xfrm>
              <a:off x="5039" y="3777"/>
              <a:ext cx="41" cy="54"/>
            </a:xfrm>
            <a:custGeom>
              <a:avLst/>
              <a:gdLst>
                <a:gd name="T0" fmla="*/ 23 w 52"/>
                <a:gd name="T1" fmla="*/ 68 h 68"/>
                <a:gd name="T2" fmla="*/ 0 w 52"/>
                <a:gd name="T3" fmla="*/ 68 h 68"/>
                <a:gd name="T4" fmla="*/ 0 w 52"/>
                <a:gd name="T5" fmla="*/ 0 h 68"/>
                <a:gd name="T6" fmla="*/ 23 w 52"/>
                <a:gd name="T7" fmla="*/ 0 h 68"/>
                <a:gd name="T8" fmla="*/ 48 w 52"/>
                <a:gd name="T9" fmla="*/ 17 h 68"/>
                <a:gd name="T10" fmla="*/ 38 w 52"/>
                <a:gd name="T11" fmla="*/ 31 h 68"/>
                <a:gd name="T12" fmla="*/ 52 w 52"/>
                <a:gd name="T13" fmla="*/ 47 h 68"/>
                <a:gd name="T14" fmla="*/ 23 w 52"/>
                <a:gd name="T15" fmla="*/ 68 h 68"/>
                <a:gd name="T16" fmla="*/ 22 w 52"/>
                <a:gd name="T17" fmla="*/ 12 h 68"/>
                <a:gd name="T18" fmla="*/ 16 w 52"/>
                <a:gd name="T19" fmla="*/ 12 h 68"/>
                <a:gd name="T20" fmla="*/ 16 w 52"/>
                <a:gd name="T21" fmla="*/ 27 h 68"/>
                <a:gd name="T22" fmla="*/ 23 w 52"/>
                <a:gd name="T23" fmla="*/ 27 h 68"/>
                <a:gd name="T24" fmla="*/ 31 w 52"/>
                <a:gd name="T25" fmla="*/ 20 h 68"/>
                <a:gd name="T26" fmla="*/ 22 w 52"/>
                <a:gd name="T27" fmla="*/ 12 h 68"/>
                <a:gd name="T28" fmla="*/ 23 w 52"/>
                <a:gd name="T29" fmla="*/ 39 h 68"/>
                <a:gd name="T30" fmla="*/ 16 w 52"/>
                <a:gd name="T31" fmla="*/ 39 h 68"/>
                <a:gd name="T32" fmla="*/ 16 w 52"/>
                <a:gd name="T33" fmla="*/ 55 h 68"/>
                <a:gd name="T34" fmla="*/ 24 w 52"/>
                <a:gd name="T35" fmla="*/ 55 h 68"/>
                <a:gd name="T36" fmla="*/ 34 w 52"/>
                <a:gd name="T37" fmla="*/ 48 h 68"/>
                <a:gd name="T38" fmla="*/ 23 w 52"/>
                <a:gd name="T39" fmla="*/ 3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68">
                  <a:moveTo>
                    <a:pt x="23" y="68"/>
                  </a:moveTo>
                  <a:cubicBezTo>
                    <a:pt x="0" y="68"/>
                    <a:pt x="0" y="68"/>
                    <a:pt x="0" y="68"/>
                  </a:cubicBezTo>
                  <a:cubicBezTo>
                    <a:pt x="0" y="0"/>
                    <a:pt x="0" y="0"/>
                    <a:pt x="0" y="0"/>
                  </a:cubicBezTo>
                  <a:cubicBezTo>
                    <a:pt x="23" y="0"/>
                    <a:pt x="23" y="0"/>
                    <a:pt x="23" y="0"/>
                  </a:cubicBezTo>
                  <a:cubicBezTo>
                    <a:pt x="38" y="0"/>
                    <a:pt x="48" y="5"/>
                    <a:pt x="48" y="17"/>
                  </a:cubicBezTo>
                  <a:cubicBezTo>
                    <a:pt x="48" y="24"/>
                    <a:pt x="44" y="29"/>
                    <a:pt x="38" y="31"/>
                  </a:cubicBezTo>
                  <a:cubicBezTo>
                    <a:pt x="46" y="32"/>
                    <a:pt x="52" y="38"/>
                    <a:pt x="52" y="47"/>
                  </a:cubicBezTo>
                  <a:cubicBezTo>
                    <a:pt x="52" y="63"/>
                    <a:pt x="38" y="68"/>
                    <a:pt x="23" y="68"/>
                  </a:cubicBezTo>
                  <a:close/>
                  <a:moveTo>
                    <a:pt x="22" y="12"/>
                  </a:moveTo>
                  <a:cubicBezTo>
                    <a:pt x="16" y="12"/>
                    <a:pt x="16" y="12"/>
                    <a:pt x="16" y="12"/>
                  </a:cubicBezTo>
                  <a:cubicBezTo>
                    <a:pt x="16" y="27"/>
                    <a:pt x="16" y="27"/>
                    <a:pt x="16" y="27"/>
                  </a:cubicBezTo>
                  <a:cubicBezTo>
                    <a:pt x="23" y="27"/>
                    <a:pt x="23" y="27"/>
                    <a:pt x="23" y="27"/>
                  </a:cubicBezTo>
                  <a:cubicBezTo>
                    <a:pt x="28" y="27"/>
                    <a:pt x="31" y="24"/>
                    <a:pt x="31" y="20"/>
                  </a:cubicBezTo>
                  <a:cubicBezTo>
                    <a:pt x="31" y="15"/>
                    <a:pt x="28" y="12"/>
                    <a:pt x="22" y="12"/>
                  </a:cubicBezTo>
                  <a:close/>
                  <a:moveTo>
                    <a:pt x="23" y="39"/>
                  </a:moveTo>
                  <a:cubicBezTo>
                    <a:pt x="16" y="39"/>
                    <a:pt x="16" y="39"/>
                    <a:pt x="16" y="39"/>
                  </a:cubicBezTo>
                  <a:cubicBezTo>
                    <a:pt x="16" y="55"/>
                    <a:pt x="16" y="55"/>
                    <a:pt x="16" y="55"/>
                  </a:cubicBezTo>
                  <a:cubicBezTo>
                    <a:pt x="24" y="55"/>
                    <a:pt x="24" y="55"/>
                    <a:pt x="24" y="55"/>
                  </a:cubicBezTo>
                  <a:cubicBezTo>
                    <a:pt x="30" y="55"/>
                    <a:pt x="34" y="53"/>
                    <a:pt x="34" y="48"/>
                  </a:cubicBezTo>
                  <a:cubicBezTo>
                    <a:pt x="34" y="42"/>
                    <a:pt x="31" y="39"/>
                    <a:pt x="23" y="3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1" name="Freeform 52">
              <a:extLst>
                <a:ext uri="{FF2B5EF4-FFF2-40B4-BE49-F238E27FC236}">
                  <a16:creationId xmlns:a16="http://schemas.microsoft.com/office/drawing/2014/main" id="{02924C5E-925B-4599-868D-E32897541604}"/>
                </a:ext>
              </a:extLst>
            </p:cNvPr>
            <p:cNvSpPr>
              <a:spLocks/>
            </p:cNvSpPr>
            <p:nvPr/>
          </p:nvSpPr>
          <p:spPr bwMode="auto">
            <a:xfrm>
              <a:off x="5097" y="3790"/>
              <a:ext cx="32" cy="43"/>
            </a:xfrm>
            <a:custGeom>
              <a:avLst/>
              <a:gdLst>
                <a:gd name="T0" fmla="*/ 24 w 40"/>
                <a:gd name="T1" fmla="*/ 54 h 54"/>
                <a:gd name="T2" fmla="*/ 0 w 40"/>
                <a:gd name="T3" fmla="*/ 28 h 54"/>
                <a:gd name="T4" fmla="*/ 26 w 40"/>
                <a:gd name="T5" fmla="*/ 0 h 54"/>
                <a:gd name="T6" fmla="*/ 39 w 40"/>
                <a:gd name="T7" fmla="*/ 3 h 54"/>
                <a:gd name="T8" fmla="*/ 36 w 40"/>
                <a:gd name="T9" fmla="*/ 15 h 54"/>
                <a:gd name="T10" fmla="*/ 28 w 40"/>
                <a:gd name="T11" fmla="*/ 13 h 54"/>
                <a:gd name="T12" fmla="*/ 17 w 40"/>
                <a:gd name="T13" fmla="*/ 27 h 54"/>
                <a:gd name="T14" fmla="*/ 28 w 40"/>
                <a:gd name="T15" fmla="*/ 40 h 54"/>
                <a:gd name="T16" fmla="*/ 37 w 40"/>
                <a:gd name="T17" fmla="*/ 38 h 54"/>
                <a:gd name="T18" fmla="*/ 40 w 40"/>
                <a:gd name="T19" fmla="*/ 50 h 54"/>
                <a:gd name="T20" fmla="*/ 24 w 40"/>
                <a:gd name="T21"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 h="54">
                  <a:moveTo>
                    <a:pt x="24" y="54"/>
                  </a:moveTo>
                  <a:cubicBezTo>
                    <a:pt x="8" y="54"/>
                    <a:pt x="0" y="44"/>
                    <a:pt x="0" y="28"/>
                  </a:cubicBezTo>
                  <a:cubicBezTo>
                    <a:pt x="0" y="10"/>
                    <a:pt x="10" y="0"/>
                    <a:pt x="26" y="0"/>
                  </a:cubicBezTo>
                  <a:cubicBezTo>
                    <a:pt x="30" y="0"/>
                    <a:pt x="35" y="1"/>
                    <a:pt x="39" y="3"/>
                  </a:cubicBezTo>
                  <a:cubicBezTo>
                    <a:pt x="36" y="15"/>
                    <a:pt x="36" y="15"/>
                    <a:pt x="36" y="15"/>
                  </a:cubicBezTo>
                  <a:cubicBezTo>
                    <a:pt x="33" y="14"/>
                    <a:pt x="30" y="13"/>
                    <a:pt x="28" y="13"/>
                  </a:cubicBezTo>
                  <a:cubicBezTo>
                    <a:pt x="20" y="13"/>
                    <a:pt x="17" y="18"/>
                    <a:pt x="17" y="27"/>
                  </a:cubicBezTo>
                  <a:cubicBezTo>
                    <a:pt x="17" y="35"/>
                    <a:pt x="20" y="40"/>
                    <a:pt x="28" y="40"/>
                  </a:cubicBezTo>
                  <a:cubicBezTo>
                    <a:pt x="31" y="40"/>
                    <a:pt x="34" y="39"/>
                    <a:pt x="37" y="38"/>
                  </a:cubicBezTo>
                  <a:cubicBezTo>
                    <a:pt x="40" y="50"/>
                    <a:pt x="40" y="50"/>
                    <a:pt x="40" y="50"/>
                  </a:cubicBezTo>
                  <a:cubicBezTo>
                    <a:pt x="35" y="52"/>
                    <a:pt x="30" y="54"/>
                    <a:pt x="24"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2" name="Freeform 53">
              <a:extLst>
                <a:ext uri="{FF2B5EF4-FFF2-40B4-BE49-F238E27FC236}">
                  <a16:creationId xmlns:a16="http://schemas.microsoft.com/office/drawing/2014/main" id="{9C880103-F52D-479A-8DA1-FA933C9D3511}"/>
                </a:ext>
              </a:extLst>
            </p:cNvPr>
            <p:cNvSpPr>
              <a:spLocks noEditPoints="1"/>
            </p:cNvSpPr>
            <p:nvPr/>
          </p:nvSpPr>
          <p:spPr bwMode="auto">
            <a:xfrm>
              <a:off x="5130" y="3790"/>
              <a:ext cx="43" cy="43"/>
            </a:xfrm>
            <a:custGeom>
              <a:avLst/>
              <a:gdLst>
                <a:gd name="T0" fmla="*/ 26 w 54"/>
                <a:gd name="T1" fmla="*/ 54 h 54"/>
                <a:gd name="T2" fmla="*/ 0 w 54"/>
                <a:gd name="T3" fmla="*/ 28 h 54"/>
                <a:gd name="T4" fmla="*/ 27 w 54"/>
                <a:gd name="T5" fmla="*/ 0 h 54"/>
                <a:gd name="T6" fmla="*/ 54 w 54"/>
                <a:gd name="T7" fmla="*/ 26 h 54"/>
                <a:gd name="T8" fmla="*/ 26 w 54"/>
                <a:gd name="T9" fmla="*/ 54 h 54"/>
                <a:gd name="T10" fmla="*/ 27 w 54"/>
                <a:gd name="T11" fmla="*/ 13 h 54"/>
                <a:gd name="T12" fmla="*/ 17 w 54"/>
                <a:gd name="T13" fmla="*/ 26 h 54"/>
                <a:gd name="T14" fmla="*/ 27 w 54"/>
                <a:gd name="T15" fmla="*/ 41 h 54"/>
                <a:gd name="T16" fmla="*/ 37 w 54"/>
                <a:gd name="T17" fmla="*/ 27 h 54"/>
                <a:gd name="T18" fmla="*/ 27 w 54"/>
                <a:gd name="T19" fmla="*/ 13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 h="54">
                  <a:moveTo>
                    <a:pt x="26" y="54"/>
                  </a:moveTo>
                  <a:cubicBezTo>
                    <a:pt x="8" y="54"/>
                    <a:pt x="0" y="44"/>
                    <a:pt x="0" y="28"/>
                  </a:cubicBezTo>
                  <a:cubicBezTo>
                    <a:pt x="0" y="10"/>
                    <a:pt x="9" y="0"/>
                    <a:pt x="27" y="0"/>
                  </a:cubicBezTo>
                  <a:cubicBezTo>
                    <a:pt x="45" y="0"/>
                    <a:pt x="54" y="10"/>
                    <a:pt x="54" y="26"/>
                  </a:cubicBezTo>
                  <a:cubicBezTo>
                    <a:pt x="54" y="43"/>
                    <a:pt x="44" y="54"/>
                    <a:pt x="26" y="54"/>
                  </a:cubicBezTo>
                  <a:close/>
                  <a:moveTo>
                    <a:pt x="27" y="13"/>
                  </a:moveTo>
                  <a:cubicBezTo>
                    <a:pt x="20" y="13"/>
                    <a:pt x="17" y="18"/>
                    <a:pt x="17" y="26"/>
                  </a:cubicBezTo>
                  <a:cubicBezTo>
                    <a:pt x="17" y="37"/>
                    <a:pt x="20" y="41"/>
                    <a:pt x="27" y="41"/>
                  </a:cubicBezTo>
                  <a:cubicBezTo>
                    <a:pt x="34" y="41"/>
                    <a:pt x="37" y="35"/>
                    <a:pt x="37" y="27"/>
                  </a:cubicBezTo>
                  <a:cubicBezTo>
                    <a:pt x="37" y="17"/>
                    <a:pt x="34" y="13"/>
                    <a:pt x="27"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3" name="Freeform 59">
              <a:extLst>
                <a:ext uri="{FF2B5EF4-FFF2-40B4-BE49-F238E27FC236}">
                  <a16:creationId xmlns:a16="http://schemas.microsoft.com/office/drawing/2014/main" id="{90A218DD-4AF2-4B91-930F-939C81DB5E39}"/>
                </a:ext>
              </a:extLst>
            </p:cNvPr>
            <p:cNvSpPr>
              <a:spLocks/>
            </p:cNvSpPr>
            <p:nvPr/>
          </p:nvSpPr>
          <p:spPr bwMode="auto">
            <a:xfrm>
              <a:off x="5177" y="3790"/>
              <a:ext cx="64" cy="41"/>
            </a:xfrm>
            <a:custGeom>
              <a:avLst/>
              <a:gdLst>
                <a:gd name="T0" fmla="*/ 63 w 80"/>
                <a:gd name="T1" fmla="*/ 52 h 52"/>
                <a:gd name="T2" fmla="*/ 63 w 80"/>
                <a:gd name="T3" fmla="*/ 23 h 52"/>
                <a:gd name="T4" fmla="*/ 57 w 80"/>
                <a:gd name="T5" fmla="*/ 13 h 52"/>
                <a:gd name="T6" fmla="*/ 48 w 80"/>
                <a:gd name="T7" fmla="*/ 19 h 52"/>
                <a:gd name="T8" fmla="*/ 48 w 80"/>
                <a:gd name="T9" fmla="*/ 52 h 52"/>
                <a:gd name="T10" fmla="*/ 32 w 80"/>
                <a:gd name="T11" fmla="*/ 52 h 52"/>
                <a:gd name="T12" fmla="*/ 32 w 80"/>
                <a:gd name="T13" fmla="*/ 23 h 52"/>
                <a:gd name="T14" fmla="*/ 26 w 80"/>
                <a:gd name="T15" fmla="*/ 13 h 52"/>
                <a:gd name="T16" fmla="*/ 17 w 80"/>
                <a:gd name="T17" fmla="*/ 19 h 52"/>
                <a:gd name="T18" fmla="*/ 17 w 80"/>
                <a:gd name="T19" fmla="*/ 52 h 52"/>
                <a:gd name="T20" fmla="*/ 0 w 80"/>
                <a:gd name="T21" fmla="*/ 52 h 52"/>
                <a:gd name="T22" fmla="*/ 0 w 80"/>
                <a:gd name="T23" fmla="*/ 1 h 52"/>
                <a:gd name="T24" fmla="*/ 12 w 80"/>
                <a:gd name="T25" fmla="*/ 1 h 52"/>
                <a:gd name="T26" fmla="*/ 14 w 80"/>
                <a:gd name="T27" fmla="*/ 7 h 52"/>
                <a:gd name="T28" fmla="*/ 30 w 80"/>
                <a:gd name="T29" fmla="*/ 0 h 52"/>
                <a:gd name="T30" fmla="*/ 45 w 80"/>
                <a:gd name="T31" fmla="*/ 7 h 52"/>
                <a:gd name="T32" fmla="*/ 61 w 80"/>
                <a:gd name="T33" fmla="*/ 0 h 52"/>
                <a:gd name="T34" fmla="*/ 80 w 80"/>
                <a:gd name="T35" fmla="*/ 20 h 52"/>
                <a:gd name="T36" fmla="*/ 80 w 80"/>
                <a:gd name="T37" fmla="*/ 52 h 52"/>
                <a:gd name="T38" fmla="*/ 63 w 80"/>
                <a:gd name="T39"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0" h="52">
                  <a:moveTo>
                    <a:pt x="63" y="52"/>
                  </a:moveTo>
                  <a:cubicBezTo>
                    <a:pt x="63" y="23"/>
                    <a:pt x="63" y="23"/>
                    <a:pt x="63" y="23"/>
                  </a:cubicBezTo>
                  <a:cubicBezTo>
                    <a:pt x="63" y="17"/>
                    <a:pt x="62" y="13"/>
                    <a:pt x="57" y="13"/>
                  </a:cubicBezTo>
                  <a:cubicBezTo>
                    <a:pt x="53" y="13"/>
                    <a:pt x="51" y="15"/>
                    <a:pt x="48" y="19"/>
                  </a:cubicBezTo>
                  <a:cubicBezTo>
                    <a:pt x="48" y="52"/>
                    <a:pt x="48" y="52"/>
                    <a:pt x="48" y="52"/>
                  </a:cubicBezTo>
                  <a:cubicBezTo>
                    <a:pt x="32" y="52"/>
                    <a:pt x="32" y="52"/>
                    <a:pt x="32" y="52"/>
                  </a:cubicBezTo>
                  <a:cubicBezTo>
                    <a:pt x="32" y="23"/>
                    <a:pt x="32" y="23"/>
                    <a:pt x="32" y="23"/>
                  </a:cubicBezTo>
                  <a:cubicBezTo>
                    <a:pt x="32" y="17"/>
                    <a:pt x="30" y="13"/>
                    <a:pt x="26" y="13"/>
                  </a:cubicBezTo>
                  <a:cubicBezTo>
                    <a:pt x="22" y="13"/>
                    <a:pt x="20" y="15"/>
                    <a:pt x="17" y="19"/>
                  </a:cubicBezTo>
                  <a:cubicBezTo>
                    <a:pt x="17" y="52"/>
                    <a:pt x="17" y="52"/>
                    <a:pt x="17" y="52"/>
                  </a:cubicBezTo>
                  <a:cubicBezTo>
                    <a:pt x="0" y="52"/>
                    <a:pt x="0" y="52"/>
                    <a:pt x="0" y="52"/>
                  </a:cubicBezTo>
                  <a:cubicBezTo>
                    <a:pt x="0" y="1"/>
                    <a:pt x="0" y="1"/>
                    <a:pt x="0" y="1"/>
                  </a:cubicBezTo>
                  <a:cubicBezTo>
                    <a:pt x="12" y="1"/>
                    <a:pt x="12" y="1"/>
                    <a:pt x="12" y="1"/>
                  </a:cubicBezTo>
                  <a:cubicBezTo>
                    <a:pt x="14" y="7"/>
                    <a:pt x="14" y="7"/>
                    <a:pt x="14" y="7"/>
                  </a:cubicBezTo>
                  <a:cubicBezTo>
                    <a:pt x="18" y="2"/>
                    <a:pt x="23" y="0"/>
                    <a:pt x="30" y="0"/>
                  </a:cubicBezTo>
                  <a:cubicBezTo>
                    <a:pt x="37" y="0"/>
                    <a:pt x="42" y="2"/>
                    <a:pt x="45" y="7"/>
                  </a:cubicBezTo>
                  <a:cubicBezTo>
                    <a:pt x="50" y="2"/>
                    <a:pt x="54" y="0"/>
                    <a:pt x="61" y="0"/>
                  </a:cubicBezTo>
                  <a:cubicBezTo>
                    <a:pt x="74" y="0"/>
                    <a:pt x="80" y="7"/>
                    <a:pt x="80" y="20"/>
                  </a:cubicBezTo>
                  <a:cubicBezTo>
                    <a:pt x="80" y="52"/>
                    <a:pt x="80" y="52"/>
                    <a:pt x="80" y="52"/>
                  </a:cubicBezTo>
                  <a:lnTo>
                    <a:pt x="63" y="5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4" name="Freeform 60">
              <a:extLst>
                <a:ext uri="{FF2B5EF4-FFF2-40B4-BE49-F238E27FC236}">
                  <a16:creationId xmlns:a16="http://schemas.microsoft.com/office/drawing/2014/main" id="{5515417F-03C0-4B25-A2B8-939857CDADD5}"/>
                </a:ext>
              </a:extLst>
            </p:cNvPr>
            <p:cNvSpPr>
              <a:spLocks noEditPoints="1"/>
            </p:cNvSpPr>
            <p:nvPr/>
          </p:nvSpPr>
          <p:spPr bwMode="auto">
            <a:xfrm>
              <a:off x="5247" y="3790"/>
              <a:ext cx="40" cy="57"/>
            </a:xfrm>
            <a:custGeom>
              <a:avLst/>
              <a:gdLst>
                <a:gd name="T0" fmla="*/ 24 w 51"/>
                <a:gd name="T1" fmla="*/ 53 h 72"/>
                <a:gd name="T2" fmla="*/ 16 w 51"/>
                <a:gd name="T3" fmla="*/ 53 h 72"/>
                <a:gd name="T4" fmla="*/ 16 w 51"/>
                <a:gd name="T5" fmla="*/ 72 h 72"/>
                <a:gd name="T6" fmla="*/ 0 w 51"/>
                <a:gd name="T7" fmla="*/ 72 h 72"/>
                <a:gd name="T8" fmla="*/ 0 w 51"/>
                <a:gd name="T9" fmla="*/ 1 h 72"/>
                <a:gd name="T10" fmla="*/ 12 w 51"/>
                <a:gd name="T11" fmla="*/ 1 h 72"/>
                <a:gd name="T12" fmla="*/ 13 w 51"/>
                <a:gd name="T13" fmla="*/ 7 h 72"/>
                <a:gd name="T14" fmla="*/ 29 w 51"/>
                <a:gd name="T15" fmla="*/ 0 h 72"/>
                <a:gd name="T16" fmla="*/ 51 w 51"/>
                <a:gd name="T17" fmla="*/ 25 h 72"/>
                <a:gd name="T18" fmla="*/ 24 w 51"/>
                <a:gd name="T19" fmla="*/ 53 h 72"/>
                <a:gd name="T20" fmla="*/ 26 w 51"/>
                <a:gd name="T21" fmla="*/ 13 h 72"/>
                <a:gd name="T22" fmla="*/ 16 w 51"/>
                <a:gd name="T23" fmla="*/ 19 h 72"/>
                <a:gd name="T24" fmla="*/ 16 w 51"/>
                <a:gd name="T25" fmla="*/ 38 h 72"/>
                <a:gd name="T26" fmla="*/ 24 w 51"/>
                <a:gd name="T27" fmla="*/ 40 h 72"/>
                <a:gd name="T28" fmla="*/ 34 w 51"/>
                <a:gd name="T29" fmla="*/ 27 h 72"/>
                <a:gd name="T30" fmla="*/ 26 w 51"/>
                <a:gd name="T31" fmla="*/ 1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72">
                  <a:moveTo>
                    <a:pt x="24" y="53"/>
                  </a:moveTo>
                  <a:cubicBezTo>
                    <a:pt x="22" y="53"/>
                    <a:pt x="19" y="53"/>
                    <a:pt x="16" y="53"/>
                  </a:cubicBezTo>
                  <a:cubicBezTo>
                    <a:pt x="16" y="72"/>
                    <a:pt x="16" y="72"/>
                    <a:pt x="16" y="72"/>
                  </a:cubicBezTo>
                  <a:cubicBezTo>
                    <a:pt x="0" y="72"/>
                    <a:pt x="0" y="72"/>
                    <a:pt x="0" y="72"/>
                  </a:cubicBezTo>
                  <a:cubicBezTo>
                    <a:pt x="0" y="1"/>
                    <a:pt x="0" y="1"/>
                    <a:pt x="0" y="1"/>
                  </a:cubicBezTo>
                  <a:cubicBezTo>
                    <a:pt x="12" y="1"/>
                    <a:pt x="12" y="1"/>
                    <a:pt x="12" y="1"/>
                  </a:cubicBezTo>
                  <a:cubicBezTo>
                    <a:pt x="13" y="7"/>
                    <a:pt x="13" y="7"/>
                    <a:pt x="13" y="7"/>
                  </a:cubicBezTo>
                  <a:cubicBezTo>
                    <a:pt x="18" y="2"/>
                    <a:pt x="23" y="0"/>
                    <a:pt x="29" y="0"/>
                  </a:cubicBezTo>
                  <a:cubicBezTo>
                    <a:pt x="44" y="0"/>
                    <a:pt x="51" y="10"/>
                    <a:pt x="51" y="25"/>
                  </a:cubicBezTo>
                  <a:cubicBezTo>
                    <a:pt x="51" y="41"/>
                    <a:pt x="43" y="53"/>
                    <a:pt x="24" y="53"/>
                  </a:cubicBezTo>
                  <a:close/>
                  <a:moveTo>
                    <a:pt x="26" y="13"/>
                  </a:moveTo>
                  <a:cubicBezTo>
                    <a:pt x="22" y="13"/>
                    <a:pt x="20" y="15"/>
                    <a:pt x="16" y="19"/>
                  </a:cubicBezTo>
                  <a:cubicBezTo>
                    <a:pt x="16" y="38"/>
                    <a:pt x="16" y="38"/>
                    <a:pt x="16" y="38"/>
                  </a:cubicBezTo>
                  <a:cubicBezTo>
                    <a:pt x="18" y="40"/>
                    <a:pt x="20" y="40"/>
                    <a:pt x="24" y="40"/>
                  </a:cubicBezTo>
                  <a:cubicBezTo>
                    <a:pt x="30" y="40"/>
                    <a:pt x="34" y="36"/>
                    <a:pt x="34" y="27"/>
                  </a:cubicBezTo>
                  <a:cubicBezTo>
                    <a:pt x="34" y="18"/>
                    <a:pt x="32" y="13"/>
                    <a:pt x="26"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5" name="Freeform 61">
              <a:extLst>
                <a:ext uri="{FF2B5EF4-FFF2-40B4-BE49-F238E27FC236}">
                  <a16:creationId xmlns:a16="http://schemas.microsoft.com/office/drawing/2014/main" id="{31F6E8CC-7FE9-423F-9FAD-7F48370ECC07}"/>
                </a:ext>
              </a:extLst>
            </p:cNvPr>
            <p:cNvSpPr>
              <a:spLocks noEditPoints="1"/>
            </p:cNvSpPr>
            <p:nvPr/>
          </p:nvSpPr>
          <p:spPr bwMode="auto">
            <a:xfrm>
              <a:off x="5290" y="3790"/>
              <a:ext cx="37" cy="43"/>
            </a:xfrm>
            <a:custGeom>
              <a:avLst/>
              <a:gdLst>
                <a:gd name="T0" fmla="*/ 35 w 47"/>
                <a:gd name="T1" fmla="*/ 52 h 54"/>
                <a:gd name="T2" fmla="*/ 34 w 47"/>
                <a:gd name="T3" fmla="*/ 48 h 54"/>
                <a:gd name="T4" fmla="*/ 18 w 47"/>
                <a:gd name="T5" fmla="*/ 54 h 54"/>
                <a:gd name="T6" fmla="*/ 0 w 47"/>
                <a:gd name="T7" fmla="*/ 38 h 54"/>
                <a:gd name="T8" fmla="*/ 28 w 47"/>
                <a:gd name="T9" fmla="*/ 21 h 54"/>
                <a:gd name="T10" fmla="*/ 31 w 47"/>
                <a:gd name="T11" fmla="*/ 21 h 54"/>
                <a:gd name="T12" fmla="*/ 31 w 47"/>
                <a:gd name="T13" fmla="*/ 18 h 54"/>
                <a:gd name="T14" fmla="*/ 22 w 47"/>
                <a:gd name="T15" fmla="*/ 12 h 54"/>
                <a:gd name="T16" fmla="*/ 7 w 47"/>
                <a:gd name="T17" fmla="*/ 15 h 54"/>
                <a:gd name="T18" fmla="*/ 4 w 47"/>
                <a:gd name="T19" fmla="*/ 3 h 54"/>
                <a:gd name="T20" fmla="*/ 24 w 47"/>
                <a:gd name="T21" fmla="*/ 0 h 54"/>
                <a:gd name="T22" fmla="*/ 47 w 47"/>
                <a:gd name="T23" fmla="*/ 18 h 54"/>
                <a:gd name="T24" fmla="*/ 47 w 47"/>
                <a:gd name="T25" fmla="*/ 52 h 54"/>
                <a:gd name="T26" fmla="*/ 35 w 47"/>
                <a:gd name="T27" fmla="*/ 52 h 54"/>
                <a:gd name="T28" fmla="*/ 31 w 47"/>
                <a:gd name="T29" fmla="*/ 31 h 54"/>
                <a:gd name="T30" fmla="*/ 27 w 47"/>
                <a:gd name="T31" fmla="*/ 31 h 54"/>
                <a:gd name="T32" fmla="*/ 16 w 47"/>
                <a:gd name="T33" fmla="*/ 37 h 54"/>
                <a:gd name="T34" fmla="*/ 22 w 47"/>
                <a:gd name="T35" fmla="*/ 42 h 54"/>
                <a:gd name="T36" fmla="*/ 31 w 47"/>
                <a:gd name="T37" fmla="*/ 38 h 54"/>
                <a:gd name="T38" fmla="*/ 31 w 47"/>
                <a:gd name="T39"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 h="54">
                  <a:moveTo>
                    <a:pt x="35" y="52"/>
                  </a:moveTo>
                  <a:cubicBezTo>
                    <a:pt x="34" y="48"/>
                    <a:pt x="34" y="48"/>
                    <a:pt x="34" y="48"/>
                  </a:cubicBezTo>
                  <a:cubicBezTo>
                    <a:pt x="30" y="52"/>
                    <a:pt x="25" y="54"/>
                    <a:pt x="18" y="54"/>
                  </a:cubicBezTo>
                  <a:cubicBezTo>
                    <a:pt x="8" y="54"/>
                    <a:pt x="0" y="49"/>
                    <a:pt x="0" y="38"/>
                  </a:cubicBezTo>
                  <a:cubicBezTo>
                    <a:pt x="0" y="25"/>
                    <a:pt x="9" y="21"/>
                    <a:pt x="28" y="21"/>
                  </a:cubicBezTo>
                  <a:cubicBezTo>
                    <a:pt x="31" y="21"/>
                    <a:pt x="31" y="21"/>
                    <a:pt x="31" y="21"/>
                  </a:cubicBezTo>
                  <a:cubicBezTo>
                    <a:pt x="31" y="18"/>
                    <a:pt x="31" y="18"/>
                    <a:pt x="31" y="18"/>
                  </a:cubicBezTo>
                  <a:cubicBezTo>
                    <a:pt x="31" y="14"/>
                    <a:pt x="29" y="12"/>
                    <a:pt x="22" y="12"/>
                  </a:cubicBezTo>
                  <a:cubicBezTo>
                    <a:pt x="17" y="12"/>
                    <a:pt x="11" y="13"/>
                    <a:pt x="7" y="15"/>
                  </a:cubicBezTo>
                  <a:cubicBezTo>
                    <a:pt x="4" y="3"/>
                    <a:pt x="4" y="3"/>
                    <a:pt x="4" y="3"/>
                  </a:cubicBezTo>
                  <a:cubicBezTo>
                    <a:pt x="9" y="1"/>
                    <a:pt x="17" y="0"/>
                    <a:pt x="24" y="0"/>
                  </a:cubicBezTo>
                  <a:cubicBezTo>
                    <a:pt x="40" y="0"/>
                    <a:pt x="47" y="5"/>
                    <a:pt x="47" y="18"/>
                  </a:cubicBezTo>
                  <a:cubicBezTo>
                    <a:pt x="47" y="52"/>
                    <a:pt x="47" y="52"/>
                    <a:pt x="47" y="52"/>
                  </a:cubicBezTo>
                  <a:lnTo>
                    <a:pt x="35" y="52"/>
                  </a:lnTo>
                  <a:close/>
                  <a:moveTo>
                    <a:pt x="31" y="31"/>
                  </a:moveTo>
                  <a:cubicBezTo>
                    <a:pt x="27" y="31"/>
                    <a:pt x="27" y="31"/>
                    <a:pt x="27" y="31"/>
                  </a:cubicBezTo>
                  <a:cubicBezTo>
                    <a:pt x="19" y="31"/>
                    <a:pt x="16" y="32"/>
                    <a:pt x="16" y="37"/>
                  </a:cubicBezTo>
                  <a:cubicBezTo>
                    <a:pt x="16" y="40"/>
                    <a:pt x="18" y="42"/>
                    <a:pt x="22" y="42"/>
                  </a:cubicBezTo>
                  <a:cubicBezTo>
                    <a:pt x="26" y="42"/>
                    <a:pt x="29" y="40"/>
                    <a:pt x="31" y="38"/>
                  </a:cubicBezTo>
                  <a:lnTo>
                    <a:pt x="31" y="3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6" name="Freeform 62">
              <a:extLst>
                <a:ext uri="{FF2B5EF4-FFF2-40B4-BE49-F238E27FC236}">
                  <a16:creationId xmlns:a16="http://schemas.microsoft.com/office/drawing/2014/main" id="{58DE7AA7-3174-4570-A760-E38BCF274176}"/>
                </a:ext>
              </a:extLst>
            </p:cNvPr>
            <p:cNvSpPr>
              <a:spLocks/>
            </p:cNvSpPr>
            <p:nvPr/>
          </p:nvSpPr>
          <p:spPr bwMode="auto">
            <a:xfrm>
              <a:off x="5334" y="3790"/>
              <a:ext cx="39" cy="41"/>
            </a:xfrm>
            <a:custGeom>
              <a:avLst/>
              <a:gdLst>
                <a:gd name="T0" fmla="*/ 32 w 49"/>
                <a:gd name="T1" fmla="*/ 52 h 52"/>
                <a:gd name="T2" fmla="*/ 32 w 49"/>
                <a:gd name="T3" fmla="*/ 23 h 52"/>
                <a:gd name="T4" fmla="*/ 26 w 49"/>
                <a:gd name="T5" fmla="*/ 13 h 52"/>
                <a:gd name="T6" fmla="*/ 16 w 49"/>
                <a:gd name="T7" fmla="*/ 19 h 52"/>
                <a:gd name="T8" fmla="*/ 16 w 49"/>
                <a:gd name="T9" fmla="*/ 52 h 52"/>
                <a:gd name="T10" fmla="*/ 0 w 49"/>
                <a:gd name="T11" fmla="*/ 52 h 52"/>
                <a:gd name="T12" fmla="*/ 0 w 49"/>
                <a:gd name="T13" fmla="*/ 1 h 52"/>
                <a:gd name="T14" fmla="*/ 12 w 49"/>
                <a:gd name="T15" fmla="*/ 1 h 52"/>
                <a:gd name="T16" fmla="*/ 13 w 49"/>
                <a:gd name="T17" fmla="*/ 7 h 52"/>
                <a:gd name="T18" fmla="*/ 30 w 49"/>
                <a:gd name="T19" fmla="*/ 0 h 52"/>
                <a:gd name="T20" fmla="*/ 49 w 49"/>
                <a:gd name="T21" fmla="*/ 20 h 52"/>
                <a:gd name="T22" fmla="*/ 49 w 49"/>
                <a:gd name="T23" fmla="*/ 52 h 52"/>
                <a:gd name="T24" fmla="*/ 32 w 49"/>
                <a:gd name="T25"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 h="52">
                  <a:moveTo>
                    <a:pt x="32" y="52"/>
                  </a:moveTo>
                  <a:cubicBezTo>
                    <a:pt x="32" y="23"/>
                    <a:pt x="32" y="23"/>
                    <a:pt x="32" y="23"/>
                  </a:cubicBezTo>
                  <a:cubicBezTo>
                    <a:pt x="32" y="17"/>
                    <a:pt x="30" y="13"/>
                    <a:pt x="26" y="13"/>
                  </a:cubicBezTo>
                  <a:cubicBezTo>
                    <a:pt x="22" y="13"/>
                    <a:pt x="19" y="15"/>
                    <a:pt x="16" y="19"/>
                  </a:cubicBezTo>
                  <a:cubicBezTo>
                    <a:pt x="16" y="52"/>
                    <a:pt x="16" y="52"/>
                    <a:pt x="16" y="52"/>
                  </a:cubicBezTo>
                  <a:cubicBezTo>
                    <a:pt x="0" y="52"/>
                    <a:pt x="0" y="52"/>
                    <a:pt x="0" y="52"/>
                  </a:cubicBezTo>
                  <a:cubicBezTo>
                    <a:pt x="0" y="1"/>
                    <a:pt x="0" y="1"/>
                    <a:pt x="0" y="1"/>
                  </a:cubicBezTo>
                  <a:cubicBezTo>
                    <a:pt x="12" y="1"/>
                    <a:pt x="12" y="1"/>
                    <a:pt x="12" y="1"/>
                  </a:cubicBezTo>
                  <a:cubicBezTo>
                    <a:pt x="13" y="7"/>
                    <a:pt x="13" y="7"/>
                    <a:pt x="13" y="7"/>
                  </a:cubicBezTo>
                  <a:cubicBezTo>
                    <a:pt x="18" y="2"/>
                    <a:pt x="23" y="0"/>
                    <a:pt x="30" y="0"/>
                  </a:cubicBezTo>
                  <a:cubicBezTo>
                    <a:pt x="43" y="0"/>
                    <a:pt x="49" y="7"/>
                    <a:pt x="49" y="20"/>
                  </a:cubicBezTo>
                  <a:cubicBezTo>
                    <a:pt x="49" y="52"/>
                    <a:pt x="49" y="52"/>
                    <a:pt x="49" y="52"/>
                  </a:cubicBezTo>
                  <a:lnTo>
                    <a:pt x="32" y="5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7" name="Freeform 63">
              <a:extLst>
                <a:ext uri="{FF2B5EF4-FFF2-40B4-BE49-F238E27FC236}">
                  <a16:creationId xmlns:a16="http://schemas.microsoft.com/office/drawing/2014/main" id="{1599907B-8932-44B2-ACE2-14F3B184B437}"/>
                </a:ext>
              </a:extLst>
            </p:cNvPr>
            <p:cNvSpPr>
              <a:spLocks/>
            </p:cNvSpPr>
            <p:nvPr/>
          </p:nvSpPr>
          <p:spPr bwMode="auto">
            <a:xfrm>
              <a:off x="5374" y="3791"/>
              <a:ext cx="40" cy="57"/>
            </a:xfrm>
            <a:custGeom>
              <a:avLst/>
              <a:gdLst>
                <a:gd name="T0" fmla="*/ 35 w 50"/>
                <a:gd name="T1" fmla="*/ 51 h 72"/>
                <a:gd name="T2" fmla="*/ 9 w 50"/>
                <a:gd name="T3" fmla="*/ 72 h 72"/>
                <a:gd name="T4" fmla="*/ 1 w 50"/>
                <a:gd name="T5" fmla="*/ 71 h 72"/>
                <a:gd name="T6" fmla="*/ 2 w 50"/>
                <a:gd name="T7" fmla="*/ 59 h 72"/>
                <a:gd name="T8" fmla="*/ 8 w 50"/>
                <a:gd name="T9" fmla="*/ 59 h 72"/>
                <a:gd name="T10" fmla="*/ 17 w 50"/>
                <a:gd name="T11" fmla="*/ 51 h 72"/>
                <a:gd name="T12" fmla="*/ 0 w 50"/>
                <a:gd name="T13" fmla="*/ 0 h 72"/>
                <a:gd name="T14" fmla="*/ 17 w 50"/>
                <a:gd name="T15" fmla="*/ 0 h 72"/>
                <a:gd name="T16" fmla="*/ 26 w 50"/>
                <a:gd name="T17" fmla="*/ 35 h 72"/>
                <a:gd name="T18" fmla="*/ 26 w 50"/>
                <a:gd name="T19" fmla="*/ 35 h 72"/>
                <a:gd name="T20" fmla="*/ 34 w 50"/>
                <a:gd name="T21" fmla="*/ 0 h 72"/>
                <a:gd name="T22" fmla="*/ 50 w 50"/>
                <a:gd name="T23" fmla="*/ 0 h 72"/>
                <a:gd name="T24" fmla="*/ 35 w 50"/>
                <a:gd name="T25" fmla="*/ 51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72">
                  <a:moveTo>
                    <a:pt x="35" y="51"/>
                  </a:moveTo>
                  <a:cubicBezTo>
                    <a:pt x="26" y="68"/>
                    <a:pt x="18" y="72"/>
                    <a:pt x="9" y="72"/>
                  </a:cubicBezTo>
                  <a:cubicBezTo>
                    <a:pt x="6" y="72"/>
                    <a:pt x="3" y="72"/>
                    <a:pt x="1" y="71"/>
                  </a:cubicBezTo>
                  <a:cubicBezTo>
                    <a:pt x="2" y="59"/>
                    <a:pt x="2" y="59"/>
                    <a:pt x="2" y="59"/>
                  </a:cubicBezTo>
                  <a:cubicBezTo>
                    <a:pt x="8" y="59"/>
                    <a:pt x="8" y="59"/>
                    <a:pt x="8" y="59"/>
                  </a:cubicBezTo>
                  <a:cubicBezTo>
                    <a:pt x="12" y="59"/>
                    <a:pt x="13" y="57"/>
                    <a:pt x="17" y="51"/>
                  </a:cubicBezTo>
                  <a:cubicBezTo>
                    <a:pt x="10" y="37"/>
                    <a:pt x="4" y="18"/>
                    <a:pt x="0" y="0"/>
                  </a:cubicBezTo>
                  <a:cubicBezTo>
                    <a:pt x="17" y="0"/>
                    <a:pt x="17" y="0"/>
                    <a:pt x="17" y="0"/>
                  </a:cubicBezTo>
                  <a:cubicBezTo>
                    <a:pt x="19" y="12"/>
                    <a:pt x="23" y="24"/>
                    <a:pt x="26" y="35"/>
                  </a:cubicBezTo>
                  <a:cubicBezTo>
                    <a:pt x="26" y="35"/>
                    <a:pt x="26" y="35"/>
                    <a:pt x="26" y="35"/>
                  </a:cubicBezTo>
                  <a:cubicBezTo>
                    <a:pt x="30" y="24"/>
                    <a:pt x="33" y="11"/>
                    <a:pt x="34" y="0"/>
                  </a:cubicBezTo>
                  <a:cubicBezTo>
                    <a:pt x="50" y="0"/>
                    <a:pt x="50" y="0"/>
                    <a:pt x="50" y="0"/>
                  </a:cubicBezTo>
                  <a:cubicBezTo>
                    <a:pt x="45" y="23"/>
                    <a:pt x="40" y="40"/>
                    <a:pt x="35" y="5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grpSp>
      <p:sp>
        <p:nvSpPr>
          <p:cNvPr id="25" name="Freeform 31">
            <a:extLst>
              <a:ext uri="{FF2B5EF4-FFF2-40B4-BE49-F238E27FC236}">
                <a16:creationId xmlns:a16="http://schemas.microsoft.com/office/drawing/2014/main" id="{AC7ED7F6-EF84-4EE4-814A-9371D16D16D6}"/>
              </a:ext>
            </a:extLst>
          </p:cNvPr>
          <p:cNvSpPr>
            <a:spLocks noEditPoints="1"/>
          </p:cNvSpPr>
          <p:nvPr userDrawn="1"/>
        </p:nvSpPr>
        <p:spPr bwMode="auto">
          <a:xfrm>
            <a:off x="1374701" y="1141013"/>
            <a:ext cx="3387423" cy="4548987"/>
          </a:xfrm>
          <a:custGeom>
            <a:avLst/>
            <a:gdLst>
              <a:gd name="T0" fmla="*/ 442 w 885"/>
              <a:gd name="T1" fmla="*/ 1190 h 1190"/>
              <a:gd name="T2" fmla="*/ 0 w 885"/>
              <a:gd name="T3" fmla="*/ 666 h 1190"/>
              <a:gd name="T4" fmla="*/ 442 w 885"/>
              <a:gd name="T5" fmla="*/ 0 h 1190"/>
              <a:gd name="T6" fmla="*/ 885 w 885"/>
              <a:gd name="T7" fmla="*/ 670 h 1190"/>
              <a:gd name="T8" fmla="*/ 738 w 885"/>
              <a:gd name="T9" fmla="*/ 1074 h 1190"/>
              <a:gd name="T10" fmla="*/ 442 w 885"/>
              <a:gd name="T11" fmla="*/ 1190 h 1190"/>
              <a:gd name="T12" fmla="*/ 442 w 885"/>
              <a:gd name="T13" fmla="*/ 84 h 1190"/>
              <a:gd name="T14" fmla="*/ 85 w 885"/>
              <a:gd name="T15" fmla="*/ 666 h 1190"/>
              <a:gd name="T16" fmla="*/ 204 w 885"/>
              <a:gd name="T17" fmla="*/ 1016 h 1190"/>
              <a:gd name="T18" fmla="*/ 442 w 885"/>
              <a:gd name="T19" fmla="*/ 1105 h 1190"/>
              <a:gd name="T20" fmla="*/ 680 w 885"/>
              <a:gd name="T21" fmla="*/ 1013 h 1190"/>
              <a:gd name="T22" fmla="*/ 800 w 885"/>
              <a:gd name="T23" fmla="*/ 670 h 1190"/>
              <a:gd name="T24" fmla="*/ 674 w 885"/>
              <a:gd name="T25" fmla="*/ 265 h 1190"/>
              <a:gd name="T26" fmla="*/ 442 w 885"/>
              <a:gd name="T27" fmla="*/ 84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5" h="1190">
                <a:moveTo>
                  <a:pt x="442" y="1190"/>
                </a:moveTo>
                <a:cubicBezTo>
                  <a:pt x="228" y="1190"/>
                  <a:pt x="0" y="1052"/>
                  <a:pt x="0" y="666"/>
                </a:cubicBezTo>
                <a:cubicBezTo>
                  <a:pt x="0" y="348"/>
                  <a:pt x="231" y="0"/>
                  <a:pt x="442" y="0"/>
                </a:cubicBezTo>
                <a:cubicBezTo>
                  <a:pt x="653" y="0"/>
                  <a:pt x="885" y="351"/>
                  <a:pt x="885" y="670"/>
                </a:cubicBezTo>
                <a:cubicBezTo>
                  <a:pt x="885" y="843"/>
                  <a:pt x="834" y="982"/>
                  <a:pt x="738" y="1074"/>
                </a:cubicBezTo>
                <a:cubicBezTo>
                  <a:pt x="660" y="1149"/>
                  <a:pt x="555" y="1190"/>
                  <a:pt x="442" y="1190"/>
                </a:cubicBezTo>
                <a:moveTo>
                  <a:pt x="442" y="84"/>
                </a:moveTo>
                <a:cubicBezTo>
                  <a:pt x="293" y="84"/>
                  <a:pt x="85" y="377"/>
                  <a:pt x="85" y="666"/>
                </a:cubicBezTo>
                <a:cubicBezTo>
                  <a:pt x="85" y="823"/>
                  <a:pt x="125" y="941"/>
                  <a:pt x="204" y="1016"/>
                </a:cubicBezTo>
                <a:cubicBezTo>
                  <a:pt x="286" y="1094"/>
                  <a:pt x="388" y="1105"/>
                  <a:pt x="442" y="1105"/>
                </a:cubicBezTo>
                <a:cubicBezTo>
                  <a:pt x="495" y="1105"/>
                  <a:pt x="596" y="1093"/>
                  <a:pt x="680" y="1013"/>
                </a:cubicBezTo>
                <a:cubicBezTo>
                  <a:pt x="760" y="936"/>
                  <a:pt x="800" y="821"/>
                  <a:pt x="800" y="670"/>
                </a:cubicBezTo>
                <a:cubicBezTo>
                  <a:pt x="800" y="535"/>
                  <a:pt x="754" y="387"/>
                  <a:pt x="674" y="265"/>
                </a:cubicBezTo>
                <a:cubicBezTo>
                  <a:pt x="601" y="153"/>
                  <a:pt x="512" y="84"/>
                  <a:pt x="442" y="84"/>
                </a:cubicBezTo>
              </a:path>
            </a:pathLst>
          </a:custGeom>
          <a:solidFill>
            <a:schemeClr val="accent1">
              <a:lumMod val="40000"/>
              <a:lumOff val="60000"/>
            </a:schemeClr>
          </a:solidFill>
          <a:ln>
            <a:noFill/>
          </a:ln>
          <a:extLst/>
        </p:spPr>
        <p:txBody>
          <a:bodyPr vert="horz" wrap="square" lIns="91424" tIns="45712" rIns="91424" bIns="45712"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3389869717"/>
      </p:ext>
    </p:extLst>
  </p:cSld>
  <p:clrMapOvr>
    <a:masterClrMapping/>
  </p:clrMapOvr>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with Chart/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2BEFF-526C-42F4-8807-6AA7129066FC}"/>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518F3481-FF83-4190-B9CF-6B280927A677}"/>
              </a:ext>
            </a:extLst>
          </p:cNvPr>
          <p:cNvSpPr>
            <a:spLocks noGrp="1"/>
          </p:cNvSpPr>
          <p:nvPr>
            <p:ph type="ftr" sz="quarter" idx="10"/>
          </p:nvPr>
        </p:nvSpPr>
        <p:spPr/>
        <p:txBody>
          <a:bodyPr/>
          <a:lstStyle/>
          <a:p>
            <a:r>
              <a:rPr lang="en-AU" dirty="0"/>
              <a:t>INTERNAL USE ONLY</a:t>
            </a:r>
          </a:p>
        </p:txBody>
      </p:sp>
      <p:sp>
        <p:nvSpPr>
          <p:cNvPr id="4" name="Slide Number Placeholder 3">
            <a:extLst>
              <a:ext uri="{FF2B5EF4-FFF2-40B4-BE49-F238E27FC236}">
                <a16:creationId xmlns:a16="http://schemas.microsoft.com/office/drawing/2014/main" id="{B27CBFE7-2737-43A6-91DE-6CEE3353A156}"/>
              </a:ext>
            </a:extLst>
          </p:cNvPr>
          <p:cNvSpPr>
            <a:spLocks noGrp="1"/>
          </p:cNvSpPr>
          <p:nvPr>
            <p:ph type="sldNum" sz="quarter" idx="11"/>
          </p:nvPr>
        </p:nvSpPr>
        <p:spPr/>
        <p:txBody>
          <a:bodyPr/>
          <a:lstStyle/>
          <a:p>
            <a:fld id="{CE1B70CE-F4BC-4B6F-A663-B479B5E51611}" type="slidenum">
              <a:rPr lang="en-US" smtClean="0"/>
              <a:pPr/>
              <a:t>‹#›</a:t>
            </a:fld>
            <a:endParaRPr lang="en-US" dirty="0"/>
          </a:p>
        </p:txBody>
      </p:sp>
      <p:sp>
        <p:nvSpPr>
          <p:cNvPr id="7" name="Text Placeholder 4">
            <a:extLst>
              <a:ext uri="{FF2B5EF4-FFF2-40B4-BE49-F238E27FC236}">
                <a16:creationId xmlns:a16="http://schemas.microsoft.com/office/drawing/2014/main" id="{9BC436DC-AF84-4D76-BF0C-16E937BDF5BF}"/>
              </a:ext>
            </a:extLst>
          </p:cNvPr>
          <p:cNvSpPr>
            <a:spLocks noGrp="1"/>
          </p:cNvSpPr>
          <p:nvPr>
            <p:ph type="body" sz="quarter" idx="18"/>
          </p:nvPr>
        </p:nvSpPr>
        <p:spPr>
          <a:xfrm>
            <a:off x="624417" y="1520829"/>
            <a:ext cx="5217584" cy="4645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8" name="Content Placeholder 7">
            <a:extLst>
              <a:ext uri="{FF2B5EF4-FFF2-40B4-BE49-F238E27FC236}">
                <a16:creationId xmlns:a16="http://schemas.microsoft.com/office/drawing/2014/main" id="{7EF00FD1-8E5F-463B-934C-AD550D192D75}"/>
              </a:ext>
            </a:extLst>
          </p:cNvPr>
          <p:cNvSpPr>
            <a:spLocks noGrp="1"/>
          </p:cNvSpPr>
          <p:nvPr>
            <p:ph sz="quarter" idx="19" hasCustomPrompt="1"/>
          </p:nvPr>
        </p:nvSpPr>
        <p:spPr>
          <a:xfrm>
            <a:off x="6214533" y="1520829"/>
            <a:ext cx="5353051" cy="4645025"/>
          </a:xfrm>
        </p:spPr>
        <p:txBody>
          <a:bodyPr/>
          <a:lstStyle>
            <a:lvl1pPr marL="0" marR="0" indent="0" algn="l" defTabSz="91424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24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icon to insert content</a:t>
            </a:r>
          </a:p>
        </p:txBody>
      </p:sp>
    </p:spTree>
    <p:extLst>
      <p:ext uri="{BB962C8B-B14F-4D97-AF65-F5344CB8AC3E}">
        <p14:creationId xmlns:p14="http://schemas.microsoft.com/office/powerpoint/2010/main" val="978989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with full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2BEFF-526C-42F4-8807-6AA7129066FC}"/>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518F3481-FF83-4190-B9CF-6B280927A677}"/>
              </a:ext>
            </a:extLst>
          </p:cNvPr>
          <p:cNvSpPr>
            <a:spLocks noGrp="1"/>
          </p:cNvSpPr>
          <p:nvPr>
            <p:ph type="ftr" sz="quarter" idx="10"/>
          </p:nvPr>
        </p:nvSpPr>
        <p:spPr/>
        <p:txBody>
          <a:bodyPr/>
          <a:lstStyle/>
          <a:p>
            <a:r>
              <a:rPr lang="en-AU" dirty="0"/>
              <a:t>INTERNAL USE ONLY</a:t>
            </a:r>
          </a:p>
        </p:txBody>
      </p:sp>
      <p:sp>
        <p:nvSpPr>
          <p:cNvPr id="4" name="Slide Number Placeholder 3">
            <a:extLst>
              <a:ext uri="{FF2B5EF4-FFF2-40B4-BE49-F238E27FC236}">
                <a16:creationId xmlns:a16="http://schemas.microsoft.com/office/drawing/2014/main" id="{B27CBFE7-2737-43A6-91DE-6CEE3353A156}"/>
              </a:ext>
            </a:extLst>
          </p:cNvPr>
          <p:cNvSpPr>
            <a:spLocks noGrp="1"/>
          </p:cNvSpPr>
          <p:nvPr>
            <p:ph type="sldNum" sz="quarter" idx="11"/>
          </p:nvPr>
        </p:nvSpPr>
        <p:spPr/>
        <p:txBody>
          <a:bodyPr/>
          <a:lstStyle/>
          <a:p>
            <a:fld id="{CE1B70CE-F4BC-4B6F-A663-B479B5E51611}" type="slidenum">
              <a:rPr lang="en-US" smtClean="0"/>
              <a:pPr/>
              <a:t>‹#›</a:t>
            </a:fld>
            <a:endParaRPr lang="en-US" dirty="0"/>
          </a:p>
        </p:txBody>
      </p:sp>
      <p:sp>
        <p:nvSpPr>
          <p:cNvPr id="6" name="Table Placeholder 5">
            <a:extLst>
              <a:ext uri="{FF2B5EF4-FFF2-40B4-BE49-F238E27FC236}">
                <a16:creationId xmlns:a16="http://schemas.microsoft.com/office/drawing/2014/main" id="{74228F7E-6241-4D84-A89D-A4C1FD741037}"/>
              </a:ext>
            </a:extLst>
          </p:cNvPr>
          <p:cNvSpPr>
            <a:spLocks noGrp="1"/>
          </p:cNvSpPr>
          <p:nvPr>
            <p:ph type="tbl" sz="quarter" idx="12" hasCustomPrompt="1"/>
          </p:nvPr>
        </p:nvSpPr>
        <p:spPr>
          <a:xfrm>
            <a:off x="636372" y="1520827"/>
            <a:ext cx="10931213" cy="4645027"/>
          </a:xfrm>
        </p:spPr>
        <p:txBody>
          <a:bodyPr/>
          <a:lstStyle>
            <a:lvl1pPr>
              <a:defRPr/>
            </a:lvl1pPr>
          </a:lstStyle>
          <a:p>
            <a:r>
              <a:rPr lang="en-US" dirty="0"/>
              <a:t>Click icon to insert table</a:t>
            </a:r>
          </a:p>
        </p:txBody>
      </p:sp>
    </p:spTree>
    <p:extLst>
      <p:ext uri="{BB962C8B-B14F-4D97-AF65-F5344CB8AC3E}">
        <p14:creationId xmlns:p14="http://schemas.microsoft.com/office/powerpoint/2010/main" val="4141713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with full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2BEFF-526C-42F4-8807-6AA7129066FC}"/>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518F3481-FF83-4190-B9CF-6B280927A677}"/>
              </a:ext>
            </a:extLst>
          </p:cNvPr>
          <p:cNvSpPr>
            <a:spLocks noGrp="1"/>
          </p:cNvSpPr>
          <p:nvPr>
            <p:ph type="ftr" sz="quarter" idx="10"/>
          </p:nvPr>
        </p:nvSpPr>
        <p:spPr/>
        <p:txBody>
          <a:bodyPr/>
          <a:lstStyle/>
          <a:p>
            <a:r>
              <a:rPr lang="en-AU" dirty="0"/>
              <a:t>INTERNAL USE ONLY</a:t>
            </a:r>
          </a:p>
        </p:txBody>
      </p:sp>
      <p:sp>
        <p:nvSpPr>
          <p:cNvPr id="4" name="Slide Number Placeholder 3">
            <a:extLst>
              <a:ext uri="{FF2B5EF4-FFF2-40B4-BE49-F238E27FC236}">
                <a16:creationId xmlns:a16="http://schemas.microsoft.com/office/drawing/2014/main" id="{B27CBFE7-2737-43A6-91DE-6CEE3353A156}"/>
              </a:ext>
            </a:extLst>
          </p:cNvPr>
          <p:cNvSpPr>
            <a:spLocks noGrp="1"/>
          </p:cNvSpPr>
          <p:nvPr>
            <p:ph type="sldNum" sz="quarter" idx="11"/>
          </p:nvPr>
        </p:nvSpPr>
        <p:spPr/>
        <p:txBody>
          <a:bodyPr/>
          <a:lstStyle/>
          <a:p>
            <a:fld id="{CE1B70CE-F4BC-4B6F-A663-B479B5E51611}" type="slidenum">
              <a:rPr lang="en-US" smtClean="0"/>
              <a:pPr/>
              <a:t>‹#›</a:t>
            </a:fld>
            <a:endParaRPr lang="en-US" dirty="0"/>
          </a:p>
        </p:txBody>
      </p:sp>
      <p:sp>
        <p:nvSpPr>
          <p:cNvPr id="7" name="Chart Placeholder 6">
            <a:extLst>
              <a:ext uri="{FF2B5EF4-FFF2-40B4-BE49-F238E27FC236}">
                <a16:creationId xmlns:a16="http://schemas.microsoft.com/office/drawing/2014/main" id="{6ADDDD69-7CE9-45F3-93B1-C0DCA0350B32}"/>
              </a:ext>
            </a:extLst>
          </p:cNvPr>
          <p:cNvSpPr>
            <a:spLocks noGrp="1"/>
          </p:cNvSpPr>
          <p:nvPr>
            <p:ph type="chart" sz="quarter" idx="12" hasCustomPrompt="1"/>
          </p:nvPr>
        </p:nvSpPr>
        <p:spPr/>
        <p:txBody>
          <a:bodyPr/>
          <a:lstStyle>
            <a:lvl1pPr>
              <a:defRPr/>
            </a:lvl1pPr>
          </a:lstStyle>
          <a:p>
            <a:r>
              <a:rPr lang="en-US" dirty="0"/>
              <a:t>Click icon to insert chart</a:t>
            </a:r>
          </a:p>
        </p:txBody>
      </p:sp>
    </p:spTree>
    <p:extLst>
      <p:ext uri="{BB962C8B-B14F-4D97-AF65-F5344CB8AC3E}">
        <p14:creationId xmlns:p14="http://schemas.microsoft.com/office/powerpoint/2010/main" val="2481659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18F3481-FF83-4190-B9CF-6B280927A677}"/>
              </a:ext>
            </a:extLst>
          </p:cNvPr>
          <p:cNvSpPr>
            <a:spLocks noGrp="1"/>
          </p:cNvSpPr>
          <p:nvPr>
            <p:ph type="ftr" sz="quarter" idx="10"/>
          </p:nvPr>
        </p:nvSpPr>
        <p:spPr/>
        <p:txBody>
          <a:bodyPr/>
          <a:lstStyle/>
          <a:p>
            <a:r>
              <a:rPr lang="en-AU" dirty="0"/>
              <a:t>INTERNAL USE ONLY</a:t>
            </a:r>
          </a:p>
        </p:txBody>
      </p:sp>
      <p:sp>
        <p:nvSpPr>
          <p:cNvPr id="4" name="Slide Number Placeholder 3">
            <a:extLst>
              <a:ext uri="{FF2B5EF4-FFF2-40B4-BE49-F238E27FC236}">
                <a16:creationId xmlns:a16="http://schemas.microsoft.com/office/drawing/2014/main" id="{B27CBFE7-2737-43A6-91DE-6CEE3353A156}"/>
              </a:ext>
            </a:extLst>
          </p:cNvPr>
          <p:cNvSpPr>
            <a:spLocks noGrp="1"/>
          </p:cNvSpPr>
          <p:nvPr>
            <p:ph type="sldNum" sz="quarter" idx="11"/>
          </p:nvPr>
        </p:nvSpPr>
        <p:spPr/>
        <p:txBody>
          <a:bodyPr/>
          <a:lstStyle/>
          <a:p>
            <a:fld id="{CE1B70CE-F4BC-4B6F-A663-B479B5E51611}" type="slidenum">
              <a:rPr lang="en-US" smtClean="0"/>
              <a:pPr/>
              <a:t>‹#›</a:t>
            </a:fld>
            <a:endParaRPr lang="en-US" dirty="0"/>
          </a:p>
        </p:txBody>
      </p:sp>
    </p:spTree>
    <p:extLst>
      <p:ext uri="{BB962C8B-B14F-4D97-AF65-F5344CB8AC3E}">
        <p14:creationId xmlns:p14="http://schemas.microsoft.com/office/powerpoint/2010/main" val="101269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10" name="Content Placeholder 9"/>
          <p:cNvSpPr>
            <a:spLocks noGrp="1"/>
          </p:cNvSpPr>
          <p:nvPr>
            <p:ph sz="quarter" idx="12"/>
          </p:nvPr>
        </p:nvSpPr>
        <p:spPr>
          <a:xfrm>
            <a:off x="742953" y="1620003"/>
            <a:ext cx="10752667" cy="4321175"/>
          </a:xfrm>
        </p:spPr>
        <p:txBody>
          <a:bodyPr/>
          <a:lstStyle>
            <a:lvl1pPr>
              <a:defRPr cap="none"/>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2" name="Title 1"/>
          <p:cNvSpPr>
            <a:spLocks noGrp="1"/>
          </p:cNvSpPr>
          <p:nvPr>
            <p:ph type="body" sz="quarter" idx="13"/>
          </p:nvPr>
        </p:nvSpPr>
        <p:spPr>
          <a:xfrm>
            <a:off x="742954" y="506117"/>
            <a:ext cx="8773429" cy="852653"/>
          </a:xfrm>
        </p:spPr>
        <p:txBody>
          <a:bodyPr anchor="t">
            <a:noAutofit/>
          </a:bodyPr>
          <a:lstStyle>
            <a:lvl1pPr>
              <a:lnSpc>
                <a:spcPct val="90000"/>
              </a:lnSpc>
              <a:spcAft>
                <a:spcPts val="0"/>
              </a:spcAft>
              <a:defRPr lang="en-US" sz="2300" cap="none" smtClean="0">
                <a:solidFill>
                  <a:schemeClr val="bg2"/>
                </a:solidFill>
                <a:latin typeface="+mj-lt"/>
                <a:ea typeface="+mj-ea"/>
                <a:cs typeface="Arial" pitchFamily="34" charset="0"/>
              </a:defRPr>
            </a:lvl1pPr>
            <a:lvl2pPr>
              <a:lnSpc>
                <a:spcPct val="90000"/>
              </a:lnSpc>
              <a:spcAft>
                <a:spcPts val="0"/>
              </a:spcAft>
              <a:defRPr lang="en-US" sz="2300" cap="none" baseline="0" smtClean="0">
                <a:solidFill>
                  <a:schemeClr val="bg2"/>
                </a:solidFill>
              </a:defRPr>
            </a:lvl2pPr>
            <a:lvl3pPr marL="1588" indent="0">
              <a:lnSpc>
                <a:spcPct val="90000"/>
              </a:lnSpc>
              <a:buNone/>
              <a:defRPr lang="en-US" smtClean="0"/>
            </a:lvl3pPr>
            <a:lvl4pPr marL="1588" indent="0">
              <a:lnSpc>
                <a:spcPct val="90000"/>
              </a:lnSpc>
              <a:buNone/>
              <a:defRPr lang="en-US" smtClean="0"/>
            </a:lvl4pPr>
            <a:lvl5pPr marL="1588" indent="0">
              <a:lnSpc>
                <a:spcPct val="90000"/>
              </a:lnSpc>
              <a:buNone/>
              <a:defRPr lang="en-AU"/>
            </a:lvl5pPr>
          </a:lstStyle>
          <a:p>
            <a:pPr lvl="0"/>
            <a:r>
              <a:rPr lang="en-US"/>
              <a:t>Click to edit Master text styles</a:t>
            </a:r>
          </a:p>
          <a:p>
            <a:pPr lvl="1"/>
            <a:r>
              <a:rPr lang="en-US"/>
              <a:t>Second level</a:t>
            </a:r>
          </a:p>
        </p:txBody>
      </p:sp>
      <p:sp>
        <p:nvSpPr>
          <p:cNvPr id="4" name="Footer Placeholder 4"/>
          <p:cNvSpPr>
            <a:spLocks noGrp="1"/>
          </p:cNvSpPr>
          <p:nvPr>
            <p:ph type="ftr" sz="quarter" idx="14"/>
          </p:nvPr>
        </p:nvSpPr>
        <p:spPr/>
        <p:txBody>
          <a:bodyPr/>
          <a:lstStyle>
            <a:lvl1pPr>
              <a:defRPr/>
            </a:lvl1pPr>
          </a:lstStyle>
          <a:p>
            <a:pPr>
              <a:defRPr/>
            </a:pPr>
            <a:r>
              <a:rPr lang="en-US" dirty="0"/>
              <a:t>PRESENTATION TITLE  |  00 MONTH YEAR</a:t>
            </a:r>
            <a:endParaRPr dirty="0"/>
          </a:p>
        </p:txBody>
      </p:sp>
      <p:sp>
        <p:nvSpPr>
          <p:cNvPr id="5" name="Slide Number Placeholder 5"/>
          <p:cNvSpPr>
            <a:spLocks noGrp="1"/>
          </p:cNvSpPr>
          <p:nvPr>
            <p:ph type="sldNum" sz="quarter" idx="15"/>
          </p:nvPr>
        </p:nvSpPr>
        <p:spPr/>
        <p:txBody>
          <a:bodyPr/>
          <a:lstStyle>
            <a:lvl1pPr>
              <a:defRPr/>
            </a:lvl1pPr>
          </a:lstStyle>
          <a:p>
            <a:pPr>
              <a:defRPr/>
            </a:pPr>
            <a:fld id="{3BD2F857-6F08-458B-A25D-42FCF1386F0F}" type="slidenum">
              <a:rPr/>
              <a:pPr>
                <a:defRPr/>
              </a:pPr>
              <a:t>‹#›</a:t>
            </a:fld>
            <a:endParaRPr dirty="0"/>
          </a:p>
        </p:txBody>
      </p:sp>
    </p:spTree>
    <p:extLst>
      <p:ext uri="{BB962C8B-B14F-4D97-AF65-F5344CB8AC3E}">
        <p14:creationId xmlns:p14="http://schemas.microsoft.com/office/powerpoint/2010/main" val="2644916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7_Title and Content">
    <p:spTree>
      <p:nvGrpSpPr>
        <p:cNvPr id="1" name=""/>
        <p:cNvGrpSpPr/>
        <p:nvPr/>
      </p:nvGrpSpPr>
      <p:grpSpPr>
        <a:xfrm>
          <a:off x="0" y="0"/>
          <a:ext cx="0" cy="0"/>
          <a:chOff x="0" y="0"/>
          <a:chExt cx="0" cy="0"/>
        </a:xfrm>
      </p:grpSpPr>
      <p:sp>
        <p:nvSpPr>
          <p:cNvPr id="10" name="Content Placeholder 9"/>
          <p:cNvSpPr>
            <a:spLocks noGrp="1"/>
          </p:cNvSpPr>
          <p:nvPr>
            <p:ph sz="quarter" idx="12"/>
          </p:nvPr>
        </p:nvSpPr>
        <p:spPr>
          <a:xfrm>
            <a:off x="742953" y="1620003"/>
            <a:ext cx="10752667" cy="4321175"/>
          </a:xfrm>
        </p:spPr>
        <p:txBody>
          <a:bodyPr/>
          <a:lstStyle>
            <a:lvl1pPr>
              <a:defRPr cap="none"/>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2" name="Title 1"/>
          <p:cNvSpPr>
            <a:spLocks noGrp="1"/>
          </p:cNvSpPr>
          <p:nvPr>
            <p:ph type="body" sz="quarter" idx="13"/>
          </p:nvPr>
        </p:nvSpPr>
        <p:spPr>
          <a:xfrm>
            <a:off x="742954" y="506117"/>
            <a:ext cx="8773429" cy="852653"/>
          </a:xfrm>
        </p:spPr>
        <p:txBody>
          <a:bodyPr anchor="t">
            <a:noAutofit/>
          </a:bodyPr>
          <a:lstStyle>
            <a:lvl1pPr>
              <a:lnSpc>
                <a:spcPct val="90000"/>
              </a:lnSpc>
              <a:spcAft>
                <a:spcPts val="0"/>
              </a:spcAft>
              <a:defRPr lang="en-US" sz="2300" cap="none" smtClean="0">
                <a:solidFill>
                  <a:schemeClr val="bg2"/>
                </a:solidFill>
                <a:latin typeface="+mj-lt"/>
                <a:ea typeface="+mj-ea"/>
                <a:cs typeface="Arial" pitchFamily="34" charset="0"/>
              </a:defRPr>
            </a:lvl1pPr>
            <a:lvl2pPr>
              <a:lnSpc>
                <a:spcPct val="90000"/>
              </a:lnSpc>
              <a:spcAft>
                <a:spcPts val="0"/>
              </a:spcAft>
              <a:defRPr lang="en-US" sz="2300" cap="none" baseline="0" smtClean="0">
                <a:solidFill>
                  <a:schemeClr val="bg2"/>
                </a:solidFill>
              </a:defRPr>
            </a:lvl2pPr>
            <a:lvl3pPr marL="1588" indent="0">
              <a:lnSpc>
                <a:spcPct val="90000"/>
              </a:lnSpc>
              <a:buNone/>
              <a:defRPr lang="en-US" smtClean="0"/>
            </a:lvl3pPr>
            <a:lvl4pPr marL="1588" indent="0">
              <a:lnSpc>
                <a:spcPct val="90000"/>
              </a:lnSpc>
              <a:buNone/>
              <a:defRPr lang="en-US" smtClean="0"/>
            </a:lvl4pPr>
            <a:lvl5pPr marL="1588" indent="0">
              <a:lnSpc>
                <a:spcPct val="90000"/>
              </a:lnSpc>
              <a:buNone/>
              <a:defRPr lang="en-AU"/>
            </a:lvl5pPr>
          </a:lstStyle>
          <a:p>
            <a:pPr lvl="0"/>
            <a:r>
              <a:rPr lang="en-US"/>
              <a:t>Click to edit Master text styles</a:t>
            </a:r>
          </a:p>
          <a:p>
            <a:pPr lvl="1"/>
            <a:r>
              <a:rPr lang="en-US"/>
              <a:t>Second level</a:t>
            </a:r>
          </a:p>
        </p:txBody>
      </p:sp>
      <p:sp>
        <p:nvSpPr>
          <p:cNvPr id="4" name="Footer Placeholder 4"/>
          <p:cNvSpPr>
            <a:spLocks noGrp="1"/>
          </p:cNvSpPr>
          <p:nvPr>
            <p:ph type="ftr" sz="quarter" idx="14"/>
          </p:nvPr>
        </p:nvSpPr>
        <p:spPr/>
        <p:txBody>
          <a:bodyPr/>
          <a:lstStyle>
            <a:lvl1pPr>
              <a:defRPr/>
            </a:lvl1pPr>
          </a:lstStyle>
          <a:p>
            <a:pPr>
              <a:defRPr/>
            </a:pPr>
            <a:r>
              <a:rPr lang="en-US" dirty="0"/>
              <a:t>PRESENTATION TITLE  |  00 MONTH YEAR</a:t>
            </a:r>
            <a:endParaRPr dirty="0"/>
          </a:p>
        </p:txBody>
      </p:sp>
      <p:sp>
        <p:nvSpPr>
          <p:cNvPr id="5" name="Slide Number Placeholder 5"/>
          <p:cNvSpPr>
            <a:spLocks noGrp="1"/>
          </p:cNvSpPr>
          <p:nvPr>
            <p:ph type="sldNum" sz="quarter" idx="15"/>
          </p:nvPr>
        </p:nvSpPr>
        <p:spPr/>
        <p:txBody>
          <a:bodyPr/>
          <a:lstStyle>
            <a:lvl1pPr>
              <a:defRPr/>
            </a:lvl1pPr>
          </a:lstStyle>
          <a:p>
            <a:pPr>
              <a:defRPr/>
            </a:pPr>
            <a:fld id="{3BD2F857-6F08-458B-A25D-42FCF1386F0F}" type="slidenum">
              <a:rPr/>
              <a:pPr>
                <a:defRPr/>
              </a:pPr>
              <a:t>‹#›</a:t>
            </a:fld>
            <a:endParaRPr dirty="0"/>
          </a:p>
        </p:txBody>
      </p:sp>
    </p:spTree>
    <p:extLst>
      <p:ext uri="{BB962C8B-B14F-4D97-AF65-F5344CB8AC3E}">
        <p14:creationId xmlns:p14="http://schemas.microsoft.com/office/powerpoint/2010/main" val="2644916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2"/>
          </p:nvPr>
        </p:nvSpPr>
        <p:spPr>
          <a:xfrm>
            <a:off x="742953" y="1548754"/>
            <a:ext cx="10752667" cy="4321175"/>
          </a:xfrm>
        </p:spPr>
        <p:txBody>
          <a:bodyPr/>
          <a:lstStyle>
            <a:lvl1pPr>
              <a:defRPr cap="none"/>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2" name="Title 1"/>
          <p:cNvSpPr>
            <a:spLocks noGrp="1"/>
          </p:cNvSpPr>
          <p:nvPr>
            <p:ph type="body" sz="quarter" idx="13"/>
          </p:nvPr>
        </p:nvSpPr>
        <p:spPr>
          <a:xfrm>
            <a:off x="742954" y="506117"/>
            <a:ext cx="8773429" cy="852653"/>
          </a:xfrm>
        </p:spPr>
        <p:txBody>
          <a:bodyPr anchor="t">
            <a:noAutofit/>
          </a:bodyPr>
          <a:lstStyle>
            <a:lvl1pPr>
              <a:lnSpc>
                <a:spcPct val="90000"/>
              </a:lnSpc>
              <a:spcAft>
                <a:spcPts val="0"/>
              </a:spcAft>
              <a:defRPr lang="en-US" sz="2300" cap="none" smtClean="0">
                <a:solidFill>
                  <a:schemeClr val="bg2"/>
                </a:solidFill>
                <a:latin typeface="+mj-lt"/>
                <a:ea typeface="+mj-ea"/>
                <a:cs typeface="Arial" pitchFamily="34" charset="0"/>
              </a:defRPr>
            </a:lvl1pPr>
            <a:lvl2pPr>
              <a:lnSpc>
                <a:spcPct val="90000"/>
              </a:lnSpc>
              <a:spcAft>
                <a:spcPts val="0"/>
              </a:spcAft>
              <a:defRPr lang="en-US" sz="2300" cap="none" baseline="0" smtClean="0">
                <a:solidFill>
                  <a:schemeClr val="bg2"/>
                </a:solidFill>
              </a:defRPr>
            </a:lvl2pPr>
            <a:lvl3pPr marL="1588" indent="0">
              <a:lnSpc>
                <a:spcPct val="90000"/>
              </a:lnSpc>
              <a:buNone/>
              <a:defRPr lang="en-US" smtClean="0"/>
            </a:lvl3pPr>
            <a:lvl4pPr marL="1588" indent="0">
              <a:lnSpc>
                <a:spcPct val="90000"/>
              </a:lnSpc>
              <a:buNone/>
              <a:defRPr lang="en-US" smtClean="0"/>
            </a:lvl4pPr>
            <a:lvl5pPr marL="1588" indent="0">
              <a:lnSpc>
                <a:spcPct val="90000"/>
              </a:lnSpc>
              <a:buNone/>
              <a:defRPr lang="en-AU"/>
            </a:lvl5pPr>
          </a:lstStyle>
          <a:p>
            <a:pPr lvl="0"/>
            <a:r>
              <a:rPr lang="en-US"/>
              <a:t>Click to edit Master text styles</a:t>
            </a:r>
          </a:p>
          <a:p>
            <a:pPr lvl="1"/>
            <a:r>
              <a:rPr lang="en-US"/>
              <a:t>Second level</a:t>
            </a:r>
          </a:p>
        </p:txBody>
      </p:sp>
      <p:sp>
        <p:nvSpPr>
          <p:cNvPr id="4" name="Footer Placeholder 4"/>
          <p:cNvSpPr>
            <a:spLocks noGrp="1"/>
          </p:cNvSpPr>
          <p:nvPr>
            <p:ph type="ftr" sz="quarter" idx="14"/>
          </p:nvPr>
        </p:nvSpPr>
        <p:spPr/>
        <p:txBody>
          <a:bodyPr/>
          <a:lstStyle>
            <a:lvl1pPr>
              <a:defRPr/>
            </a:lvl1pPr>
          </a:lstStyle>
          <a:p>
            <a:pPr>
              <a:defRPr/>
            </a:pPr>
            <a:r>
              <a:rPr lang="en-US" dirty="0"/>
              <a:t>PRESENTATION TITLE  |  00 MONTH YEAR</a:t>
            </a:r>
            <a:endParaRPr dirty="0"/>
          </a:p>
        </p:txBody>
      </p:sp>
      <p:sp>
        <p:nvSpPr>
          <p:cNvPr id="5" name="Slide Number Placeholder 5"/>
          <p:cNvSpPr>
            <a:spLocks noGrp="1"/>
          </p:cNvSpPr>
          <p:nvPr>
            <p:ph type="sldNum" sz="quarter" idx="15"/>
          </p:nvPr>
        </p:nvSpPr>
        <p:spPr/>
        <p:txBody>
          <a:bodyPr/>
          <a:lstStyle>
            <a:lvl1pPr>
              <a:defRPr/>
            </a:lvl1pPr>
          </a:lstStyle>
          <a:p>
            <a:pPr>
              <a:defRPr/>
            </a:pPr>
            <a:fld id="{DE02BE54-9347-418F-B966-146E1D40F16C}" type="slidenum">
              <a:rPr/>
              <a:pPr>
                <a:defRPr/>
              </a:pPr>
              <a:t>‹#›</a:t>
            </a:fld>
            <a:endParaRPr dirty="0"/>
          </a:p>
        </p:txBody>
      </p:sp>
    </p:spTree>
    <p:extLst>
      <p:ext uri="{BB962C8B-B14F-4D97-AF65-F5344CB8AC3E}">
        <p14:creationId xmlns:p14="http://schemas.microsoft.com/office/powerpoint/2010/main" val="1221542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ine Divider">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F961DB-785E-494B-B03E-39F02DC4D310}"/>
              </a:ext>
            </a:extLst>
          </p:cNvPr>
          <p:cNvSpPr/>
          <p:nvPr userDrawn="1"/>
        </p:nvSpPr>
        <p:spPr>
          <a:xfrm>
            <a:off x="0" y="3429001"/>
            <a:ext cx="12192000" cy="34292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rtlCol="0" anchor="ctr"/>
          <a:lstStyle/>
          <a:p>
            <a:pPr algn="ctr"/>
            <a:endParaRPr lang="en-AU" sz="1900" dirty="0"/>
          </a:p>
        </p:txBody>
      </p:sp>
      <p:sp>
        <p:nvSpPr>
          <p:cNvPr id="31" name="Text Placeholder 10">
            <a:extLst>
              <a:ext uri="{FF2B5EF4-FFF2-40B4-BE49-F238E27FC236}">
                <a16:creationId xmlns:a16="http://schemas.microsoft.com/office/drawing/2014/main" id="{7927C4E2-D77C-4DB0-95A7-10E0CF7CB69C}"/>
              </a:ext>
            </a:extLst>
          </p:cNvPr>
          <p:cNvSpPr>
            <a:spLocks noGrp="1"/>
          </p:cNvSpPr>
          <p:nvPr>
            <p:ph type="body" sz="quarter" idx="15" hasCustomPrompt="1"/>
          </p:nvPr>
        </p:nvSpPr>
        <p:spPr>
          <a:xfrm>
            <a:off x="6336001" y="3744000"/>
            <a:ext cx="5113867" cy="1179016"/>
          </a:xfrm>
          <a:prstGeom prst="rect">
            <a:avLst/>
          </a:prstGeom>
        </p:spPr>
        <p:txBody>
          <a:bodyPr lIns="0" tIns="0" rIns="0" bIns="0">
            <a:normAutofit/>
          </a:bodyPr>
          <a:lstStyle>
            <a:lvl1pPr marL="0" indent="0">
              <a:spcAft>
                <a:spcPts val="0"/>
              </a:spcAft>
              <a:buFontTx/>
              <a:buNone/>
              <a:defRPr sz="2400" b="0" baseline="0">
                <a:solidFill>
                  <a:schemeClr val="bg1"/>
                </a:solidFill>
                <a:latin typeface="+mn-lt"/>
              </a:defRPr>
            </a:lvl1pPr>
            <a:lvl2pPr marL="457119" indent="0">
              <a:buFontTx/>
              <a:buNone/>
              <a:defRPr sz="1200"/>
            </a:lvl2pPr>
            <a:lvl3pPr marL="914240" indent="0">
              <a:buFontTx/>
              <a:buNone/>
              <a:defRPr sz="1200"/>
            </a:lvl3pPr>
            <a:lvl4pPr marL="1371359" indent="0">
              <a:buFontTx/>
              <a:buNone/>
              <a:defRPr sz="1200"/>
            </a:lvl4pPr>
            <a:lvl5pPr marL="1828480" indent="0">
              <a:buFontTx/>
              <a:buNone/>
              <a:defRPr sz="1200"/>
            </a:lvl5pPr>
          </a:lstStyle>
          <a:p>
            <a:pPr lvl="0"/>
            <a:r>
              <a:rPr lang="en-AU" dirty="0"/>
              <a:t>Divider slide subheading</a:t>
            </a:r>
          </a:p>
        </p:txBody>
      </p:sp>
      <p:sp>
        <p:nvSpPr>
          <p:cNvPr id="32" name="Text Placeholder 7">
            <a:extLst>
              <a:ext uri="{FF2B5EF4-FFF2-40B4-BE49-F238E27FC236}">
                <a16:creationId xmlns:a16="http://schemas.microsoft.com/office/drawing/2014/main" id="{3DF19E17-3305-4AB9-A67E-383180C06ABB}"/>
              </a:ext>
            </a:extLst>
          </p:cNvPr>
          <p:cNvSpPr>
            <a:spLocks noGrp="1"/>
          </p:cNvSpPr>
          <p:nvPr>
            <p:ph type="body" sz="quarter" idx="10" hasCustomPrompt="1"/>
          </p:nvPr>
        </p:nvSpPr>
        <p:spPr>
          <a:xfrm>
            <a:off x="6336000" y="1692000"/>
            <a:ext cx="5088000" cy="1440000"/>
          </a:xfrm>
          <a:prstGeom prst="rect">
            <a:avLst/>
          </a:prstGeom>
        </p:spPr>
        <p:txBody>
          <a:bodyPr lIns="0" bIns="0" anchor="b" anchorCtr="0"/>
          <a:lstStyle>
            <a:lvl1pPr marL="0" indent="0">
              <a:lnSpc>
                <a:spcPct val="90000"/>
              </a:lnSpc>
              <a:buFontTx/>
              <a:buNone/>
              <a:defRPr sz="2800" b="1" baseline="0">
                <a:solidFill>
                  <a:schemeClr val="bg1"/>
                </a:solidFill>
              </a:defRPr>
            </a:lvl1pPr>
            <a:lvl2pPr marL="0" indent="0">
              <a:buNone/>
              <a:defRPr sz="2000" baseline="0">
                <a:solidFill>
                  <a:schemeClr val="accent2"/>
                </a:solidFill>
              </a:defRPr>
            </a:lvl2pPr>
          </a:lstStyle>
          <a:p>
            <a:pPr lvl="0"/>
            <a:r>
              <a:rPr lang="en-US" dirty="0"/>
              <a:t>Divider slide title</a:t>
            </a:r>
          </a:p>
        </p:txBody>
      </p:sp>
      <p:sp>
        <p:nvSpPr>
          <p:cNvPr id="8" name="Freeform 5">
            <a:extLst>
              <a:ext uri="{FF2B5EF4-FFF2-40B4-BE49-F238E27FC236}">
                <a16:creationId xmlns:a16="http://schemas.microsoft.com/office/drawing/2014/main" id="{A21C8840-9C36-4837-8271-633C851F7F8E}"/>
              </a:ext>
            </a:extLst>
          </p:cNvPr>
          <p:cNvSpPr>
            <a:spLocks noEditPoints="1"/>
          </p:cNvSpPr>
          <p:nvPr userDrawn="1"/>
        </p:nvSpPr>
        <p:spPr bwMode="auto">
          <a:xfrm>
            <a:off x="1376605" y="1154507"/>
            <a:ext cx="3383611" cy="4548987"/>
          </a:xfrm>
          <a:custGeom>
            <a:avLst/>
            <a:gdLst>
              <a:gd name="T0" fmla="*/ 442 w 884"/>
              <a:gd name="T1" fmla="*/ 1190 h 1190"/>
              <a:gd name="T2" fmla="*/ 0 w 884"/>
              <a:gd name="T3" fmla="*/ 666 h 1190"/>
              <a:gd name="T4" fmla="*/ 442 w 884"/>
              <a:gd name="T5" fmla="*/ 0 h 1190"/>
              <a:gd name="T6" fmla="*/ 884 w 884"/>
              <a:gd name="T7" fmla="*/ 666 h 1190"/>
              <a:gd name="T8" fmla="*/ 442 w 884"/>
              <a:gd name="T9" fmla="*/ 1190 h 1190"/>
              <a:gd name="T10" fmla="*/ 733 w 884"/>
              <a:gd name="T11" fmla="*/ 1064 h 1190"/>
              <a:gd name="T12" fmla="*/ 870 w 884"/>
              <a:gd name="T13" fmla="*/ 666 h 1190"/>
              <a:gd name="T14" fmla="*/ 731 w 884"/>
              <a:gd name="T15" fmla="*/ 221 h 1190"/>
              <a:gd name="T16" fmla="*/ 442 w 884"/>
              <a:gd name="T17" fmla="*/ 13 h 1190"/>
              <a:gd name="T18" fmla="*/ 153 w 884"/>
              <a:gd name="T19" fmla="*/ 221 h 1190"/>
              <a:gd name="T20" fmla="*/ 14 w 884"/>
              <a:gd name="T21" fmla="*/ 666 h 1190"/>
              <a:gd name="T22" fmla="*/ 150 w 884"/>
              <a:gd name="T23" fmla="*/ 1064 h 1190"/>
              <a:gd name="T24" fmla="*/ 442 w 884"/>
              <a:gd name="T25" fmla="*/ 1177 h 1190"/>
              <a:gd name="T26" fmla="*/ 733 w 884"/>
              <a:gd name="T27" fmla="*/ 1064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4" h="1190">
                <a:moveTo>
                  <a:pt x="442" y="1190"/>
                </a:moveTo>
                <a:cubicBezTo>
                  <a:pt x="228" y="1190"/>
                  <a:pt x="0" y="1053"/>
                  <a:pt x="0" y="666"/>
                </a:cubicBezTo>
                <a:cubicBezTo>
                  <a:pt x="0" y="349"/>
                  <a:pt x="231" y="0"/>
                  <a:pt x="442" y="0"/>
                </a:cubicBezTo>
                <a:cubicBezTo>
                  <a:pt x="652" y="0"/>
                  <a:pt x="884" y="349"/>
                  <a:pt x="884" y="666"/>
                </a:cubicBezTo>
                <a:cubicBezTo>
                  <a:pt x="884" y="1053"/>
                  <a:pt x="655" y="1190"/>
                  <a:pt x="442" y="1190"/>
                </a:cubicBezTo>
                <a:close/>
                <a:moveTo>
                  <a:pt x="733" y="1064"/>
                </a:moveTo>
                <a:cubicBezTo>
                  <a:pt x="824" y="974"/>
                  <a:pt x="870" y="840"/>
                  <a:pt x="870" y="666"/>
                </a:cubicBezTo>
                <a:cubicBezTo>
                  <a:pt x="870" y="520"/>
                  <a:pt x="818" y="353"/>
                  <a:pt x="731" y="221"/>
                </a:cubicBezTo>
                <a:cubicBezTo>
                  <a:pt x="644" y="91"/>
                  <a:pt x="536" y="13"/>
                  <a:pt x="442" y="13"/>
                </a:cubicBezTo>
                <a:cubicBezTo>
                  <a:pt x="348" y="13"/>
                  <a:pt x="240" y="91"/>
                  <a:pt x="153" y="221"/>
                </a:cubicBezTo>
                <a:cubicBezTo>
                  <a:pt x="66" y="353"/>
                  <a:pt x="14" y="520"/>
                  <a:pt x="14" y="666"/>
                </a:cubicBezTo>
                <a:cubicBezTo>
                  <a:pt x="14" y="840"/>
                  <a:pt x="60" y="974"/>
                  <a:pt x="150" y="1064"/>
                </a:cubicBezTo>
                <a:cubicBezTo>
                  <a:pt x="224" y="1137"/>
                  <a:pt x="328" y="1177"/>
                  <a:pt x="442" y="1177"/>
                </a:cubicBezTo>
                <a:cubicBezTo>
                  <a:pt x="556" y="1177"/>
                  <a:pt x="659" y="1137"/>
                  <a:pt x="733" y="1064"/>
                </a:cubicBezTo>
                <a:close/>
              </a:path>
            </a:pathLst>
          </a:custGeom>
          <a:solidFill>
            <a:schemeClr val="accent1">
              <a:lumMod val="40000"/>
              <a:lumOff val="60000"/>
            </a:schemeClr>
          </a:solidFill>
          <a:ln>
            <a:noFill/>
          </a:ln>
        </p:spPr>
        <p:txBody>
          <a:bodyPr vert="horz" wrap="square" lIns="91424" tIns="45712" rIns="91424" bIns="45712"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4017839385"/>
      </p:ext>
    </p:extLst>
  </p:cSld>
  <p:clrMapOvr>
    <a:masterClrMapping/>
  </p:clrMapOvr>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Title Slide">
    <p:bg>
      <p:bgPr>
        <a:solidFill>
          <a:schemeClr val="bg2"/>
        </a:solidFill>
        <a:effectLst/>
      </p:bgPr>
    </p:bg>
    <p:spTree>
      <p:nvGrpSpPr>
        <p:cNvPr id="1" name=""/>
        <p:cNvGrpSpPr/>
        <p:nvPr/>
      </p:nvGrpSpPr>
      <p:grpSpPr>
        <a:xfrm>
          <a:off x="0" y="0"/>
          <a:ext cx="0" cy="0"/>
          <a:chOff x="0" y="0"/>
          <a:chExt cx="0" cy="0"/>
        </a:xfrm>
      </p:grpSpPr>
      <p:sp>
        <p:nvSpPr>
          <p:cNvPr id="8" name="Text Placeholder 10">
            <a:extLst>
              <a:ext uri="{FF2B5EF4-FFF2-40B4-BE49-F238E27FC236}">
                <a16:creationId xmlns:a16="http://schemas.microsoft.com/office/drawing/2014/main" id="{A50B3803-DD54-4FAF-98AD-9F09923E8E11}"/>
              </a:ext>
            </a:extLst>
          </p:cNvPr>
          <p:cNvSpPr>
            <a:spLocks noGrp="1"/>
          </p:cNvSpPr>
          <p:nvPr>
            <p:ph type="body" sz="quarter" idx="12" hasCustomPrompt="1"/>
          </p:nvPr>
        </p:nvSpPr>
        <p:spPr>
          <a:xfrm>
            <a:off x="9143217" y="3743775"/>
            <a:ext cx="2015067" cy="900360"/>
          </a:xfrm>
          <a:prstGeom prst="rect">
            <a:avLst/>
          </a:prstGeom>
        </p:spPr>
        <p:txBody>
          <a:bodyPr vert="horz" lIns="0" tIns="0" rIns="0" bIns="0" rtlCol="0">
            <a:noAutofit/>
          </a:bodyPr>
          <a:lstStyle>
            <a:lvl1pPr>
              <a:defRPr lang="en-AU" sz="1500" dirty="0">
                <a:solidFill>
                  <a:schemeClr val="bg1"/>
                </a:solidFill>
              </a:defRPr>
            </a:lvl1pPr>
          </a:lstStyle>
          <a:p>
            <a:pPr lvl="0">
              <a:spcAft>
                <a:spcPts val="0"/>
              </a:spcAft>
              <a:buFontTx/>
            </a:pPr>
            <a:r>
              <a:rPr lang="en-AU" dirty="0"/>
              <a:t>Presented by</a:t>
            </a:r>
          </a:p>
        </p:txBody>
      </p:sp>
      <p:sp>
        <p:nvSpPr>
          <p:cNvPr id="9" name="Text Placeholder 10">
            <a:extLst>
              <a:ext uri="{FF2B5EF4-FFF2-40B4-BE49-F238E27FC236}">
                <a16:creationId xmlns:a16="http://schemas.microsoft.com/office/drawing/2014/main" id="{4E4DA767-3D08-4E02-BC2D-6F3AA964561C}"/>
              </a:ext>
            </a:extLst>
          </p:cNvPr>
          <p:cNvSpPr>
            <a:spLocks noGrp="1"/>
          </p:cNvSpPr>
          <p:nvPr>
            <p:ph type="body" sz="quarter" idx="15" hasCustomPrompt="1"/>
          </p:nvPr>
        </p:nvSpPr>
        <p:spPr>
          <a:xfrm>
            <a:off x="6336001" y="3743775"/>
            <a:ext cx="2015067" cy="900360"/>
          </a:xfrm>
          <a:prstGeom prst="rect">
            <a:avLst/>
          </a:prstGeom>
        </p:spPr>
        <p:txBody>
          <a:bodyPr vert="horz" lIns="0" tIns="0" rIns="0" bIns="0" rtlCol="0">
            <a:noAutofit/>
          </a:bodyPr>
          <a:lstStyle>
            <a:lvl1pPr>
              <a:defRPr lang="en-AU" sz="1500" dirty="0">
                <a:solidFill>
                  <a:schemeClr val="bg1"/>
                </a:solidFill>
              </a:defRPr>
            </a:lvl1pPr>
          </a:lstStyle>
          <a:p>
            <a:pPr lvl="0">
              <a:spcAft>
                <a:spcPts val="0"/>
              </a:spcAft>
              <a:buFontTx/>
            </a:pPr>
            <a:r>
              <a:rPr lang="en-AU" dirty="0"/>
              <a:t>A presentation to</a:t>
            </a:r>
          </a:p>
        </p:txBody>
      </p:sp>
      <p:sp>
        <p:nvSpPr>
          <p:cNvPr id="10" name="Text Placeholder 7">
            <a:extLst>
              <a:ext uri="{FF2B5EF4-FFF2-40B4-BE49-F238E27FC236}">
                <a16:creationId xmlns:a16="http://schemas.microsoft.com/office/drawing/2014/main" id="{F7CED47A-23E9-4B0E-8F35-C5651AA8126E}"/>
              </a:ext>
            </a:extLst>
          </p:cNvPr>
          <p:cNvSpPr>
            <a:spLocks noGrp="1"/>
          </p:cNvSpPr>
          <p:nvPr>
            <p:ph type="body" sz="quarter" idx="10" hasCustomPrompt="1"/>
          </p:nvPr>
        </p:nvSpPr>
        <p:spPr>
          <a:xfrm>
            <a:off x="6336000" y="1692000"/>
            <a:ext cx="5088000" cy="1440000"/>
          </a:xfrm>
          <a:prstGeom prst="rect">
            <a:avLst/>
          </a:prstGeom>
        </p:spPr>
        <p:txBody>
          <a:bodyPr vert="horz" lIns="0" tIns="0" rIns="0" bIns="0" rtlCol="0" anchor="b" anchorCtr="0">
            <a:noAutofit/>
          </a:bodyPr>
          <a:lstStyle>
            <a:lvl1pPr>
              <a:defRPr lang="en-US" sz="2800" baseline="0" dirty="0">
                <a:solidFill>
                  <a:schemeClr val="bg1"/>
                </a:solidFill>
              </a:defRPr>
            </a:lvl1pPr>
            <a:lvl2pPr>
              <a:defRPr lang="en-US" sz="2000" baseline="0" dirty="0">
                <a:solidFill>
                  <a:schemeClr val="tx2"/>
                </a:solidFill>
              </a:defRPr>
            </a:lvl2pPr>
          </a:lstStyle>
          <a:p>
            <a:pPr lvl="0">
              <a:lnSpc>
                <a:spcPct val="90000"/>
              </a:lnSpc>
              <a:spcAft>
                <a:spcPts val="300"/>
              </a:spcAft>
              <a:buFontTx/>
            </a:pPr>
            <a:r>
              <a:rPr lang="en-US" dirty="0"/>
              <a:t>Presentation title</a:t>
            </a:r>
          </a:p>
          <a:p>
            <a:pPr lvl="1"/>
            <a:r>
              <a:rPr lang="en-US" dirty="0"/>
              <a:t>Subtitle</a:t>
            </a:r>
          </a:p>
        </p:txBody>
      </p:sp>
      <p:sp>
        <p:nvSpPr>
          <p:cNvPr id="26" name="Text Placeholder 4">
            <a:extLst>
              <a:ext uri="{FF2B5EF4-FFF2-40B4-BE49-F238E27FC236}">
                <a16:creationId xmlns:a16="http://schemas.microsoft.com/office/drawing/2014/main" id="{CE42550D-6FAD-496E-B76E-C4D3E42DDC8C}"/>
              </a:ext>
            </a:extLst>
          </p:cNvPr>
          <p:cNvSpPr>
            <a:spLocks noGrp="1"/>
          </p:cNvSpPr>
          <p:nvPr>
            <p:ph type="body" sz="quarter" idx="18"/>
          </p:nvPr>
        </p:nvSpPr>
        <p:spPr>
          <a:xfrm>
            <a:off x="1339719" y="1465749"/>
            <a:ext cx="2911735" cy="3924511"/>
          </a:xfrm>
          <a:blipFill>
            <a:blip r:embed="rId2"/>
            <a:stretch>
              <a:fillRect/>
            </a:stretch>
          </a:blipFill>
        </p:spPr>
        <p:txBody>
          <a:bodyPr/>
          <a:lstStyle>
            <a:lvl1pPr>
              <a:defRPr>
                <a:noFill/>
              </a:defRPr>
            </a:lvl1pPr>
            <a:lvl2pPr>
              <a:defRPr>
                <a:noFill/>
              </a:defRPr>
            </a:lvl2pPr>
            <a:lvl3pPr>
              <a:defRPr>
                <a:noFill/>
              </a:defRPr>
            </a:lvl3pPr>
            <a:lvl4pPr>
              <a:defRPr>
                <a:noFill/>
              </a:defRPr>
            </a:lvl4pPr>
            <a:lvl5pPr>
              <a:defRPr>
                <a:noFill/>
              </a:defRPr>
            </a:lvl5pPr>
          </a:lstStyle>
          <a:p>
            <a:pPr lvl="0"/>
            <a:r>
              <a:rPr lang="en-US"/>
              <a:t>Edit Master text styles</a:t>
            </a:r>
          </a:p>
        </p:txBody>
      </p:sp>
      <p:sp>
        <p:nvSpPr>
          <p:cNvPr id="27" name="Picture Placeholder 2">
            <a:extLst>
              <a:ext uri="{FF2B5EF4-FFF2-40B4-BE49-F238E27FC236}">
                <a16:creationId xmlns:a16="http://schemas.microsoft.com/office/drawing/2014/main" id="{7F21339B-9297-465F-AA6D-0FCB10080E54}"/>
              </a:ext>
            </a:extLst>
          </p:cNvPr>
          <p:cNvSpPr>
            <a:spLocks noGrp="1"/>
          </p:cNvSpPr>
          <p:nvPr>
            <p:ph type="pic" sz="quarter" idx="16" hasCustomPrompt="1"/>
          </p:nvPr>
        </p:nvSpPr>
        <p:spPr>
          <a:xfrm>
            <a:off x="0" y="-118"/>
            <a:ext cx="2795587" cy="3429121"/>
          </a:xfrm>
          <a:solidFill>
            <a:schemeClr val="tx2"/>
          </a:solidFill>
        </p:spPr>
        <p:txBody>
          <a:bodyPr bIns="935835" anchor="ctr" anchorCtr="1"/>
          <a:lstStyle>
            <a:lvl1pPr algn="ctr">
              <a:defRPr sz="1600"/>
            </a:lvl1pPr>
          </a:lstStyle>
          <a:p>
            <a:r>
              <a:rPr lang="en-US" dirty="0"/>
              <a:t>Click icon to insert image, </a:t>
            </a:r>
            <a:br>
              <a:rPr lang="en-US" dirty="0"/>
            </a:br>
            <a:r>
              <a:rPr lang="en-US" dirty="0"/>
              <a:t>then send to back</a:t>
            </a:r>
          </a:p>
        </p:txBody>
      </p:sp>
      <p:sp>
        <p:nvSpPr>
          <p:cNvPr id="28" name="Picture Placeholder 2">
            <a:extLst>
              <a:ext uri="{FF2B5EF4-FFF2-40B4-BE49-F238E27FC236}">
                <a16:creationId xmlns:a16="http://schemas.microsoft.com/office/drawing/2014/main" id="{DBFC0AB5-954D-4D23-BE37-1B84B718194D}"/>
              </a:ext>
            </a:extLst>
          </p:cNvPr>
          <p:cNvSpPr>
            <a:spLocks noGrp="1"/>
          </p:cNvSpPr>
          <p:nvPr>
            <p:ph type="pic" sz="quarter" idx="17" hasCustomPrompt="1"/>
          </p:nvPr>
        </p:nvSpPr>
        <p:spPr>
          <a:xfrm>
            <a:off x="0" y="3429002"/>
            <a:ext cx="2795587" cy="3429121"/>
          </a:xfrm>
          <a:solidFill>
            <a:schemeClr val="tx2"/>
          </a:solidFill>
        </p:spPr>
        <p:txBody>
          <a:bodyPr bIns="935835" anchor="ctr" anchorCtr="1"/>
          <a:lstStyle>
            <a:lvl1pPr marL="0" marR="0" indent="0" algn="ctr" defTabSz="914240" rtl="0" eaLnBrk="1" fontAlgn="auto" latinLnBrk="0" hangingPunct="1">
              <a:lnSpc>
                <a:spcPct val="100000"/>
              </a:lnSpc>
              <a:spcBef>
                <a:spcPts val="1000"/>
              </a:spcBef>
              <a:spcAft>
                <a:spcPts val="0"/>
              </a:spcAft>
              <a:buClrTx/>
              <a:buSzTx/>
              <a:buFont typeface="Arial" panose="020B0604020202020204" pitchFamily="34" charset="0"/>
              <a:buNone/>
              <a:tabLst/>
              <a:defRPr lang="en-US" sz="1600" b="1" kern="1200" dirty="0">
                <a:solidFill>
                  <a:schemeClr val="tx1"/>
                </a:solidFill>
                <a:latin typeface="+mj-lt"/>
                <a:ea typeface="+mn-ea"/>
                <a:cs typeface="+mn-cs"/>
              </a:defRPr>
            </a:lvl1pPr>
          </a:lstStyle>
          <a:p>
            <a:r>
              <a:rPr lang="en-US" dirty="0"/>
              <a:t>Click icon to insert image, </a:t>
            </a:r>
            <a:br>
              <a:rPr lang="en-US" dirty="0"/>
            </a:br>
            <a:r>
              <a:rPr lang="en-US" dirty="0"/>
              <a:t>then send to back</a:t>
            </a:r>
          </a:p>
        </p:txBody>
      </p:sp>
      <p:sp>
        <p:nvSpPr>
          <p:cNvPr id="29" name="Picture Placeholder 2">
            <a:extLst>
              <a:ext uri="{FF2B5EF4-FFF2-40B4-BE49-F238E27FC236}">
                <a16:creationId xmlns:a16="http://schemas.microsoft.com/office/drawing/2014/main" id="{0244EF42-9939-44EA-B60A-4A57640018CF}"/>
              </a:ext>
            </a:extLst>
          </p:cNvPr>
          <p:cNvSpPr>
            <a:spLocks noGrp="1"/>
          </p:cNvSpPr>
          <p:nvPr>
            <p:ph type="pic" sz="quarter" idx="19" hasCustomPrompt="1"/>
          </p:nvPr>
        </p:nvSpPr>
        <p:spPr>
          <a:xfrm>
            <a:off x="2797175" y="2"/>
            <a:ext cx="2795587" cy="3429121"/>
          </a:xfrm>
          <a:solidFill>
            <a:schemeClr val="tx2"/>
          </a:solidFill>
        </p:spPr>
        <p:txBody>
          <a:bodyPr bIns="935835" anchor="ctr" anchorCtr="1"/>
          <a:lstStyle>
            <a:lvl1pPr marL="0" indent="0" algn="ctr" defTabSz="914240" rtl="0" eaLnBrk="1" latinLnBrk="0" hangingPunct="1">
              <a:lnSpc>
                <a:spcPct val="100000"/>
              </a:lnSpc>
              <a:spcBef>
                <a:spcPts val="1000"/>
              </a:spcBef>
              <a:buFont typeface="Arial" panose="020B0604020202020204" pitchFamily="34" charset="0"/>
              <a:buNone/>
              <a:defRPr lang="en-US" sz="1600" b="1" kern="1200" dirty="0">
                <a:solidFill>
                  <a:schemeClr val="tx1"/>
                </a:solidFill>
                <a:latin typeface="+mj-lt"/>
                <a:ea typeface="+mn-ea"/>
                <a:cs typeface="+mn-cs"/>
              </a:defRPr>
            </a:lvl1pPr>
          </a:lstStyle>
          <a:p>
            <a:r>
              <a:rPr lang="en-US" dirty="0"/>
              <a:t>Click icon to insert image, </a:t>
            </a:r>
            <a:br>
              <a:rPr lang="en-US" dirty="0"/>
            </a:br>
            <a:r>
              <a:rPr lang="en-US" dirty="0"/>
              <a:t>then send to back</a:t>
            </a:r>
          </a:p>
        </p:txBody>
      </p:sp>
      <p:sp>
        <p:nvSpPr>
          <p:cNvPr id="30" name="Picture Placeholder 2">
            <a:extLst>
              <a:ext uri="{FF2B5EF4-FFF2-40B4-BE49-F238E27FC236}">
                <a16:creationId xmlns:a16="http://schemas.microsoft.com/office/drawing/2014/main" id="{656C4940-05F2-4A9D-A094-42BC2258073F}"/>
              </a:ext>
            </a:extLst>
          </p:cNvPr>
          <p:cNvSpPr>
            <a:spLocks noGrp="1"/>
          </p:cNvSpPr>
          <p:nvPr>
            <p:ph type="pic" sz="quarter" idx="20" hasCustomPrompt="1"/>
          </p:nvPr>
        </p:nvSpPr>
        <p:spPr>
          <a:xfrm>
            <a:off x="2797175" y="3429122"/>
            <a:ext cx="2795587" cy="3429121"/>
          </a:xfrm>
          <a:solidFill>
            <a:schemeClr val="tx2"/>
          </a:solidFill>
        </p:spPr>
        <p:txBody>
          <a:bodyPr bIns="935835" anchor="ctr" anchorCtr="1"/>
          <a:lstStyle>
            <a:lvl1pPr marL="0" marR="0" indent="0" algn="ctr" defTabSz="914240" rtl="0" eaLnBrk="1" fontAlgn="auto" latinLnBrk="0" hangingPunct="1">
              <a:lnSpc>
                <a:spcPct val="100000"/>
              </a:lnSpc>
              <a:spcBef>
                <a:spcPts val="1000"/>
              </a:spcBef>
              <a:spcAft>
                <a:spcPts val="0"/>
              </a:spcAft>
              <a:buClrTx/>
              <a:buSzTx/>
              <a:buFont typeface="Arial" panose="020B0604020202020204" pitchFamily="34" charset="0"/>
              <a:buNone/>
              <a:tabLst/>
              <a:defRPr lang="en-US" sz="1600" b="1" kern="1200" dirty="0">
                <a:solidFill>
                  <a:schemeClr val="tx1"/>
                </a:solidFill>
                <a:latin typeface="+mj-lt"/>
                <a:ea typeface="+mn-ea"/>
                <a:cs typeface="+mn-cs"/>
              </a:defRPr>
            </a:lvl1pPr>
          </a:lstStyle>
          <a:p>
            <a:r>
              <a:rPr lang="en-US" dirty="0"/>
              <a:t>Click icon to insert image, </a:t>
            </a:r>
            <a:br>
              <a:rPr lang="en-US" dirty="0"/>
            </a:br>
            <a:r>
              <a:rPr lang="en-US" dirty="0"/>
              <a:t>then send to back</a:t>
            </a:r>
          </a:p>
        </p:txBody>
      </p:sp>
    </p:spTree>
    <p:extLst>
      <p:ext uri="{BB962C8B-B14F-4D97-AF65-F5344CB8AC3E}">
        <p14:creationId xmlns:p14="http://schemas.microsoft.com/office/powerpoint/2010/main" val="238010422"/>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52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F961DB-785E-494B-B03E-39F02DC4D310}"/>
              </a:ext>
            </a:extLst>
          </p:cNvPr>
          <p:cNvSpPr/>
          <p:nvPr userDrawn="1"/>
        </p:nvSpPr>
        <p:spPr>
          <a:xfrm>
            <a:off x="0" y="3429001"/>
            <a:ext cx="12192000" cy="342924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rtlCol="0" anchor="ctr"/>
          <a:lstStyle/>
          <a:p>
            <a:pPr algn="ctr"/>
            <a:endParaRPr lang="en-AU" sz="1900" dirty="0"/>
          </a:p>
        </p:txBody>
      </p:sp>
      <p:sp>
        <p:nvSpPr>
          <p:cNvPr id="8" name="Text Placeholder 10">
            <a:extLst>
              <a:ext uri="{FF2B5EF4-FFF2-40B4-BE49-F238E27FC236}">
                <a16:creationId xmlns:a16="http://schemas.microsoft.com/office/drawing/2014/main" id="{A50B3803-DD54-4FAF-98AD-9F09923E8E11}"/>
              </a:ext>
            </a:extLst>
          </p:cNvPr>
          <p:cNvSpPr>
            <a:spLocks noGrp="1"/>
          </p:cNvSpPr>
          <p:nvPr>
            <p:ph type="body" sz="quarter" idx="12" hasCustomPrompt="1"/>
          </p:nvPr>
        </p:nvSpPr>
        <p:spPr>
          <a:xfrm>
            <a:off x="9143217" y="3743775"/>
            <a:ext cx="2015067" cy="900360"/>
          </a:xfrm>
          <a:prstGeom prst="rect">
            <a:avLst/>
          </a:prstGeom>
        </p:spPr>
        <p:txBody>
          <a:bodyPr vert="horz" lIns="0" tIns="0" rIns="0" bIns="0" rtlCol="0">
            <a:noAutofit/>
          </a:bodyPr>
          <a:lstStyle>
            <a:lvl1pPr>
              <a:defRPr lang="en-AU" sz="1500" dirty="0">
                <a:solidFill>
                  <a:schemeClr val="bg1"/>
                </a:solidFill>
              </a:defRPr>
            </a:lvl1pPr>
          </a:lstStyle>
          <a:p>
            <a:pPr lvl="0">
              <a:spcAft>
                <a:spcPts val="0"/>
              </a:spcAft>
              <a:buFontTx/>
            </a:pPr>
            <a:r>
              <a:rPr lang="en-AU" dirty="0"/>
              <a:t>Presented by</a:t>
            </a:r>
          </a:p>
        </p:txBody>
      </p:sp>
      <p:sp>
        <p:nvSpPr>
          <p:cNvPr id="9" name="Text Placeholder 10">
            <a:extLst>
              <a:ext uri="{FF2B5EF4-FFF2-40B4-BE49-F238E27FC236}">
                <a16:creationId xmlns:a16="http://schemas.microsoft.com/office/drawing/2014/main" id="{4E4DA767-3D08-4E02-BC2D-6F3AA964561C}"/>
              </a:ext>
            </a:extLst>
          </p:cNvPr>
          <p:cNvSpPr>
            <a:spLocks noGrp="1"/>
          </p:cNvSpPr>
          <p:nvPr>
            <p:ph type="body" sz="quarter" idx="15" hasCustomPrompt="1"/>
          </p:nvPr>
        </p:nvSpPr>
        <p:spPr>
          <a:xfrm>
            <a:off x="6336001" y="3743775"/>
            <a:ext cx="2015067" cy="900360"/>
          </a:xfrm>
          <a:prstGeom prst="rect">
            <a:avLst/>
          </a:prstGeom>
        </p:spPr>
        <p:txBody>
          <a:bodyPr vert="horz" lIns="0" tIns="0" rIns="0" bIns="0" rtlCol="0">
            <a:noAutofit/>
          </a:bodyPr>
          <a:lstStyle>
            <a:lvl1pPr>
              <a:defRPr lang="en-AU" sz="1500" dirty="0">
                <a:solidFill>
                  <a:schemeClr val="bg1"/>
                </a:solidFill>
              </a:defRPr>
            </a:lvl1pPr>
          </a:lstStyle>
          <a:p>
            <a:pPr lvl="0">
              <a:spcAft>
                <a:spcPts val="0"/>
              </a:spcAft>
              <a:buFontTx/>
            </a:pPr>
            <a:r>
              <a:rPr lang="en-AU" dirty="0"/>
              <a:t>A presentation to</a:t>
            </a:r>
          </a:p>
        </p:txBody>
      </p:sp>
      <p:sp>
        <p:nvSpPr>
          <p:cNvPr id="10" name="Text Placeholder 7">
            <a:extLst>
              <a:ext uri="{FF2B5EF4-FFF2-40B4-BE49-F238E27FC236}">
                <a16:creationId xmlns:a16="http://schemas.microsoft.com/office/drawing/2014/main" id="{F7CED47A-23E9-4B0E-8F35-C5651AA8126E}"/>
              </a:ext>
            </a:extLst>
          </p:cNvPr>
          <p:cNvSpPr>
            <a:spLocks noGrp="1"/>
          </p:cNvSpPr>
          <p:nvPr>
            <p:ph type="body" sz="quarter" idx="10" hasCustomPrompt="1"/>
          </p:nvPr>
        </p:nvSpPr>
        <p:spPr>
          <a:xfrm>
            <a:off x="6336000" y="1692000"/>
            <a:ext cx="5088000" cy="1440000"/>
          </a:xfrm>
          <a:prstGeom prst="rect">
            <a:avLst/>
          </a:prstGeom>
        </p:spPr>
        <p:txBody>
          <a:bodyPr vert="horz" lIns="0" tIns="0" rIns="0" bIns="0" rtlCol="0" anchor="b" anchorCtr="0">
            <a:noAutofit/>
          </a:bodyPr>
          <a:lstStyle>
            <a:lvl1pPr>
              <a:defRPr lang="en-US" sz="2800" baseline="0" dirty="0">
                <a:solidFill>
                  <a:schemeClr val="bg1"/>
                </a:solidFill>
              </a:defRPr>
            </a:lvl1pPr>
            <a:lvl2pPr>
              <a:defRPr lang="en-US" sz="2000" baseline="0" dirty="0">
                <a:solidFill>
                  <a:schemeClr val="tx2"/>
                </a:solidFill>
              </a:defRPr>
            </a:lvl2pPr>
          </a:lstStyle>
          <a:p>
            <a:pPr lvl="0">
              <a:lnSpc>
                <a:spcPct val="90000"/>
              </a:lnSpc>
              <a:spcAft>
                <a:spcPts val="300"/>
              </a:spcAft>
              <a:buFontTx/>
            </a:pPr>
            <a:r>
              <a:rPr lang="en-US" dirty="0"/>
              <a:t>Presentation title</a:t>
            </a:r>
          </a:p>
          <a:p>
            <a:pPr lvl="1"/>
            <a:r>
              <a:rPr lang="en-US" dirty="0"/>
              <a:t>Subtitle</a:t>
            </a:r>
          </a:p>
        </p:txBody>
      </p:sp>
      <p:grpSp>
        <p:nvGrpSpPr>
          <p:cNvPr id="30" name="Group 42">
            <a:extLst>
              <a:ext uri="{FF2B5EF4-FFF2-40B4-BE49-F238E27FC236}">
                <a16:creationId xmlns:a16="http://schemas.microsoft.com/office/drawing/2014/main" id="{ACB2D415-501E-428D-BDBF-BF21E7C9E1F9}"/>
              </a:ext>
            </a:extLst>
          </p:cNvPr>
          <p:cNvGrpSpPr>
            <a:grpSpLocks noChangeAspect="1"/>
          </p:cNvGrpSpPr>
          <p:nvPr userDrawn="1"/>
        </p:nvGrpSpPr>
        <p:grpSpPr bwMode="auto">
          <a:xfrm>
            <a:off x="10704513" y="5995989"/>
            <a:ext cx="863600" cy="541337"/>
            <a:chOff x="4870" y="3777"/>
            <a:chExt cx="544" cy="341"/>
          </a:xfrm>
        </p:grpSpPr>
        <p:sp>
          <p:nvSpPr>
            <p:cNvPr id="31" name="AutoShape 41">
              <a:extLst>
                <a:ext uri="{FF2B5EF4-FFF2-40B4-BE49-F238E27FC236}">
                  <a16:creationId xmlns:a16="http://schemas.microsoft.com/office/drawing/2014/main" id="{BF1FE01F-7AEC-4A6B-8E27-FAB3FB7DB007}"/>
                </a:ext>
              </a:extLst>
            </p:cNvPr>
            <p:cNvSpPr>
              <a:spLocks noChangeAspect="1" noChangeArrowheads="1" noTextEdit="1"/>
            </p:cNvSpPr>
            <p:nvPr/>
          </p:nvSpPr>
          <p:spPr bwMode="auto">
            <a:xfrm>
              <a:off x="4870" y="3777"/>
              <a:ext cx="544"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2" name="Rectangle 31">
              <a:extLst>
                <a:ext uri="{FF2B5EF4-FFF2-40B4-BE49-F238E27FC236}">
                  <a16:creationId xmlns:a16="http://schemas.microsoft.com/office/drawing/2014/main" id="{C75F230B-AC0F-442A-968D-7E60899B6F91}"/>
                </a:ext>
              </a:extLst>
            </p:cNvPr>
            <p:cNvSpPr>
              <a:spLocks noChangeArrowheads="1"/>
            </p:cNvSpPr>
            <p:nvPr/>
          </p:nvSpPr>
          <p:spPr bwMode="auto">
            <a:xfrm>
              <a:off x="4870" y="3893"/>
              <a:ext cx="545" cy="2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3" name="Freeform 44">
              <a:extLst>
                <a:ext uri="{FF2B5EF4-FFF2-40B4-BE49-F238E27FC236}">
                  <a16:creationId xmlns:a16="http://schemas.microsoft.com/office/drawing/2014/main" id="{62EFF172-BAA1-44D7-B63D-C7FEF78BAA20}"/>
                </a:ext>
              </a:extLst>
            </p:cNvPr>
            <p:cNvSpPr>
              <a:spLocks/>
            </p:cNvSpPr>
            <p:nvPr/>
          </p:nvSpPr>
          <p:spPr bwMode="auto">
            <a:xfrm>
              <a:off x="5100" y="3963"/>
              <a:ext cx="84" cy="86"/>
            </a:xfrm>
            <a:custGeom>
              <a:avLst/>
              <a:gdLst>
                <a:gd name="T0" fmla="*/ 34 w 106"/>
                <a:gd name="T1" fmla="*/ 14 h 108"/>
                <a:gd name="T2" fmla="*/ 32 w 106"/>
                <a:gd name="T3" fmla="*/ 3 h 108"/>
                <a:gd name="T4" fmla="*/ 0 w 106"/>
                <a:gd name="T5" fmla="*/ 4 h 108"/>
                <a:gd name="T6" fmla="*/ 0 w 106"/>
                <a:gd name="T7" fmla="*/ 21 h 108"/>
                <a:gd name="T8" fmla="*/ 9 w 106"/>
                <a:gd name="T9" fmla="*/ 22 h 108"/>
                <a:gd name="T10" fmla="*/ 9 w 106"/>
                <a:gd name="T11" fmla="*/ 108 h 108"/>
                <a:gd name="T12" fmla="*/ 38 w 106"/>
                <a:gd name="T13" fmla="*/ 108 h 108"/>
                <a:gd name="T14" fmla="*/ 38 w 106"/>
                <a:gd name="T15" fmla="*/ 38 h 108"/>
                <a:gd name="T16" fmla="*/ 62 w 106"/>
                <a:gd name="T17" fmla="*/ 25 h 108"/>
                <a:gd name="T18" fmla="*/ 76 w 106"/>
                <a:gd name="T19" fmla="*/ 47 h 108"/>
                <a:gd name="T20" fmla="*/ 76 w 106"/>
                <a:gd name="T21" fmla="*/ 108 h 108"/>
                <a:gd name="T22" fmla="*/ 106 w 106"/>
                <a:gd name="T23" fmla="*/ 108 h 108"/>
                <a:gd name="T24" fmla="*/ 106 w 106"/>
                <a:gd name="T25" fmla="*/ 42 h 108"/>
                <a:gd name="T26" fmla="*/ 67 w 106"/>
                <a:gd name="T27" fmla="*/ 0 h 108"/>
                <a:gd name="T28" fmla="*/ 34 w 106"/>
                <a:gd name="T29" fmla="*/ 14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08">
                  <a:moveTo>
                    <a:pt x="34" y="14"/>
                  </a:moveTo>
                  <a:cubicBezTo>
                    <a:pt x="33" y="10"/>
                    <a:pt x="32" y="3"/>
                    <a:pt x="32" y="3"/>
                  </a:cubicBezTo>
                  <a:cubicBezTo>
                    <a:pt x="0" y="4"/>
                    <a:pt x="0" y="4"/>
                    <a:pt x="0" y="4"/>
                  </a:cubicBezTo>
                  <a:cubicBezTo>
                    <a:pt x="0" y="21"/>
                    <a:pt x="0" y="21"/>
                    <a:pt x="0" y="21"/>
                  </a:cubicBezTo>
                  <a:cubicBezTo>
                    <a:pt x="0" y="21"/>
                    <a:pt x="8" y="22"/>
                    <a:pt x="9" y="22"/>
                  </a:cubicBezTo>
                  <a:cubicBezTo>
                    <a:pt x="9" y="108"/>
                    <a:pt x="9" y="108"/>
                    <a:pt x="9" y="108"/>
                  </a:cubicBezTo>
                  <a:cubicBezTo>
                    <a:pt x="38" y="108"/>
                    <a:pt x="38" y="108"/>
                    <a:pt x="38" y="108"/>
                  </a:cubicBezTo>
                  <a:cubicBezTo>
                    <a:pt x="38" y="38"/>
                    <a:pt x="38" y="38"/>
                    <a:pt x="38" y="38"/>
                  </a:cubicBezTo>
                  <a:cubicBezTo>
                    <a:pt x="47" y="28"/>
                    <a:pt x="52" y="25"/>
                    <a:pt x="62" y="25"/>
                  </a:cubicBezTo>
                  <a:cubicBezTo>
                    <a:pt x="72" y="25"/>
                    <a:pt x="76" y="32"/>
                    <a:pt x="76" y="47"/>
                  </a:cubicBezTo>
                  <a:cubicBezTo>
                    <a:pt x="76" y="108"/>
                    <a:pt x="76" y="108"/>
                    <a:pt x="76" y="108"/>
                  </a:cubicBezTo>
                  <a:cubicBezTo>
                    <a:pt x="106" y="108"/>
                    <a:pt x="106" y="108"/>
                    <a:pt x="106" y="108"/>
                  </a:cubicBezTo>
                  <a:cubicBezTo>
                    <a:pt x="106" y="42"/>
                    <a:pt x="106" y="42"/>
                    <a:pt x="106" y="42"/>
                  </a:cubicBezTo>
                  <a:cubicBezTo>
                    <a:pt x="106" y="15"/>
                    <a:pt x="92" y="0"/>
                    <a:pt x="67" y="0"/>
                  </a:cubicBezTo>
                  <a:cubicBezTo>
                    <a:pt x="54" y="0"/>
                    <a:pt x="45" y="4"/>
                    <a:pt x="34" y="1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4" name="Freeform 45">
              <a:extLst>
                <a:ext uri="{FF2B5EF4-FFF2-40B4-BE49-F238E27FC236}">
                  <a16:creationId xmlns:a16="http://schemas.microsoft.com/office/drawing/2014/main" id="{5BA3BCFD-DBC5-45A5-A4F6-40B832CF8380}"/>
                </a:ext>
              </a:extLst>
            </p:cNvPr>
            <p:cNvSpPr>
              <a:spLocks noEditPoints="1"/>
            </p:cNvSpPr>
            <p:nvPr/>
          </p:nvSpPr>
          <p:spPr bwMode="auto">
            <a:xfrm>
              <a:off x="5280" y="3933"/>
              <a:ext cx="89" cy="118"/>
            </a:xfrm>
            <a:custGeom>
              <a:avLst/>
              <a:gdLst>
                <a:gd name="T0" fmla="*/ 0 w 112"/>
                <a:gd name="T1" fmla="*/ 1 h 149"/>
                <a:gd name="T2" fmla="*/ 0 w 112"/>
                <a:gd name="T3" fmla="*/ 18 h 149"/>
                <a:gd name="T4" fmla="*/ 11 w 112"/>
                <a:gd name="T5" fmla="*/ 19 h 149"/>
                <a:gd name="T6" fmla="*/ 11 w 112"/>
                <a:gd name="T7" fmla="*/ 142 h 149"/>
                <a:gd name="T8" fmla="*/ 55 w 112"/>
                <a:gd name="T9" fmla="*/ 149 h 149"/>
                <a:gd name="T10" fmla="*/ 112 w 112"/>
                <a:gd name="T11" fmla="*/ 90 h 149"/>
                <a:gd name="T12" fmla="*/ 69 w 112"/>
                <a:gd name="T13" fmla="*/ 38 h 149"/>
                <a:gd name="T14" fmla="*/ 39 w 112"/>
                <a:gd name="T15" fmla="*/ 49 h 149"/>
                <a:gd name="T16" fmla="*/ 39 w 112"/>
                <a:gd name="T17" fmla="*/ 0 h 149"/>
                <a:gd name="T18" fmla="*/ 0 w 112"/>
                <a:gd name="T19" fmla="*/ 1 h 149"/>
                <a:gd name="T20" fmla="*/ 63 w 112"/>
                <a:gd name="T21" fmla="*/ 63 h 149"/>
                <a:gd name="T22" fmla="*/ 81 w 112"/>
                <a:gd name="T23" fmla="*/ 93 h 149"/>
                <a:gd name="T24" fmla="*/ 56 w 112"/>
                <a:gd name="T25" fmla="*/ 125 h 149"/>
                <a:gd name="T26" fmla="*/ 39 w 112"/>
                <a:gd name="T27" fmla="*/ 121 h 149"/>
                <a:gd name="T28" fmla="*/ 39 w 112"/>
                <a:gd name="T29" fmla="*/ 77 h 149"/>
                <a:gd name="T30" fmla="*/ 63 w 112"/>
                <a:gd name="T31" fmla="*/ 6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2" h="149">
                  <a:moveTo>
                    <a:pt x="0" y="1"/>
                  </a:moveTo>
                  <a:cubicBezTo>
                    <a:pt x="0" y="18"/>
                    <a:pt x="0" y="18"/>
                    <a:pt x="0" y="18"/>
                  </a:cubicBezTo>
                  <a:cubicBezTo>
                    <a:pt x="0" y="18"/>
                    <a:pt x="10" y="19"/>
                    <a:pt x="11" y="19"/>
                  </a:cubicBezTo>
                  <a:cubicBezTo>
                    <a:pt x="11" y="23"/>
                    <a:pt x="11" y="142"/>
                    <a:pt x="11" y="142"/>
                  </a:cubicBezTo>
                  <a:cubicBezTo>
                    <a:pt x="26" y="146"/>
                    <a:pt x="41" y="149"/>
                    <a:pt x="55" y="149"/>
                  </a:cubicBezTo>
                  <a:cubicBezTo>
                    <a:pt x="91" y="149"/>
                    <a:pt x="112" y="127"/>
                    <a:pt x="112" y="90"/>
                  </a:cubicBezTo>
                  <a:cubicBezTo>
                    <a:pt x="112" y="58"/>
                    <a:pt x="95" y="38"/>
                    <a:pt x="69" y="38"/>
                  </a:cubicBezTo>
                  <a:cubicBezTo>
                    <a:pt x="58" y="38"/>
                    <a:pt x="48" y="42"/>
                    <a:pt x="39" y="49"/>
                  </a:cubicBezTo>
                  <a:cubicBezTo>
                    <a:pt x="39" y="0"/>
                    <a:pt x="39" y="0"/>
                    <a:pt x="39" y="0"/>
                  </a:cubicBezTo>
                  <a:lnTo>
                    <a:pt x="0" y="1"/>
                  </a:lnTo>
                  <a:close/>
                  <a:moveTo>
                    <a:pt x="63" y="63"/>
                  </a:moveTo>
                  <a:cubicBezTo>
                    <a:pt x="75" y="63"/>
                    <a:pt x="81" y="73"/>
                    <a:pt x="81" y="93"/>
                  </a:cubicBezTo>
                  <a:cubicBezTo>
                    <a:pt x="81" y="107"/>
                    <a:pt x="77" y="125"/>
                    <a:pt x="56" y="125"/>
                  </a:cubicBezTo>
                  <a:cubicBezTo>
                    <a:pt x="49" y="125"/>
                    <a:pt x="44" y="123"/>
                    <a:pt x="39" y="121"/>
                  </a:cubicBezTo>
                  <a:cubicBezTo>
                    <a:pt x="39" y="77"/>
                    <a:pt x="39" y="77"/>
                    <a:pt x="39" y="77"/>
                  </a:cubicBezTo>
                  <a:cubicBezTo>
                    <a:pt x="48" y="67"/>
                    <a:pt x="55" y="63"/>
                    <a:pt x="63" y="6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5" name="Freeform 46">
              <a:extLst>
                <a:ext uri="{FF2B5EF4-FFF2-40B4-BE49-F238E27FC236}">
                  <a16:creationId xmlns:a16="http://schemas.microsoft.com/office/drawing/2014/main" id="{E05A54D9-AC8E-439F-A759-BFAE82F86AFB}"/>
                </a:ext>
              </a:extLst>
            </p:cNvPr>
            <p:cNvSpPr>
              <a:spLocks noEditPoints="1"/>
            </p:cNvSpPr>
            <p:nvPr/>
          </p:nvSpPr>
          <p:spPr bwMode="auto">
            <a:xfrm>
              <a:off x="5195" y="3963"/>
              <a:ext cx="81" cy="88"/>
            </a:xfrm>
            <a:custGeom>
              <a:avLst/>
              <a:gdLst>
                <a:gd name="T0" fmla="*/ 30 w 102"/>
                <a:gd name="T1" fmla="*/ 77 h 111"/>
                <a:gd name="T2" fmla="*/ 53 w 102"/>
                <a:gd name="T3" fmla="*/ 63 h 111"/>
                <a:gd name="T4" fmla="*/ 64 w 102"/>
                <a:gd name="T5" fmla="*/ 63 h 111"/>
                <a:gd name="T6" fmla="*/ 64 w 102"/>
                <a:gd name="T7" fmla="*/ 80 h 111"/>
                <a:gd name="T8" fmla="*/ 43 w 102"/>
                <a:gd name="T9" fmla="*/ 89 h 111"/>
                <a:gd name="T10" fmla="*/ 30 w 102"/>
                <a:gd name="T11" fmla="*/ 77 h 111"/>
                <a:gd name="T12" fmla="*/ 9 w 102"/>
                <a:gd name="T13" fmla="*/ 7 h 111"/>
                <a:gd name="T14" fmla="*/ 8 w 102"/>
                <a:gd name="T15" fmla="*/ 7 h 111"/>
                <a:gd name="T16" fmla="*/ 13 w 102"/>
                <a:gd name="T17" fmla="*/ 29 h 111"/>
                <a:gd name="T18" fmla="*/ 15 w 102"/>
                <a:gd name="T19" fmla="*/ 29 h 111"/>
                <a:gd name="T20" fmla="*/ 44 w 102"/>
                <a:gd name="T21" fmla="*/ 23 h 111"/>
                <a:gd name="T22" fmla="*/ 64 w 102"/>
                <a:gd name="T23" fmla="*/ 40 h 111"/>
                <a:gd name="T24" fmla="*/ 64 w 102"/>
                <a:gd name="T25" fmla="*/ 43 h 111"/>
                <a:gd name="T26" fmla="*/ 53 w 102"/>
                <a:gd name="T27" fmla="*/ 43 h 111"/>
                <a:gd name="T28" fmla="*/ 0 w 102"/>
                <a:gd name="T29" fmla="*/ 78 h 111"/>
                <a:gd name="T30" fmla="*/ 37 w 102"/>
                <a:gd name="T31" fmla="*/ 111 h 111"/>
                <a:gd name="T32" fmla="*/ 68 w 102"/>
                <a:gd name="T33" fmla="*/ 100 h 111"/>
                <a:gd name="T34" fmla="*/ 70 w 102"/>
                <a:gd name="T35" fmla="*/ 108 h 111"/>
                <a:gd name="T36" fmla="*/ 102 w 102"/>
                <a:gd name="T37" fmla="*/ 107 h 111"/>
                <a:gd name="T38" fmla="*/ 102 w 102"/>
                <a:gd name="T39" fmla="*/ 91 h 111"/>
                <a:gd name="T40" fmla="*/ 92 w 102"/>
                <a:gd name="T41" fmla="*/ 90 h 111"/>
                <a:gd name="T42" fmla="*/ 92 w 102"/>
                <a:gd name="T43" fmla="*/ 37 h 111"/>
                <a:gd name="T44" fmla="*/ 48 w 102"/>
                <a:gd name="T45" fmla="*/ 0 h 111"/>
                <a:gd name="T46" fmla="*/ 9 w 102"/>
                <a:gd name="T47" fmla="*/ 7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2" h="111">
                  <a:moveTo>
                    <a:pt x="30" y="77"/>
                  </a:moveTo>
                  <a:cubicBezTo>
                    <a:pt x="30" y="71"/>
                    <a:pt x="32" y="63"/>
                    <a:pt x="53" y="63"/>
                  </a:cubicBezTo>
                  <a:cubicBezTo>
                    <a:pt x="64" y="63"/>
                    <a:pt x="64" y="63"/>
                    <a:pt x="64" y="63"/>
                  </a:cubicBezTo>
                  <a:cubicBezTo>
                    <a:pt x="64" y="80"/>
                    <a:pt x="64" y="80"/>
                    <a:pt x="64" y="80"/>
                  </a:cubicBezTo>
                  <a:cubicBezTo>
                    <a:pt x="57" y="86"/>
                    <a:pt x="50" y="89"/>
                    <a:pt x="43" y="89"/>
                  </a:cubicBezTo>
                  <a:cubicBezTo>
                    <a:pt x="34" y="89"/>
                    <a:pt x="30" y="85"/>
                    <a:pt x="30" y="77"/>
                  </a:cubicBezTo>
                  <a:moveTo>
                    <a:pt x="9" y="7"/>
                  </a:moveTo>
                  <a:cubicBezTo>
                    <a:pt x="8" y="7"/>
                    <a:pt x="8" y="7"/>
                    <a:pt x="8" y="7"/>
                  </a:cubicBezTo>
                  <a:cubicBezTo>
                    <a:pt x="13" y="29"/>
                    <a:pt x="13" y="29"/>
                    <a:pt x="13" y="29"/>
                  </a:cubicBezTo>
                  <a:cubicBezTo>
                    <a:pt x="15" y="29"/>
                    <a:pt x="15" y="29"/>
                    <a:pt x="15" y="29"/>
                  </a:cubicBezTo>
                  <a:cubicBezTo>
                    <a:pt x="24" y="25"/>
                    <a:pt x="35" y="23"/>
                    <a:pt x="44" y="23"/>
                  </a:cubicBezTo>
                  <a:cubicBezTo>
                    <a:pt x="61" y="23"/>
                    <a:pt x="64" y="29"/>
                    <a:pt x="64" y="40"/>
                  </a:cubicBezTo>
                  <a:cubicBezTo>
                    <a:pt x="64" y="43"/>
                    <a:pt x="64" y="43"/>
                    <a:pt x="64" y="43"/>
                  </a:cubicBezTo>
                  <a:cubicBezTo>
                    <a:pt x="53" y="43"/>
                    <a:pt x="53" y="43"/>
                    <a:pt x="53" y="43"/>
                  </a:cubicBezTo>
                  <a:cubicBezTo>
                    <a:pt x="18" y="43"/>
                    <a:pt x="0" y="55"/>
                    <a:pt x="0" y="78"/>
                  </a:cubicBezTo>
                  <a:cubicBezTo>
                    <a:pt x="0" y="99"/>
                    <a:pt x="14" y="111"/>
                    <a:pt x="37" y="111"/>
                  </a:cubicBezTo>
                  <a:cubicBezTo>
                    <a:pt x="49" y="111"/>
                    <a:pt x="59" y="108"/>
                    <a:pt x="68" y="100"/>
                  </a:cubicBezTo>
                  <a:cubicBezTo>
                    <a:pt x="69" y="103"/>
                    <a:pt x="70" y="108"/>
                    <a:pt x="70" y="108"/>
                  </a:cubicBezTo>
                  <a:cubicBezTo>
                    <a:pt x="102" y="107"/>
                    <a:pt x="102" y="107"/>
                    <a:pt x="102" y="107"/>
                  </a:cubicBezTo>
                  <a:cubicBezTo>
                    <a:pt x="102" y="91"/>
                    <a:pt x="102" y="91"/>
                    <a:pt x="102" y="91"/>
                  </a:cubicBezTo>
                  <a:cubicBezTo>
                    <a:pt x="102" y="91"/>
                    <a:pt x="95" y="90"/>
                    <a:pt x="92" y="90"/>
                  </a:cubicBezTo>
                  <a:cubicBezTo>
                    <a:pt x="92" y="37"/>
                    <a:pt x="92" y="37"/>
                    <a:pt x="92" y="37"/>
                  </a:cubicBezTo>
                  <a:cubicBezTo>
                    <a:pt x="92" y="12"/>
                    <a:pt x="78" y="0"/>
                    <a:pt x="48" y="0"/>
                  </a:cubicBezTo>
                  <a:cubicBezTo>
                    <a:pt x="35" y="0"/>
                    <a:pt x="21" y="2"/>
                    <a:pt x="9" y="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6" name="Freeform 47">
              <a:extLst>
                <a:ext uri="{FF2B5EF4-FFF2-40B4-BE49-F238E27FC236}">
                  <a16:creationId xmlns:a16="http://schemas.microsoft.com/office/drawing/2014/main" id="{FE417322-EA0A-4639-BD2D-50671842C72E}"/>
                </a:ext>
              </a:extLst>
            </p:cNvPr>
            <p:cNvSpPr>
              <a:spLocks/>
            </p:cNvSpPr>
            <p:nvPr/>
          </p:nvSpPr>
          <p:spPr bwMode="auto">
            <a:xfrm>
              <a:off x="4900" y="3917"/>
              <a:ext cx="177" cy="182"/>
            </a:xfrm>
            <a:custGeom>
              <a:avLst/>
              <a:gdLst>
                <a:gd name="T0" fmla="*/ 141 w 224"/>
                <a:gd name="T1" fmla="*/ 2 h 229"/>
                <a:gd name="T2" fmla="*/ 103 w 224"/>
                <a:gd name="T3" fmla="*/ 48 h 229"/>
                <a:gd name="T4" fmla="*/ 49 w 224"/>
                <a:gd name="T5" fmla="*/ 22 h 229"/>
                <a:gd name="T6" fmla="*/ 45 w 224"/>
                <a:gd name="T7" fmla="*/ 22 h 229"/>
                <a:gd name="T8" fmla="*/ 44 w 224"/>
                <a:gd name="T9" fmla="*/ 26 h 229"/>
                <a:gd name="T10" fmla="*/ 57 w 224"/>
                <a:gd name="T11" fmla="*/ 84 h 229"/>
                <a:gd name="T12" fmla="*/ 3 w 224"/>
                <a:gd name="T13" fmla="*/ 111 h 229"/>
                <a:gd name="T14" fmla="*/ 0 w 224"/>
                <a:gd name="T15" fmla="*/ 113 h 229"/>
                <a:gd name="T16" fmla="*/ 3 w 224"/>
                <a:gd name="T17" fmla="*/ 116 h 229"/>
                <a:gd name="T18" fmla="*/ 56 w 224"/>
                <a:gd name="T19" fmla="*/ 143 h 229"/>
                <a:gd name="T20" fmla="*/ 43 w 224"/>
                <a:gd name="T21" fmla="*/ 202 h 229"/>
                <a:gd name="T22" fmla="*/ 44 w 224"/>
                <a:gd name="T23" fmla="*/ 205 h 229"/>
                <a:gd name="T24" fmla="*/ 48 w 224"/>
                <a:gd name="T25" fmla="*/ 205 h 229"/>
                <a:gd name="T26" fmla="*/ 102 w 224"/>
                <a:gd name="T27" fmla="*/ 180 h 229"/>
                <a:gd name="T28" fmla="*/ 140 w 224"/>
                <a:gd name="T29" fmla="*/ 227 h 229"/>
                <a:gd name="T30" fmla="*/ 143 w 224"/>
                <a:gd name="T31" fmla="*/ 229 h 229"/>
                <a:gd name="T32" fmla="*/ 145 w 224"/>
                <a:gd name="T33" fmla="*/ 226 h 229"/>
                <a:gd name="T34" fmla="*/ 159 w 224"/>
                <a:gd name="T35" fmla="*/ 167 h 229"/>
                <a:gd name="T36" fmla="*/ 219 w 224"/>
                <a:gd name="T37" fmla="*/ 167 h 229"/>
                <a:gd name="T38" fmla="*/ 223 w 224"/>
                <a:gd name="T39" fmla="*/ 166 h 229"/>
                <a:gd name="T40" fmla="*/ 222 w 224"/>
                <a:gd name="T41" fmla="*/ 162 h 229"/>
                <a:gd name="T42" fmla="*/ 185 w 224"/>
                <a:gd name="T43" fmla="*/ 115 h 229"/>
                <a:gd name="T44" fmla="*/ 223 w 224"/>
                <a:gd name="T45" fmla="*/ 67 h 229"/>
                <a:gd name="T46" fmla="*/ 224 w 224"/>
                <a:gd name="T47" fmla="*/ 64 h 229"/>
                <a:gd name="T48" fmla="*/ 220 w 224"/>
                <a:gd name="T49" fmla="*/ 62 h 229"/>
                <a:gd name="T50" fmla="*/ 205 w 224"/>
                <a:gd name="T51" fmla="*/ 62 h 229"/>
                <a:gd name="T52" fmla="*/ 202 w 224"/>
                <a:gd name="T53" fmla="*/ 63 h 229"/>
                <a:gd name="T54" fmla="*/ 145 w 224"/>
                <a:gd name="T55" fmla="*/ 124 h 229"/>
                <a:gd name="T56" fmla="*/ 144 w 224"/>
                <a:gd name="T57" fmla="*/ 124 h 229"/>
                <a:gd name="T58" fmla="*/ 144 w 224"/>
                <a:gd name="T59" fmla="*/ 123 h 229"/>
                <a:gd name="T60" fmla="*/ 193 w 224"/>
                <a:gd name="T61" fmla="*/ 64 h 229"/>
                <a:gd name="T62" fmla="*/ 193 w 224"/>
                <a:gd name="T63" fmla="*/ 63 h 229"/>
                <a:gd name="T64" fmla="*/ 191 w 224"/>
                <a:gd name="T65" fmla="*/ 62 h 229"/>
                <a:gd name="T66" fmla="*/ 172 w 224"/>
                <a:gd name="T67" fmla="*/ 62 h 229"/>
                <a:gd name="T68" fmla="*/ 167 w 224"/>
                <a:gd name="T69" fmla="*/ 64 h 229"/>
                <a:gd name="T70" fmla="*/ 111 w 224"/>
                <a:gd name="T71" fmla="*/ 124 h 229"/>
                <a:gd name="T72" fmla="*/ 110 w 224"/>
                <a:gd name="T73" fmla="*/ 124 h 229"/>
                <a:gd name="T74" fmla="*/ 110 w 224"/>
                <a:gd name="T75" fmla="*/ 123 h 229"/>
                <a:gd name="T76" fmla="*/ 158 w 224"/>
                <a:gd name="T77" fmla="*/ 65 h 229"/>
                <a:gd name="T78" fmla="*/ 159 w 224"/>
                <a:gd name="T79" fmla="*/ 62 h 229"/>
                <a:gd name="T80" fmla="*/ 146 w 224"/>
                <a:gd name="T81" fmla="*/ 3 h 229"/>
                <a:gd name="T82" fmla="*/ 144 w 224"/>
                <a:gd name="T83" fmla="*/ 0 h 229"/>
                <a:gd name="T84" fmla="*/ 141 w 224"/>
                <a:gd name="T85" fmla="*/ 2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4" h="229">
                  <a:moveTo>
                    <a:pt x="141" y="2"/>
                  </a:moveTo>
                  <a:cubicBezTo>
                    <a:pt x="103" y="48"/>
                    <a:pt x="103" y="48"/>
                    <a:pt x="103" y="48"/>
                  </a:cubicBezTo>
                  <a:cubicBezTo>
                    <a:pt x="103" y="49"/>
                    <a:pt x="49" y="22"/>
                    <a:pt x="49" y="22"/>
                  </a:cubicBezTo>
                  <a:cubicBezTo>
                    <a:pt x="47" y="21"/>
                    <a:pt x="46" y="21"/>
                    <a:pt x="45" y="22"/>
                  </a:cubicBezTo>
                  <a:cubicBezTo>
                    <a:pt x="44" y="23"/>
                    <a:pt x="44" y="24"/>
                    <a:pt x="44" y="26"/>
                  </a:cubicBezTo>
                  <a:cubicBezTo>
                    <a:pt x="57" y="84"/>
                    <a:pt x="57" y="84"/>
                    <a:pt x="57" y="84"/>
                  </a:cubicBezTo>
                  <a:cubicBezTo>
                    <a:pt x="57" y="85"/>
                    <a:pt x="3" y="111"/>
                    <a:pt x="3" y="111"/>
                  </a:cubicBezTo>
                  <a:cubicBezTo>
                    <a:pt x="1" y="111"/>
                    <a:pt x="0" y="112"/>
                    <a:pt x="0" y="113"/>
                  </a:cubicBezTo>
                  <a:cubicBezTo>
                    <a:pt x="0" y="115"/>
                    <a:pt x="1" y="116"/>
                    <a:pt x="3" y="116"/>
                  </a:cubicBezTo>
                  <a:cubicBezTo>
                    <a:pt x="56" y="143"/>
                    <a:pt x="56" y="143"/>
                    <a:pt x="56" y="143"/>
                  </a:cubicBezTo>
                  <a:cubicBezTo>
                    <a:pt x="57" y="143"/>
                    <a:pt x="43" y="202"/>
                    <a:pt x="43" y="202"/>
                  </a:cubicBezTo>
                  <a:cubicBezTo>
                    <a:pt x="43" y="203"/>
                    <a:pt x="43" y="205"/>
                    <a:pt x="44" y="205"/>
                  </a:cubicBezTo>
                  <a:cubicBezTo>
                    <a:pt x="45" y="206"/>
                    <a:pt x="46" y="206"/>
                    <a:pt x="48" y="205"/>
                  </a:cubicBezTo>
                  <a:cubicBezTo>
                    <a:pt x="102" y="180"/>
                    <a:pt x="102" y="180"/>
                    <a:pt x="102" y="180"/>
                  </a:cubicBezTo>
                  <a:cubicBezTo>
                    <a:pt x="102" y="180"/>
                    <a:pt x="140" y="227"/>
                    <a:pt x="140" y="227"/>
                  </a:cubicBezTo>
                  <a:cubicBezTo>
                    <a:pt x="141" y="228"/>
                    <a:pt x="142" y="229"/>
                    <a:pt x="143" y="229"/>
                  </a:cubicBezTo>
                  <a:cubicBezTo>
                    <a:pt x="144" y="228"/>
                    <a:pt x="145" y="227"/>
                    <a:pt x="145" y="226"/>
                  </a:cubicBezTo>
                  <a:cubicBezTo>
                    <a:pt x="159" y="167"/>
                    <a:pt x="159" y="167"/>
                    <a:pt x="159" y="167"/>
                  </a:cubicBezTo>
                  <a:cubicBezTo>
                    <a:pt x="159" y="167"/>
                    <a:pt x="219" y="167"/>
                    <a:pt x="219" y="167"/>
                  </a:cubicBezTo>
                  <a:cubicBezTo>
                    <a:pt x="221" y="167"/>
                    <a:pt x="222" y="167"/>
                    <a:pt x="223" y="166"/>
                  </a:cubicBezTo>
                  <a:cubicBezTo>
                    <a:pt x="223" y="165"/>
                    <a:pt x="223" y="163"/>
                    <a:pt x="222" y="162"/>
                  </a:cubicBezTo>
                  <a:cubicBezTo>
                    <a:pt x="222" y="162"/>
                    <a:pt x="185" y="115"/>
                    <a:pt x="185" y="115"/>
                  </a:cubicBezTo>
                  <a:cubicBezTo>
                    <a:pt x="185" y="114"/>
                    <a:pt x="223" y="67"/>
                    <a:pt x="223" y="67"/>
                  </a:cubicBezTo>
                  <a:cubicBezTo>
                    <a:pt x="224" y="66"/>
                    <a:pt x="224" y="65"/>
                    <a:pt x="224" y="64"/>
                  </a:cubicBezTo>
                  <a:cubicBezTo>
                    <a:pt x="223" y="63"/>
                    <a:pt x="222" y="62"/>
                    <a:pt x="220" y="62"/>
                  </a:cubicBezTo>
                  <a:cubicBezTo>
                    <a:pt x="205" y="62"/>
                    <a:pt x="205" y="62"/>
                    <a:pt x="205" y="62"/>
                  </a:cubicBezTo>
                  <a:cubicBezTo>
                    <a:pt x="204" y="62"/>
                    <a:pt x="203" y="63"/>
                    <a:pt x="202" y="63"/>
                  </a:cubicBezTo>
                  <a:cubicBezTo>
                    <a:pt x="145" y="124"/>
                    <a:pt x="145" y="124"/>
                    <a:pt x="145" y="124"/>
                  </a:cubicBezTo>
                  <a:cubicBezTo>
                    <a:pt x="145" y="124"/>
                    <a:pt x="144" y="125"/>
                    <a:pt x="144" y="124"/>
                  </a:cubicBezTo>
                  <a:cubicBezTo>
                    <a:pt x="144" y="124"/>
                    <a:pt x="144" y="124"/>
                    <a:pt x="144" y="123"/>
                  </a:cubicBezTo>
                  <a:cubicBezTo>
                    <a:pt x="145" y="122"/>
                    <a:pt x="177" y="83"/>
                    <a:pt x="193" y="64"/>
                  </a:cubicBezTo>
                  <a:cubicBezTo>
                    <a:pt x="193" y="64"/>
                    <a:pt x="193" y="63"/>
                    <a:pt x="193" y="63"/>
                  </a:cubicBezTo>
                  <a:cubicBezTo>
                    <a:pt x="193" y="62"/>
                    <a:pt x="192" y="62"/>
                    <a:pt x="191" y="62"/>
                  </a:cubicBezTo>
                  <a:cubicBezTo>
                    <a:pt x="172" y="62"/>
                    <a:pt x="172" y="62"/>
                    <a:pt x="172" y="62"/>
                  </a:cubicBezTo>
                  <a:cubicBezTo>
                    <a:pt x="170" y="62"/>
                    <a:pt x="168" y="63"/>
                    <a:pt x="167" y="64"/>
                  </a:cubicBezTo>
                  <a:cubicBezTo>
                    <a:pt x="158" y="74"/>
                    <a:pt x="112" y="123"/>
                    <a:pt x="111" y="124"/>
                  </a:cubicBezTo>
                  <a:cubicBezTo>
                    <a:pt x="111" y="124"/>
                    <a:pt x="110" y="125"/>
                    <a:pt x="110" y="124"/>
                  </a:cubicBezTo>
                  <a:cubicBezTo>
                    <a:pt x="110" y="124"/>
                    <a:pt x="110" y="124"/>
                    <a:pt x="110" y="123"/>
                  </a:cubicBezTo>
                  <a:cubicBezTo>
                    <a:pt x="158" y="65"/>
                    <a:pt x="158" y="65"/>
                    <a:pt x="158" y="65"/>
                  </a:cubicBezTo>
                  <a:cubicBezTo>
                    <a:pt x="159" y="64"/>
                    <a:pt x="160" y="63"/>
                    <a:pt x="159" y="62"/>
                  </a:cubicBezTo>
                  <a:cubicBezTo>
                    <a:pt x="159" y="61"/>
                    <a:pt x="147" y="4"/>
                    <a:pt x="146" y="3"/>
                  </a:cubicBezTo>
                  <a:cubicBezTo>
                    <a:pt x="146" y="1"/>
                    <a:pt x="145" y="0"/>
                    <a:pt x="144" y="0"/>
                  </a:cubicBezTo>
                  <a:cubicBezTo>
                    <a:pt x="143" y="0"/>
                    <a:pt x="142" y="0"/>
                    <a:pt x="141" y="2"/>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7" name="Freeform 48">
              <a:extLst>
                <a:ext uri="{FF2B5EF4-FFF2-40B4-BE49-F238E27FC236}">
                  <a16:creationId xmlns:a16="http://schemas.microsoft.com/office/drawing/2014/main" id="{B450108D-C8D0-4BFA-B388-EF669F23447B}"/>
                </a:ext>
              </a:extLst>
            </p:cNvPr>
            <p:cNvSpPr>
              <a:spLocks noEditPoints="1"/>
            </p:cNvSpPr>
            <p:nvPr/>
          </p:nvSpPr>
          <p:spPr bwMode="auto">
            <a:xfrm>
              <a:off x="4871" y="3790"/>
              <a:ext cx="37" cy="43"/>
            </a:xfrm>
            <a:custGeom>
              <a:avLst/>
              <a:gdLst>
                <a:gd name="T0" fmla="*/ 35 w 47"/>
                <a:gd name="T1" fmla="*/ 52 h 54"/>
                <a:gd name="T2" fmla="*/ 34 w 47"/>
                <a:gd name="T3" fmla="*/ 48 h 54"/>
                <a:gd name="T4" fmla="*/ 18 w 47"/>
                <a:gd name="T5" fmla="*/ 54 h 54"/>
                <a:gd name="T6" fmla="*/ 0 w 47"/>
                <a:gd name="T7" fmla="*/ 38 h 54"/>
                <a:gd name="T8" fmla="*/ 28 w 47"/>
                <a:gd name="T9" fmla="*/ 21 h 54"/>
                <a:gd name="T10" fmla="*/ 31 w 47"/>
                <a:gd name="T11" fmla="*/ 21 h 54"/>
                <a:gd name="T12" fmla="*/ 31 w 47"/>
                <a:gd name="T13" fmla="*/ 18 h 54"/>
                <a:gd name="T14" fmla="*/ 22 w 47"/>
                <a:gd name="T15" fmla="*/ 12 h 54"/>
                <a:gd name="T16" fmla="*/ 7 w 47"/>
                <a:gd name="T17" fmla="*/ 15 h 54"/>
                <a:gd name="T18" fmla="*/ 4 w 47"/>
                <a:gd name="T19" fmla="*/ 3 h 54"/>
                <a:gd name="T20" fmla="*/ 24 w 47"/>
                <a:gd name="T21" fmla="*/ 0 h 54"/>
                <a:gd name="T22" fmla="*/ 47 w 47"/>
                <a:gd name="T23" fmla="*/ 18 h 54"/>
                <a:gd name="T24" fmla="*/ 47 w 47"/>
                <a:gd name="T25" fmla="*/ 52 h 54"/>
                <a:gd name="T26" fmla="*/ 35 w 47"/>
                <a:gd name="T27" fmla="*/ 52 h 54"/>
                <a:gd name="T28" fmla="*/ 31 w 47"/>
                <a:gd name="T29" fmla="*/ 31 h 54"/>
                <a:gd name="T30" fmla="*/ 27 w 47"/>
                <a:gd name="T31" fmla="*/ 31 h 54"/>
                <a:gd name="T32" fmla="*/ 16 w 47"/>
                <a:gd name="T33" fmla="*/ 37 h 54"/>
                <a:gd name="T34" fmla="*/ 22 w 47"/>
                <a:gd name="T35" fmla="*/ 42 h 54"/>
                <a:gd name="T36" fmla="*/ 31 w 47"/>
                <a:gd name="T37" fmla="*/ 38 h 54"/>
                <a:gd name="T38" fmla="*/ 31 w 47"/>
                <a:gd name="T39"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 h="54">
                  <a:moveTo>
                    <a:pt x="35" y="52"/>
                  </a:moveTo>
                  <a:cubicBezTo>
                    <a:pt x="34" y="48"/>
                    <a:pt x="34" y="48"/>
                    <a:pt x="34" y="48"/>
                  </a:cubicBezTo>
                  <a:cubicBezTo>
                    <a:pt x="30" y="52"/>
                    <a:pt x="25" y="54"/>
                    <a:pt x="18" y="54"/>
                  </a:cubicBezTo>
                  <a:cubicBezTo>
                    <a:pt x="8" y="54"/>
                    <a:pt x="0" y="49"/>
                    <a:pt x="0" y="38"/>
                  </a:cubicBezTo>
                  <a:cubicBezTo>
                    <a:pt x="0" y="25"/>
                    <a:pt x="9" y="21"/>
                    <a:pt x="28" y="21"/>
                  </a:cubicBezTo>
                  <a:cubicBezTo>
                    <a:pt x="31" y="21"/>
                    <a:pt x="31" y="21"/>
                    <a:pt x="31" y="21"/>
                  </a:cubicBezTo>
                  <a:cubicBezTo>
                    <a:pt x="31" y="18"/>
                    <a:pt x="31" y="18"/>
                    <a:pt x="31" y="18"/>
                  </a:cubicBezTo>
                  <a:cubicBezTo>
                    <a:pt x="31" y="14"/>
                    <a:pt x="29" y="12"/>
                    <a:pt x="22" y="12"/>
                  </a:cubicBezTo>
                  <a:cubicBezTo>
                    <a:pt x="17" y="12"/>
                    <a:pt x="11" y="13"/>
                    <a:pt x="7" y="15"/>
                  </a:cubicBezTo>
                  <a:cubicBezTo>
                    <a:pt x="4" y="3"/>
                    <a:pt x="4" y="3"/>
                    <a:pt x="4" y="3"/>
                  </a:cubicBezTo>
                  <a:cubicBezTo>
                    <a:pt x="10" y="1"/>
                    <a:pt x="17" y="0"/>
                    <a:pt x="24" y="0"/>
                  </a:cubicBezTo>
                  <a:cubicBezTo>
                    <a:pt x="40" y="0"/>
                    <a:pt x="47" y="5"/>
                    <a:pt x="47" y="18"/>
                  </a:cubicBezTo>
                  <a:cubicBezTo>
                    <a:pt x="47" y="52"/>
                    <a:pt x="47" y="52"/>
                    <a:pt x="47" y="52"/>
                  </a:cubicBezTo>
                  <a:lnTo>
                    <a:pt x="35" y="52"/>
                  </a:lnTo>
                  <a:close/>
                  <a:moveTo>
                    <a:pt x="31" y="31"/>
                  </a:moveTo>
                  <a:cubicBezTo>
                    <a:pt x="27" y="31"/>
                    <a:pt x="27" y="31"/>
                    <a:pt x="27" y="31"/>
                  </a:cubicBezTo>
                  <a:cubicBezTo>
                    <a:pt x="19" y="31"/>
                    <a:pt x="16" y="32"/>
                    <a:pt x="16" y="37"/>
                  </a:cubicBezTo>
                  <a:cubicBezTo>
                    <a:pt x="16" y="40"/>
                    <a:pt x="18" y="42"/>
                    <a:pt x="22" y="42"/>
                  </a:cubicBezTo>
                  <a:cubicBezTo>
                    <a:pt x="26" y="42"/>
                    <a:pt x="29" y="40"/>
                    <a:pt x="31" y="38"/>
                  </a:cubicBezTo>
                  <a:lnTo>
                    <a:pt x="31" y="3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8" name="Freeform 49">
              <a:extLst>
                <a:ext uri="{FF2B5EF4-FFF2-40B4-BE49-F238E27FC236}">
                  <a16:creationId xmlns:a16="http://schemas.microsoft.com/office/drawing/2014/main" id="{EB3AB520-8BFD-4963-B288-5A6C517CF82C}"/>
                </a:ext>
              </a:extLst>
            </p:cNvPr>
            <p:cNvSpPr>
              <a:spLocks/>
            </p:cNvSpPr>
            <p:nvPr/>
          </p:nvSpPr>
          <p:spPr bwMode="auto">
            <a:xfrm>
              <a:off x="4931" y="3777"/>
              <a:ext cx="47" cy="54"/>
            </a:xfrm>
            <a:custGeom>
              <a:avLst/>
              <a:gdLst>
                <a:gd name="T0" fmla="*/ 29 w 47"/>
                <a:gd name="T1" fmla="*/ 54 h 54"/>
                <a:gd name="T2" fmla="*/ 12 w 47"/>
                <a:gd name="T3" fmla="*/ 18 h 54"/>
                <a:gd name="T4" fmla="*/ 12 w 47"/>
                <a:gd name="T5" fmla="*/ 18 h 54"/>
                <a:gd name="T6" fmla="*/ 12 w 47"/>
                <a:gd name="T7" fmla="*/ 54 h 54"/>
                <a:gd name="T8" fmla="*/ 0 w 47"/>
                <a:gd name="T9" fmla="*/ 54 h 54"/>
                <a:gd name="T10" fmla="*/ 0 w 47"/>
                <a:gd name="T11" fmla="*/ 0 h 54"/>
                <a:gd name="T12" fmla="*/ 17 w 47"/>
                <a:gd name="T13" fmla="*/ 0 h 54"/>
                <a:gd name="T14" fmla="*/ 35 w 47"/>
                <a:gd name="T15" fmla="*/ 35 h 54"/>
                <a:gd name="T16" fmla="*/ 35 w 47"/>
                <a:gd name="T17" fmla="*/ 35 h 54"/>
                <a:gd name="T18" fmla="*/ 35 w 47"/>
                <a:gd name="T19" fmla="*/ 0 h 54"/>
                <a:gd name="T20" fmla="*/ 47 w 47"/>
                <a:gd name="T21" fmla="*/ 0 h 54"/>
                <a:gd name="T22" fmla="*/ 47 w 47"/>
                <a:gd name="T23" fmla="*/ 54 h 54"/>
                <a:gd name="T24" fmla="*/ 29 w 47"/>
                <a:gd name="T2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7" h="54">
                  <a:moveTo>
                    <a:pt x="29" y="54"/>
                  </a:moveTo>
                  <a:lnTo>
                    <a:pt x="12" y="18"/>
                  </a:lnTo>
                  <a:lnTo>
                    <a:pt x="12" y="18"/>
                  </a:lnTo>
                  <a:lnTo>
                    <a:pt x="12" y="54"/>
                  </a:lnTo>
                  <a:lnTo>
                    <a:pt x="0" y="54"/>
                  </a:lnTo>
                  <a:lnTo>
                    <a:pt x="0" y="0"/>
                  </a:lnTo>
                  <a:lnTo>
                    <a:pt x="17" y="0"/>
                  </a:lnTo>
                  <a:lnTo>
                    <a:pt x="35" y="35"/>
                  </a:lnTo>
                  <a:lnTo>
                    <a:pt x="35" y="35"/>
                  </a:lnTo>
                  <a:lnTo>
                    <a:pt x="35" y="0"/>
                  </a:lnTo>
                  <a:lnTo>
                    <a:pt x="47" y="0"/>
                  </a:lnTo>
                  <a:lnTo>
                    <a:pt x="47" y="54"/>
                  </a:lnTo>
                  <a:lnTo>
                    <a:pt x="29" y="5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9" name="Freeform 50">
              <a:extLst>
                <a:ext uri="{FF2B5EF4-FFF2-40B4-BE49-F238E27FC236}">
                  <a16:creationId xmlns:a16="http://schemas.microsoft.com/office/drawing/2014/main" id="{85407E37-5A74-45BF-A89D-C7893A3765DF}"/>
                </a:ext>
              </a:extLst>
            </p:cNvPr>
            <p:cNvSpPr>
              <a:spLocks noEditPoints="1"/>
            </p:cNvSpPr>
            <p:nvPr/>
          </p:nvSpPr>
          <p:spPr bwMode="auto">
            <a:xfrm>
              <a:off x="4982" y="3777"/>
              <a:ext cx="53" cy="54"/>
            </a:xfrm>
            <a:custGeom>
              <a:avLst/>
              <a:gdLst>
                <a:gd name="T0" fmla="*/ 48 w 67"/>
                <a:gd name="T1" fmla="*/ 68 h 68"/>
                <a:gd name="T2" fmla="*/ 44 w 67"/>
                <a:gd name="T3" fmla="*/ 54 h 68"/>
                <a:gd name="T4" fmla="*/ 20 w 67"/>
                <a:gd name="T5" fmla="*/ 54 h 68"/>
                <a:gd name="T6" fmla="*/ 17 w 67"/>
                <a:gd name="T7" fmla="*/ 68 h 68"/>
                <a:gd name="T8" fmla="*/ 0 w 67"/>
                <a:gd name="T9" fmla="*/ 68 h 68"/>
                <a:gd name="T10" fmla="*/ 23 w 67"/>
                <a:gd name="T11" fmla="*/ 0 h 68"/>
                <a:gd name="T12" fmla="*/ 44 w 67"/>
                <a:gd name="T13" fmla="*/ 0 h 68"/>
                <a:gd name="T14" fmla="*/ 67 w 67"/>
                <a:gd name="T15" fmla="*/ 68 h 68"/>
                <a:gd name="T16" fmla="*/ 48 w 67"/>
                <a:gd name="T17" fmla="*/ 68 h 68"/>
                <a:gd name="T18" fmla="*/ 32 w 67"/>
                <a:gd name="T19" fmla="*/ 16 h 68"/>
                <a:gd name="T20" fmla="*/ 32 w 67"/>
                <a:gd name="T21" fmla="*/ 16 h 68"/>
                <a:gd name="T22" fmla="*/ 24 w 67"/>
                <a:gd name="T23" fmla="*/ 41 h 68"/>
                <a:gd name="T24" fmla="*/ 41 w 67"/>
                <a:gd name="T25" fmla="*/ 41 h 68"/>
                <a:gd name="T26" fmla="*/ 32 w 67"/>
                <a:gd name="T27" fmla="*/ 16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8">
                  <a:moveTo>
                    <a:pt x="48" y="68"/>
                  </a:moveTo>
                  <a:cubicBezTo>
                    <a:pt x="47" y="64"/>
                    <a:pt x="45" y="59"/>
                    <a:pt x="44" y="54"/>
                  </a:cubicBezTo>
                  <a:cubicBezTo>
                    <a:pt x="20" y="54"/>
                    <a:pt x="20" y="54"/>
                    <a:pt x="20" y="54"/>
                  </a:cubicBezTo>
                  <a:cubicBezTo>
                    <a:pt x="19" y="59"/>
                    <a:pt x="18" y="64"/>
                    <a:pt x="17" y="68"/>
                  </a:cubicBezTo>
                  <a:cubicBezTo>
                    <a:pt x="0" y="68"/>
                    <a:pt x="0" y="68"/>
                    <a:pt x="0" y="68"/>
                  </a:cubicBezTo>
                  <a:cubicBezTo>
                    <a:pt x="6" y="45"/>
                    <a:pt x="14" y="24"/>
                    <a:pt x="23" y="0"/>
                  </a:cubicBezTo>
                  <a:cubicBezTo>
                    <a:pt x="44" y="0"/>
                    <a:pt x="44" y="0"/>
                    <a:pt x="44" y="0"/>
                  </a:cubicBezTo>
                  <a:cubicBezTo>
                    <a:pt x="53" y="23"/>
                    <a:pt x="61" y="46"/>
                    <a:pt x="67" y="68"/>
                  </a:cubicBezTo>
                  <a:lnTo>
                    <a:pt x="48" y="68"/>
                  </a:lnTo>
                  <a:close/>
                  <a:moveTo>
                    <a:pt x="32" y="16"/>
                  </a:moveTo>
                  <a:cubicBezTo>
                    <a:pt x="32" y="16"/>
                    <a:pt x="32" y="16"/>
                    <a:pt x="32" y="16"/>
                  </a:cubicBezTo>
                  <a:cubicBezTo>
                    <a:pt x="29" y="25"/>
                    <a:pt x="27" y="33"/>
                    <a:pt x="24" y="41"/>
                  </a:cubicBezTo>
                  <a:cubicBezTo>
                    <a:pt x="41" y="41"/>
                    <a:pt x="41" y="41"/>
                    <a:pt x="41" y="41"/>
                  </a:cubicBezTo>
                  <a:cubicBezTo>
                    <a:pt x="38" y="33"/>
                    <a:pt x="35" y="25"/>
                    <a:pt x="3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0" name="Freeform 51">
              <a:extLst>
                <a:ext uri="{FF2B5EF4-FFF2-40B4-BE49-F238E27FC236}">
                  <a16:creationId xmlns:a16="http://schemas.microsoft.com/office/drawing/2014/main" id="{D2CC4A2F-940B-489E-9FC4-11260713845D}"/>
                </a:ext>
              </a:extLst>
            </p:cNvPr>
            <p:cNvSpPr>
              <a:spLocks noEditPoints="1"/>
            </p:cNvSpPr>
            <p:nvPr/>
          </p:nvSpPr>
          <p:spPr bwMode="auto">
            <a:xfrm>
              <a:off x="5039" y="3777"/>
              <a:ext cx="41" cy="54"/>
            </a:xfrm>
            <a:custGeom>
              <a:avLst/>
              <a:gdLst>
                <a:gd name="T0" fmla="*/ 23 w 52"/>
                <a:gd name="T1" fmla="*/ 68 h 68"/>
                <a:gd name="T2" fmla="*/ 0 w 52"/>
                <a:gd name="T3" fmla="*/ 68 h 68"/>
                <a:gd name="T4" fmla="*/ 0 w 52"/>
                <a:gd name="T5" fmla="*/ 0 h 68"/>
                <a:gd name="T6" fmla="*/ 23 w 52"/>
                <a:gd name="T7" fmla="*/ 0 h 68"/>
                <a:gd name="T8" fmla="*/ 48 w 52"/>
                <a:gd name="T9" fmla="*/ 17 h 68"/>
                <a:gd name="T10" fmla="*/ 38 w 52"/>
                <a:gd name="T11" fmla="*/ 31 h 68"/>
                <a:gd name="T12" fmla="*/ 52 w 52"/>
                <a:gd name="T13" fmla="*/ 47 h 68"/>
                <a:gd name="T14" fmla="*/ 23 w 52"/>
                <a:gd name="T15" fmla="*/ 68 h 68"/>
                <a:gd name="T16" fmla="*/ 22 w 52"/>
                <a:gd name="T17" fmla="*/ 12 h 68"/>
                <a:gd name="T18" fmla="*/ 16 w 52"/>
                <a:gd name="T19" fmla="*/ 12 h 68"/>
                <a:gd name="T20" fmla="*/ 16 w 52"/>
                <a:gd name="T21" fmla="*/ 27 h 68"/>
                <a:gd name="T22" fmla="*/ 23 w 52"/>
                <a:gd name="T23" fmla="*/ 27 h 68"/>
                <a:gd name="T24" fmla="*/ 31 w 52"/>
                <a:gd name="T25" fmla="*/ 20 h 68"/>
                <a:gd name="T26" fmla="*/ 22 w 52"/>
                <a:gd name="T27" fmla="*/ 12 h 68"/>
                <a:gd name="T28" fmla="*/ 23 w 52"/>
                <a:gd name="T29" fmla="*/ 39 h 68"/>
                <a:gd name="T30" fmla="*/ 16 w 52"/>
                <a:gd name="T31" fmla="*/ 39 h 68"/>
                <a:gd name="T32" fmla="*/ 16 w 52"/>
                <a:gd name="T33" fmla="*/ 55 h 68"/>
                <a:gd name="T34" fmla="*/ 24 w 52"/>
                <a:gd name="T35" fmla="*/ 55 h 68"/>
                <a:gd name="T36" fmla="*/ 34 w 52"/>
                <a:gd name="T37" fmla="*/ 48 h 68"/>
                <a:gd name="T38" fmla="*/ 23 w 52"/>
                <a:gd name="T39" fmla="*/ 3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68">
                  <a:moveTo>
                    <a:pt x="23" y="68"/>
                  </a:moveTo>
                  <a:cubicBezTo>
                    <a:pt x="0" y="68"/>
                    <a:pt x="0" y="68"/>
                    <a:pt x="0" y="68"/>
                  </a:cubicBezTo>
                  <a:cubicBezTo>
                    <a:pt x="0" y="0"/>
                    <a:pt x="0" y="0"/>
                    <a:pt x="0" y="0"/>
                  </a:cubicBezTo>
                  <a:cubicBezTo>
                    <a:pt x="23" y="0"/>
                    <a:pt x="23" y="0"/>
                    <a:pt x="23" y="0"/>
                  </a:cubicBezTo>
                  <a:cubicBezTo>
                    <a:pt x="38" y="0"/>
                    <a:pt x="48" y="5"/>
                    <a:pt x="48" y="17"/>
                  </a:cubicBezTo>
                  <a:cubicBezTo>
                    <a:pt x="48" y="24"/>
                    <a:pt x="44" y="29"/>
                    <a:pt x="38" y="31"/>
                  </a:cubicBezTo>
                  <a:cubicBezTo>
                    <a:pt x="46" y="32"/>
                    <a:pt x="52" y="38"/>
                    <a:pt x="52" y="47"/>
                  </a:cubicBezTo>
                  <a:cubicBezTo>
                    <a:pt x="52" y="63"/>
                    <a:pt x="38" y="68"/>
                    <a:pt x="23" y="68"/>
                  </a:cubicBezTo>
                  <a:close/>
                  <a:moveTo>
                    <a:pt x="22" y="12"/>
                  </a:moveTo>
                  <a:cubicBezTo>
                    <a:pt x="16" y="12"/>
                    <a:pt x="16" y="12"/>
                    <a:pt x="16" y="12"/>
                  </a:cubicBezTo>
                  <a:cubicBezTo>
                    <a:pt x="16" y="27"/>
                    <a:pt x="16" y="27"/>
                    <a:pt x="16" y="27"/>
                  </a:cubicBezTo>
                  <a:cubicBezTo>
                    <a:pt x="23" y="27"/>
                    <a:pt x="23" y="27"/>
                    <a:pt x="23" y="27"/>
                  </a:cubicBezTo>
                  <a:cubicBezTo>
                    <a:pt x="28" y="27"/>
                    <a:pt x="31" y="24"/>
                    <a:pt x="31" y="20"/>
                  </a:cubicBezTo>
                  <a:cubicBezTo>
                    <a:pt x="31" y="15"/>
                    <a:pt x="28" y="12"/>
                    <a:pt x="22" y="12"/>
                  </a:cubicBezTo>
                  <a:close/>
                  <a:moveTo>
                    <a:pt x="23" y="39"/>
                  </a:moveTo>
                  <a:cubicBezTo>
                    <a:pt x="16" y="39"/>
                    <a:pt x="16" y="39"/>
                    <a:pt x="16" y="39"/>
                  </a:cubicBezTo>
                  <a:cubicBezTo>
                    <a:pt x="16" y="55"/>
                    <a:pt x="16" y="55"/>
                    <a:pt x="16" y="55"/>
                  </a:cubicBezTo>
                  <a:cubicBezTo>
                    <a:pt x="24" y="55"/>
                    <a:pt x="24" y="55"/>
                    <a:pt x="24" y="55"/>
                  </a:cubicBezTo>
                  <a:cubicBezTo>
                    <a:pt x="30" y="55"/>
                    <a:pt x="34" y="53"/>
                    <a:pt x="34" y="48"/>
                  </a:cubicBezTo>
                  <a:cubicBezTo>
                    <a:pt x="34" y="42"/>
                    <a:pt x="31" y="39"/>
                    <a:pt x="23" y="3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1" name="Freeform 52">
              <a:extLst>
                <a:ext uri="{FF2B5EF4-FFF2-40B4-BE49-F238E27FC236}">
                  <a16:creationId xmlns:a16="http://schemas.microsoft.com/office/drawing/2014/main" id="{70778EF8-38F3-4E18-83CD-E90CBB638BE0}"/>
                </a:ext>
              </a:extLst>
            </p:cNvPr>
            <p:cNvSpPr>
              <a:spLocks/>
            </p:cNvSpPr>
            <p:nvPr/>
          </p:nvSpPr>
          <p:spPr bwMode="auto">
            <a:xfrm>
              <a:off x="5097" y="3790"/>
              <a:ext cx="32" cy="43"/>
            </a:xfrm>
            <a:custGeom>
              <a:avLst/>
              <a:gdLst>
                <a:gd name="T0" fmla="*/ 24 w 40"/>
                <a:gd name="T1" fmla="*/ 54 h 54"/>
                <a:gd name="T2" fmla="*/ 0 w 40"/>
                <a:gd name="T3" fmla="*/ 28 h 54"/>
                <a:gd name="T4" fmla="*/ 26 w 40"/>
                <a:gd name="T5" fmla="*/ 0 h 54"/>
                <a:gd name="T6" fmla="*/ 39 w 40"/>
                <a:gd name="T7" fmla="*/ 3 h 54"/>
                <a:gd name="T8" fmla="*/ 36 w 40"/>
                <a:gd name="T9" fmla="*/ 15 h 54"/>
                <a:gd name="T10" fmla="*/ 28 w 40"/>
                <a:gd name="T11" fmla="*/ 13 h 54"/>
                <a:gd name="T12" fmla="*/ 17 w 40"/>
                <a:gd name="T13" fmla="*/ 27 h 54"/>
                <a:gd name="T14" fmla="*/ 28 w 40"/>
                <a:gd name="T15" fmla="*/ 40 h 54"/>
                <a:gd name="T16" fmla="*/ 37 w 40"/>
                <a:gd name="T17" fmla="*/ 38 h 54"/>
                <a:gd name="T18" fmla="*/ 40 w 40"/>
                <a:gd name="T19" fmla="*/ 50 h 54"/>
                <a:gd name="T20" fmla="*/ 24 w 40"/>
                <a:gd name="T21"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 h="54">
                  <a:moveTo>
                    <a:pt x="24" y="54"/>
                  </a:moveTo>
                  <a:cubicBezTo>
                    <a:pt x="8" y="54"/>
                    <a:pt x="0" y="44"/>
                    <a:pt x="0" y="28"/>
                  </a:cubicBezTo>
                  <a:cubicBezTo>
                    <a:pt x="0" y="10"/>
                    <a:pt x="10" y="0"/>
                    <a:pt x="26" y="0"/>
                  </a:cubicBezTo>
                  <a:cubicBezTo>
                    <a:pt x="30" y="0"/>
                    <a:pt x="35" y="1"/>
                    <a:pt x="39" y="3"/>
                  </a:cubicBezTo>
                  <a:cubicBezTo>
                    <a:pt x="36" y="15"/>
                    <a:pt x="36" y="15"/>
                    <a:pt x="36" y="15"/>
                  </a:cubicBezTo>
                  <a:cubicBezTo>
                    <a:pt x="33" y="14"/>
                    <a:pt x="30" y="13"/>
                    <a:pt x="28" y="13"/>
                  </a:cubicBezTo>
                  <a:cubicBezTo>
                    <a:pt x="20" y="13"/>
                    <a:pt x="17" y="18"/>
                    <a:pt x="17" y="27"/>
                  </a:cubicBezTo>
                  <a:cubicBezTo>
                    <a:pt x="17" y="35"/>
                    <a:pt x="20" y="40"/>
                    <a:pt x="28" y="40"/>
                  </a:cubicBezTo>
                  <a:cubicBezTo>
                    <a:pt x="31" y="40"/>
                    <a:pt x="34" y="39"/>
                    <a:pt x="37" y="38"/>
                  </a:cubicBezTo>
                  <a:cubicBezTo>
                    <a:pt x="40" y="50"/>
                    <a:pt x="40" y="50"/>
                    <a:pt x="40" y="50"/>
                  </a:cubicBezTo>
                  <a:cubicBezTo>
                    <a:pt x="35" y="52"/>
                    <a:pt x="30" y="54"/>
                    <a:pt x="24"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2" name="Freeform 53">
              <a:extLst>
                <a:ext uri="{FF2B5EF4-FFF2-40B4-BE49-F238E27FC236}">
                  <a16:creationId xmlns:a16="http://schemas.microsoft.com/office/drawing/2014/main" id="{71B40BCA-15A1-4461-B715-443A1555A199}"/>
                </a:ext>
              </a:extLst>
            </p:cNvPr>
            <p:cNvSpPr>
              <a:spLocks noEditPoints="1"/>
            </p:cNvSpPr>
            <p:nvPr/>
          </p:nvSpPr>
          <p:spPr bwMode="auto">
            <a:xfrm>
              <a:off x="5130" y="3790"/>
              <a:ext cx="43" cy="43"/>
            </a:xfrm>
            <a:custGeom>
              <a:avLst/>
              <a:gdLst>
                <a:gd name="T0" fmla="*/ 26 w 54"/>
                <a:gd name="T1" fmla="*/ 54 h 54"/>
                <a:gd name="T2" fmla="*/ 0 w 54"/>
                <a:gd name="T3" fmla="*/ 28 h 54"/>
                <a:gd name="T4" fmla="*/ 27 w 54"/>
                <a:gd name="T5" fmla="*/ 0 h 54"/>
                <a:gd name="T6" fmla="*/ 54 w 54"/>
                <a:gd name="T7" fmla="*/ 26 h 54"/>
                <a:gd name="T8" fmla="*/ 26 w 54"/>
                <a:gd name="T9" fmla="*/ 54 h 54"/>
                <a:gd name="T10" fmla="*/ 27 w 54"/>
                <a:gd name="T11" fmla="*/ 13 h 54"/>
                <a:gd name="T12" fmla="*/ 17 w 54"/>
                <a:gd name="T13" fmla="*/ 26 h 54"/>
                <a:gd name="T14" fmla="*/ 27 w 54"/>
                <a:gd name="T15" fmla="*/ 41 h 54"/>
                <a:gd name="T16" fmla="*/ 37 w 54"/>
                <a:gd name="T17" fmla="*/ 27 h 54"/>
                <a:gd name="T18" fmla="*/ 27 w 54"/>
                <a:gd name="T19" fmla="*/ 13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 h="54">
                  <a:moveTo>
                    <a:pt x="26" y="54"/>
                  </a:moveTo>
                  <a:cubicBezTo>
                    <a:pt x="8" y="54"/>
                    <a:pt x="0" y="44"/>
                    <a:pt x="0" y="28"/>
                  </a:cubicBezTo>
                  <a:cubicBezTo>
                    <a:pt x="0" y="10"/>
                    <a:pt x="9" y="0"/>
                    <a:pt x="27" y="0"/>
                  </a:cubicBezTo>
                  <a:cubicBezTo>
                    <a:pt x="45" y="0"/>
                    <a:pt x="54" y="10"/>
                    <a:pt x="54" y="26"/>
                  </a:cubicBezTo>
                  <a:cubicBezTo>
                    <a:pt x="54" y="43"/>
                    <a:pt x="44" y="54"/>
                    <a:pt x="26" y="54"/>
                  </a:cubicBezTo>
                  <a:close/>
                  <a:moveTo>
                    <a:pt x="27" y="13"/>
                  </a:moveTo>
                  <a:cubicBezTo>
                    <a:pt x="20" y="13"/>
                    <a:pt x="17" y="18"/>
                    <a:pt x="17" y="26"/>
                  </a:cubicBezTo>
                  <a:cubicBezTo>
                    <a:pt x="17" y="37"/>
                    <a:pt x="20" y="41"/>
                    <a:pt x="27" y="41"/>
                  </a:cubicBezTo>
                  <a:cubicBezTo>
                    <a:pt x="34" y="41"/>
                    <a:pt x="37" y="35"/>
                    <a:pt x="37" y="27"/>
                  </a:cubicBezTo>
                  <a:cubicBezTo>
                    <a:pt x="37" y="17"/>
                    <a:pt x="34" y="13"/>
                    <a:pt x="27"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3" name="Freeform 59">
              <a:extLst>
                <a:ext uri="{FF2B5EF4-FFF2-40B4-BE49-F238E27FC236}">
                  <a16:creationId xmlns:a16="http://schemas.microsoft.com/office/drawing/2014/main" id="{7CC5A1D1-BF02-44B0-BE29-CFD78553277E}"/>
                </a:ext>
              </a:extLst>
            </p:cNvPr>
            <p:cNvSpPr>
              <a:spLocks/>
            </p:cNvSpPr>
            <p:nvPr/>
          </p:nvSpPr>
          <p:spPr bwMode="auto">
            <a:xfrm>
              <a:off x="5177" y="3790"/>
              <a:ext cx="64" cy="41"/>
            </a:xfrm>
            <a:custGeom>
              <a:avLst/>
              <a:gdLst>
                <a:gd name="T0" fmla="*/ 63 w 80"/>
                <a:gd name="T1" fmla="*/ 52 h 52"/>
                <a:gd name="T2" fmla="*/ 63 w 80"/>
                <a:gd name="T3" fmla="*/ 23 h 52"/>
                <a:gd name="T4" fmla="*/ 57 w 80"/>
                <a:gd name="T5" fmla="*/ 13 h 52"/>
                <a:gd name="T6" fmla="*/ 48 w 80"/>
                <a:gd name="T7" fmla="*/ 19 h 52"/>
                <a:gd name="T8" fmla="*/ 48 w 80"/>
                <a:gd name="T9" fmla="*/ 52 h 52"/>
                <a:gd name="T10" fmla="*/ 32 w 80"/>
                <a:gd name="T11" fmla="*/ 52 h 52"/>
                <a:gd name="T12" fmla="*/ 32 w 80"/>
                <a:gd name="T13" fmla="*/ 23 h 52"/>
                <a:gd name="T14" fmla="*/ 26 w 80"/>
                <a:gd name="T15" fmla="*/ 13 h 52"/>
                <a:gd name="T16" fmla="*/ 17 w 80"/>
                <a:gd name="T17" fmla="*/ 19 h 52"/>
                <a:gd name="T18" fmla="*/ 17 w 80"/>
                <a:gd name="T19" fmla="*/ 52 h 52"/>
                <a:gd name="T20" fmla="*/ 0 w 80"/>
                <a:gd name="T21" fmla="*/ 52 h 52"/>
                <a:gd name="T22" fmla="*/ 0 w 80"/>
                <a:gd name="T23" fmla="*/ 1 h 52"/>
                <a:gd name="T24" fmla="*/ 12 w 80"/>
                <a:gd name="T25" fmla="*/ 1 h 52"/>
                <a:gd name="T26" fmla="*/ 14 w 80"/>
                <a:gd name="T27" fmla="*/ 7 h 52"/>
                <a:gd name="T28" fmla="*/ 30 w 80"/>
                <a:gd name="T29" fmla="*/ 0 h 52"/>
                <a:gd name="T30" fmla="*/ 45 w 80"/>
                <a:gd name="T31" fmla="*/ 7 h 52"/>
                <a:gd name="T32" fmla="*/ 61 w 80"/>
                <a:gd name="T33" fmla="*/ 0 h 52"/>
                <a:gd name="T34" fmla="*/ 80 w 80"/>
                <a:gd name="T35" fmla="*/ 20 h 52"/>
                <a:gd name="T36" fmla="*/ 80 w 80"/>
                <a:gd name="T37" fmla="*/ 52 h 52"/>
                <a:gd name="T38" fmla="*/ 63 w 80"/>
                <a:gd name="T39"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0" h="52">
                  <a:moveTo>
                    <a:pt x="63" y="52"/>
                  </a:moveTo>
                  <a:cubicBezTo>
                    <a:pt x="63" y="23"/>
                    <a:pt x="63" y="23"/>
                    <a:pt x="63" y="23"/>
                  </a:cubicBezTo>
                  <a:cubicBezTo>
                    <a:pt x="63" y="17"/>
                    <a:pt x="62" y="13"/>
                    <a:pt x="57" y="13"/>
                  </a:cubicBezTo>
                  <a:cubicBezTo>
                    <a:pt x="53" y="13"/>
                    <a:pt x="51" y="15"/>
                    <a:pt x="48" y="19"/>
                  </a:cubicBezTo>
                  <a:cubicBezTo>
                    <a:pt x="48" y="52"/>
                    <a:pt x="48" y="52"/>
                    <a:pt x="48" y="52"/>
                  </a:cubicBezTo>
                  <a:cubicBezTo>
                    <a:pt x="32" y="52"/>
                    <a:pt x="32" y="52"/>
                    <a:pt x="32" y="52"/>
                  </a:cubicBezTo>
                  <a:cubicBezTo>
                    <a:pt x="32" y="23"/>
                    <a:pt x="32" y="23"/>
                    <a:pt x="32" y="23"/>
                  </a:cubicBezTo>
                  <a:cubicBezTo>
                    <a:pt x="32" y="17"/>
                    <a:pt x="30" y="13"/>
                    <a:pt x="26" y="13"/>
                  </a:cubicBezTo>
                  <a:cubicBezTo>
                    <a:pt x="22" y="13"/>
                    <a:pt x="20" y="15"/>
                    <a:pt x="17" y="19"/>
                  </a:cubicBezTo>
                  <a:cubicBezTo>
                    <a:pt x="17" y="52"/>
                    <a:pt x="17" y="52"/>
                    <a:pt x="17" y="52"/>
                  </a:cubicBezTo>
                  <a:cubicBezTo>
                    <a:pt x="0" y="52"/>
                    <a:pt x="0" y="52"/>
                    <a:pt x="0" y="52"/>
                  </a:cubicBezTo>
                  <a:cubicBezTo>
                    <a:pt x="0" y="1"/>
                    <a:pt x="0" y="1"/>
                    <a:pt x="0" y="1"/>
                  </a:cubicBezTo>
                  <a:cubicBezTo>
                    <a:pt x="12" y="1"/>
                    <a:pt x="12" y="1"/>
                    <a:pt x="12" y="1"/>
                  </a:cubicBezTo>
                  <a:cubicBezTo>
                    <a:pt x="14" y="7"/>
                    <a:pt x="14" y="7"/>
                    <a:pt x="14" y="7"/>
                  </a:cubicBezTo>
                  <a:cubicBezTo>
                    <a:pt x="18" y="2"/>
                    <a:pt x="23" y="0"/>
                    <a:pt x="30" y="0"/>
                  </a:cubicBezTo>
                  <a:cubicBezTo>
                    <a:pt x="37" y="0"/>
                    <a:pt x="42" y="2"/>
                    <a:pt x="45" y="7"/>
                  </a:cubicBezTo>
                  <a:cubicBezTo>
                    <a:pt x="50" y="2"/>
                    <a:pt x="54" y="0"/>
                    <a:pt x="61" y="0"/>
                  </a:cubicBezTo>
                  <a:cubicBezTo>
                    <a:pt x="74" y="0"/>
                    <a:pt x="80" y="7"/>
                    <a:pt x="80" y="20"/>
                  </a:cubicBezTo>
                  <a:cubicBezTo>
                    <a:pt x="80" y="52"/>
                    <a:pt x="80" y="52"/>
                    <a:pt x="80" y="52"/>
                  </a:cubicBezTo>
                  <a:lnTo>
                    <a:pt x="63" y="5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4" name="Freeform 60">
              <a:extLst>
                <a:ext uri="{FF2B5EF4-FFF2-40B4-BE49-F238E27FC236}">
                  <a16:creationId xmlns:a16="http://schemas.microsoft.com/office/drawing/2014/main" id="{AB35558D-1201-4F68-A094-5478583A848B}"/>
                </a:ext>
              </a:extLst>
            </p:cNvPr>
            <p:cNvSpPr>
              <a:spLocks noEditPoints="1"/>
            </p:cNvSpPr>
            <p:nvPr/>
          </p:nvSpPr>
          <p:spPr bwMode="auto">
            <a:xfrm>
              <a:off x="5247" y="3790"/>
              <a:ext cx="40" cy="57"/>
            </a:xfrm>
            <a:custGeom>
              <a:avLst/>
              <a:gdLst>
                <a:gd name="T0" fmla="*/ 24 w 51"/>
                <a:gd name="T1" fmla="*/ 53 h 72"/>
                <a:gd name="T2" fmla="*/ 16 w 51"/>
                <a:gd name="T3" fmla="*/ 53 h 72"/>
                <a:gd name="T4" fmla="*/ 16 w 51"/>
                <a:gd name="T5" fmla="*/ 72 h 72"/>
                <a:gd name="T6" fmla="*/ 0 w 51"/>
                <a:gd name="T7" fmla="*/ 72 h 72"/>
                <a:gd name="T8" fmla="*/ 0 w 51"/>
                <a:gd name="T9" fmla="*/ 1 h 72"/>
                <a:gd name="T10" fmla="*/ 12 w 51"/>
                <a:gd name="T11" fmla="*/ 1 h 72"/>
                <a:gd name="T12" fmla="*/ 13 w 51"/>
                <a:gd name="T13" fmla="*/ 7 h 72"/>
                <a:gd name="T14" fmla="*/ 29 w 51"/>
                <a:gd name="T15" fmla="*/ 0 h 72"/>
                <a:gd name="T16" fmla="*/ 51 w 51"/>
                <a:gd name="T17" fmla="*/ 25 h 72"/>
                <a:gd name="T18" fmla="*/ 24 w 51"/>
                <a:gd name="T19" fmla="*/ 53 h 72"/>
                <a:gd name="T20" fmla="*/ 26 w 51"/>
                <a:gd name="T21" fmla="*/ 13 h 72"/>
                <a:gd name="T22" fmla="*/ 16 w 51"/>
                <a:gd name="T23" fmla="*/ 19 h 72"/>
                <a:gd name="T24" fmla="*/ 16 w 51"/>
                <a:gd name="T25" fmla="*/ 38 h 72"/>
                <a:gd name="T26" fmla="*/ 24 w 51"/>
                <a:gd name="T27" fmla="*/ 40 h 72"/>
                <a:gd name="T28" fmla="*/ 34 w 51"/>
                <a:gd name="T29" fmla="*/ 27 h 72"/>
                <a:gd name="T30" fmla="*/ 26 w 51"/>
                <a:gd name="T31" fmla="*/ 1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72">
                  <a:moveTo>
                    <a:pt x="24" y="53"/>
                  </a:moveTo>
                  <a:cubicBezTo>
                    <a:pt x="22" y="53"/>
                    <a:pt x="19" y="53"/>
                    <a:pt x="16" y="53"/>
                  </a:cubicBezTo>
                  <a:cubicBezTo>
                    <a:pt x="16" y="72"/>
                    <a:pt x="16" y="72"/>
                    <a:pt x="16" y="72"/>
                  </a:cubicBezTo>
                  <a:cubicBezTo>
                    <a:pt x="0" y="72"/>
                    <a:pt x="0" y="72"/>
                    <a:pt x="0" y="72"/>
                  </a:cubicBezTo>
                  <a:cubicBezTo>
                    <a:pt x="0" y="1"/>
                    <a:pt x="0" y="1"/>
                    <a:pt x="0" y="1"/>
                  </a:cubicBezTo>
                  <a:cubicBezTo>
                    <a:pt x="12" y="1"/>
                    <a:pt x="12" y="1"/>
                    <a:pt x="12" y="1"/>
                  </a:cubicBezTo>
                  <a:cubicBezTo>
                    <a:pt x="13" y="7"/>
                    <a:pt x="13" y="7"/>
                    <a:pt x="13" y="7"/>
                  </a:cubicBezTo>
                  <a:cubicBezTo>
                    <a:pt x="18" y="2"/>
                    <a:pt x="23" y="0"/>
                    <a:pt x="29" y="0"/>
                  </a:cubicBezTo>
                  <a:cubicBezTo>
                    <a:pt x="44" y="0"/>
                    <a:pt x="51" y="10"/>
                    <a:pt x="51" y="25"/>
                  </a:cubicBezTo>
                  <a:cubicBezTo>
                    <a:pt x="51" y="41"/>
                    <a:pt x="43" y="53"/>
                    <a:pt x="24" y="53"/>
                  </a:cubicBezTo>
                  <a:close/>
                  <a:moveTo>
                    <a:pt x="26" y="13"/>
                  </a:moveTo>
                  <a:cubicBezTo>
                    <a:pt x="22" y="13"/>
                    <a:pt x="20" y="15"/>
                    <a:pt x="16" y="19"/>
                  </a:cubicBezTo>
                  <a:cubicBezTo>
                    <a:pt x="16" y="38"/>
                    <a:pt x="16" y="38"/>
                    <a:pt x="16" y="38"/>
                  </a:cubicBezTo>
                  <a:cubicBezTo>
                    <a:pt x="18" y="40"/>
                    <a:pt x="20" y="40"/>
                    <a:pt x="24" y="40"/>
                  </a:cubicBezTo>
                  <a:cubicBezTo>
                    <a:pt x="30" y="40"/>
                    <a:pt x="34" y="36"/>
                    <a:pt x="34" y="27"/>
                  </a:cubicBezTo>
                  <a:cubicBezTo>
                    <a:pt x="34" y="18"/>
                    <a:pt x="32" y="13"/>
                    <a:pt x="26"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5" name="Freeform 61">
              <a:extLst>
                <a:ext uri="{FF2B5EF4-FFF2-40B4-BE49-F238E27FC236}">
                  <a16:creationId xmlns:a16="http://schemas.microsoft.com/office/drawing/2014/main" id="{CB41FAD1-0231-421D-A330-121481226A27}"/>
                </a:ext>
              </a:extLst>
            </p:cNvPr>
            <p:cNvSpPr>
              <a:spLocks noEditPoints="1"/>
            </p:cNvSpPr>
            <p:nvPr/>
          </p:nvSpPr>
          <p:spPr bwMode="auto">
            <a:xfrm>
              <a:off x="5290" y="3790"/>
              <a:ext cx="37" cy="43"/>
            </a:xfrm>
            <a:custGeom>
              <a:avLst/>
              <a:gdLst>
                <a:gd name="T0" fmla="*/ 35 w 47"/>
                <a:gd name="T1" fmla="*/ 52 h 54"/>
                <a:gd name="T2" fmla="*/ 34 w 47"/>
                <a:gd name="T3" fmla="*/ 48 h 54"/>
                <a:gd name="T4" fmla="*/ 18 w 47"/>
                <a:gd name="T5" fmla="*/ 54 h 54"/>
                <a:gd name="T6" fmla="*/ 0 w 47"/>
                <a:gd name="T7" fmla="*/ 38 h 54"/>
                <a:gd name="T8" fmla="*/ 28 w 47"/>
                <a:gd name="T9" fmla="*/ 21 h 54"/>
                <a:gd name="T10" fmla="*/ 31 w 47"/>
                <a:gd name="T11" fmla="*/ 21 h 54"/>
                <a:gd name="T12" fmla="*/ 31 w 47"/>
                <a:gd name="T13" fmla="*/ 18 h 54"/>
                <a:gd name="T14" fmla="*/ 22 w 47"/>
                <a:gd name="T15" fmla="*/ 12 h 54"/>
                <a:gd name="T16" fmla="*/ 7 w 47"/>
                <a:gd name="T17" fmla="*/ 15 h 54"/>
                <a:gd name="T18" fmla="*/ 4 w 47"/>
                <a:gd name="T19" fmla="*/ 3 h 54"/>
                <a:gd name="T20" fmla="*/ 24 w 47"/>
                <a:gd name="T21" fmla="*/ 0 h 54"/>
                <a:gd name="T22" fmla="*/ 47 w 47"/>
                <a:gd name="T23" fmla="*/ 18 h 54"/>
                <a:gd name="T24" fmla="*/ 47 w 47"/>
                <a:gd name="T25" fmla="*/ 52 h 54"/>
                <a:gd name="T26" fmla="*/ 35 w 47"/>
                <a:gd name="T27" fmla="*/ 52 h 54"/>
                <a:gd name="T28" fmla="*/ 31 w 47"/>
                <a:gd name="T29" fmla="*/ 31 h 54"/>
                <a:gd name="T30" fmla="*/ 27 w 47"/>
                <a:gd name="T31" fmla="*/ 31 h 54"/>
                <a:gd name="T32" fmla="*/ 16 w 47"/>
                <a:gd name="T33" fmla="*/ 37 h 54"/>
                <a:gd name="T34" fmla="*/ 22 w 47"/>
                <a:gd name="T35" fmla="*/ 42 h 54"/>
                <a:gd name="T36" fmla="*/ 31 w 47"/>
                <a:gd name="T37" fmla="*/ 38 h 54"/>
                <a:gd name="T38" fmla="*/ 31 w 47"/>
                <a:gd name="T39"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 h="54">
                  <a:moveTo>
                    <a:pt x="35" y="52"/>
                  </a:moveTo>
                  <a:cubicBezTo>
                    <a:pt x="34" y="48"/>
                    <a:pt x="34" y="48"/>
                    <a:pt x="34" y="48"/>
                  </a:cubicBezTo>
                  <a:cubicBezTo>
                    <a:pt x="30" y="52"/>
                    <a:pt x="25" y="54"/>
                    <a:pt x="18" y="54"/>
                  </a:cubicBezTo>
                  <a:cubicBezTo>
                    <a:pt x="8" y="54"/>
                    <a:pt x="0" y="49"/>
                    <a:pt x="0" y="38"/>
                  </a:cubicBezTo>
                  <a:cubicBezTo>
                    <a:pt x="0" y="25"/>
                    <a:pt x="9" y="21"/>
                    <a:pt x="28" y="21"/>
                  </a:cubicBezTo>
                  <a:cubicBezTo>
                    <a:pt x="31" y="21"/>
                    <a:pt x="31" y="21"/>
                    <a:pt x="31" y="21"/>
                  </a:cubicBezTo>
                  <a:cubicBezTo>
                    <a:pt x="31" y="18"/>
                    <a:pt x="31" y="18"/>
                    <a:pt x="31" y="18"/>
                  </a:cubicBezTo>
                  <a:cubicBezTo>
                    <a:pt x="31" y="14"/>
                    <a:pt x="29" y="12"/>
                    <a:pt x="22" y="12"/>
                  </a:cubicBezTo>
                  <a:cubicBezTo>
                    <a:pt x="17" y="12"/>
                    <a:pt x="11" y="13"/>
                    <a:pt x="7" y="15"/>
                  </a:cubicBezTo>
                  <a:cubicBezTo>
                    <a:pt x="4" y="3"/>
                    <a:pt x="4" y="3"/>
                    <a:pt x="4" y="3"/>
                  </a:cubicBezTo>
                  <a:cubicBezTo>
                    <a:pt x="9" y="1"/>
                    <a:pt x="17" y="0"/>
                    <a:pt x="24" y="0"/>
                  </a:cubicBezTo>
                  <a:cubicBezTo>
                    <a:pt x="40" y="0"/>
                    <a:pt x="47" y="5"/>
                    <a:pt x="47" y="18"/>
                  </a:cubicBezTo>
                  <a:cubicBezTo>
                    <a:pt x="47" y="52"/>
                    <a:pt x="47" y="52"/>
                    <a:pt x="47" y="52"/>
                  </a:cubicBezTo>
                  <a:lnTo>
                    <a:pt x="35" y="52"/>
                  </a:lnTo>
                  <a:close/>
                  <a:moveTo>
                    <a:pt x="31" y="31"/>
                  </a:moveTo>
                  <a:cubicBezTo>
                    <a:pt x="27" y="31"/>
                    <a:pt x="27" y="31"/>
                    <a:pt x="27" y="31"/>
                  </a:cubicBezTo>
                  <a:cubicBezTo>
                    <a:pt x="19" y="31"/>
                    <a:pt x="16" y="32"/>
                    <a:pt x="16" y="37"/>
                  </a:cubicBezTo>
                  <a:cubicBezTo>
                    <a:pt x="16" y="40"/>
                    <a:pt x="18" y="42"/>
                    <a:pt x="22" y="42"/>
                  </a:cubicBezTo>
                  <a:cubicBezTo>
                    <a:pt x="26" y="42"/>
                    <a:pt x="29" y="40"/>
                    <a:pt x="31" y="38"/>
                  </a:cubicBezTo>
                  <a:lnTo>
                    <a:pt x="31" y="3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6" name="Freeform 62">
              <a:extLst>
                <a:ext uri="{FF2B5EF4-FFF2-40B4-BE49-F238E27FC236}">
                  <a16:creationId xmlns:a16="http://schemas.microsoft.com/office/drawing/2014/main" id="{8115F071-B21E-499F-83E9-8B53F03ED4BE}"/>
                </a:ext>
              </a:extLst>
            </p:cNvPr>
            <p:cNvSpPr>
              <a:spLocks/>
            </p:cNvSpPr>
            <p:nvPr/>
          </p:nvSpPr>
          <p:spPr bwMode="auto">
            <a:xfrm>
              <a:off x="5334" y="3790"/>
              <a:ext cx="39" cy="41"/>
            </a:xfrm>
            <a:custGeom>
              <a:avLst/>
              <a:gdLst>
                <a:gd name="T0" fmla="*/ 32 w 49"/>
                <a:gd name="T1" fmla="*/ 52 h 52"/>
                <a:gd name="T2" fmla="*/ 32 w 49"/>
                <a:gd name="T3" fmla="*/ 23 h 52"/>
                <a:gd name="T4" fmla="*/ 26 w 49"/>
                <a:gd name="T5" fmla="*/ 13 h 52"/>
                <a:gd name="T6" fmla="*/ 16 w 49"/>
                <a:gd name="T7" fmla="*/ 19 h 52"/>
                <a:gd name="T8" fmla="*/ 16 w 49"/>
                <a:gd name="T9" fmla="*/ 52 h 52"/>
                <a:gd name="T10" fmla="*/ 0 w 49"/>
                <a:gd name="T11" fmla="*/ 52 h 52"/>
                <a:gd name="T12" fmla="*/ 0 w 49"/>
                <a:gd name="T13" fmla="*/ 1 h 52"/>
                <a:gd name="T14" fmla="*/ 12 w 49"/>
                <a:gd name="T15" fmla="*/ 1 h 52"/>
                <a:gd name="T16" fmla="*/ 13 w 49"/>
                <a:gd name="T17" fmla="*/ 7 h 52"/>
                <a:gd name="T18" fmla="*/ 30 w 49"/>
                <a:gd name="T19" fmla="*/ 0 h 52"/>
                <a:gd name="T20" fmla="*/ 49 w 49"/>
                <a:gd name="T21" fmla="*/ 20 h 52"/>
                <a:gd name="T22" fmla="*/ 49 w 49"/>
                <a:gd name="T23" fmla="*/ 52 h 52"/>
                <a:gd name="T24" fmla="*/ 32 w 49"/>
                <a:gd name="T25"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 h="52">
                  <a:moveTo>
                    <a:pt x="32" y="52"/>
                  </a:moveTo>
                  <a:cubicBezTo>
                    <a:pt x="32" y="23"/>
                    <a:pt x="32" y="23"/>
                    <a:pt x="32" y="23"/>
                  </a:cubicBezTo>
                  <a:cubicBezTo>
                    <a:pt x="32" y="17"/>
                    <a:pt x="30" y="13"/>
                    <a:pt x="26" y="13"/>
                  </a:cubicBezTo>
                  <a:cubicBezTo>
                    <a:pt x="22" y="13"/>
                    <a:pt x="19" y="15"/>
                    <a:pt x="16" y="19"/>
                  </a:cubicBezTo>
                  <a:cubicBezTo>
                    <a:pt x="16" y="52"/>
                    <a:pt x="16" y="52"/>
                    <a:pt x="16" y="52"/>
                  </a:cubicBezTo>
                  <a:cubicBezTo>
                    <a:pt x="0" y="52"/>
                    <a:pt x="0" y="52"/>
                    <a:pt x="0" y="52"/>
                  </a:cubicBezTo>
                  <a:cubicBezTo>
                    <a:pt x="0" y="1"/>
                    <a:pt x="0" y="1"/>
                    <a:pt x="0" y="1"/>
                  </a:cubicBezTo>
                  <a:cubicBezTo>
                    <a:pt x="12" y="1"/>
                    <a:pt x="12" y="1"/>
                    <a:pt x="12" y="1"/>
                  </a:cubicBezTo>
                  <a:cubicBezTo>
                    <a:pt x="13" y="7"/>
                    <a:pt x="13" y="7"/>
                    <a:pt x="13" y="7"/>
                  </a:cubicBezTo>
                  <a:cubicBezTo>
                    <a:pt x="18" y="2"/>
                    <a:pt x="23" y="0"/>
                    <a:pt x="30" y="0"/>
                  </a:cubicBezTo>
                  <a:cubicBezTo>
                    <a:pt x="43" y="0"/>
                    <a:pt x="49" y="7"/>
                    <a:pt x="49" y="20"/>
                  </a:cubicBezTo>
                  <a:cubicBezTo>
                    <a:pt x="49" y="52"/>
                    <a:pt x="49" y="52"/>
                    <a:pt x="49" y="52"/>
                  </a:cubicBezTo>
                  <a:lnTo>
                    <a:pt x="32" y="5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7" name="Freeform 63">
              <a:extLst>
                <a:ext uri="{FF2B5EF4-FFF2-40B4-BE49-F238E27FC236}">
                  <a16:creationId xmlns:a16="http://schemas.microsoft.com/office/drawing/2014/main" id="{F99331A0-0E99-4C6A-A600-F740B7165C89}"/>
                </a:ext>
              </a:extLst>
            </p:cNvPr>
            <p:cNvSpPr>
              <a:spLocks/>
            </p:cNvSpPr>
            <p:nvPr/>
          </p:nvSpPr>
          <p:spPr bwMode="auto">
            <a:xfrm>
              <a:off x="5374" y="3791"/>
              <a:ext cx="40" cy="57"/>
            </a:xfrm>
            <a:custGeom>
              <a:avLst/>
              <a:gdLst>
                <a:gd name="T0" fmla="*/ 35 w 50"/>
                <a:gd name="T1" fmla="*/ 51 h 72"/>
                <a:gd name="T2" fmla="*/ 9 w 50"/>
                <a:gd name="T3" fmla="*/ 72 h 72"/>
                <a:gd name="T4" fmla="*/ 1 w 50"/>
                <a:gd name="T5" fmla="*/ 71 h 72"/>
                <a:gd name="T6" fmla="*/ 2 w 50"/>
                <a:gd name="T7" fmla="*/ 59 h 72"/>
                <a:gd name="T8" fmla="*/ 8 w 50"/>
                <a:gd name="T9" fmla="*/ 59 h 72"/>
                <a:gd name="T10" fmla="*/ 17 w 50"/>
                <a:gd name="T11" fmla="*/ 51 h 72"/>
                <a:gd name="T12" fmla="*/ 0 w 50"/>
                <a:gd name="T13" fmla="*/ 0 h 72"/>
                <a:gd name="T14" fmla="*/ 17 w 50"/>
                <a:gd name="T15" fmla="*/ 0 h 72"/>
                <a:gd name="T16" fmla="*/ 26 w 50"/>
                <a:gd name="T17" fmla="*/ 35 h 72"/>
                <a:gd name="T18" fmla="*/ 26 w 50"/>
                <a:gd name="T19" fmla="*/ 35 h 72"/>
                <a:gd name="T20" fmla="*/ 34 w 50"/>
                <a:gd name="T21" fmla="*/ 0 h 72"/>
                <a:gd name="T22" fmla="*/ 50 w 50"/>
                <a:gd name="T23" fmla="*/ 0 h 72"/>
                <a:gd name="T24" fmla="*/ 35 w 50"/>
                <a:gd name="T25" fmla="*/ 51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72">
                  <a:moveTo>
                    <a:pt x="35" y="51"/>
                  </a:moveTo>
                  <a:cubicBezTo>
                    <a:pt x="26" y="68"/>
                    <a:pt x="18" y="72"/>
                    <a:pt x="9" y="72"/>
                  </a:cubicBezTo>
                  <a:cubicBezTo>
                    <a:pt x="6" y="72"/>
                    <a:pt x="3" y="72"/>
                    <a:pt x="1" y="71"/>
                  </a:cubicBezTo>
                  <a:cubicBezTo>
                    <a:pt x="2" y="59"/>
                    <a:pt x="2" y="59"/>
                    <a:pt x="2" y="59"/>
                  </a:cubicBezTo>
                  <a:cubicBezTo>
                    <a:pt x="8" y="59"/>
                    <a:pt x="8" y="59"/>
                    <a:pt x="8" y="59"/>
                  </a:cubicBezTo>
                  <a:cubicBezTo>
                    <a:pt x="12" y="59"/>
                    <a:pt x="13" y="57"/>
                    <a:pt x="17" y="51"/>
                  </a:cubicBezTo>
                  <a:cubicBezTo>
                    <a:pt x="10" y="37"/>
                    <a:pt x="4" y="18"/>
                    <a:pt x="0" y="0"/>
                  </a:cubicBezTo>
                  <a:cubicBezTo>
                    <a:pt x="17" y="0"/>
                    <a:pt x="17" y="0"/>
                    <a:pt x="17" y="0"/>
                  </a:cubicBezTo>
                  <a:cubicBezTo>
                    <a:pt x="19" y="12"/>
                    <a:pt x="23" y="24"/>
                    <a:pt x="26" y="35"/>
                  </a:cubicBezTo>
                  <a:cubicBezTo>
                    <a:pt x="26" y="35"/>
                    <a:pt x="26" y="35"/>
                    <a:pt x="26" y="35"/>
                  </a:cubicBezTo>
                  <a:cubicBezTo>
                    <a:pt x="30" y="24"/>
                    <a:pt x="33" y="11"/>
                    <a:pt x="34" y="0"/>
                  </a:cubicBezTo>
                  <a:cubicBezTo>
                    <a:pt x="50" y="0"/>
                    <a:pt x="50" y="0"/>
                    <a:pt x="50" y="0"/>
                  </a:cubicBezTo>
                  <a:cubicBezTo>
                    <a:pt x="45" y="23"/>
                    <a:pt x="40" y="40"/>
                    <a:pt x="35" y="5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grpSp>
      <p:sp>
        <p:nvSpPr>
          <p:cNvPr id="25" name="Freeform 31">
            <a:extLst>
              <a:ext uri="{FF2B5EF4-FFF2-40B4-BE49-F238E27FC236}">
                <a16:creationId xmlns:a16="http://schemas.microsoft.com/office/drawing/2014/main" id="{7F8020C1-6646-4961-B254-51F454231347}"/>
              </a:ext>
            </a:extLst>
          </p:cNvPr>
          <p:cNvSpPr>
            <a:spLocks noEditPoints="1"/>
          </p:cNvSpPr>
          <p:nvPr userDrawn="1"/>
        </p:nvSpPr>
        <p:spPr bwMode="auto">
          <a:xfrm>
            <a:off x="1374701" y="1141013"/>
            <a:ext cx="3387423" cy="4548987"/>
          </a:xfrm>
          <a:custGeom>
            <a:avLst/>
            <a:gdLst>
              <a:gd name="T0" fmla="*/ 442 w 885"/>
              <a:gd name="T1" fmla="*/ 1190 h 1190"/>
              <a:gd name="T2" fmla="*/ 0 w 885"/>
              <a:gd name="T3" fmla="*/ 666 h 1190"/>
              <a:gd name="T4" fmla="*/ 442 w 885"/>
              <a:gd name="T5" fmla="*/ 0 h 1190"/>
              <a:gd name="T6" fmla="*/ 885 w 885"/>
              <a:gd name="T7" fmla="*/ 670 h 1190"/>
              <a:gd name="T8" fmla="*/ 738 w 885"/>
              <a:gd name="T9" fmla="*/ 1074 h 1190"/>
              <a:gd name="T10" fmla="*/ 442 w 885"/>
              <a:gd name="T11" fmla="*/ 1190 h 1190"/>
              <a:gd name="T12" fmla="*/ 442 w 885"/>
              <a:gd name="T13" fmla="*/ 84 h 1190"/>
              <a:gd name="T14" fmla="*/ 85 w 885"/>
              <a:gd name="T15" fmla="*/ 666 h 1190"/>
              <a:gd name="T16" fmla="*/ 204 w 885"/>
              <a:gd name="T17" fmla="*/ 1016 h 1190"/>
              <a:gd name="T18" fmla="*/ 442 w 885"/>
              <a:gd name="T19" fmla="*/ 1105 h 1190"/>
              <a:gd name="T20" fmla="*/ 680 w 885"/>
              <a:gd name="T21" fmla="*/ 1013 h 1190"/>
              <a:gd name="T22" fmla="*/ 800 w 885"/>
              <a:gd name="T23" fmla="*/ 670 h 1190"/>
              <a:gd name="T24" fmla="*/ 674 w 885"/>
              <a:gd name="T25" fmla="*/ 265 h 1190"/>
              <a:gd name="T26" fmla="*/ 442 w 885"/>
              <a:gd name="T27" fmla="*/ 84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5" h="1190">
                <a:moveTo>
                  <a:pt x="442" y="1190"/>
                </a:moveTo>
                <a:cubicBezTo>
                  <a:pt x="228" y="1190"/>
                  <a:pt x="0" y="1052"/>
                  <a:pt x="0" y="666"/>
                </a:cubicBezTo>
                <a:cubicBezTo>
                  <a:pt x="0" y="348"/>
                  <a:pt x="231" y="0"/>
                  <a:pt x="442" y="0"/>
                </a:cubicBezTo>
                <a:cubicBezTo>
                  <a:pt x="653" y="0"/>
                  <a:pt x="885" y="351"/>
                  <a:pt x="885" y="670"/>
                </a:cubicBezTo>
                <a:cubicBezTo>
                  <a:pt x="885" y="843"/>
                  <a:pt x="834" y="982"/>
                  <a:pt x="738" y="1074"/>
                </a:cubicBezTo>
                <a:cubicBezTo>
                  <a:pt x="660" y="1149"/>
                  <a:pt x="555" y="1190"/>
                  <a:pt x="442" y="1190"/>
                </a:cubicBezTo>
                <a:moveTo>
                  <a:pt x="442" y="84"/>
                </a:moveTo>
                <a:cubicBezTo>
                  <a:pt x="293" y="84"/>
                  <a:pt x="85" y="377"/>
                  <a:pt x="85" y="666"/>
                </a:cubicBezTo>
                <a:cubicBezTo>
                  <a:pt x="85" y="823"/>
                  <a:pt x="125" y="941"/>
                  <a:pt x="204" y="1016"/>
                </a:cubicBezTo>
                <a:cubicBezTo>
                  <a:pt x="286" y="1094"/>
                  <a:pt x="388" y="1105"/>
                  <a:pt x="442" y="1105"/>
                </a:cubicBezTo>
                <a:cubicBezTo>
                  <a:pt x="495" y="1105"/>
                  <a:pt x="596" y="1093"/>
                  <a:pt x="680" y="1013"/>
                </a:cubicBezTo>
                <a:cubicBezTo>
                  <a:pt x="760" y="936"/>
                  <a:pt x="800" y="821"/>
                  <a:pt x="800" y="670"/>
                </a:cubicBezTo>
                <a:cubicBezTo>
                  <a:pt x="800" y="535"/>
                  <a:pt x="754" y="387"/>
                  <a:pt x="674" y="265"/>
                </a:cubicBezTo>
                <a:cubicBezTo>
                  <a:pt x="601" y="153"/>
                  <a:pt x="512" y="84"/>
                  <a:pt x="442" y="84"/>
                </a:cubicBezTo>
              </a:path>
            </a:pathLst>
          </a:custGeom>
          <a:solidFill>
            <a:schemeClr val="accent3">
              <a:lumMod val="40000"/>
              <a:lumOff val="60000"/>
            </a:schemeClr>
          </a:solidFill>
          <a:ln>
            <a:noFill/>
          </a:ln>
          <a:extLst/>
        </p:spPr>
        <p:txBody>
          <a:bodyPr vert="horz" wrap="square" lIns="91424" tIns="45712" rIns="91424" bIns="45712"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4136466137"/>
      </p:ext>
    </p:extLst>
  </p:cSld>
  <p:clrMapOvr>
    <a:masterClrMapping/>
  </p:clrMapOvr>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range Divider">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F961DB-785E-494B-B03E-39F02DC4D310}"/>
              </a:ext>
            </a:extLst>
          </p:cNvPr>
          <p:cNvSpPr/>
          <p:nvPr userDrawn="1"/>
        </p:nvSpPr>
        <p:spPr>
          <a:xfrm>
            <a:off x="0" y="3429001"/>
            <a:ext cx="12192000" cy="342924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rtlCol="0" anchor="ctr"/>
          <a:lstStyle/>
          <a:p>
            <a:pPr algn="ctr"/>
            <a:endParaRPr lang="en-AU" sz="1900" dirty="0"/>
          </a:p>
        </p:txBody>
      </p:sp>
      <p:sp>
        <p:nvSpPr>
          <p:cNvPr id="31" name="Text Placeholder 10">
            <a:extLst>
              <a:ext uri="{FF2B5EF4-FFF2-40B4-BE49-F238E27FC236}">
                <a16:creationId xmlns:a16="http://schemas.microsoft.com/office/drawing/2014/main" id="{7927C4E2-D77C-4DB0-95A7-10E0CF7CB69C}"/>
              </a:ext>
            </a:extLst>
          </p:cNvPr>
          <p:cNvSpPr>
            <a:spLocks noGrp="1"/>
          </p:cNvSpPr>
          <p:nvPr>
            <p:ph type="body" sz="quarter" idx="15" hasCustomPrompt="1"/>
          </p:nvPr>
        </p:nvSpPr>
        <p:spPr>
          <a:xfrm>
            <a:off x="6336001" y="3744000"/>
            <a:ext cx="5113867" cy="1179016"/>
          </a:xfrm>
          <a:prstGeom prst="rect">
            <a:avLst/>
          </a:prstGeom>
        </p:spPr>
        <p:txBody>
          <a:bodyPr lIns="0" tIns="0" rIns="0" bIns="0">
            <a:normAutofit/>
          </a:bodyPr>
          <a:lstStyle>
            <a:lvl1pPr marL="0" indent="0">
              <a:spcAft>
                <a:spcPts val="0"/>
              </a:spcAft>
              <a:buFontTx/>
              <a:buNone/>
              <a:defRPr sz="2400" b="0" baseline="0">
                <a:solidFill>
                  <a:schemeClr val="bg1"/>
                </a:solidFill>
                <a:latin typeface="+mn-lt"/>
              </a:defRPr>
            </a:lvl1pPr>
            <a:lvl2pPr marL="457119" indent="0">
              <a:buFontTx/>
              <a:buNone/>
              <a:defRPr sz="1200"/>
            </a:lvl2pPr>
            <a:lvl3pPr marL="914240" indent="0">
              <a:buFontTx/>
              <a:buNone/>
              <a:defRPr sz="1200"/>
            </a:lvl3pPr>
            <a:lvl4pPr marL="1371359" indent="0">
              <a:buFontTx/>
              <a:buNone/>
              <a:defRPr sz="1200"/>
            </a:lvl4pPr>
            <a:lvl5pPr marL="1828480" indent="0">
              <a:buFontTx/>
              <a:buNone/>
              <a:defRPr sz="1200"/>
            </a:lvl5pPr>
          </a:lstStyle>
          <a:p>
            <a:pPr lvl="0"/>
            <a:r>
              <a:rPr lang="en-AU" dirty="0"/>
              <a:t>Divider slide subheading</a:t>
            </a:r>
          </a:p>
        </p:txBody>
      </p:sp>
      <p:sp>
        <p:nvSpPr>
          <p:cNvPr id="32" name="Text Placeholder 7">
            <a:extLst>
              <a:ext uri="{FF2B5EF4-FFF2-40B4-BE49-F238E27FC236}">
                <a16:creationId xmlns:a16="http://schemas.microsoft.com/office/drawing/2014/main" id="{3DF19E17-3305-4AB9-A67E-383180C06ABB}"/>
              </a:ext>
            </a:extLst>
          </p:cNvPr>
          <p:cNvSpPr>
            <a:spLocks noGrp="1"/>
          </p:cNvSpPr>
          <p:nvPr>
            <p:ph type="body" sz="quarter" idx="10" hasCustomPrompt="1"/>
          </p:nvPr>
        </p:nvSpPr>
        <p:spPr>
          <a:xfrm>
            <a:off x="6336000" y="1692000"/>
            <a:ext cx="5088000" cy="1440000"/>
          </a:xfrm>
          <a:prstGeom prst="rect">
            <a:avLst/>
          </a:prstGeom>
        </p:spPr>
        <p:txBody>
          <a:bodyPr vert="horz" lIns="0" tIns="0" rIns="0" bIns="0" rtlCol="0" anchor="b" anchorCtr="0">
            <a:noAutofit/>
          </a:bodyPr>
          <a:lstStyle>
            <a:lvl1pPr>
              <a:defRPr lang="en-US" sz="2800" baseline="0" dirty="0">
                <a:solidFill>
                  <a:schemeClr val="bg1"/>
                </a:solidFill>
              </a:defRPr>
            </a:lvl1pPr>
          </a:lstStyle>
          <a:p>
            <a:pPr lvl="0">
              <a:lnSpc>
                <a:spcPct val="90000"/>
              </a:lnSpc>
              <a:spcAft>
                <a:spcPts val="300"/>
              </a:spcAft>
              <a:buFontTx/>
            </a:pPr>
            <a:r>
              <a:rPr lang="en-US" dirty="0"/>
              <a:t>Divider slide title</a:t>
            </a:r>
          </a:p>
        </p:txBody>
      </p:sp>
      <p:sp>
        <p:nvSpPr>
          <p:cNvPr id="8" name="Freeform 5">
            <a:extLst>
              <a:ext uri="{FF2B5EF4-FFF2-40B4-BE49-F238E27FC236}">
                <a16:creationId xmlns:a16="http://schemas.microsoft.com/office/drawing/2014/main" id="{D5D2CAEB-2E31-4729-A39E-FDAFE0CC7076}"/>
              </a:ext>
            </a:extLst>
          </p:cNvPr>
          <p:cNvSpPr>
            <a:spLocks noEditPoints="1"/>
          </p:cNvSpPr>
          <p:nvPr userDrawn="1"/>
        </p:nvSpPr>
        <p:spPr bwMode="auto">
          <a:xfrm>
            <a:off x="1376605" y="1154507"/>
            <a:ext cx="3383611" cy="4548987"/>
          </a:xfrm>
          <a:custGeom>
            <a:avLst/>
            <a:gdLst>
              <a:gd name="T0" fmla="*/ 442 w 884"/>
              <a:gd name="T1" fmla="*/ 1190 h 1190"/>
              <a:gd name="T2" fmla="*/ 0 w 884"/>
              <a:gd name="T3" fmla="*/ 666 h 1190"/>
              <a:gd name="T4" fmla="*/ 442 w 884"/>
              <a:gd name="T5" fmla="*/ 0 h 1190"/>
              <a:gd name="T6" fmla="*/ 884 w 884"/>
              <a:gd name="T7" fmla="*/ 666 h 1190"/>
              <a:gd name="T8" fmla="*/ 442 w 884"/>
              <a:gd name="T9" fmla="*/ 1190 h 1190"/>
              <a:gd name="T10" fmla="*/ 733 w 884"/>
              <a:gd name="T11" fmla="*/ 1064 h 1190"/>
              <a:gd name="T12" fmla="*/ 870 w 884"/>
              <a:gd name="T13" fmla="*/ 666 h 1190"/>
              <a:gd name="T14" fmla="*/ 731 w 884"/>
              <a:gd name="T15" fmla="*/ 221 h 1190"/>
              <a:gd name="T16" fmla="*/ 442 w 884"/>
              <a:gd name="T17" fmla="*/ 13 h 1190"/>
              <a:gd name="T18" fmla="*/ 153 w 884"/>
              <a:gd name="T19" fmla="*/ 221 h 1190"/>
              <a:gd name="T20" fmla="*/ 14 w 884"/>
              <a:gd name="T21" fmla="*/ 666 h 1190"/>
              <a:gd name="T22" fmla="*/ 150 w 884"/>
              <a:gd name="T23" fmla="*/ 1064 h 1190"/>
              <a:gd name="T24" fmla="*/ 442 w 884"/>
              <a:gd name="T25" fmla="*/ 1177 h 1190"/>
              <a:gd name="T26" fmla="*/ 733 w 884"/>
              <a:gd name="T27" fmla="*/ 1064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4" h="1190">
                <a:moveTo>
                  <a:pt x="442" y="1190"/>
                </a:moveTo>
                <a:cubicBezTo>
                  <a:pt x="228" y="1190"/>
                  <a:pt x="0" y="1053"/>
                  <a:pt x="0" y="666"/>
                </a:cubicBezTo>
                <a:cubicBezTo>
                  <a:pt x="0" y="349"/>
                  <a:pt x="231" y="0"/>
                  <a:pt x="442" y="0"/>
                </a:cubicBezTo>
                <a:cubicBezTo>
                  <a:pt x="652" y="0"/>
                  <a:pt x="884" y="349"/>
                  <a:pt x="884" y="666"/>
                </a:cubicBezTo>
                <a:cubicBezTo>
                  <a:pt x="884" y="1053"/>
                  <a:pt x="655" y="1190"/>
                  <a:pt x="442" y="1190"/>
                </a:cubicBezTo>
                <a:close/>
                <a:moveTo>
                  <a:pt x="733" y="1064"/>
                </a:moveTo>
                <a:cubicBezTo>
                  <a:pt x="824" y="974"/>
                  <a:pt x="870" y="840"/>
                  <a:pt x="870" y="666"/>
                </a:cubicBezTo>
                <a:cubicBezTo>
                  <a:pt x="870" y="520"/>
                  <a:pt x="818" y="353"/>
                  <a:pt x="731" y="221"/>
                </a:cubicBezTo>
                <a:cubicBezTo>
                  <a:pt x="644" y="91"/>
                  <a:pt x="536" y="13"/>
                  <a:pt x="442" y="13"/>
                </a:cubicBezTo>
                <a:cubicBezTo>
                  <a:pt x="348" y="13"/>
                  <a:pt x="240" y="91"/>
                  <a:pt x="153" y="221"/>
                </a:cubicBezTo>
                <a:cubicBezTo>
                  <a:pt x="66" y="353"/>
                  <a:pt x="14" y="520"/>
                  <a:pt x="14" y="666"/>
                </a:cubicBezTo>
                <a:cubicBezTo>
                  <a:pt x="14" y="840"/>
                  <a:pt x="60" y="974"/>
                  <a:pt x="150" y="1064"/>
                </a:cubicBezTo>
                <a:cubicBezTo>
                  <a:pt x="224" y="1137"/>
                  <a:pt x="328" y="1177"/>
                  <a:pt x="442" y="1177"/>
                </a:cubicBezTo>
                <a:cubicBezTo>
                  <a:pt x="556" y="1177"/>
                  <a:pt x="659" y="1137"/>
                  <a:pt x="733" y="1064"/>
                </a:cubicBezTo>
                <a:close/>
              </a:path>
            </a:pathLst>
          </a:custGeom>
          <a:solidFill>
            <a:schemeClr val="accent3">
              <a:lumMod val="40000"/>
              <a:lumOff val="60000"/>
            </a:schemeClr>
          </a:solidFill>
          <a:ln>
            <a:noFill/>
          </a:ln>
        </p:spPr>
        <p:txBody>
          <a:bodyPr vert="horz" wrap="square" lIns="91424" tIns="45712" rIns="91424" bIns="45712"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850636169"/>
      </p:ext>
    </p:extLst>
  </p:cSld>
  <p:clrMapOvr>
    <a:masterClrMapping/>
  </p:clrMapOvr>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F961DB-785E-494B-B03E-39F02DC4D310}"/>
              </a:ext>
            </a:extLst>
          </p:cNvPr>
          <p:cNvSpPr/>
          <p:nvPr userDrawn="1"/>
        </p:nvSpPr>
        <p:spPr>
          <a:xfrm>
            <a:off x="0" y="3429001"/>
            <a:ext cx="12192000" cy="342924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rtlCol="0" anchor="ctr"/>
          <a:lstStyle/>
          <a:p>
            <a:pPr algn="ctr"/>
            <a:endParaRPr lang="en-AU" sz="1900" dirty="0"/>
          </a:p>
        </p:txBody>
      </p:sp>
      <p:sp>
        <p:nvSpPr>
          <p:cNvPr id="8" name="Text Placeholder 10">
            <a:extLst>
              <a:ext uri="{FF2B5EF4-FFF2-40B4-BE49-F238E27FC236}">
                <a16:creationId xmlns:a16="http://schemas.microsoft.com/office/drawing/2014/main" id="{A50B3803-DD54-4FAF-98AD-9F09923E8E11}"/>
              </a:ext>
            </a:extLst>
          </p:cNvPr>
          <p:cNvSpPr>
            <a:spLocks noGrp="1"/>
          </p:cNvSpPr>
          <p:nvPr>
            <p:ph type="body" sz="quarter" idx="12" hasCustomPrompt="1"/>
          </p:nvPr>
        </p:nvSpPr>
        <p:spPr>
          <a:xfrm>
            <a:off x="9143217" y="3743775"/>
            <a:ext cx="2015067" cy="900360"/>
          </a:xfrm>
          <a:prstGeom prst="rect">
            <a:avLst/>
          </a:prstGeom>
        </p:spPr>
        <p:txBody>
          <a:bodyPr lIns="0" tIns="0" rIns="0" bIns="0"/>
          <a:lstStyle>
            <a:lvl1pPr marL="0" indent="0">
              <a:spcAft>
                <a:spcPts val="0"/>
              </a:spcAft>
              <a:buFontTx/>
              <a:buNone/>
              <a:defRPr sz="1500" b="1">
                <a:solidFill>
                  <a:schemeClr val="bg1"/>
                </a:solidFill>
              </a:defRPr>
            </a:lvl1pPr>
            <a:lvl2pPr marL="457119" indent="0">
              <a:buFontTx/>
              <a:buNone/>
              <a:defRPr sz="1200"/>
            </a:lvl2pPr>
            <a:lvl3pPr marL="914240" indent="0">
              <a:buFontTx/>
              <a:buNone/>
              <a:defRPr sz="1200"/>
            </a:lvl3pPr>
            <a:lvl4pPr marL="1371359" indent="0">
              <a:buFontTx/>
              <a:buNone/>
              <a:defRPr sz="1200"/>
            </a:lvl4pPr>
            <a:lvl5pPr marL="1828480" indent="0">
              <a:buFontTx/>
              <a:buNone/>
              <a:defRPr sz="1200"/>
            </a:lvl5pPr>
          </a:lstStyle>
          <a:p>
            <a:pPr lvl="0"/>
            <a:r>
              <a:rPr lang="en-AU" dirty="0"/>
              <a:t>Presented by</a:t>
            </a:r>
          </a:p>
        </p:txBody>
      </p:sp>
      <p:sp>
        <p:nvSpPr>
          <p:cNvPr id="9" name="Text Placeholder 10">
            <a:extLst>
              <a:ext uri="{FF2B5EF4-FFF2-40B4-BE49-F238E27FC236}">
                <a16:creationId xmlns:a16="http://schemas.microsoft.com/office/drawing/2014/main" id="{4E4DA767-3D08-4E02-BC2D-6F3AA964561C}"/>
              </a:ext>
            </a:extLst>
          </p:cNvPr>
          <p:cNvSpPr>
            <a:spLocks noGrp="1"/>
          </p:cNvSpPr>
          <p:nvPr>
            <p:ph type="body" sz="quarter" idx="15" hasCustomPrompt="1"/>
          </p:nvPr>
        </p:nvSpPr>
        <p:spPr>
          <a:xfrm>
            <a:off x="6336001" y="3743775"/>
            <a:ext cx="2015067" cy="900360"/>
          </a:xfrm>
          <a:prstGeom prst="rect">
            <a:avLst/>
          </a:prstGeom>
        </p:spPr>
        <p:txBody>
          <a:bodyPr lIns="0" tIns="0" rIns="0" bIns="0"/>
          <a:lstStyle>
            <a:lvl1pPr marL="0" indent="0">
              <a:spcAft>
                <a:spcPts val="0"/>
              </a:spcAft>
              <a:buFontTx/>
              <a:buNone/>
              <a:defRPr sz="1500" b="1">
                <a:solidFill>
                  <a:schemeClr val="bg1"/>
                </a:solidFill>
              </a:defRPr>
            </a:lvl1pPr>
            <a:lvl2pPr marL="457119" indent="0">
              <a:buFontTx/>
              <a:buNone/>
              <a:defRPr sz="1200"/>
            </a:lvl2pPr>
            <a:lvl3pPr marL="914240" indent="0">
              <a:buFontTx/>
              <a:buNone/>
              <a:defRPr sz="1200"/>
            </a:lvl3pPr>
            <a:lvl4pPr marL="1371359" indent="0">
              <a:buFontTx/>
              <a:buNone/>
              <a:defRPr sz="1200"/>
            </a:lvl4pPr>
            <a:lvl5pPr marL="1828480" indent="0">
              <a:buFontTx/>
              <a:buNone/>
              <a:defRPr sz="1200"/>
            </a:lvl5pPr>
          </a:lstStyle>
          <a:p>
            <a:pPr lvl="0"/>
            <a:r>
              <a:rPr lang="en-AU" dirty="0"/>
              <a:t>A presentation to</a:t>
            </a:r>
          </a:p>
        </p:txBody>
      </p:sp>
      <p:sp>
        <p:nvSpPr>
          <p:cNvPr id="10" name="Text Placeholder 7">
            <a:extLst>
              <a:ext uri="{FF2B5EF4-FFF2-40B4-BE49-F238E27FC236}">
                <a16:creationId xmlns:a16="http://schemas.microsoft.com/office/drawing/2014/main" id="{F7CED47A-23E9-4B0E-8F35-C5651AA8126E}"/>
              </a:ext>
            </a:extLst>
          </p:cNvPr>
          <p:cNvSpPr>
            <a:spLocks noGrp="1"/>
          </p:cNvSpPr>
          <p:nvPr>
            <p:ph type="body" sz="quarter" idx="10" hasCustomPrompt="1"/>
          </p:nvPr>
        </p:nvSpPr>
        <p:spPr>
          <a:xfrm>
            <a:off x="6336000" y="1692000"/>
            <a:ext cx="5088000" cy="1440000"/>
          </a:xfrm>
          <a:prstGeom prst="rect">
            <a:avLst/>
          </a:prstGeom>
        </p:spPr>
        <p:txBody>
          <a:bodyPr vert="horz" lIns="0" tIns="0" rIns="0" bIns="0" rtlCol="0" anchor="b" anchorCtr="0">
            <a:noAutofit/>
          </a:bodyPr>
          <a:lstStyle>
            <a:lvl1pPr>
              <a:defRPr lang="en-US" sz="2800" baseline="0" dirty="0">
                <a:solidFill>
                  <a:schemeClr val="bg1"/>
                </a:solidFill>
              </a:defRPr>
            </a:lvl1pPr>
            <a:lvl2pPr>
              <a:defRPr lang="en-US" sz="2000" baseline="0" dirty="0">
                <a:solidFill>
                  <a:schemeClr val="tx2"/>
                </a:solidFill>
              </a:defRPr>
            </a:lvl2pPr>
          </a:lstStyle>
          <a:p>
            <a:pPr lvl="0">
              <a:lnSpc>
                <a:spcPct val="90000"/>
              </a:lnSpc>
              <a:spcAft>
                <a:spcPts val="300"/>
              </a:spcAft>
              <a:buFontTx/>
            </a:pPr>
            <a:r>
              <a:rPr lang="en-US" dirty="0"/>
              <a:t>Presentation title</a:t>
            </a:r>
          </a:p>
          <a:p>
            <a:pPr lvl="1"/>
            <a:r>
              <a:rPr lang="en-US" dirty="0"/>
              <a:t>Subtitle</a:t>
            </a:r>
          </a:p>
        </p:txBody>
      </p:sp>
      <p:grpSp>
        <p:nvGrpSpPr>
          <p:cNvPr id="30" name="Group 42">
            <a:extLst>
              <a:ext uri="{FF2B5EF4-FFF2-40B4-BE49-F238E27FC236}">
                <a16:creationId xmlns:a16="http://schemas.microsoft.com/office/drawing/2014/main" id="{55E5CA9A-E89C-405F-BE26-D1AEAA69E123}"/>
              </a:ext>
            </a:extLst>
          </p:cNvPr>
          <p:cNvGrpSpPr>
            <a:grpSpLocks noChangeAspect="1"/>
          </p:cNvGrpSpPr>
          <p:nvPr userDrawn="1"/>
        </p:nvGrpSpPr>
        <p:grpSpPr bwMode="auto">
          <a:xfrm>
            <a:off x="10704513" y="5995989"/>
            <a:ext cx="863600" cy="541337"/>
            <a:chOff x="4870" y="3777"/>
            <a:chExt cx="544" cy="341"/>
          </a:xfrm>
        </p:grpSpPr>
        <p:sp>
          <p:nvSpPr>
            <p:cNvPr id="31" name="AutoShape 41">
              <a:extLst>
                <a:ext uri="{FF2B5EF4-FFF2-40B4-BE49-F238E27FC236}">
                  <a16:creationId xmlns:a16="http://schemas.microsoft.com/office/drawing/2014/main" id="{DAFD1BC7-17F0-4EE4-AA64-C03F06EEF0E7}"/>
                </a:ext>
              </a:extLst>
            </p:cNvPr>
            <p:cNvSpPr>
              <a:spLocks noChangeAspect="1" noChangeArrowheads="1" noTextEdit="1"/>
            </p:cNvSpPr>
            <p:nvPr/>
          </p:nvSpPr>
          <p:spPr bwMode="auto">
            <a:xfrm>
              <a:off x="4870" y="3777"/>
              <a:ext cx="544"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2" name="Rectangle 31">
              <a:extLst>
                <a:ext uri="{FF2B5EF4-FFF2-40B4-BE49-F238E27FC236}">
                  <a16:creationId xmlns:a16="http://schemas.microsoft.com/office/drawing/2014/main" id="{4A705516-8CB1-4BF3-8201-102187066E4A}"/>
                </a:ext>
              </a:extLst>
            </p:cNvPr>
            <p:cNvSpPr>
              <a:spLocks noChangeArrowheads="1"/>
            </p:cNvSpPr>
            <p:nvPr/>
          </p:nvSpPr>
          <p:spPr bwMode="auto">
            <a:xfrm>
              <a:off x="4870" y="3893"/>
              <a:ext cx="545" cy="2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3" name="Freeform 44">
              <a:extLst>
                <a:ext uri="{FF2B5EF4-FFF2-40B4-BE49-F238E27FC236}">
                  <a16:creationId xmlns:a16="http://schemas.microsoft.com/office/drawing/2014/main" id="{77B8BD96-4610-4DC8-ACBB-8B2333AA812F}"/>
                </a:ext>
              </a:extLst>
            </p:cNvPr>
            <p:cNvSpPr>
              <a:spLocks/>
            </p:cNvSpPr>
            <p:nvPr/>
          </p:nvSpPr>
          <p:spPr bwMode="auto">
            <a:xfrm>
              <a:off x="5100" y="3963"/>
              <a:ext cx="84" cy="86"/>
            </a:xfrm>
            <a:custGeom>
              <a:avLst/>
              <a:gdLst>
                <a:gd name="T0" fmla="*/ 34 w 106"/>
                <a:gd name="T1" fmla="*/ 14 h 108"/>
                <a:gd name="T2" fmla="*/ 32 w 106"/>
                <a:gd name="T3" fmla="*/ 3 h 108"/>
                <a:gd name="T4" fmla="*/ 0 w 106"/>
                <a:gd name="T5" fmla="*/ 4 h 108"/>
                <a:gd name="T6" fmla="*/ 0 w 106"/>
                <a:gd name="T7" fmla="*/ 21 h 108"/>
                <a:gd name="T8" fmla="*/ 9 w 106"/>
                <a:gd name="T9" fmla="*/ 22 h 108"/>
                <a:gd name="T10" fmla="*/ 9 w 106"/>
                <a:gd name="T11" fmla="*/ 108 h 108"/>
                <a:gd name="T12" fmla="*/ 38 w 106"/>
                <a:gd name="T13" fmla="*/ 108 h 108"/>
                <a:gd name="T14" fmla="*/ 38 w 106"/>
                <a:gd name="T15" fmla="*/ 38 h 108"/>
                <a:gd name="T16" fmla="*/ 62 w 106"/>
                <a:gd name="T17" fmla="*/ 25 h 108"/>
                <a:gd name="T18" fmla="*/ 76 w 106"/>
                <a:gd name="T19" fmla="*/ 47 h 108"/>
                <a:gd name="T20" fmla="*/ 76 w 106"/>
                <a:gd name="T21" fmla="*/ 108 h 108"/>
                <a:gd name="T22" fmla="*/ 106 w 106"/>
                <a:gd name="T23" fmla="*/ 108 h 108"/>
                <a:gd name="T24" fmla="*/ 106 w 106"/>
                <a:gd name="T25" fmla="*/ 42 h 108"/>
                <a:gd name="T26" fmla="*/ 67 w 106"/>
                <a:gd name="T27" fmla="*/ 0 h 108"/>
                <a:gd name="T28" fmla="*/ 34 w 106"/>
                <a:gd name="T29" fmla="*/ 14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08">
                  <a:moveTo>
                    <a:pt x="34" y="14"/>
                  </a:moveTo>
                  <a:cubicBezTo>
                    <a:pt x="33" y="10"/>
                    <a:pt x="32" y="3"/>
                    <a:pt x="32" y="3"/>
                  </a:cubicBezTo>
                  <a:cubicBezTo>
                    <a:pt x="0" y="4"/>
                    <a:pt x="0" y="4"/>
                    <a:pt x="0" y="4"/>
                  </a:cubicBezTo>
                  <a:cubicBezTo>
                    <a:pt x="0" y="21"/>
                    <a:pt x="0" y="21"/>
                    <a:pt x="0" y="21"/>
                  </a:cubicBezTo>
                  <a:cubicBezTo>
                    <a:pt x="0" y="21"/>
                    <a:pt x="8" y="22"/>
                    <a:pt x="9" y="22"/>
                  </a:cubicBezTo>
                  <a:cubicBezTo>
                    <a:pt x="9" y="108"/>
                    <a:pt x="9" y="108"/>
                    <a:pt x="9" y="108"/>
                  </a:cubicBezTo>
                  <a:cubicBezTo>
                    <a:pt x="38" y="108"/>
                    <a:pt x="38" y="108"/>
                    <a:pt x="38" y="108"/>
                  </a:cubicBezTo>
                  <a:cubicBezTo>
                    <a:pt x="38" y="38"/>
                    <a:pt x="38" y="38"/>
                    <a:pt x="38" y="38"/>
                  </a:cubicBezTo>
                  <a:cubicBezTo>
                    <a:pt x="47" y="28"/>
                    <a:pt x="52" y="25"/>
                    <a:pt x="62" y="25"/>
                  </a:cubicBezTo>
                  <a:cubicBezTo>
                    <a:pt x="72" y="25"/>
                    <a:pt x="76" y="32"/>
                    <a:pt x="76" y="47"/>
                  </a:cubicBezTo>
                  <a:cubicBezTo>
                    <a:pt x="76" y="108"/>
                    <a:pt x="76" y="108"/>
                    <a:pt x="76" y="108"/>
                  </a:cubicBezTo>
                  <a:cubicBezTo>
                    <a:pt x="106" y="108"/>
                    <a:pt x="106" y="108"/>
                    <a:pt x="106" y="108"/>
                  </a:cubicBezTo>
                  <a:cubicBezTo>
                    <a:pt x="106" y="42"/>
                    <a:pt x="106" y="42"/>
                    <a:pt x="106" y="42"/>
                  </a:cubicBezTo>
                  <a:cubicBezTo>
                    <a:pt x="106" y="15"/>
                    <a:pt x="92" y="0"/>
                    <a:pt x="67" y="0"/>
                  </a:cubicBezTo>
                  <a:cubicBezTo>
                    <a:pt x="54" y="0"/>
                    <a:pt x="45" y="4"/>
                    <a:pt x="34" y="1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4" name="Freeform 45">
              <a:extLst>
                <a:ext uri="{FF2B5EF4-FFF2-40B4-BE49-F238E27FC236}">
                  <a16:creationId xmlns:a16="http://schemas.microsoft.com/office/drawing/2014/main" id="{0DEBBD74-6329-4CFA-A544-81A9CD018BA8}"/>
                </a:ext>
              </a:extLst>
            </p:cNvPr>
            <p:cNvSpPr>
              <a:spLocks noEditPoints="1"/>
            </p:cNvSpPr>
            <p:nvPr/>
          </p:nvSpPr>
          <p:spPr bwMode="auto">
            <a:xfrm>
              <a:off x="5280" y="3933"/>
              <a:ext cx="89" cy="118"/>
            </a:xfrm>
            <a:custGeom>
              <a:avLst/>
              <a:gdLst>
                <a:gd name="T0" fmla="*/ 0 w 112"/>
                <a:gd name="T1" fmla="*/ 1 h 149"/>
                <a:gd name="T2" fmla="*/ 0 w 112"/>
                <a:gd name="T3" fmla="*/ 18 h 149"/>
                <a:gd name="T4" fmla="*/ 11 w 112"/>
                <a:gd name="T5" fmla="*/ 19 h 149"/>
                <a:gd name="T6" fmla="*/ 11 w 112"/>
                <a:gd name="T7" fmla="*/ 142 h 149"/>
                <a:gd name="T8" fmla="*/ 55 w 112"/>
                <a:gd name="T9" fmla="*/ 149 h 149"/>
                <a:gd name="T10" fmla="*/ 112 w 112"/>
                <a:gd name="T11" fmla="*/ 90 h 149"/>
                <a:gd name="T12" fmla="*/ 69 w 112"/>
                <a:gd name="T13" fmla="*/ 38 h 149"/>
                <a:gd name="T14" fmla="*/ 39 w 112"/>
                <a:gd name="T15" fmla="*/ 49 h 149"/>
                <a:gd name="T16" fmla="*/ 39 w 112"/>
                <a:gd name="T17" fmla="*/ 0 h 149"/>
                <a:gd name="T18" fmla="*/ 0 w 112"/>
                <a:gd name="T19" fmla="*/ 1 h 149"/>
                <a:gd name="T20" fmla="*/ 63 w 112"/>
                <a:gd name="T21" fmla="*/ 63 h 149"/>
                <a:gd name="T22" fmla="*/ 81 w 112"/>
                <a:gd name="T23" fmla="*/ 93 h 149"/>
                <a:gd name="T24" fmla="*/ 56 w 112"/>
                <a:gd name="T25" fmla="*/ 125 h 149"/>
                <a:gd name="T26" fmla="*/ 39 w 112"/>
                <a:gd name="T27" fmla="*/ 121 h 149"/>
                <a:gd name="T28" fmla="*/ 39 w 112"/>
                <a:gd name="T29" fmla="*/ 77 h 149"/>
                <a:gd name="T30" fmla="*/ 63 w 112"/>
                <a:gd name="T31" fmla="*/ 63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2" h="149">
                  <a:moveTo>
                    <a:pt x="0" y="1"/>
                  </a:moveTo>
                  <a:cubicBezTo>
                    <a:pt x="0" y="18"/>
                    <a:pt x="0" y="18"/>
                    <a:pt x="0" y="18"/>
                  </a:cubicBezTo>
                  <a:cubicBezTo>
                    <a:pt x="0" y="18"/>
                    <a:pt x="10" y="19"/>
                    <a:pt x="11" y="19"/>
                  </a:cubicBezTo>
                  <a:cubicBezTo>
                    <a:pt x="11" y="23"/>
                    <a:pt x="11" y="142"/>
                    <a:pt x="11" y="142"/>
                  </a:cubicBezTo>
                  <a:cubicBezTo>
                    <a:pt x="26" y="146"/>
                    <a:pt x="41" y="149"/>
                    <a:pt x="55" y="149"/>
                  </a:cubicBezTo>
                  <a:cubicBezTo>
                    <a:pt x="91" y="149"/>
                    <a:pt x="112" y="127"/>
                    <a:pt x="112" y="90"/>
                  </a:cubicBezTo>
                  <a:cubicBezTo>
                    <a:pt x="112" y="58"/>
                    <a:pt x="95" y="38"/>
                    <a:pt x="69" y="38"/>
                  </a:cubicBezTo>
                  <a:cubicBezTo>
                    <a:pt x="58" y="38"/>
                    <a:pt x="48" y="42"/>
                    <a:pt x="39" y="49"/>
                  </a:cubicBezTo>
                  <a:cubicBezTo>
                    <a:pt x="39" y="0"/>
                    <a:pt x="39" y="0"/>
                    <a:pt x="39" y="0"/>
                  </a:cubicBezTo>
                  <a:lnTo>
                    <a:pt x="0" y="1"/>
                  </a:lnTo>
                  <a:close/>
                  <a:moveTo>
                    <a:pt x="63" y="63"/>
                  </a:moveTo>
                  <a:cubicBezTo>
                    <a:pt x="75" y="63"/>
                    <a:pt x="81" y="73"/>
                    <a:pt x="81" y="93"/>
                  </a:cubicBezTo>
                  <a:cubicBezTo>
                    <a:pt x="81" y="107"/>
                    <a:pt x="77" y="125"/>
                    <a:pt x="56" y="125"/>
                  </a:cubicBezTo>
                  <a:cubicBezTo>
                    <a:pt x="49" y="125"/>
                    <a:pt x="44" y="123"/>
                    <a:pt x="39" y="121"/>
                  </a:cubicBezTo>
                  <a:cubicBezTo>
                    <a:pt x="39" y="77"/>
                    <a:pt x="39" y="77"/>
                    <a:pt x="39" y="77"/>
                  </a:cubicBezTo>
                  <a:cubicBezTo>
                    <a:pt x="48" y="67"/>
                    <a:pt x="55" y="63"/>
                    <a:pt x="63" y="6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5" name="Freeform 46">
              <a:extLst>
                <a:ext uri="{FF2B5EF4-FFF2-40B4-BE49-F238E27FC236}">
                  <a16:creationId xmlns:a16="http://schemas.microsoft.com/office/drawing/2014/main" id="{2147772D-D36E-4817-B03A-BC0905C654E8}"/>
                </a:ext>
              </a:extLst>
            </p:cNvPr>
            <p:cNvSpPr>
              <a:spLocks noEditPoints="1"/>
            </p:cNvSpPr>
            <p:nvPr/>
          </p:nvSpPr>
          <p:spPr bwMode="auto">
            <a:xfrm>
              <a:off x="5195" y="3963"/>
              <a:ext cx="81" cy="88"/>
            </a:xfrm>
            <a:custGeom>
              <a:avLst/>
              <a:gdLst>
                <a:gd name="T0" fmla="*/ 30 w 102"/>
                <a:gd name="T1" fmla="*/ 77 h 111"/>
                <a:gd name="T2" fmla="*/ 53 w 102"/>
                <a:gd name="T3" fmla="*/ 63 h 111"/>
                <a:gd name="T4" fmla="*/ 64 w 102"/>
                <a:gd name="T5" fmla="*/ 63 h 111"/>
                <a:gd name="T6" fmla="*/ 64 w 102"/>
                <a:gd name="T7" fmla="*/ 80 h 111"/>
                <a:gd name="T8" fmla="*/ 43 w 102"/>
                <a:gd name="T9" fmla="*/ 89 h 111"/>
                <a:gd name="T10" fmla="*/ 30 w 102"/>
                <a:gd name="T11" fmla="*/ 77 h 111"/>
                <a:gd name="T12" fmla="*/ 9 w 102"/>
                <a:gd name="T13" fmla="*/ 7 h 111"/>
                <a:gd name="T14" fmla="*/ 8 w 102"/>
                <a:gd name="T15" fmla="*/ 7 h 111"/>
                <a:gd name="T16" fmla="*/ 13 w 102"/>
                <a:gd name="T17" fmla="*/ 29 h 111"/>
                <a:gd name="T18" fmla="*/ 15 w 102"/>
                <a:gd name="T19" fmla="*/ 29 h 111"/>
                <a:gd name="T20" fmla="*/ 44 w 102"/>
                <a:gd name="T21" fmla="*/ 23 h 111"/>
                <a:gd name="T22" fmla="*/ 64 w 102"/>
                <a:gd name="T23" fmla="*/ 40 h 111"/>
                <a:gd name="T24" fmla="*/ 64 w 102"/>
                <a:gd name="T25" fmla="*/ 43 h 111"/>
                <a:gd name="T26" fmla="*/ 53 w 102"/>
                <a:gd name="T27" fmla="*/ 43 h 111"/>
                <a:gd name="T28" fmla="*/ 0 w 102"/>
                <a:gd name="T29" fmla="*/ 78 h 111"/>
                <a:gd name="T30" fmla="*/ 37 w 102"/>
                <a:gd name="T31" fmla="*/ 111 h 111"/>
                <a:gd name="T32" fmla="*/ 68 w 102"/>
                <a:gd name="T33" fmla="*/ 100 h 111"/>
                <a:gd name="T34" fmla="*/ 70 w 102"/>
                <a:gd name="T35" fmla="*/ 108 h 111"/>
                <a:gd name="T36" fmla="*/ 102 w 102"/>
                <a:gd name="T37" fmla="*/ 107 h 111"/>
                <a:gd name="T38" fmla="*/ 102 w 102"/>
                <a:gd name="T39" fmla="*/ 91 h 111"/>
                <a:gd name="T40" fmla="*/ 92 w 102"/>
                <a:gd name="T41" fmla="*/ 90 h 111"/>
                <a:gd name="T42" fmla="*/ 92 w 102"/>
                <a:gd name="T43" fmla="*/ 37 h 111"/>
                <a:gd name="T44" fmla="*/ 48 w 102"/>
                <a:gd name="T45" fmla="*/ 0 h 111"/>
                <a:gd name="T46" fmla="*/ 9 w 102"/>
                <a:gd name="T47" fmla="*/ 7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2" h="111">
                  <a:moveTo>
                    <a:pt x="30" y="77"/>
                  </a:moveTo>
                  <a:cubicBezTo>
                    <a:pt x="30" y="71"/>
                    <a:pt x="32" y="63"/>
                    <a:pt x="53" y="63"/>
                  </a:cubicBezTo>
                  <a:cubicBezTo>
                    <a:pt x="64" y="63"/>
                    <a:pt x="64" y="63"/>
                    <a:pt x="64" y="63"/>
                  </a:cubicBezTo>
                  <a:cubicBezTo>
                    <a:pt x="64" y="80"/>
                    <a:pt x="64" y="80"/>
                    <a:pt x="64" y="80"/>
                  </a:cubicBezTo>
                  <a:cubicBezTo>
                    <a:pt x="57" y="86"/>
                    <a:pt x="50" y="89"/>
                    <a:pt x="43" y="89"/>
                  </a:cubicBezTo>
                  <a:cubicBezTo>
                    <a:pt x="34" y="89"/>
                    <a:pt x="30" y="85"/>
                    <a:pt x="30" y="77"/>
                  </a:cubicBezTo>
                  <a:moveTo>
                    <a:pt x="9" y="7"/>
                  </a:moveTo>
                  <a:cubicBezTo>
                    <a:pt x="8" y="7"/>
                    <a:pt x="8" y="7"/>
                    <a:pt x="8" y="7"/>
                  </a:cubicBezTo>
                  <a:cubicBezTo>
                    <a:pt x="13" y="29"/>
                    <a:pt x="13" y="29"/>
                    <a:pt x="13" y="29"/>
                  </a:cubicBezTo>
                  <a:cubicBezTo>
                    <a:pt x="15" y="29"/>
                    <a:pt x="15" y="29"/>
                    <a:pt x="15" y="29"/>
                  </a:cubicBezTo>
                  <a:cubicBezTo>
                    <a:pt x="24" y="25"/>
                    <a:pt x="35" y="23"/>
                    <a:pt x="44" y="23"/>
                  </a:cubicBezTo>
                  <a:cubicBezTo>
                    <a:pt x="61" y="23"/>
                    <a:pt x="64" y="29"/>
                    <a:pt x="64" y="40"/>
                  </a:cubicBezTo>
                  <a:cubicBezTo>
                    <a:pt x="64" y="43"/>
                    <a:pt x="64" y="43"/>
                    <a:pt x="64" y="43"/>
                  </a:cubicBezTo>
                  <a:cubicBezTo>
                    <a:pt x="53" y="43"/>
                    <a:pt x="53" y="43"/>
                    <a:pt x="53" y="43"/>
                  </a:cubicBezTo>
                  <a:cubicBezTo>
                    <a:pt x="18" y="43"/>
                    <a:pt x="0" y="55"/>
                    <a:pt x="0" y="78"/>
                  </a:cubicBezTo>
                  <a:cubicBezTo>
                    <a:pt x="0" y="99"/>
                    <a:pt x="14" y="111"/>
                    <a:pt x="37" y="111"/>
                  </a:cubicBezTo>
                  <a:cubicBezTo>
                    <a:pt x="49" y="111"/>
                    <a:pt x="59" y="108"/>
                    <a:pt x="68" y="100"/>
                  </a:cubicBezTo>
                  <a:cubicBezTo>
                    <a:pt x="69" y="103"/>
                    <a:pt x="70" y="108"/>
                    <a:pt x="70" y="108"/>
                  </a:cubicBezTo>
                  <a:cubicBezTo>
                    <a:pt x="102" y="107"/>
                    <a:pt x="102" y="107"/>
                    <a:pt x="102" y="107"/>
                  </a:cubicBezTo>
                  <a:cubicBezTo>
                    <a:pt x="102" y="91"/>
                    <a:pt x="102" y="91"/>
                    <a:pt x="102" y="91"/>
                  </a:cubicBezTo>
                  <a:cubicBezTo>
                    <a:pt x="102" y="91"/>
                    <a:pt x="95" y="90"/>
                    <a:pt x="92" y="90"/>
                  </a:cubicBezTo>
                  <a:cubicBezTo>
                    <a:pt x="92" y="37"/>
                    <a:pt x="92" y="37"/>
                    <a:pt x="92" y="37"/>
                  </a:cubicBezTo>
                  <a:cubicBezTo>
                    <a:pt x="92" y="12"/>
                    <a:pt x="78" y="0"/>
                    <a:pt x="48" y="0"/>
                  </a:cubicBezTo>
                  <a:cubicBezTo>
                    <a:pt x="35" y="0"/>
                    <a:pt x="21" y="2"/>
                    <a:pt x="9" y="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6" name="Freeform 47">
              <a:extLst>
                <a:ext uri="{FF2B5EF4-FFF2-40B4-BE49-F238E27FC236}">
                  <a16:creationId xmlns:a16="http://schemas.microsoft.com/office/drawing/2014/main" id="{D4E225F7-FD2B-42BE-BF22-DEA8626C2B9B}"/>
                </a:ext>
              </a:extLst>
            </p:cNvPr>
            <p:cNvSpPr>
              <a:spLocks/>
            </p:cNvSpPr>
            <p:nvPr/>
          </p:nvSpPr>
          <p:spPr bwMode="auto">
            <a:xfrm>
              <a:off x="4900" y="3917"/>
              <a:ext cx="177" cy="182"/>
            </a:xfrm>
            <a:custGeom>
              <a:avLst/>
              <a:gdLst>
                <a:gd name="T0" fmla="*/ 141 w 224"/>
                <a:gd name="T1" fmla="*/ 2 h 229"/>
                <a:gd name="T2" fmla="*/ 103 w 224"/>
                <a:gd name="T3" fmla="*/ 48 h 229"/>
                <a:gd name="T4" fmla="*/ 49 w 224"/>
                <a:gd name="T5" fmla="*/ 22 h 229"/>
                <a:gd name="T6" fmla="*/ 45 w 224"/>
                <a:gd name="T7" fmla="*/ 22 h 229"/>
                <a:gd name="T8" fmla="*/ 44 w 224"/>
                <a:gd name="T9" fmla="*/ 26 h 229"/>
                <a:gd name="T10" fmla="*/ 57 w 224"/>
                <a:gd name="T11" fmla="*/ 84 h 229"/>
                <a:gd name="T12" fmla="*/ 3 w 224"/>
                <a:gd name="T13" fmla="*/ 111 h 229"/>
                <a:gd name="T14" fmla="*/ 0 w 224"/>
                <a:gd name="T15" fmla="*/ 113 h 229"/>
                <a:gd name="T16" fmla="*/ 3 w 224"/>
                <a:gd name="T17" fmla="*/ 116 h 229"/>
                <a:gd name="T18" fmla="*/ 56 w 224"/>
                <a:gd name="T19" fmla="*/ 143 h 229"/>
                <a:gd name="T20" fmla="*/ 43 w 224"/>
                <a:gd name="T21" fmla="*/ 202 h 229"/>
                <a:gd name="T22" fmla="*/ 44 w 224"/>
                <a:gd name="T23" fmla="*/ 205 h 229"/>
                <a:gd name="T24" fmla="*/ 48 w 224"/>
                <a:gd name="T25" fmla="*/ 205 h 229"/>
                <a:gd name="T26" fmla="*/ 102 w 224"/>
                <a:gd name="T27" fmla="*/ 180 h 229"/>
                <a:gd name="T28" fmla="*/ 140 w 224"/>
                <a:gd name="T29" fmla="*/ 227 h 229"/>
                <a:gd name="T30" fmla="*/ 143 w 224"/>
                <a:gd name="T31" fmla="*/ 229 h 229"/>
                <a:gd name="T32" fmla="*/ 145 w 224"/>
                <a:gd name="T33" fmla="*/ 226 h 229"/>
                <a:gd name="T34" fmla="*/ 159 w 224"/>
                <a:gd name="T35" fmla="*/ 167 h 229"/>
                <a:gd name="T36" fmla="*/ 219 w 224"/>
                <a:gd name="T37" fmla="*/ 167 h 229"/>
                <a:gd name="T38" fmla="*/ 223 w 224"/>
                <a:gd name="T39" fmla="*/ 166 h 229"/>
                <a:gd name="T40" fmla="*/ 222 w 224"/>
                <a:gd name="T41" fmla="*/ 162 h 229"/>
                <a:gd name="T42" fmla="*/ 185 w 224"/>
                <a:gd name="T43" fmla="*/ 115 h 229"/>
                <a:gd name="T44" fmla="*/ 223 w 224"/>
                <a:gd name="T45" fmla="*/ 67 h 229"/>
                <a:gd name="T46" fmla="*/ 224 w 224"/>
                <a:gd name="T47" fmla="*/ 64 h 229"/>
                <a:gd name="T48" fmla="*/ 220 w 224"/>
                <a:gd name="T49" fmla="*/ 62 h 229"/>
                <a:gd name="T50" fmla="*/ 205 w 224"/>
                <a:gd name="T51" fmla="*/ 62 h 229"/>
                <a:gd name="T52" fmla="*/ 202 w 224"/>
                <a:gd name="T53" fmla="*/ 63 h 229"/>
                <a:gd name="T54" fmla="*/ 145 w 224"/>
                <a:gd name="T55" fmla="*/ 124 h 229"/>
                <a:gd name="T56" fmla="*/ 144 w 224"/>
                <a:gd name="T57" fmla="*/ 124 h 229"/>
                <a:gd name="T58" fmla="*/ 144 w 224"/>
                <a:gd name="T59" fmla="*/ 123 h 229"/>
                <a:gd name="T60" fmla="*/ 193 w 224"/>
                <a:gd name="T61" fmla="*/ 64 h 229"/>
                <a:gd name="T62" fmla="*/ 193 w 224"/>
                <a:gd name="T63" fmla="*/ 63 h 229"/>
                <a:gd name="T64" fmla="*/ 191 w 224"/>
                <a:gd name="T65" fmla="*/ 62 h 229"/>
                <a:gd name="T66" fmla="*/ 172 w 224"/>
                <a:gd name="T67" fmla="*/ 62 h 229"/>
                <a:gd name="T68" fmla="*/ 167 w 224"/>
                <a:gd name="T69" fmla="*/ 64 h 229"/>
                <a:gd name="T70" fmla="*/ 111 w 224"/>
                <a:gd name="T71" fmla="*/ 124 h 229"/>
                <a:gd name="T72" fmla="*/ 110 w 224"/>
                <a:gd name="T73" fmla="*/ 124 h 229"/>
                <a:gd name="T74" fmla="*/ 110 w 224"/>
                <a:gd name="T75" fmla="*/ 123 h 229"/>
                <a:gd name="T76" fmla="*/ 158 w 224"/>
                <a:gd name="T77" fmla="*/ 65 h 229"/>
                <a:gd name="T78" fmla="*/ 159 w 224"/>
                <a:gd name="T79" fmla="*/ 62 h 229"/>
                <a:gd name="T80" fmla="*/ 146 w 224"/>
                <a:gd name="T81" fmla="*/ 3 h 229"/>
                <a:gd name="T82" fmla="*/ 144 w 224"/>
                <a:gd name="T83" fmla="*/ 0 h 229"/>
                <a:gd name="T84" fmla="*/ 141 w 224"/>
                <a:gd name="T85" fmla="*/ 2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4" h="229">
                  <a:moveTo>
                    <a:pt x="141" y="2"/>
                  </a:moveTo>
                  <a:cubicBezTo>
                    <a:pt x="103" y="48"/>
                    <a:pt x="103" y="48"/>
                    <a:pt x="103" y="48"/>
                  </a:cubicBezTo>
                  <a:cubicBezTo>
                    <a:pt x="103" y="49"/>
                    <a:pt x="49" y="22"/>
                    <a:pt x="49" y="22"/>
                  </a:cubicBezTo>
                  <a:cubicBezTo>
                    <a:pt x="47" y="21"/>
                    <a:pt x="46" y="21"/>
                    <a:pt x="45" y="22"/>
                  </a:cubicBezTo>
                  <a:cubicBezTo>
                    <a:pt x="44" y="23"/>
                    <a:pt x="44" y="24"/>
                    <a:pt x="44" y="26"/>
                  </a:cubicBezTo>
                  <a:cubicBezTo>
                    <a:pt x="57" y="84"/>
                    <a:pt x="57" y="84"/>
                    <a:pt x="57" y="84"/>
                  </a:cubicBezTo>
                  <a:cubicBezTo>
                    <a:pt x="57" y="85"/>
                    <a:pt x="3" y="111"/>
                    <a:pt x="3" y="111"/>
                  </a:cubicBezTo>
                  <a:cubicBezTo>
                    <a:pt x="1" y="111"/>
                    <a:pt x="0" y="112"/>
                    <a:pt x="0" y="113"/>
                  </a:cubicBezTo>
                  <a:cubicBezTo>
                    <a:pt x="0" y="115"/>
                    <a:pt x="1" y="116"/>
                    <a:pt x="3" y="116"/>
                  </a:cubicBezTo>
                  <a:cubicBezTo>
                    <a:pt x="56" y="143"/>
                    <a:pt x="56" y="143"/>
                    <a:pt x="56" y="143"/>
                  </a:cubicBezTo>
                  <a:cubicBezTo>
                    <a:pt x="57" y="143"/>
                    <a:pt x="43" y="202"/>
                    <a:pt x="43" y="202"/>
                  </a:cubicBezTo>
                  <a:cubicBezTo>
                    <a:pt x="43" y="203"/>
                    <a:pt x="43" y="205"/>
                    <a:pt x="44" y="205"/>
                  </a:cubicBezTo>
                  <a:cubicBezTo>
                    <a:pt x="45" y="206"/>
                    <a:pt x="46" y="206"/>
                    <a:pt x="48" y="205"/>
                  </a:cubicBezTo>
                  <a:cubicBezTo>
                    <a:pt x="102" y="180"/>
                    <a:pt x="102" y="180"/>
                    <a:pt x="102" y="180"/>
                  </a:cubicBezTo>
                  <a:cubicBezTo>
                    <a:pt x="102" y="180"/>
                    <a:pt x="140" y="227"/>
                    <a:pt x="140" y="227"/>
                  </a:cubicBezTo>
                  <a:cubicBezTo>
                    <a:pt x="141" y="228"/>
                    <a:pt x="142" y="229"/>
                    <a:pt x="143" y="229"/>
                  </a:cubicBezTo>
                  <a:cubicBezTo>
                    <a:pt x="144" y="228"/>
                    <a:pt x="145" y="227"/>
                    <a:pt x="145" y="226"/>
                  </a:cubicBezTo>
                  <a:cubicBezTo>
                    <a:pt x="159" y="167"/>
                    <a:pt x="159" y="167"/>
                    <a:pt x="159" y="167"/>
                  </a:cubicBezTo>
                  <a:cubicBezTo>
                    <a:pt x="159" y="167"/>
                    <a:pt x="219" y="167"/>
                    <a:pt x="219" y="167"/>
                  </a:cubicBezTo>
                  <a:cubicBezTo>
                    <a:pt x="221" y="167"/>
                    <a:pt x="222" y="167"/>
                    <a:pt x="223" y="166"/>
                  </a:cubicBezTo>
                  <a:cubicBezTo>
                    <a:pt x="223" y="165"/>
                    <a:pt x="223" y="163"/>
                    <a:pt x="222" y="162"/>
                  </a:cubicBezTo>
                  <a:cubicBezTo>
                    <a:pt x="222" y="162"/>
                    <a:pt x="185" y="115"/>
                    <a:pt x="185" y="115"/>
                  </a:cubicBezTo>
                  <a:cubicBezTo>
                    <a:pt x="185" y="114"/>
                    <a:pt x="223" y="67"/>
                    <a:pt x="223" y="67"/>
                  </a:cubicBezTo>
                  <a:cubicBezTo>
                    <a:pt x="224" y="66"/>
                    <a:pt x="224" y="65"/>
                    <a:pt x="224" y="64"/>
                  </a:cubicBezTo>
                  <a:cubicBezTo>
                    <a:pt x="223" y="63"/>
                    <a:pt x="222" y="62"/>
                    <a:pt x="220" y="62"/>
                  </a:cubicBezTo>
                  <a:cubicBezTo>
                    <a:pt x="205" y="62"/>
                    <a:pt x="205" y="62"/>
                    <a:pt x="205" y="62"/>
                  </a:cubicBezTo>
                  <a:cubicBezTo>
                    <a:pt x="204" y="62"/>
                    <a:pt x="203" y="63"/>
                    <a:pt x="202" y="63"/>
                  </a:cubicBezTo>
                  <a:cubicBezTo>
                    <a:pt x="145" y="124"/>
                    <a:pt x="145" y="124"/>
                    <a:pt x="145" y="124"/>
                  </a:cubicBezTo>
                  <a:cubicBezTo>
                    <a:pt x="145" y="124"/>
                    <a:pt x="144" y="125"/>
                    <a:pt x="144" y="124"/>
                  </a:cubicBezTo>
                  <a:cubicBezTo>
                    <a:pt x="144" y="124"/>
                    <a:pt x="144" y="124"/>
                    <a:pt x="144" y="123"/>
                  </a:cubicBezTo>
                  <a:cubicBezTo>
                    <a:pt x="145" y="122"/>
                    <a:pt x="177" y="83"/>
                    <a:pt x="193" y="64"/>
                  </a:cubicBezTo>
                  <a:cubicBezTo>
                    <a:pt x="193" y="64"/>
                    <a:pt x="193" y="63"/>
                    <a:pt x="193" y="63"/>
                  </a:cubicBezTo>
                  <a:cubicBezTo>
                    <a:pt x="193" y="62"/>
                    <a:pt x="192" y="62"/>
                    <a:pt x="191" y="62"/>
                  </a:cubicBezTo>
                  <a:cubicBezTo>
                    <a:pt x="172" y="62"/>
                    <a:pt x="172" y="62"/>
                    <a:pt x="172" y="62"/>
                  </a:cubicBezTo>
                  <a:cubicBezTo>
                    <a:pt x="170" y="62"/>
                    <a:pt x="168" y="63"/>
                    <a:pt x="167" y="64"/>
                  </a:cubicBezTo>
                  <a:cubicBezTo>
                    <a:pt x="158" y="74"/>
                    <a:pt x="112" y="123"/>
                    <a:pt x="111" y="124"/>
                  </a:cubicBezTo>
                  <a:cubicBezTo>
                    <a:pt x="111" y="124"/>
                    <a:pt x="110" y="125"/>
                    <a:pt x="110" y="124"/>
                  </a:cubicBezTo>
                  <a:cubicBezTo>
                    <a:pt x="110" y="124"/>
                    <a:pt x="110" y="124"/>
                    <a:pt x="110" y="123"/>
                  </a:cubicBezTo>
                  <a:cubicBezTo>
                    <a:pt x="158" y="65"/>
                    <a:pt x="158" y="65"/>
                    <a:pt x="158" y="65"/>
                  </a:cubicBezTo>
                  <a:cubicBezTo>
                    <a:pt x="159" y="64"/>
                    <a:pt x="160" y="63"/>
                    <a:pt x="159" y="62"/>
                  </a:cubicBezTo>
                  <a:cubicBezTo>
                    <a:pt x="159" y="61"/>
                    <a:pt x="147" y="4"/>
                    <a:pt x="146" y="3"/>
                  </a:cubicBezTo>
                  <a:cubicBezTo>
                    <a:pt x="146" y="1"/>
                    <a:pt x="145" y="0"/>
                    <a:pt x="144" y="0"/>
                  </a:cubicBezTo>
                  <a:cubicBezTo>
                    <a:pt x="143" y="0"/>
                    <a:pt x="142" y="0"/>
                    <a:pt x="141" y="2"/>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7" name="Freeform 48">
              <a:extLst>
                <a:ext uri="{FF2B5EF4-FFF2-40B4-BE49-F238E27FC236}">
                  <a16:creationId xmlns:a16="http://schemas.microsoft.com/office/drawing/2014/main" id="{73F4A4ED-4626-4E91-BC55-5368F9C8A6C9}"/>
                </a:ext>
              </a:extLst>
            </p:cNvPr>
            <p:cNvSpPr>
              <a:spLocks noEditPoints="1"/>
            </p:cNvSpPr>
            <p:nvPr/>
          </p:nvSpPr>
          <p:spPr bwMode="auto">
            <a:xfrm>
              <a:off x="4871" y="3790"/>
              <a:ext cx="37" cy="43"/>
            </a:xfrm>
            <a:custGeom>
              <a:avLst/>
              <a:gdLst>
                <a:gd name="T0" fmla="*/ 35 w 47"/>
                <a:gd name="T1" fmla="*/ 52 h 54"/>
                <a:gd name="T2" fmla="*/ 34 w 47"/>
                <a:gd name="T3" fmla="*/ 48 h 54"/>
                <a:gd name="T4" fmla="*/ 18 w 47"/>
                <a:gd name="T5" fmla="*/ 54 h 54"/>
                <a:gd name="T6" fmla="*/ 0 w 47"/>
                <a:gd name="T7" fmla="*/ 38 h 54"/>
                <a:gd name="T8" fmla="*/ 28 w 47"/>
                <a:gd name="T9" fmla="*/ 21 h 54"/>
                <a:gd name="T10" fmla="*/ 31 w 47"/>
                <a:gd name="T11" fmla="*/ 21 h 54"/>
                <a:gd name="T12" fmla="*/ 31 w 47"/>
                <a:gd name="T13" fmla="*/ 18 h 54"/>
                <a:gd name="T14" fmla="*/ 22 w 47"/>
                <a:gd name="T15" fmla="*/ 12 h 54"/>
                <a:gd name="T16" fmla="*/ 7 w 47"/>
                <a:gd name="T17" fmla="*/ 15 h 54"/>
                <a:gd name="T18" fmla="*/ 4 w 47"/>
                <a:gd name="T19" fmla="*/ 3 h 54"/>
                <a:gd name="T20" fmla="*/ 24 w 47"/>
                <a:gd name="T21" fmla="*/ 0 h 54"/>
                <a:gd name="T22" fmla="*/ 47 w 47"/>
                <a:gd name="T23" fmla="*/ 18 h 54"/>
                <a:gd name="T24" fmla="*/ 47 w 47"/>
                <a:gd name="T25" fmla="*/ 52 h 54"/>
                <a:gd name="T26" fmla="*/ 35 w 47"/>
                <a:gd name="T27" fmla="*/ 52 h 54"/>
                <a:gd name="T28" fmla="*/ 31 w 47"/>
                <a:gd name="T29" fmla="*/ 31 h 54"/>
                <a:gd name="T30" fmla="*/ 27 w 47"/>
                <a:gd name="T31" fmla="*/ 31 h 54"/>
                <a:gd name="T32" fmla="*/ 16 w 47"/>
                <a:gd name="T33" fmla="*/ 37 h 54"/>
                <a:gd name="T34" fmla="*/ 22 w 47"/>
                <a:gd name="T35" fmla="*/ 42 h 54"/>
                <a:gd name="T36" fmla="*/ 31 w 47"/>
                <a:gd name="T37" fmla="*/ 38 h 54"/>
                <a:gd name="T38" fmla="*/ 31 w 47"/>
                <a:gd name="T39"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 h="54">
                  <a:moveTo>
                    <a:pt x="35" y="52"/>
                  </a:moveTo>
                  <a:cubicBezTo>
                    <a:pt x="34" y="48"/>
                    <a:pt x="34" y="48"/>
                    <a:pt x="34" y="48"/>
                  </a:cubicBezTo>
                  <a:cubicBezTo>
                    <a:pt x="30" y="52"/>
                    <a:pt x="25" y="54"/>
                    <a:pt x="18" y="54"/>
                  </a:cubicBezTo>
                  <a:cubicBezTo>
                    <a:pt x="8" y="54"/>
                    <a:pt x="0" y="49"/>
                    <a:pt x="0" y="38"/>
                  </a:cubicBezTo>
                  <a:cubicBezTo>
                    <a:pt x="0" y="25"/>
                    <a:pt x="9" y="21"/>
                    <a:pt x="28" y="21"/>
                  </a:cubicBezTo>
                  <a:cubicBezTo>
                    <a:pt x="31" y="21"/>
                    <a:pt x="31" y="21"/>
                    <a:pt x="31" y="21"/>
                  </a:cubicBezTo>
                  <a:cubicBezTo>
                    <a:pt x="31" y="18"/>
                    <a:pt x="31" y="18"/>
                    <a:pt x="31" y="18"/>
                  </a:cubicBezTo>
                  <a:cubicBezTo>
                    <a:pt x="31" y="14"/>
                    <a:pt x="29" y="12"/>
                    <a:pt x="22" y="12"/>
                  </a:cubicBezTo>
                  <a:cubicBezTo>
                    <a:pt x="17" y="12"/>
                    <a:pt x="11" y="13"/>
                    <a:pt x="7" y="15"/>
                  </a:cubicBezTo>
                  <a:cubicBezTo>
                    <a:pt x="4" y="3"/>
                    <a:pt x="4" y="3"/>
                    <a:pt x="4" y="3"/>
                  </a:cubicBezTo>
                  <a:cubicBezTo>
                    <a:pt x="10" y="1"/>
                    <a:pt x="17" y="0"/>
                    <a:pt x="24" y="0"/>
                  </a:cubicBezTo>
                  <a:cubicBezTo>
                    <a:pt x="40" y="0"/>
                    <a:pt x="47" y="5"/>
                    <a:pt x="47" y="18"/>
                  </a:cubicBezTo>
                  <a:cubicBezTo>
                    <a:pt x="47" y="52"/>
                    <a:pt x="47" y="52"/>
                    <a:pt x="47" y="52"/>
                  </a:cubicBezTo>
                  <a:lnTo>
                    <a:pt x="35" y="52"/>
                  </a:lnTo>
                  <a:close/>
                  <a:moveTo>
                    <a:pt x="31" y="31"/>
                  </a:moveTo>
                  <a:cubicBezTo>
                    <a:pt x="27" y="31"/>
                    <a:pt x="27" y="31"/>
                    <a:pt x="27" y="31"/>
                  </a:cubicBezTo>
                  <a:cubicBezTo>
                    <a:pt x="19" y="31"/>
                    <a:pt x="16" y="32"/>
                    <a:pt x="16" y="37"/>
                  </a:cubicBezTo>
                  <a:cubicBezTo>
                    <a:pt x="16" y="40"/>
                    <a:pt x="18" y="42"/>
                    <a:pt x="22" y="42"/>
                  </a:cubicBezTo>
                  <a:cubicBezTo>
                    <a:pt x="26" y="42"/>
                    <a:pt x="29" y="40"/>
                    <a:pt x="31" y="38"/>
                  </a:cubicBezTo>
                  <a:lnTo>
                    <a:pt x="31" y="3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8" name="Freeform 49">
              <a:extLst>
                <a:ext uri="{FF2B5EF4-FFF2-40B4-BE49-F238E27FC236}">
                  <a16:creationId xmlns:a16="http://schemas.microsoft.com/office/drawing/2014/main" id="{395DB4B3-918F-491A-AE88-A3F7F9D06861}"/>
                </a:ext>
              </a:extLst>
            </p:cNvPr>
            <p:cNvSpPr>
              <a:spLocks/>
            </p:cNvSpPr>
            <p:nvPr/>
          </p:nvSpPr>
          <p:spPr bwMode="auto">
            <a:xfrm>
              <a:off x="4931" y="3777"/>
              <a:ext cx="47" cy="54"/>
            </a:xfrm>
            <a:custGeom>
              <a:avLst/>
              <a:gdLst>
                <a:gd name="T0" fmla="*/ 29 w 47"/>
                <a:gd name="T1" fmla="*/ 54 h 54"/>
                <a:gd name="T2" fmla="*/ 12 w 47"/>
                <a:gd name="T3" fmla="*/ 18 h 54"/>
                <a:gd name="T4" fmla="*/ 12 w 47"/>
                <a:gd name="T5" fmla="*/ 18 h 54"/>
                <a:gd name="T6" fmla="*/ 12 w 47"/>
                <a:gd name="T7" fmla="*/ 54 h 54"/>
                <a:gd name="T8" fmla="*/ 0 w 47"/>
                <a:gd name="T9" fmla="*/ 54 h 54"/>
                <a:gd name="T10" fmla="*/ 0 w 47"/>
                <a:gd name="T11" fmla="*/ 0 h 54"/>
                <a:gd name="T12" fmla="*/ 17 w 47"/>
                <a:gd name="T13" fmla="*/ 0 h 54"/>
                <a:gd name="T14" fmla="*/ 35 w 47"/>
                <a:gd name="T15" fmla="*/ 35 h 54"/>
                <a:gd name="T16" fmla="*/ 35 w 47"/>
                <a:gd name="T17" fmla="*/ 35 h 54"/>
                <a:gd name="T18" fmla="*/ 35 w 47"/>
                <a:gd name="T19" fmla="*/ 0 h 54"/>
                <a:gd name="T20" fmla="*/ 47 w 47"/>
                <a:gd name="T21" fmla="*/ 0 h 54"/>
                <a:gd name="T22" fmla="*/ 47 w 47"/>
                <a:gd name="T23" fmla="*/ 54 h 54"/>
                <a:gd name="T24" fmla="*/ 29 w 47"/>
                <a:gd name="T25"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7" h="54">
                  <a:moveTo>
                    <a:pt x="29" y="54"/>
                  </a:moveTo>
                  <a:lnTo>
                    <a:pt x="12" y="18"/>
                  </a:lnTo>
                  <a:lnTo>
                    <a:pt x="12" y="18"/>
                  </a:lnTo>
                  <a:lnTo>
                    <a:pt x="12" y="54"/>
                  </a:lnTo>
                  <a:lnTo>
                    <a:pt x="0" y="54"/>
                  </a:lnTo>
                  <a:lnTo>
                    <a:pt x="0" y="0"/>
                  </a:lnTo>
                  <a:lnTo>
                    <a:pt x="17" y="0"/>
                  </a:lnTo>
                  <a:lnTo>
                    <a:pt x="35" y="35"/>
                  </a:lnTo>
                  <a:lnTo>
                    <a:pt x="35" y="35"/>
                  </a:lnTo>
                  <a:lnTo>
                    <a:pt x="35" y="0"/>
                  </a:lnTo>
                  <a:lnTo>
                    <a:pt x="47" y="0"/>
                  </a:lnTo>
                  <a:lnTo>
                    <a:pt x="47" y="54"/>
                  </a:lnTo>
                  <a:lnTo>
                    <a:pt x="29" y="5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39" name="Freeform 50">
              <a:extLst>
                <a:ext uri="{FF2B5EF4-FFF2-40B4-BE49-F238E27FC236}">
                  <a16:creationId xmlns:a16="http://schemas.microsoft.com/office/drawing/2014/main" id="{AA944DD9-AEE9-4265-B8A7-FBC6C2ECD47B}"/>
                </a:ext>
              </a:extLst>
            </p:cNvPr>
            <p:cNvSpPr>
              <a:spLocks noEditPoints="1"/>
            </p:cNvSpPr>
            <p:nvPr/>
          </p:nvSpPr>
          <p:spPr bwMode="auto">
            <a:xfrm>
              <a:off x="4982" y="3777"/>
              <a:ext cx="53" cy="54"/>
            </a:xfrm>
            <a:custGeom>
              <a:avLst/>
              <a:gdLst>
                <a:gd name="T0" fmla="*/ 48 w 67"/>
                <a:gd name="T1" fmla="*/ 68 h 68"/>
                <a:gd name="T2" fmla="*/ 44 w 67"/>
                <a:gd name="T3" fmla="*/ 54 h 68"/>
                <a:gd name="T4" fmla="*/ 20 w 67"/>
                <a:gd name="T5" fmla="*/ 54 h 68"/>
                <a:gd name="T6" fmla="*/ 17 w 67"/>
                <a:gd name="T7" fmla="*/ 68 h 68"/>
                <a:gd name="T8" fmla="*/ 0 w 67"/>
                <a:gd name="T9" fmla="*/ 68 h 68"/>
                <a:gd name="T10" fmla="*/ 23 w 67"/>
                <a:gd name="T11" fmla="*/ 0 h 68"/>
                <a:gd name="T12" fmla="*/ 44 w 67"/>
                <a:gd name="T13" fmla="*/ 0 h 68"/>
                <a:gd name="T14" fmla="*/ 67 w 67"/>
                <a:gd name="T15" fmla="*/ 68 h 68"/>
                <a:gd name="T16" fmla="*/ 48 w 67"/>
                <a:gd name="T17" fmla="*/ 68 h 68"/>
                <a:gd name="T18" fmla="*/ 32 w 67"/>
                <a:gd name="T19" fmla="*/ 16 h 68"/>
                <a:gd name="T20" fmla="*/ 32 w 67"/>
                <a:gd name="T21" fmla="*/ 16 h 68"/>
                <a:gd name="T22" fmla="*/ 24 w 67"/>
                <a:gd name="T23" fmla="*/ 41 h 68"/>
                <a:gd name="T24" fmla="*/ 41 w 67"/>
                <a:gd name="T25" fmla="*/ 41 h 68"/>
                <a:gd name="T26" fmla="*/ 32 w 67"/>
                <a:gd name="T27" fmla="*/ 16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8">
                  <a:moveTo>
                    <a:pt x="48" y="68"/>
                  </a:moveTo>
                  <a:cubicBezTo>
                    <a:pt x="47" y="64"/>
                    <a:pt x="45" y="59"/>
                    <a:pt x="44" y="54"/>
                  </a:cubicBezTo>
                  <a:cubicBezTo>
                    <a:pt x="20" y="54"/>
                    <a:pt x="20" y="54"/>
                    <a:pt x="20" y="54"/>
                  </a:cubicBezTo>
                  <a:cubicBezTo>
                    <a:pt x="19" y="59"/>
                    <a:pt x="18" y="64"/>
                    <a:pt x="17" y="68"/>
                  </a:cubicBezTo>
                  <a:cubicBezTo>
                    <a:pt x="0" y="68"/>
                    <a:pt x="0" y="68"/>
                    <a:pt x="0" y="68"/>
                  </a:cubicBezTo>
                  <a:cubicBezTo>
                    <a:pt x="6" y="45"/>
                    <a:pt x="14" y="24"/>
                    <a:pt x="23" y="0"/>
                  </a:cubicBezTo>
                  <a:cubicBezTo>
                    <a:pt x="44" y="0"/>
                    <a:pt x="44" y="0"/>
                    <a:pt x="44" y="0"/>
                  </a:cubicBezTo>
                  <a:cubicBezTo>
                    <a:pt x="53" y="23"/>
                    <a:pt x="61" y="46"/>
                    <a:pt x="67" y="68"/>
                  </a:cubicBezTo>
                  <a:lnTo>
                    <a:pt x="48" y="68"/>
                  </a:lnTo>
                  <a:close/>
                  <a:moveTo>
                    <a:pt x="32" y="16"/>
                  </a:moveTo>
                  <a:cubicBezTo>
                    <a:pt x="32" y="16"/>
                    <a:pt x="32" y="16"/>
                    <a:pt x="32" y="16"/>
                  </a:cubicBezTo>
                  <a:cubicBezTo>
                    <a:pt x="29" y="25"/>
                    <a:pt x="27" y="33"/>
                    <a:pt x="24" y="41"/>
                  </a:cubicBezTo>
                  <a:cubicBezTo>
                    <a:pt x="41" y="41"/>
                    <a:pt x="41" y="41"/>
                    <a:pt x="41" y="41"/>
                  </a:cubicBezTo>
                  <a:cubicBezTo>
                    <a:pt x="38" y="33"/>
                    <a:pt x="35" y="25"/>
                    <a:pt x="32"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0" name="Freeform 51">
              <a:extLst>
                <a:ext uri="{FF2B5EF4-FFF2-40B4-BE49-F238E27FC236}">
                  <a16:creationId xmlns:a16="http://schemas.microsoft.com/office/drawing/2014/main" id="{2EB4AD10-0312-4719-8C3E-D7D95A8B4EDE}"/>
                </a:ext>
              </a:extLst>
            </p:cNvPr>
            <p:cNvSpPr>
              <a:spLocks noEditPoints="1"/>
            </p:cNvSpPr>
            <p:nvPr/>
          </p:nvSpPr>
          <p:spPr bwMode="auto">
            <a:xfrm>
              <a:off x="5039" y="3777"/>
              <a:ext cx="41" cy="54"/>
            </a:xfrm>
            <a:custGeom>
              <a:avLst/>
              <a:gdLst>
                <a:gd name="T0" fmla="*/ 23 w 52"/>
                <a:gd name="T1" fmla="*/ 68 h 68"/>
                <a:gd name="T2" fmla="*/ 0 w 52"/>
                <a:gd name="T3" fmla="*/ 68 h 68"/>
                <a:gd name="T4" fmla="*/ 0 w 52"/>
                <a:gd name="T5" fmla="*/ 0 h 68"/>
                <a:gd name="T6" fmla="*/ 23 w 52"/>
                <a:gd name="T7" fmla="*/ 0 h 68"/>
                <a:gd name="T8" fmla="*/ 48 w 52"/>
                <a:gd name="T9" fmla="*/ 17 h 68"/>
                <a:gd name="T10" fmla="*/ 38 w 52"/>
                <a:gd name="T11" fmla="*/ 31 h 68"/>
                <a:gd name="T12" fmla="*/ 52 w 52"/>
                <a:gd name="T13" fmla="*/ 47 h 68"/>
                <a:gd name="T14" fmla="*/ 23 w 52"/>
                <a:gd name="T15" fmla="*/ 68 h 68"/>
                <a:gd name="T16" fmla="*/ 22 w 52"/>
                <a:gd name="T17" fmla="*/ 12 h 68"/>
                <a:gd name="T18" fmla="*/ 16 w 52"/>
                <a:gd name="T19" fmla="*/ 12 h 68"/>
                <a:gd name="T20" fmla="*/ 16 w 52"/>
                <a:gd name="T21" fmla="*/ 27 h 68"/>
                <a:gd name="T22" fmla="*/ 23 w 52"/>
                <a:gd name="T23" fmla="*/ 27 h 68"/>
                <a:gd name="T24" fmla="*/ 31 w 52"/>
                <a:gd name="T25" fmla="*/ 20 h 68"/>
                <a:gd name="T26" fmla="*/ 22 w 52"/>
                <a:gd name="T27" fmla="*/ 12 h 68"/>
                <a:gd name="T28" fmla="*/ 23 w 52"/>
                <a:gd name="T29" fmla="*/ 39 h 68"/>
                <a:gd name="T30" fmla="*/ 16 w 52"/>
                <a:gd name="T31" fmla="*/ 39 h 68"/>
                <a:gd name="T32" fmla="*/ 16 w 52"/>
                <a:gd name="T33" fmla="*/ 55 h 68"/>
                <a:gd name="T34" fmla="*/ 24 w 52"/>
                <a:gd name="T35" fmla="*/ 55 h 68"/>
                <a:gd name="T36" fmla="*/ 34 w 52"/>
                <a:gd name="T37" fmla="*/ 48 h 68"/>
                <a:gd name="T38" fmla="*/ 23 w 52"/>
                <a:gd name="T39" fmla="*/ 3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68">
                  <a:moveTo>
                    <a:pt x="23" y="68"/>
                  </a:moveTo>
                  <a:cubicBezTo>
                    <a:pt x="0" y="68"/>
                    <a:pt x="0" y="68"/>
                    <a:pt x="0" y="68"/>
                  </a:cubicBezTo>
                  <a:cubicBezTo>
                    <a:pt x="0" y="0"/>
                    <a:pt x="0" y="0"/>
                    <a:pt x="0" y="0"/>
                  </a:cubicBezTo>
                  <a:cubicBezTo>
                    <a:pt x="23" y="0"/>
                    <a:pt x="23" y="0"/>
                    <a:pt x="23" y="0"/>
                  </a:cubicBezTo>
                  <a:cubicBezTo>
                    <a:pt x="38" y="0"/>
                    <a:pt x="48" y="5"/>
                    <a:pt x="48" y="17"/>
                  </a:cubicBezTo>
                  <a:cubicBezTo>
                    <a:pt x="48" y="24"/>
                    <a:pt x="44" y="29"/>
                    <a:pt x="38" y="31"/>
                  </a:cubicBezTo>
                  <a:cubicBezTo>
                    <a:pt x="46" y="32"/>
                    <a:pt x="52" y="38"/>
                    <a:pt x="52" y="47"/>
                  </a:cubicBezTo>
                  <a:cubicBezTo>
                    <a:pt x="52" y="63"/>
                    <a:pt x="38" y="68"/>
                    <a:pt x="23" y="68"/>
                  </a:cubicBezTo>
                  <a:close/>
                  <a:moveTo>
                    <a:pt x="22" y="12"/>
                  </a:moveTo>
                  <a:cubicBezTo>
                    <a:pt x="16" y="12"/>
                    <a:pt x="16" y="12"/>
                    <a:pt x="16" y="12"/>
                  </a:cubicBezTo>
                  <a:cubicBezTo>
                    <a:pt x="16" y="27"/>
                    <a:pt x="16" y="27"/>
                    <a:pt x="16" y="27"/>
                  </a:cubicBezTo>
                  <a:cubicBezTo>
                    <a:pt x="23" y="27"/>
                    <a:pt x="23" y="27"/>
                    <a:pt x="23" y="27"/>
                  </a:cubicBezTo>
                  <a:cubicBezTo>
                    <a:pt x="28" y="27"/>
                    <a:pt x="31" y="24"/>
                    <a:pt x="31" y="20"/>
                  </a:cubicBezTo>
                  <a:cubicBezTo>
                    <a:pt x="31" y="15"/>
                    <a:pt x="28" y="12"/>
                    <a:pt x="22" y="12"/>
                  </a:cubicBezTo>
                  <a:close/>
                  <a:moveTo>
                    <a:pt x="23" y="39"/>
                  </a:moveTo>
                  <a:cubicBezTo>
                    <a:pt x="16" y="39"/>
                    <a:pt x="16" y="39"/>
                    <a:pt x="16" y="39"/>
                  </a:cubicBezTo>
                  <a:cubicBezTo>
                    <a:pt x="16" y="55"/>
                    <a:pt x="16" y="55"/>
                    <a:pt x="16" y="55"/>
                  </a:cubicBezTo>
                  <a:cubicBezTo>
                    <a:pt x="24" y="55"/>
                    <a:pt x="24" y="55"/>
                    <a:pt x="24" y="55"/>
                  </a:cubicBezTo>
                  <a:cubicBezTo>
                    <a:pt x="30" y="55"/>
                    <a:pt x="34" y="53"/>
                    <a:pt x="34" y="48"/>
                  </a:cubicBezTo>
                  <a:cubicBezTo>
                    <a:pt x="34" y="42"/>
                    <a:pt x="31" y="39"/>
                    <a:pt x="23" y="3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1" name="Freeform 52">
              <a:extLst>
                <a:ext uri="{FF2B5EF4-FFF2-40B4-BE49-F238E27FC236}">
                  <a16:creationId xmlns:a16="http://schemas.microsoft.com/office/drawing/2014/main" id="{0B03DC78-BA04-483F-A34A-B67848D8D00A}"/>
                </a:ext>
              </a:extLst>
            </p:cNvPr>
            <p:cNvSpPr>
              <a:spLocks/>
            </p:cNvSpPr>
            <p:nvPr/>
          </p:nvSpPr>
          <p:spPr bwMode="auto">
            <a:xfrm>
              <a:off x="5097" y="3790"/>
              <a:ext cx="32" cy="43"/>
            </a:xfrm>
            <a:custGeom>
              <a:avLst/>
              <a:gdLst>
                <a:gd name="T0" fmla="*/ 24 w 40"/>
                <a:gd name="T1" fmla="*/ 54 h 54"/>
                <a:gd name="T2" fmla="*/ 0 w 40"/>
                <a:gd name="T3" fmla="*/ 28 h 54"/>
                <a:gd name="T4" fmla="*/ 26 w 40"/>
                <a:gd name="T5" fmla="*/ 0 h 54"/>
                <a:gd name="T6" fmla="*/ 39 w 40"/>
                <a:gd name="T7" fmla="*/ 3 h 54"/>
                <a:gd name="T8" fmla="*/ 36 w 40"/>
                <a:gd name="T9" fmla="*/ 15 h 54"/>
                <a:gd name="T10" fmla="*/ 28 w 40"/>
                <a:gd name="T11" fmla="*/ 13 h 54"/>
                <a:gd name="T12" fmla="*/ 17 w 40"/>
                <a:gd name="T13" fmla="*/ 27 h 54"/>
                <a:gd name="T14" fmla="*/ 28 w 40"/>
                <a:gd name="T15" fmla="*/ 40 h 54"/>
                <a:gd name="T16" fmla="*/ 37 w 40"/>
                <a:gd name="T17" fmla="*/ 38 h 54"/>
                <a:gd name="T18" fmla="*/ 40 w 40"/>
                <a:gd name="T19" fmla="*/ 50 h 54"/>
                <a:gd name="T20" fmla="*/ 24 w 40"/>
                <a:gd name="T21"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 h="54">
                  <a:moveTo>
                    <a:pt x="24" y="54"/>
                  </a:moveTo>
                  <a:cubicBezTo>
                    <a:pt x="8" y="54"/>
                    <a:pt x="0" y="44"/>
                    <a:pt x="0" y="28"/>
                  </a:cubicBezTo>
                  <a:cubicBezTo>
                    <a:pt x="0" y="10"/>
                    <a:pt x="10" y="0"/>
                    <a:pt x="26" y="0"/>
                  </a:cubicBezTo>
                  <a:cubicBezTo>
                    <a:pt x="30" y="0"/>
                    <a:pt x="35" y="1"/>
                    <a:pt x="39" y="3"/>
                  </a:cubicBezTo>
                  <a:cubicBezTo>
                    <a:pt x="36" y="15"/>
                    <a:pt x="36" y="15"/>
                    <a:pt x="36" y="15"/>
                  </a:cubicBezTo>
                  <a:cubicBezTo>
                    <a:pt x="33" y="14"/>
                    <a:pt x="30" y="13"/>
                    <a:pt x="28" y="13"/>
                  </a:cubicBezTo>
                  <a:cubicBezTo>
                    <a:pt x="20" y="13"/>
                    <a:pt x="17" y="18"/>
                    <a:pt x="17" y="27"/>
                  </a:cubicBezTo>
                  <a:cubicBezTo>
                    <a:pt x="17" y="35"/>
                    <a:pt x="20" y="40"/>
                    <a:pt x="28" y="40"/>
                  </a:cubicBezTo>
                  <a:cubicBezTo>
                    <a:pt x="31" y="40"/>
                    <a:pt x="34" y="39"/>
                    <a:pt x="37" y="38"/>
                  </a:cubicBezTo>
                  <a:cubicBezTo>
                    <a:pt x="40" y="50"/>
                    <a:pt x="40" y="50"/>
                    <a:pt x="40" y="50"/>
                  </a:cubicBezTo>
                  <a:cubicBezTo>
                    <a:pt x="35" y="52"/>
                    <a:pt x="30" y="54"/>
                    <a:pt x="24" y="5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2" name="Freeform 53">
              <a:extLst>
                <a:ext uri="{FF2B5EF4-FFF2-40B4-BE49-F238E27FC236}">
                  <a16:creationId xmlns:a16="http://schemas.microsoft.com/office/drawing/2014/main" id="{74466051-4F72-47B0-9962-26449A7347B0}"/>
                </a:ext>
              </a:extLst>
            </p:cNvPr>
            <p:cNvSpPr>
              <a:spLocks noEditPoints="1"/>
            </p:cNvSpPr>
            <p:nvPr/>
          </p:nvSpPr>
          <p:spPr bwMode="auto">
            <a:xfrm>
              <a:off x="5130" y="3790"/>
              <a:ext cx="43" cy="43"/>
            </a:xfrm>
            <a:custGeom>
              <a:avLst/>
              <a:gdLst>
                <a:gd name="T0" fmla="*/ 26 w 54"/>
                <a:gd name="T1" fmla="*/ 54 h 54"/>
                <a:gd name="T2" fmla="*/ 0 w 54"/>
                <a:gd name="T3" fmla="*/ 28 h 54"/>
                <a:gd name="T4" fmla="*/ 27 w 54"/>
                <a:gd name="T5" fmla="*/ 0 h 54"/>
                <a:gd name="T6" fmla="*/ 54 w 54"/>
                <a:gd name="T7" fmla="*/ 26 h 54"/>
                <a:gd name="T8" fmla="*/ 26 w 54"/>
                <a:gd name="T9" fmla="*/ 54 h 54"/>
                <a:gd name="T10" fmla="*/ 27 w 54"/>
                <a:gd name="T11" fmla="*/ 13 h 54"/>
                <a:gd name="T12" fmla="*/ 17 w 54"/>
                <a:gd name="T13" fmla="*/ 26 h 54"/>
                <a:gd name="T14" fmla="*/ 27 w 54"/>
                <a:gd name="T15" fmla="*/ 41 h 54"/>
                <a:gd name="T16" fmla="*/ 37 w 54"/>
                <a:gd name="T17" fmla="*/ 27 h 54"/>
                <a:gd name="T18" fmla="*/ 27 w 54"/>
                <a:gd name="T19" fmla="*/ 13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 h="54">
                  <a:moveTo>
                    <a:pt x="26" y="54"/>
                  </a:moveTo>
                  <a:cubicBezTo>
                    <a:pt x="8" y="54"/>
                    <a:pt x="0" y="44"/>
                    <a:pt x="0" y="28"/>
                  </a:cubicBezTo>
                  <a:cubicBezTo>
                    <a:pt x="0" y="10"/>
                    <a:pt x="9" y="0"/>
                    <a:pt x="27" y="0"/>
                  </a:cubicBezTo>
                  <a:cubicBezTo>
                    <a:pt x="45" y="0"/>
                    <a:pt x="54" y="10"/>
                    <a:pt x="54" y="26"/>
                  </a:cubicBezTo>
                  <a:cubicBezTo>
                    <a:pt x="54" y="43"/>
                    <a:pt x="44" y="54"/>
                    <a:pt x="26" y="54"/>
                  </a:cubicBezTo>
                  <a:close/>
                  <a:moveTo>
                    <a:pt x="27" y="13"/>
                  </a:moveTo>
                  <a:cubicBezTo>
                    <a:pt x="20" y="13"/>
                    <a:pt x="17" y="18"/>
                    <a:pt x="17" y="26"/>
                  </a:cubicBezTo>
                  <a:cubicBezTo>
                    <a:pt x="17" y="37"/>
                    <a:pt x="20" y="41"/>
                    <a:pt x="27" y="41"/>
                  </a:cubicBezTo>
                  <a:cubicBezTo>
                    <a:pt x="34" y="41"/>
                    <a:pt x="37" y="35"/>
                    <a:pt x="37" y="27"/>
                  </a:cubicBezTo>
                  <a:cubicBezTo>
                    <a:pt x="37" y="17"/>
                    <a:pt x="34" y="13"/>
                    <a:pt x="27"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3" name="Freeform 59">
              <a:extLst>
                <a:ext uri="{FF2B5EF4-FFF2-40B4-BE49-F238E27FC236}">
                  <a16:creationId xmlns:a16="http://schemas.microsoft.com/office/drawing/2014/main" id="{AA5C6173-102E-433D-A2EB-6C3C2546E0AD}"/>
                </a:ext>
              </a:extLst>
            </p:cNvPr>
            <p:cNvSpPr>
              <a:spLocks/>
            </p:cNvSpPr>
            <p:nvPr/>
          </p:nvSpPr>
          <p:spPr bwMode="auto">
            <a:xfrm>
              <a:off x="5177" y="3790"/>
              <a:ext cx="64" cy="41"/>
            </a:xfrm>
            <a:custGeom>
              <a:avLst/>
              <a:gdLst>
                <a:gd name="T0" fmla="*/ 63 w 80"/>
                <a:gd name="T1" fmla="*/ 52 h 52"/>
                <a:gd name="T2" fmla="*/ 63 w 80"/>
                <a:gd name="T3" fmla="*/ 23 h 52"/>
                <a:gd name="T4" fmla="*/ 57 w 80"/>
                <a:gd name="T5" fmla="*/ 13 h 52"/>
                <a:gd name="T6" fmla="*/ 48 w 80"/>
                <a:gd name="T7" fmla="*/ 19 h 52"/>
                <a:gd name="T8" fmla="*/ 48 w 80"/>
                <a:gd name="T9" fmla="*/ 52 h 52"/>
                <a:gd name="T10" fmla="*/ 32 w 80"/>
                <a:gd name="T11" fmla="*/ 52 h 52"/>
                <a:gd name="T12" fmla="*/ 32 w 80"/>
                <a:gd name="T13" fmla="*/ 23 h 52"/>
                <a:gd name="T14" fmla="*/ 26 w 80"/>
                <a:gd name="T15" fmla="*/ 13 h 52"/>
                <a:gd name="T16" fmla="*/ 17 w 80"/>
                <a:gd name="T17" fmla="*/ 19 h 52"/>
                <a:gd name="T18" fmla="*/ 17 w 80"/>
                <a:gd name="T19" fmla="*/ 52 h 52"/>
                <a:gd name="T20" fmla="*/ 0 w 80"/>
                <a:gd name="T21" fmla="*/ 52 h 52"/>
                <a:gd name="T22" fmla="*/ 0 w 80"/>
                <a:gd name="T23" fmla="*/ 1 h 52"/>
                <a:gd name="T24" fmla="*/ 12 w 80"/>
                <a:gd name="T25" fmla="*/ 1 h 52"/>
                <a:gd name="T26" fmla="*/ 14 w 80"/>
                <a:gd name="T27" fmla="*/ 7 h 52"/>
                <a:gd name="T28" fmla="*/ 30 w 80"/>
                <a:gd name="T29" fmla="*/ 0 h 52"/>
                <a:gd name="T30" fmla="*/ 45 w 80"/>
                <a:gd name="T31" fmla="*/ 7 h 52"/>
                <a:gd name="T32" fmla="*/ 61 w 80"/>
                <a:gd name="T33" fmla="*/ 0 h 52"/>
                <a:gd name="T34" fmla="*/ 80 w 80"/>
                <a:gd name="T35" fmla="*/ 20 h 52"/>
                <a:gd name="T36" fmla="*/ 80 w 80"/>
                <a:gd name="T37" fmla="*/ 52 h 52"/>
                <a:gd name="T38" fmla="*/ 63 w 80"/>
                <a:gd name="T39"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0" h="52">
                  <a:moveTo>
                    <a:pt x="63" y="52"/>
                  </a:moveTo>
                  <a:cubicBezTo>
                    <a:pt x="63" y="23"/>
                    <a:pt x="63" y="23"/>
                    <a:pt x="63" y="23"/>
                  </a:cubicBezTo>
                  <a:cubicBezTo>
                    <a:pt x="63" y="17"/>
                    <a:pt x="62" y="13"/>
                    <a:pt x="57" y="13"/>
                  </a:cubicBezTo>
                  <a:cubicBezTo>
                    <a:pt x="53" y="13"/>
                    <a:pt x="51" y="15"/>
                    <a:pt x="48" y="19"/>
                  </a:cubicBezTo>
                  <a:cubicBezTo>
                    <a:pt x="48" y="52"/>
                    <a:pt x="48" y="52"/>
                    <a:pt x="48" y="52"/>
                  </a:cubicBezTo>
                  <a:cubicBezTo>
                    <a:pt x="32" y="52"/>
                    <a:pt x="32" y="52"/>
                    <a:pt x="32" y="52"/>
                  </a:cubicBezTo>
                  <a:cubicBezTo>
                    <a:pt x="32" y="23"/>
                    <a:pt x="32" y="23"/>
                    <a:pt x="32" y="23"/>
                  </a:cubicBezTo>
                  <a:cubicBezTo>
                    <a:pt x="32" y="17"/>
                    <a:pt x="30" y="13"/>
                    <a:pt x="26" y="13"/>
                  </a:cubicBezTo>
                  <a:cubicBezTo>
                    <a:pt x="22" y="13"/>
                    <a:pt x="20" y="15"/>
                    <a:pt x="17" y="19"/>
                  </a:cubicBezTo>
                  <a:cubicBezTo>
                    <a:pt x="17" y="52"/>
                    <a:pt x="17" y="52"/>
                    <a:pt x="17" y="52"/>
                  </a:cubicBezTo>
                  <a:cubicBezTo>
                    <a:pt x="0" y="52"/>
                    <a:pt x="0" y="52"/>
                    <a:pt x="0" y="52"/>
                  </a:cubicBezTo>
                  <a:cubicBezTo>
                    <a:pt x="0" y="1"/>
                    <a:pt x="0" y="1"/>
                    <a:pt x="0" y="1"/>
                  </a:cubicBezTo>
                  <a:cubicBezTo>
                    <a:pt x="12" y="1"/>
                    <a:pt x="12" y="1"/>
                    <a:pt x="12" y="1"/>
                  </a:cubicBezTo>
                  <a:cubicBezTo>
                    <a:pt x="14" y="7"/>
                    <a:pt x="14" y="7"/>
                    <a:pt x="14" y="7"/>
                  </a:cubicBezTo>
                  <a:cubicBezTo>
                    <a:pt x="18" y="2"/>
                    <a:pt x="23" y="0"/>
                    <a:pt x="30" y="0"/>
                  </a:cubicBezTo>
                  <a:cubicBezTo>
                    <a:pt x="37" y="0"/>
                    <a:pt x="42" y="2"/>
                    <a:pt x="45" y="7"/>
                  </a:cubicBezTo>
                  <a:cubicBezTo>
                    <a:pt x="50" y="2"/>
                    <a:pt x="54" y="0"/>
                    <a:pt x="61" y="0"/>
                  </a:cubicBezTo>
                  <a:cubicBezTo>
                    <a:pt x="74" y="0"/>
                    <a:pt x="80" y="7"/>
                    <a:pt x="80" y="20"/>
                  </a:cubicBezTo>
                  <a:cubicBezTo>
                    <a:pt x="80" y="52"/>
                    <a:pt x="80" y="52"/>
                    <a:pt x="80" y="52"/>
                  </a:cubicBezTo>
                  <a:lnTo>
                    <a:pt x="63" y="5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4" name="Freeform 60">
              <a:extLst>
                <a:ext uri="{FF2B5EF4-FFF2-40B4-BE49-F238E27FC236}">
                  <a16:creationId xmlns:a16="http://schemas.microsoft.com/office/drawing/2014/main" id="{9A91FF5E-5B80-4E8D-9F2B-63CB1F2B47DE}"/>
                </a:ext>
              </a:extLst>
            </p:cNvPr>
            <p:cNvSpPr>
              <a:spLocks noEditPoints="1"/>
            </p:cNvSpPr>
            <p:nvPr/>
          </p:nvSpPr>
          <p:spPr bwMode="auto">
            <a:xfrm>
              <a:off x="5247" y="3790"/>
              <a:ext cx="40" cy="57"/>
            </a:xfrm>
            <a:custGeom>
              <a:avLst/>
              <a:gdLst>
                <a:gd name="T0" fmla="*/ 24 w 51"/>
                <a:gd name="T1" fmla="*/ 53 h 72"/>
                <a:gd name="T2" fmla="*/ 16 w 51"/>
                <a:gd name="T3" fmla="*/ 53 h 72"/>
                <a:gd name="T4" fmla="*/ 16 w 51"/>
                <a:gd name="T5" fmla="*/ 72 h 72"/>
                <a:gd name="T6" fmla="*/ 0 w 51"/>
                <a:gd name="T7" fmla="*/ 72 h 72"/>
                <a:gd name="T8" fmla="*/ 0 w 51"/>
                <a:gd name="T9" fmla="*/ 1 h 72"/>
                <a:gd name="T10" fmla="*/ 12 w 51"/>
                <a:gd name="T11" fmla="*/ 1 h 72"/>
                <a:gd name="T12" fmla="*/ 13 w 51"/>
                <a:gd name="T13" fmla="*/ 7 h 72"/>
                <a:gd name="T14" fmla="*/ 29 w 51"/>
                <a:gd name="T15" fmla="*/ 0 h 72"/>
                <a:gd name="T16" fmla="*/ 51 w 51"/>
                <a:gd name="T17" fmla="*/ 25 h 72"/>
                <a:gd name="T18" fmla="*/ 24 w 51"/>
                <a:gd name="T19" fmla="*/ 53 h 72"/>
                <a:gd name="T20" fmla="*/ 26 w 51"/>
                <a:gd name="T21" fmla="*/ 13 h 72"/>
                <a:gd name="T22" fmla="*/ 16 w 51"/>
                <a:gd name="T23" fmla="*/ 19 h 72"/>
                <a:gd name="T24" fmla="*/ 16 w 51"/>
                <a:gd name="T25" fmla="*/ 38 h 72"/>
                <a:gd name="T26" fmla="*/ 24 w 51"/>
                <a:gd name="T27" fmla="*/ 40 h 72"/>
                <a:gd name="T28" fmla="*/ 34 w 51"/>
                <a:gd name="T29" fmla="*/ 27 h 72"/>
                <a:gd name="T30" fmla="*/ 26 w 51"/>
                <a:gd name="T31" fmla="*/ 1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72">
                  <a:moveTo>
                    <a:pt x="24" y="53"/>
                  </a:moveTo>
                  <a:cubicBezTo>
                    <a:pt x="22" y="53"/>
                    <a:pt x="19" y="53"/>
                    <a:pt x="16" y="53"/>
                  </a:cubicBezTo>
                  <a:cubicBezTo>
                    <a:pt x="16" y="72"/>
                    <a:pt x="16" y="72"/>
                    <a:pt x="16" y="72"/>
                  </a:cubicBezTo>
                  <a:cubicBezTo>
                    <a:pt x="0" y="72"/>
                    <a:pt x="0" y="72"/>
                    <a:pt x="0" y="72"/>
                  </a:cubicBezTo>
                  <a:cubicBezTo>
                    <a:pt x="0" y="1"/>
                    <a:pt x="0" y="1"/>
                    <a:pt x="0" y="1"/>
                  </a:cubicBezTo>
                  <a:cubicBezTo>
                    <a:pt x="12" y="1"/>
                    <a:pt x="12" y="1"/>
                    <a:pt x="12" y="1"/>
                  </a:cubicBezTo>
                  <a:cubicBezTo>
                    <a:pt x="13" y="7"/>
                    <a:pt x="13" y="7"/>
                    <a:pt x="13" y="7"/>
                  </a:cubicBezTo>
                  <a:cubicBezTo>
                    <a:pt x="18" y="2"/>
                    <a:pt x="23" y="0"/>
                    <a:pt x="29" y="0"/>
                  </a:cubicBezTo>
                  <a:cubicBezTo>
                    <a:pt x="44" y="0"/>
                    <a:pt x="51" y="10"/>
                    <a:pt x="51" y="25"/>
                  </a:cubicBezTo>
                  <a:cubicBezTo>
                    <a:pt x="51" y="41"/>
                    <a:pt x="43" y="53"/>
                    <a:pt x="24" y="53"/>
                  </a:cubicBezTo>
                  <a:close/>
                  <a:moveTo>
                    <a:pt x="26" y="13"/>
                  </a:moveTo>
                  <a:cubicBezTo>
                    <a:pt x="22" y="13"/>
                    <a:pt x="20" y="15"/>
                    <a:pt x="16" y="19"/>
                  </a:cubicBezTo>
                  <a:cubicBezTo>
                    <a:pt x="16" y="38"/>
                    <a:pt x="16" y="38"/>
                    <a:pt x="16" y="38"/>
                  </a:cubicBezTo>
                  <a:cubicBezTo>
                    <a:pt x="18" y="40"/>
                    <a:pt x="20" y="40"/>
                    <a:pt x="24" y="40"/>
                  </a:cubicBezTo>
                  <a:cubicBezTo>
                    <a:pt x="30" y="40"/>
                    <a:pt x="34" y="36"/>
                    <a:pt x="34" y="27"/>
                  </a:cubicBezTo>
                  <a:cubicBezTo>
                    <a:pt x="34" y="18"/>
                    <a:pt x="32" y="13"/>
                    <a:pt x="26"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5" name="Freeform 61">
              <a:extLst>
                <a:ext uri="{FF2B5EF4-FFF2-40B4-BE49-F238E27FC236}">
                  <a16:creationId xmlns:a16="http://schemas.microsoft.com/office/drawing/2014/main" id="{A913F9E5-3ACE-4BA9-A447-3B5FAC8AA4F9}"/>
                </a:ext>
              </a:extLst>
            </p:cNvPr>
            <p:cNvSpPr>
              <a:spLocks noEditPoints="1"/>
            </p:cNvSpPr>
            <p:nvPr/>
          </p:nvSpPr>
          <p:spPr bwMode="auto">
            <a:xfrm>
              <a:off x="5290" y="3790"/>
              <a:ext cx="37" cy="43"/>
            </a:xfrm>
            <a:custGeom>
              <a:avLst/>
              <a:gdLst>
                <a:gd name="T0" fmla="*/ 35 w 47"/>
                <a:gd name="T1" fmla="*/ 52 h 54"/>
                <a:gd name="T2" fmla="*/ 34 w 47"/>
                <a:gd name="T3" fmla="*/ 48 h 54"/>
                <a:gd name="T4" fmla="*/ 18 w 47"/>
                <a:gd name="T5" fmla="*/ 54 h 54"/>
                <a:gd name="T6" fmla="*/ 0 w 47"/>
                <a:gd name="T7" fmla="*/ 38 h 54"/>
                <a:gd name="T8" fmla="*/ 28 w 47"/>
                <a:gd name="T9" fmla="*/ 21 h 54"/>
                <a:gd name="T10" fmla="*/ 31 w 47"/>
                <a:gd name="T11" fmla="*/ 21 h 54"/>
                <a:gd name="T12" fmla="*/ 31 w 47"/>
                <a:gd name="T13" fmla="*/ 18 h 54"/>
                <a:gd name="T14" fmla="*/ 22 w 47"/>
                <a:gd name="T15" fmla="*/ 12 h 54"/>
                <a:gd name="T16" fmla="*/ 7 w 47"/>
                <a:gd name="T17" fmla="*/ 15 h 54"/>
                <a:gd name="T18" fmla="*/ 4 w 47"/>
                <a:gd name="T19" fmla="*/ 3 h 54"/>
                <a:gd name="T20" fmla="*/ 24 w 47"/>
                <a:gd name="T21" fmla="*/ 0 h 54"/>
                <a:gd name="T22" fmla="*/ 47 w 47"/>
                <a:gd name="T23" fmla="*/ 18 h 54"/>
                <a:gd name="T24" fmla="*/ 47 w 47"/>
                <a:gd name="T25" fmla="*/ 52 h 54"/>
                <a:gd name="T26" fmla="*/ 35 w 47"/>
                <a:gd name="T27" fmla="*/ 52 h 54"/>
                <a:gd name="T28" fmla="*/ 31 w 47"/>
                <a:gd name="T29" fmla="*/ 31 h 54"/>
                <a:gd name="T30" fmla="*/ 27 w 47"/>
                <a:gd name="T31" fmla="*/ 31 h 54"/>
                <a:gd name="T32" fmla="*/ 16 w 47"/>
                <a:gd name="T33" fmla="*/ 37 h 54"/>
                <a:gd name="T34" fmla="*/ 22 w 47"/>
                <a:gd name="T35" fmla="*/ 42 h 54"/>
                <a:gd name="T36" fmla="*/ 31 w 47"/>
                <a:gd name="T37" fmla="*/ 38 h 54"/>
                <a:gd name="T38" fmla="*/ 31 w 47"/>
                <a:gd name="T39"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 h="54">
                  <a:moveTo>
                    <a:pt x="35" y="52"/>
                  </a:moveTo>
                  <a:cubicBezTo>
                    <a:pt x="34" y="48"/>
                    <a:pt x="34" y="48"/>
                    <a:pt x="34" y="48"/>
                  </a:cubicBezTo>
                  <a:cubicBezTo>
                    <a:pt x="30" y="52"/>
                    <a:pt x="25" y="54"/>
                    <a:pt x="18" y="54"/>
                  </a:cubicBezTo>
                  <a:cubicBezTo>
                    <a:pt x="8" y="54"/>
                    <a:pt x="0" y="49"/>
                    <a:pt x="0" y="38"/>
                  </a:cubicBezTo>
                  <a:cubicBezTo>
                    <a:pt x="0" y="25"/>
                    <a:pt x="9" y="21"/>
                    <a:pt x="28" y="21"/>
                  </a:cubicBezTo>
                  <a:cubicBezTo>
                    <a:pt x="31" y="21"/>
                    <a:pt x="31" y="21"/>
                    <a:pt x="31" y="21"/>
                  </a:cubicBezTo>
                  <a:cubicBezTo>
                    <a:pt x="31" y="18"/>
                    <a:pt x="31" y="18"/>
                    <a:pt x="31" y="18"/>
                  </a:cubicBezTo>
                  <a:cubicBezTo>
                    <a:pt x="31" y="14"/>
                    <a:pt x="29" y="12"/>
                    <a:pt x="22" y="12"/>
                  </a:cubicBezTo>
                  <a:cubicBezTo>
                    <a:pt x="17" y="12"/>
                    <a:pt x="11" y="13"/>
                    <a:pt x="7" y="15"/>
                  </a:cubicBezTo>
                  <a:cubicBezTo>
                    <a:pt x="4" y="3"/>
                    <a:pt x="4" y="3"/>
                    <a:pt x="4" y="3"/>
                  </a:cubicBezTo>
                  <a:cubicBezTo>
                    <a:pt x="9" y="1"/>
                    <a:pt x="17" y="0"/>
                    <a:pt x="24" y="0"/>
                  </a:cubicBezTo>
                  <a:cubicBezTo>
                    <a:pt x="40" y="0"/>
                    <a:pt x="47" y="5"/>
                    <a:pt x="47" y="18"/>
                  </a:cubicBezTo>
                  <a:cubicBezTo>
                    <a:pt x="47" y="52"/>
                    <a:pt x="47" y="52"/>
                    <a:pt x="47" y="52"/>
                  </a:cubicBezTo>
                  <a:lnTo>
                    <a:pt x="35" y="52"/>
                  </a:lnTo>
                  <a:close/>
                  <a:moveTo>
                    <a:pt x="31" y="31"/>
                  </a:moveTo>
                  <a:cubicBezTo>
                    <a:pt x="27" y="31"/>
                    <a:pt x="27" y="31"/>
                    <a:pt x="27" y="31"/>
                  </a:cubicBezTo>
                  <a:cubicBezTo>
                    <a:pt x="19" y="31"/>
                    <a:pt x="16" y="32"/>
                    <a:pt x="16" y="37"/>
                  </a:cubicBezTo>
                  <a:cubicBezTo>
                    <a:pt x="16" y="40"/>
                    <a:pt x="18" y="42"/>
                    <a:pt x="22" y="42"/>
                  </a:cubicBezTo>
                  <a:cubicBezTo>
                    <a:pt x="26" y="42"/>
                    <a:pt x="29" y="40"/>
                    <a:pt x="31" y="38"/>
                  </a:cubicBezTo>
                  <a:lnTo>
                    <a:pt x="31" y="3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6" name="Freeform 62">
              <a:extLst>
                <a:ext uri="{FF2B5EF4-FFF2-40B4-BE49-F238E27FC236}">
                  <a16:creationId xmlns:a16="http://schemas.microsoft.com/office/drawing/2014/main" id="{83BCCE93-1316-460C-B0B6-04CDC171AF74}"/>
                </a:ext>
              </a:extLst>
            </p:cNvPr>
            <p:cNvSpPr>
              <a:spLocks/>
            </p:cNvSpPr>
            <p:nvPr/>
          </p:nvSpPr>
          <p:spPr bwMode="auto">
            <a:xfrm>
              <a:off x="5334" y="3790"/>
              <a:ext cx="39" cy="41"/>
            </a:xfrm>
            <a:custGeom>
              <a:avLst/>
              <a:gdLst>
                <a:gd name="T0" fmla="*/ 32 w 49"/>
                <a:gd name="T1" fmla="*/ 52 h 52"/>
                <a:gd name="T2" fmla="*/ 32 w 49"/>
                <a:gd name="T3" fmla="*/ 23 h 52"/>
                <a:gd name="T4" fmla="*/ 26 w 49"/>
                <a:gd name="T5" fmla="*/ 13 h 52"/>
                <a:gd name="T6" fmla="*/ 16 w 49"/>
                <a:gd name="T7" fmla="*/ 19 h 52"/>
                <a:gd name="T8" fmla="*/ 16 w 49"/>
                <a:gd name="T9" fmla="*/ 52 h 52"/>
                <a:gd name="T10" fmla="*/ 0 w 49"/>
                <a:gd name="T11" fmla="*/ 52 h 52"/>
                <a:gd name="T12" fmla="*/ 0 w 49"/>
                <a:gd name="T13" fmla="*/ 1 h 52"/>
                <a:gd name="T14" fmla="*/ 12 w 49"/>
                <a:gd name="T15" fmla="*/ 1 h 52"/>
                <a:gd name="T16" fmla="*/ 13 w 49"/>
                <a:gd name="T17" fmla="*/ 7 h 52"/>
                <a:gd name="T18" fmla="*/ 30 w 49"/>
                <a:gd name="T19" fmla="*/ 0 h 52"/>
                <a:gd name="T20" fmla="*/ 49 w 49"/>
                <a:gd name="T21" fmla="*/ 20 h 52"/>
                <a:gd name="T22" fmla="*/ 49 w 49"/>
                <a:gd name="T23" fmla="*/ 52 h 52"/>
                <a:gd name="T24" fmla="*/ 32 w 49"/>
                <a:gd name="T25"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 h="52">
                  <a:moveTo>
                    <a:pt x="32" y="52"/>
                  </a:moveTo>
                  <a:cubicBezTo>
                    <a:pt x="32" y="23"/>
                    <a:pt x="32" y="23"/>
                    <a:pt x="32" y="23"/>
                  </a:cubicBezTo>
                  <a:cubicBezTo>
                    <a:pt x="32" y="17"/>
                    <a:pt x="30" y="13"/>
                    <a:pt x="26" y="13"/>
                  </a:cubicBezTo>
                  <a:cubicBezTo>
                    <a:pt x="22" y="13"/>
                    <a:pt x="19" y="15"/>
                    <a:pt x="16" y="19"/>
                  </a:cubicBezTo>
                  <a:cubicBezTo>
                    <a:pt x="16" y="52"/>
                    <a:pt x="16" y="52"/>
                    <a:pt x="16" y="52"/>
                  </a:cubicBezTo>
                  <a:cubicBezTo>
                    <a:pt x="0" y="52"/>
                    <a:pt x="0" y="52"/>
                    <a:pt x="0" y="52"/>
                  </a:cubicBezTo>
                  <a:cubicBezTo>
                    <a:pt x="0" y="1"/>
                    <a:pt x="0" y="1"/>
                    <a:pt x="0" y="1"/>
                  </a:cubicBezTo>
                  <a:cubicBezTo>
                    <a:pt x="12" y="1"/>
                    <a:pt x="12" y="1"/>
                    <a:pt x="12" y="1"/>
                  </a:cubicBezTo>
                  <a:cubicBezTo>
                    <a:pt x="13" y="7"/>
                    <a:pt x="13" y="7"/>
                    <a:pt x="13" y="7"/>
                  </a:cubicBezTo>
                  <a:cubicBezTo>
                    <a:pt x="18" y="2"/>
                    <a:pt x="23" y="0"/>
                    <a:pt x="30" y="0"/>
                  </a:cubicBezTo>
                  <a:cubicBezTo>
                    <a:pt x="43" y="0"/>
                    <a:pt x="49" y="7"/>
                    <a:pt x="49" y="20"/>
                  </a:cubicBezTo>
                  <a:cubicBezTo>
                    <a:pt x="49" y="52"/>
                    <a:pt x="49" y="52"/>
                    <a:pt x="49" y="52"/>
                  </a:cubicBezTo>
                  <a:lnTo>
                    <a:pt x="32" y="5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7" name="Freeform 63">
              <a:extLst>
                <a:ext uri="{FF2B5EF4-FFF2-40B4-BE49-F238E27FC236}">
                  <a16:creationId xmlns:a16="http://schemas.microsoft.com/office/drawing/2014/main" id="{ED635403-7188-41C6-9521-104BB2B7694D}"/>
                </a:ext>
              </a:extLst>
            </p:cNvPr>
            <p:cNvSpPr>
              <a:spLocks/>
            </p:cNvSpPr>
            <p:nvPr/>
          </p:nvSpPr>
          <p:spPr bwMode="auto">
            <a:xfrm>
              <a:off x="5374" y="3791"/>
              <a:ext cx="40" cy="57"/>
            </a:xfrm>
            <a:custGeom>
              <a:avLst/>
              <a:gdLst>
                <a:gd name="T0" fmla="*/ 35 w 50"/>
                <a:gd name="T1" fmla="*/ 51 h 72"/>
                <a:gd name="T2" fmla="*/ 9 w 50"/>
                <a:gd name="T3" fmla="*/ 72 h 72"/>
                <a:gd name="T4" fmla="*/ 1 w 50"/>
                <a:gd name="T5" fmla="*/ 71 h 72"/>
                <a:gd name="T6" fmla="*/ 2 w 50"/>
                <a:gd name="T7" fmla="*/ 59 h 72"/>
                <a:gd name="T8" fmla="*/ 8 w 50"/>
                <a:gd name="T9" fmla="*/ 59 h 72"/>
                <a:gd name="T10" fmla="*/ 17 w 50"/>
                <a:gd name="T11" fmla="*/ 51 h 72"/>
                <a:gd name="T12" fmla="*/ 0 w 50"/>
                <a:gd name="T13" fmla="*/ 0 h 72"/>
                <a:gd name="T14" fmla="*/ 17 w 50"/>
                <a:gd name="T15" fmla="*/ 0 h 72"/>
                <a:gd name="T16" fmla="*/ 26 w 50"/>
                <a:gd name="T17" fmla="*/ 35 h 72"/>
                <a:gd name="T18" fmla="*/ 26 w 50"/>
                <a:gd name="T19" fmla="*/ 35 h 72"/>
                <a:gd name="T20" fmla="*/ 34 w 50"/>
                <a:gd name="T21" fmla="*/ 0 h 72"/>
                <a:gd name="T22" fmla="*/ 50 w 50"/>
                <a:gd name="T23" fmla="*/ 0 h 72"/>
                <a:gd name="T24" fmla="*/ 35 w 50"/>
                <a:gd name="T25" fmla="*/ 51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72">
                  <a:moveTo>
                    <a:pt x="35" y="51"/>
                  </a:moveTo>
                  <a:cubicBezTo>
                    <a:pt x="26" y="68"/>
                    <a:pt x="18" y="72"/>
                    <a:pt x="9" y="72"/>
                  </a:cubicBezTo>
                  <a:cubicBezTo>
                    <a:pt x="6" y="72"/>
                    <a:pt x="3" y="72"/>
                    <a:pt x="1" y="71"/>
                  </a:cubicBezTo>
                  <a:cubicBezTo>
                    <a:pt x="2" y="59"/>
                    <a:pt x="2" y="59"/>
                    <a:pt x="2" y="59"/>
                  </a:cubicBezTo>
                  <a:cubicBezTo>
                    <a:pt x="8" y="59"/>
                    <a:pt x="8" y="59"/>
                    <a:pt x="8" y="59"/>
                  </a:cubicBezTo>
                  <a:cubicBezTo>
                    <a:pt x="12" y="59"/>
                    <a:pt x="13" y="57"/>
                    <a:pt x="17" y="51"/>
                  </a:cubicBezTo>
                  <a:cubicBezTo>
                    <a:pt x="10" y="37"/>
                    <a:pt x="4" y="18"/>
                    <a:pt x="0" y="0"/>
                  </a:cubicBezTo>
                  <a:cubicBezTo>
                    <a:pt x="17" y="0"/>
                    <a:pt x="17" y="0"/>
                    <a:pt x="17" y="0"/>
                  </a:cubicBezTo>
                  <a:cubicBezTo>
                    <a:pt x="19" y="12"/>
                    <a:pt x="23" y="24"/>
                    <a:pt x="26" y="35"/>
                  </a:cubicBezTo>
                  <a:cubicBezTo>
                    <a:pt x="26" y="35"/>
                    <a:pt x="26" y="35"/>
                    <a:pt x="26" y="35"/>
                  </a:cubicBezTo>
                  <a:cubicBezTo>
                    <a:pt x="30" y="24"/>
                    <a:pt x="33" y="11"/>
                    <a:pt x="34" y="0"/>
                  </a:cubicBezTo>
                  <a:cubicBezTo>
                    <a:pt x="50" y="0"/>
                    <a:pt x="50" y="0"/>
                    <a:pt x="50" y="0"/>
                  </a:cubicBezTo>
                  <a:cubicBezTo>
                    <a:pt x="45" y="23"/>
                    <a:pt x="40" y="40"/>
                    <a:pt x="35" y="5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grpSp>
      <p:sp>
        <p:nvSpPr>
          <p:cNvPr id="25" name="Freeform 31">
            <a:extLst>
              <a:ext uri="{FF2B5EF4-FFF2-40B4-BE49-F238E27FC236}">
                <a16:creationId xmlns:a16="http://schemas.microsoft.com/office/drawing/2014/main" id="{3B44F817-FA76-4328-9AE9-B270C4A646CC}"/>
              </a:ext>
            </a:extLst>
          </p:cNvPr>
          <p:cNvSpPr>
            <a:spLocks noEditPoints="1"/>
          </p:cNvSpPr>
          <p:nvPr userDrawn="1"/>
        </p:nvSpPr>
        <p:spPr bwMode="auto">
          <a:xfrm>
            <a:off x="1374701" y="1141013"/>
            <a:ext cx="3387423" cy="4548987"/>
          </a:xfrm>
          <a:custGeom>
            <a:avLst/>
            <a:gdLst>
              <a:gd name="T0" fmla="*/ 442 w 885"/>
              <a:gd name="T1" fmla="*/ 1190 h 1190"/>
              <a:gd name="T2" fmla="*/ 0 w 885"/>
              <a:gd name="T3" fmla="*/ 666 h 1190"/>
              <a:gd name="T4" fmla="*/ 442 w 885"/>
              <a:gd name="T5" fmla="*/ 0 h 1190"/>
              <a:gd name="T6" fmla="*/ 885 w 885"/>
              <a:gd name="T7" fmla="*/ 670 h 1190"/>
              <a:gd name="T8" fmla="*/ 738 w 885"/>
              <a:gd name="T9" fmla="*/ 1074 h 1190"/>
              <a:gd name="T10" fmla="*/ 442 w 885"/>
              <a:gd name="T11" fmla="*/ 1190 h 1190"/>
              <a:gd name="T12" fmla="*/ 442 w 885"/>
              <a:gd name="T13" fmla="*/ 84 h 1190"/>
              <a:gd name="T14" fmla="*/ 85 w 885"/>
              <a:gd name="T15" fmla="*/ 666 h 1190"/>
              <a:gd name="T16" fmla="*/ 204 w 885"/>
              <a:gd name="T17" fmla="*/ 1016 h 1190"/>
              <a:gd name="T18" fmla="*/ 442 w 885"/>
              <a:gd name="T19" fmla="*/ 1105 h 1190"/>
              <a:gd name="T20" fmla="*/ 680 w 885"/>
              <a:gd name="T21" fmla="*/ 1013 h 1190"/>
              <a:gd name="T22" fmla="*/ 800 w 885"/>
              <a:gd name="T23" fmla="*/ 670 h 1190"/>
              <a:gd name="T24" fmla="*/ 674 w 885"/>
              <a:gd name="T25" fmla="*/ 265 h 1190"/>
              <a:gd name="T26" fmla="*/ 442 w 885"/>
              <a:gd name="T27" fmla="*/ 84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5" h="1190">
                <a:moveTo>
                  <a:pt x="442" y="1190"/>
                </a:moveTo>
                <a:cubicBezTo>
                  <a:pt x="228" y="1190"/>
                  <a:pt x="0" y="1052"/>
                  <a:pt x="0" y="666"/>
                </a:cubicBezTo>
                <a:cubicBezTo>
                  <a:pt x="0" y="348"/>
                  <a:pt x="231" y="0"/>
                  <a:pt x="442" y="0"/>
                </a:cubicBezTo>
                <a:cubicBezTo>
                  <a:pt x="653" y="0"/>
                  <a:pt x="885" y="351"/>
                  <a:pt x="885" y="670"/>
                </a:cubicBezTo>
                <a:cubicBezTo>
                  <a:pt x="885" y="843"/>
                  <a:pt x="834" y="982"/>
                  <a:pt x="738" y="1074"/>
                </a:cubicBezTo>
                <a:cubicBezTo>
                  <a:pt x="660" y="1149"/>
                  <a:pt x="555" y="1190"/>
                  <a:pt x="442" y="1190"/>
                </a:cubicBezTo>
                <a:moveTo>
                  <a:pt x="442" y="84"/>
                </a:moveTo>
                <a:cubicBezTo>
                  <a:pt x="293" y="84"/>
                  <a:pt x="85" y="377"/>
                  <a:pt x="85" y="666"/>
                </a:cubicBezTo>
                <a:cubicBezTo>
                  <a:pt x="85" y="823"/>
                  <a:pt x="125" y="941"/>
                  <a:pt x="204" y="1016"/>
                </a:cubicBezTo>
                <a:cubicBezTo>
                  <a:pt x="286" y="1094"/>
                  <a:pt x="388" y="1105"/>
                  <a:pt x="442" y="1105"/>
                </a:cubicBezTo>
                <a:cubicBezTo>
                  <a:pt x="495" y="1105"/>
                  <a:pt x="596" y="1093"/>
                  <a:pt x="680" y="1013"/>
                </a:cubicBezTo>
                <a:cubicBezTo>
                  <a:pt x="760" y="936"/>
                  <a:pt x="800" y="821"/>
                  <a:pt x="800" y="670"/>
                </a:cubicBezTo>
                <a:cubicBezTo>
                  <a:pt x="800" y="535"/>
                  <a:pt x="754" y="387"/>
                  <a:pt x="674" y="265"/>
                </a:cubicBezTo>
                <a:cubicBezTo>
                  <a:pt x="601" y="153"/>
                  <a:pt x="512" y="84"/>
                  <a:pt x="442" y="84"/>
                </a:cubicBezTo>
              </a:path>
            </a:pathLst>
          </a:custGeom>
          <a:solidFill>
            <a:schemeClr val="accent5">
              <a:lumMod val="40000"/>
              <a:lumOff val="60000"/>
            </a:schemeClr>
          </a:solidFill>
          <a:ln>
            <a:noFill/>
          </a:ln>
          <a:extLst/>
        </p:spPr>
        <p:txBody>
          <a:bodyPr vert="horz" wrap="square" lIns="91424" tIns="45712" rIns="91424" bIns="45712"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238217747"/>
      </p:ext>
    </p:extLst>
  </p:cSld>
  <p:clrMapOvr>
    <a:masterClrMapping/>
  </p:clrMapOvr>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qua Divider">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F961DB-785E-494B-B03E-39F02DC4D310}"/>
              </a:ext>
            </a:extLst>
          </p:cNvPr>
          <p:cNvSpPr/>
          <p:nvPr userDrawn="1"/>
        </p:nvSpPr>
        <p:spPr>
          <a:xfrm>
            <a:off x="0" y="3429001"/>
            <a:ext cx="12192000" cy="342924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rtlCol="0" anchor="ctr"/>
          <a:lstStyle/>
          <a:p>
            <a:pPr algn="ctr"/>
            <a:endParaRPr lang="en-AU" sz="1900" dirty="0"/>
          </a:p>
        </p:txBody>
      </p:sp>
      <p:sp>
        <p:nvSpPr>
          <p:cNvPr id="31" name="Text Placeholder 10">
            <a:extLst>
              <a:ext uri="{FF2B5EF4-FFF2-40B4-BE49-F238E27FC236}">
                <a16:creationId xmlns:a16="http://schemas.microsoft.com/office/drawing/2014/main" id="{7927C4E2-D77C-4DB0-95A7-10E0CF7CB69C}"/>
              </a:ext>
            </a:extLst>
          </p:cNvPr>
          <p:cNvSpPr>
            <a:spLocks noGrp="1"/>
          </p:cNvSpPr>
          <p:nvPr>
            <p:ph type="body" sz="quarter" idx="15" hasCustomPrompt="1"/>
          </p:nvPr>
        </p:nvSpPr>
        <p:spPr>
          <a:xfrm>
            <a:off x="6336001" y="3744000"/>
            <a:ext cx="5113867" cy="1179016"/>
          </a:xfrm>
          <a:prstGeom prst="rect">
            <a:avLst/>
          </a:prstGeom>
        </p:spPr>
        <p:txBody>
          <a:bodyPr lIns="0" tIns="0" rIns="0" bIns="0">
            <a:normAutofit/>
          </a:bodyPr>
          <a:lstStyle>
            <a:lvl1pPr marL="0" indent="0">
              <a:spcAft>
                <a:spcPts val="0"/>
              </a:spcAft>
              <a:buFontTx/>
              <a:buNone/>
              <a:defRPr sz="2400" b="0" baseline="0">
                <a:solidFill>
                  <a:schemeClr val="bg1"/>
                </a:solidFill>
                <a:latin typeface="+mn-lt"/>
              </a:defRPr>
            </a:lvl1pPr>
            <a:lvl2pPr marL="457119" indent="0">
              <a:buFontTx/>
              <a:buNone/>
              <a:defRPr sz="1200"/>
            </a:lvl2pPr>
            <a:lvl3pPr marL="914240" indent="0">
              <a:buFontTx/>
              <a:buNone/>
              <a:defRPr sz="1200"/>
            </a:lvl3pPr>
            <a:lvl4pPr marL="1371359" indent="0">
              <a:buFontTx/>
              <a:buNone/>
              <a:defRPr sz="1200"/>
            </a:lvl4pPr>
            <a:lvl5pPr marL="1828480" indent="0">
              <a:buFontTx/>
              <a:buNone/>
              <a:defRPr sz="1200"/>
            </a:lvl5pPr>
          </a:lstStyle>
          <a:p>
            <a:pPr lvl="0"/>
            <a:r>
              <a:rPr lang="en-AU" dirty="0"/>
              <a:t>Divider slide subheading</a:t>
            </a:r>
          </a:p>
        </p:txBody>
      </p:sp>
      <p:sp>
        <p:nvSpPr>
          <p:cNvPr id="32" name="Text Placeholder 7">
            <a:extLst>
              <a:ext uri="{FF2B5EF4-FFF2-40B4-BE49-F238E27FC236}">
                <a16:creationId xmlns:a16="http://schemas.microsoft.com/office/drawing/2014/main" id="{3DF19E17-3305-4AB9-A67E-383180C06ABB}"/>
              </a:ext>
            </a:extLst>
          </p:cNvPr>
          <p:cNvSpPr>
            <a:spLocks noGrp="1"/>
          </p:cNvSpPr>
          <p:nvPr>
            <p:ph type="body" sz="quarter" idx="10" hasCustomPrompt="1"/>
          </p:nvPr>
        </p:nvSpPr>
        <p:spPr>
          <a:xfrm>
            <a:off x="6336000" y="1692000"/>
            <a:ext cx="5088000" cy="1440000"/>
          </a:xfrm>
          <a:prstGeom prst="rect">
            <a:avLst/>
          </a:prstGeom>
        </p:spPr>
        <p:txBody>
          <a:bodyPr lIns="0" bIns="0" anchor="b" anchorCtr="0"/>
          <a:lstStyle>
            <a:lvl1pPr marL="0" indent="0">
              <a:lnSpc>
                <a:spcPct val="90000"/>
              </a:lnSpc>
              <a:buFontTx/>
              <a:buNone/>
              <a:defRPr sz="2800" b="1" baseline="0">
                <a:solidFill>
                  <a:schemeClr val="bg1"/>
                </a:solidFill>
              </a:defRPr>
            </a:lvl1pPr>
            <a:lvl2pPr marL="0" indent="0">
              <a:buNone/>
              <a:defRPr sz="2000" baseline="0">
                <a:solidFill>
                  <a:schemeClr val="accent2"/>
                </a:solidFill>
              </a:defRPr>
            </a:lvl2pPr>
          </a:lstStyle>
          <a:p>
            <a:pPr lvl="0"/>
            <a:r>
              <a:rPr lang="en-US" dirty="0"/>
              <a:t>Divider slide title</a:t>
            </a:r>
          </a:p>
        </p:txBody>
      </p:sp>
      <p:sp>
        <p:nvSpPr>
          <p:cNvPr id="8" name="Freeform 5">
            <a:extLst>
              <a:ext uri="{FF2B5EF4-FFF2-40B4-BE49-F238E27FC236}">
                <a16:creationId xmlns:a16="http://schemas.microsoft.com/office/drawing/2014/main" id="{08E72FC5-4F1D-4D82-BD50-558DA58DB3DB}"/>
              </a:ext>
            </a:extLst>
          </p:cNvPr>
          <p:cNvSpPr>
            <a:spLocks noEditPoints="1"/>
          </p:cNvSpPr>
          <p:nvPr userDrawn="1"/>
        </p:nvSpPr>
        <p:spPr bwMode="auto">
          <a:xfrm>
            <a:off x="1376605" y="1154507"/>
            <a:ext cx="3383611" cy="4548987"/>
          </a:xfrm>
          <a:custGeom>
            <a:avLst/>
            <a:gdLst>
              <a:gd name="T0" fmla="*/ 442 w 884"/>
              <a:gd name="T1" fmla="*/ 1190 h 1190"/>
              <a:gd name="T2" fmla="*/ 0 w 884"/>
              <a:gd name="T3" fmla="*/ 666 h 1190"/>
              <a:gd name="T4" fmla="*/ 442 w 884"/>
              <a:gd name="T5" fmla="*/ 0 h 1190"/>
              <a:gd name="T6" fmla="*/ 884 w 884"/>
              <a:gd name="T7" fmla="*/ 666 h 1190"/>
              <a:gd name="T8" fmla="*/ 442 w 884"/>
              <a:gd name="T9" fmla="*/ 1190 h 1190"/>
              <a:gd name="T10" fmla="*/ 733 w 884"/>
              <a:gd name="T11" fmla="*/ 1064 h 1190"/>
              <a:gd name="T12" fmla="*/ 870 w 884"/>
              <a:gd name="T13" fmla="*/ 666 h 1190"/>
              <a:gd name="T14" fmla="*/ 731 w 884"/>
              <a:gd name="T15" fmla="*/ 221 h 1190"/>
              <a:gd name="T16" fmla="*/ 442 w 884"/>
              <a:gd name="T17" fmla="*/ 13 h 1190"/>
              <a:gd name="T18" fmla="*/ 153 w 884"/>
              <a:gd name="T19" fmla="*/ 221 h 1190"/>
              <a:gd name="T20" fmla="*/ 14 w 884"/>
              <a:gd name="T21" fmla="*/ 666 h 1190"/>
              <a:gd name="T22" fmla="*/ 150 w 884"/>
              <a:gd name="T23" fmla="*/ 1064 h 1190"/>
              <a:gd name="T24" fmla="*/ 442 w 884"/>
              <a:gd name="T25" fmla="*/ 1177 h 1190"/>
              <a:gd name="T26" fmla="*/ 733 w 884"/>
              <a:gd name="T27" fmla="*/ 1064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4" h="1190">
                <a:moveTo>
                  <a:pt x="442" y="1190"/>
                </a:moveTo>
                <a:cubicBezTo>
                  <a:pt x="228" y="1190"/>
                  <a:pt x="0" y="1053"/>
                  <a:pt x="0" y="666"/>
                </a:cubicBezTo>
                <a:cubicBezTo>
                  <a:pt x="0" y="349"/>
                  <a:pt x="231" y="0"/>
                  <a:pt x="442" y="0"/>
                </a:cubicBezTo>
                <a:cubicBezTo>
                  <a:pt x="652" y="0"/>
                  <a:pt x="884" y="349"/>
                  <a:pt x="884" y="666"/>
                </a:cubicBezTo>
                <a:cubicBezTo>
                  <a:pt x="884" y="1053"/>
                  <a:pt x="655" y="1190"/>
                  <a:pt x="442" y="1190"/>
                </a:cubicBezTo>
                <a:close/>
                <a:moveTo>
                  <a:pt x="733" y="1064"/>
                </a:moveTo>
                <a:cubicBezTo>
                  <a:pt x="824" y="974"/>
                  <a:pt x="870" y="840"/>
                  <a:pt x="870" y="666"/>
                </a:cubicBezTo>
                <a:cubicBezTo>
                  <a:pt x="870" y="520"/>
                  <a:pt x="818" y="353"/>
                  <a:pt x="731" y="221"/>
                </a:cubicBezTo>
                <a:cubicBezTo>
                  <a:pt x="644" y="91"/>
                  <a:pt x="536" y="13"/>
                  <a:pt x="442" y="13"/>
                </a:cubicBezTo>
                <a:cubicBezTo>
                  <a:pt x="348" y="13"/>
                  <a:pt x="240" y="91"/>
                  <a:pt x="153" y="221"/>
                </a:cubicBezTo>
                <a:cubicBezTo>
                  <a:pt x="66" y="353"/>
                  <a:pt x="14" y="520"/>
                  <a:pt x="14" y="666"/>
                </a:cubicBezTo>
                <a:cubicBezTo>
                  <a:pt x="14" y="840"/>
                  <a:pt x="60" y="974"/>
                  <a:pt x="150" y="1064"/>
                </a:cubicBezTo>
                <a:cubicBezTo>
                  <a:pt x="224" y="1137"/>
                  <a:pt x="328" y="1177"/>
                  <a:pt x="442" y="1177"/>
                </a:cubicBezTo>
                <a:cubicBezTo>
                  <a:pt x="556" y="1177"/>
                  <a:pt x="659" y="1137"/>
                  <a:pt x="733" y="1064"/>
                </a:cubicBezTo>
                <a:close/>
              </a:path>
            </a:pathLst>
          </a:custGeom>
          <a:solidFill>
            <a:schemeClr val="accent5">
              <a:lumMod val="40000"/>
              <a:lumOff val="60000"/>
            </a:schemeClr>
          </a:solidFill>
          <a:ln>
            <a:noFill/>
          </a:ln>
        </p:spPr>
        <p:txBody>
          <a:bodyPr vert="horz" wrap="square" lIns="91424" tIns="45712" rIns="91424" bIns="45712" numCol="1" anchor="t" anchorCtr="0" compatLnSpc="1">
            <a:prstTxWarp prst="textNoShape">
              <a:avLst/>
            </a:prstTxWarp>
          </a:bodyPr>
          <a:lstStyle/>
          <a:p>
            <a:endParaRPr lang="en-AU" dirty="0"/>
          </a:p>
        </p:txBody>
      </p:sp>
    </p:spTree>
    <p:extLst>
      <p:ext uri="{BB962C8B-B14F-4D97-AF65-F5344CB8AC3E}">
        <p14:creationId xmlns:p14="http://schemas.microsoft.com/office/powerpoint/2010/main" val="1299374364"/>
      </p:ext>
    </p:extLst>
  </p:cSld>
  <p:clrMapOvr>
    <a:masterClrMapping/>
  </p:clrMapOvr>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2BEFF-526C-42F4-8807-6AA7129066FC}"/>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518F3481-FF83-4190-B9CF-6B280927A677}"/>
              </a:ext>
            </a:extLst>
          </p:cNvPr>
          <p:cNvSpPr>
            <a:spLocks noGrp="1"/>
          </p:cNvSpPr>
          <p:nvPr>
            <p:ph type="ftr" sz="quarter" idx="10"/>
          </p:nvPr>
        </p:nvSpPr>
        <p:spPr/>
        <p:txBody>
          <a:bodyPr/>
          <a:lstStyle>
            <a:lvl1pPr>
              <a:defRPr cap="none" baseline="0"/>
            </a:lvl1pPr>
          </a:lstStyle>
          <a:p>
            <a:r>
              <a:rPr lang="en-US" dirty="0"/>
              <a:t>INTERNAL USE ONLY</a:t>
            </a:r>
          </a:p>
        </p:txBody>
      </p:sp>
      <p:sp>
        <p:nvSpPr>
          <p:cNvPr id="4" name="Slide Number Placeholder 3">
            <a:extLst>
              <a:ext uri="{FF2B5EF4-FFF2-40B4-BE49-F238E27FC236}">
                <a16:creationId xmlns:a16="http://schemas.microsoft.com/office/drawing/2014/main" id="{B27CBFE7-2737-43A6-91DE-6CEE3353A156}"/>
              </a:ext>
            </a:extLst>
          </p:cNvPr>
          <p:cNvSpPr>
            <a:spLocks noGrp="1"/>
          </p:cNvSpPr>
          <p:nvPr>
            <p:ph type="sldNum" sz="quarter" idx="11"/>
          </p:nvPr>
        </p:nvSpPr>
        <p:spPr/>
        <p:txBody>
          <a:bodyPr/>
          <a:lstStyle/>
          <a:p>
            <a:fld id="{CE1B70CE-F4BC-4B6F-A663-B479B5E51611}" type="slidenum">
              <a:rPr lang="en-US" smtClean="0"/>
              <a:pPr/>
              <a:t>‹#›</a:t>
            </a:fld>
            <a:endParaRPr lang="en-US" dirty="0"/>
          </a:p>
        </p:txBody>
      </p:sp>
      <p:sp>
        <p:nvSpPr>
          <p:cNvPr id="8" name="Text Placeholder 7">
            <a:extLst>
              <a:ext uri="{FF2B5EF4-FFF2-40B4-BE49-F238E27FC236}">
                <a16:creationId xmlns:a16="http://schemas.microsoft.com/office/drawing/2014/main" id="{F8E1CD36-B794-440F-9E5A-9498E93E02BE}"/>
              </a:ext>
            </a:extLst>
          </p:cNvPr>
          <p:cNvSpPr>
            <a:spLocks noGrp="1"/>
          </p:cNvSpPr>
          <p:nvPr>
            <p:ph type="body" sz="quarter" idx="12"/>
          </p:nvPr>
        </p:nvSpPr>
        <p:spPr>
          <a:xfrm>
            <a:off x="624421" y="1520829"/>
            <a:ext cx="10943167" cy="4645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533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2BEFF-526C-42F4-8807-6AA7129066FC}"/>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518F3481-FF83-4190-B9CF-6B280927A677}"/>
              </a:ext>
            </a:extLst>
          </p:cNvPr>
          <p:cNvSpPr>
            <a:spLocks noGrp="1"/>
          </p:cNvSpPr>
          <p:nvPr>
            <p:ph type="ftr" sz="quarter" idx="10"/>
          </p:nvPr>
        </p:nvSpPr>
        <p:spPr/>
        <p:txBody>
          <a:bodyPr/>
          <a:lstStyle/>
          <a:p>
            <a:r>
              <a:rPr lang="en-AU" dirty="0"/>
              <a:t>INTERNAL USE ONLY</a:t>
            </a:r>
          </a:p>
        </p:txBody>
      </p:sp>
      <p:sp>
        <p:nvSpPr>
          <p:cNvPr id="4" name="Slide Number Placeholder 3">
            <a:extLst>
              <a:ext uri="{FF2B5EF4-FFF2-40B4-BE49-F238E27FC236}">
                <a16:creationId xmlns:a16="http://schemas.microsoft.com/office/drawing/2014/main" id="{B27CBFE7-2737-43A6-91DE-6CEE3353A156}"/>
              </a:ext>
            </a:extLst>
          </p:cNvPr>
          <p:cNvSpPr>
            <a:spLocks noGrp="1"/>
          </p:cNvSpPr>
          <p:nvPr>
            <p:ph type="sldNum" sz="quarter" idx="11"/>
          </p:nvPr>
        </p:nvSpPr>
        <p:spPr/>
        <p:txBody>
          <a:bodyPr/>
          <a:lstStyle/>
          <a:p>
            <a:fld id="{CE1B70CE-F4BC-4B6F-A663-B479B5E51611}" type="slidenum">
              <a:rPr lang="en-US" smtClean="0"/>
              <a:pPr/>
              <a:t>‹#›</a:t>
            </a:fld>
            <a:endParaRPr lang="en-US" dirty="0"/>
          </a:p>
        </p:txBody>
      </p:sp>
      <p:sp>
        <p:nvSpPr>
          <p:cNvPr id="9" name="Text Placeholder 8">
            <a:extLst>
              <a:ext uri="{FF2B5EF4-FFF2-40B4-BE49-F238E27FC236}">
                <a16:creationId xmlns:a16="http://schemas.microsoft.com/office/drawing/2014/main" id="{C7DE8C8D-1D5A-4452-8AA7-B5E70C3575B7}"/>
              </a:ext>
            </a:extLst>
          </p:cNvPr>
          <p:cNvSpPr>
            <a:spLocks noGrp="1"/>
          </p:cNvSpPr>
          <p:nvPr>
            <p:ph type="body" sz="quarter" idx="12"/>
          </p:nvPr>
        </p:nvSpPr>
        <p:spPr>
          <a:xfrm>
            <a:off x="637121" y="1520829"/>
            <a:ext cx="5065183" cy="4645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8">
            <a:extLst>
              <a:ext uri="{FF2B5EF4-FFF2-40B4-BE49-F238E27FC236}">
                <a16:creationId xmlns:a16="http://schemas.microsoft.com/office/drawing/2014/main" id="{E1B52970-0A5C-44D6-8101-964B87A31079}"/>
              </a:ext>
            </a:extLst>
          </p:cNvPr>
          <p:cNvSpPr>
            <a:spLocks noGrp="1"/>
          </p:cNvSpPr>
          <p:nvPr>
            <p:ph type="body" sz="quarter" idx="13"/>
          </p:nvPr>
        </p:nvSpPr>
        <p:spPr>
          <a:xfrm>
            <a:off x="6502405" y="1520829"/>
            <a:ext cx="5065183" cy="4645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4504440"/>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6372" y="404815"/>
            <a:ext cx="9428005" cy="387799"/>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636372" y="1520829"/>
            <a:ext cx="10931213" cy="4645025"/>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85810F31-3F0D-4225-8B15-44C50AD7D058}"/>
              </a:ext>
            </a:extLst>
          </p:cNvPr>
          <p:cNvSpPr>
            <a:spLocks noGrp="1"/>
          </p:cNvSpPr>
          <p:nvPr>
            <p:ph type="ftr" sz="quarter" idx="3"/>
          </p:nvPr>
        </p:nvSpPr>
        <p:spPr>
          <a:xfrm>
            <a:off x="624417" y="6389252"/>
            <a:ext cx="7752267" cy="216000"/>
          </a:xfrm>
          <a:prstGeom prst="rect">
            <a:avLst/>
          </a:prstGeom>
        </p:spPr>
        <p:txBody>
          <a:bodyPr vert="horz" lIns="0" tIns="45712" rIns="0" bIns="45712" rtlCol="0" anchor="b"/>
          <a:lstStyle>
            <a:lvl1pPr marL="0" algn="l" defTabSz="457119" rtl="0" eaLnBrk="1" latinLnBrk="0" hangingPunct="1">
              <a:defRPr lang="en-US" sz="800" kern="1200" cap="none" baseline="0" smtClean="0">
                <a:solidFill>
                  <a:schemeClr val="tx1">
                    <a:tint val="75000"/>
                  </a:schemeClr>
                </a:solidFill>
                <a:latin typeface="+mn-lt"/>
                <a:ea typeface="+mn-ea"/>
                <a:cs typeface="+mn-cs"/>
              </a:defRPr>
            </a:lvl1pPr>
          </a:lstStyle>
          <a:p>
            <a:r>
              <a:rPr lang="en-US" dirty="0"/>
              <a:t>INTERNAL USE ONLY</a:t>
            </a:r>
          </a:p>
        </p:txBody>
      </p:sp>
      <p:sp>
        <p:nvSpPr>
          <p:cNvPr id="8" name="Slide Number Placeholder 5">
            <a:extLst>
              <a:ext uri="{FF2B5EF4-FFF2-40B4-BE49-F238E27FC236}">
                <a16:creationId xmlns:a16="http://schemas.microsoft.com/office/drawing/2014/main" id="{7EFA271E-E661-4512-87AC-B43ADE695956}"/>
              </a:ext>
            </a:extLst>
          </p:cNvPr>
          <p:cNvSpPr>
            <a:spLocks noGrp="1"/>
          </p:cNvSpPr>
          <p:nvPr>
            <p:ph type="sldNum" sz="quarter" idx="4"/>
          </p:nvPr>
        </p:nvSpPr>
        <p:spPr>
          <a:xfrm>
            <a:off x="10803296" y="6389933"/>
            <a:ext cx="764288" cy="233252"/>
          </a:xfrm>
          <a:prstGeom prst="rect">
            <a:avLst/>
          </a:prstGeom>
        </p:spPr>
        <p:txBody>
          <a:bodyPr vert="horz" lIns="0" tIns="45712" rIns="0" bIns="45712" rtlCol="0" anchor="ctr"/>
          <a:lstStyle>
            <a:lvl1pPr algn="r">
              <a:defRPr lang="en-AU" sz="1100" smtClean="0">
                <a:solidFill>
                  <a:schemeClr val="tx1">
                    <a:tint val="75000"/>
                  </a:schemeClr>
                </a:solidFill>
              </a:defRPr>
            </a:lvl1pPr>
          </a:lstStyle>
          <a:p>
            <a:fld id="{CE1B70CE-F4BC-4B6F-A663-B479B5E51611}" type="slidenum">
              <a:rPr lang="en-US" smtClean="0"/>
              <a:pPr/>
              <a:t>‹#›</a:t>
            </a:fld>
            <a:endParaRPr lang="en-US" dirty="0"/>
          </a:p>
        </p:txBody>
      </p:sp>
      <p:grpSp>
        <p:nvGrpSpPr>
          <p:cNvPr id="14" name="Group 13">
            <a:extLst>
              <a:ext uri="{FF2B5EF4-FFF2-40B4-BE49-F238E27FC236}">
                <a16:creationId xmlns:a16="http://schemas.microsoft.com/office/drawing/2014/main" id="{2B0ACB2C-8DAB-490F-8DD5-35CBBCCC1278}"/>
              </a:ext>
            </a:extLst>
          </p:cNvPr>
          <p:cNvGrpSpPr/>
          <p:nvPr userDrawn="1"/>
        </p:nvGrpSpPr>
        <p:grpSpPr>
          <a:xfrm>
            <a:off x="10672031" y="342061"/>
            <a:ext cx="924659" cy="587860"/>
            <a:chOff x="2051721" y="1607402"/>
            <a:chExt cx="3600400" cy="2278492"/>
          </a:xfrm>
        </p:grpSpPr>
        <p:sp>
          <p:nvSpPr>
            <p:cNvPr id="15" name="Freeform 576">
              <a:extLst>
                <a:ext uri="{FF2B5EF4-FFF2-40B4-BE49-F238E27FC236}">
                  <a16:creationId xmlns:a16="http://schemas.microsoft.com/office/drawing/2014/main" id="{DF810D78-6950-487E-A731-67FA936B4283}"/>
                </a:ext>
              </a:extLst>
            </p:cNvPr>
            <p:cNvSpPr>
              <a:spLocks/>
            </p:cNvSpPr>
            <p:nvPr/>
          </p:nvSpPr>
          <p:spPr bwMode="auto">
            <a:xfrm>
              <a:off x="2445890" y="1607402"/>
              <a:ext cx="2807254" cy="1586292"/>
            </a:xfrm>
            <a:custGeom>
              <a:avLst/>
              <a:gdLst>
                <a:gd name="T0" fmla="*/ 233 w 247"/>
                <a:gd name="T1" fmla="*/ 126 h 140"/>
                <a:gd name="T2" fmla="*/ 117 w 247"/>
                <a:gd name="T3" fmla="*/ 140 h 140"/>
                <a:gd name="T4" fmla="*/ 15 w 247"/>
                <a:gd name="T5" fmla="*/ 126 h 140"/>
                <a:gd name="T6" fmla="*/ 2 w 247"/>
                <a:gd name="T7" fmla="*/ 83 h 140"/>
                <a:gd name="T8" fmla="*/ 69 w 247"/>
                <a:gd name="T9" fmla="*/ 10 h 140"/>
                <a:gd name="T10" fmla="*/ 203 w 247"/>
                <a:gd name="T11" fmla="*/ 31 h 140"/>
                <a:gd name="T12" fmla="*/ 247 w 247"/>
                <a:gd name="T13" fmla="*/ 89 h 140"/>
                <a:gd name="T14" fmla="*/ 233 w 247"/>
                <a:gd name="T15" fmla="*/ 126 h 1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7" h="140">
                  <a:moveTo>
                    <a:pt x="233" y="126"/>
                  </a:moveTo>
                  <a:cubicBezTo>
                    <a:pt x="233" y="126"/>
                    <a:pt x="184" y="140"/>
                    <a:pt x="117" y="140"/>
                  </a:cubicBezTo>
                  <a:cubicBezTo>
                    <a:pt x="51" y="140"/>
                    <a:pt x="17" y="127"/>
                    <a:pt x="15" y="126"/>
                  </a:cubicBezTo>
                  <a:cubicBezTo>
                    <a:pt x="14" y="126"/>
                    <a:pt x="0" y="116"/>
                    <a:pt x="2" y="83"/>
                  </a:cubicBezTo>
                  <a:cubicBezTo>
                    <a:pt x="5" y="49"/>
                    <a:pt x="32" y="21"/>
                    <a:pt x="69" y="10"/>
                  </a:cubicBezTo>
                  <a:cubicBezTo>
                    <a:pt x="106" y="0"/>
                    <a:pt x="153" y="2"/>
                    <a:pt x="203" y="31"/>
                  </a:cubicBezTo>
                  <a:cubicBezTo>
                    <a:pt x="228" y="45"/>
                    <a:pt x="247" y="72"/>
                    <a:pt x="247" y="89"/>
                  </a:cubicBezTo>
                  <a:cubicBezTo>
                    <a:pt x="246" y="112"/>
                    <a:pt x="233" y="125"/>
                    <a:pt x="233" y="126"/>
                  </a:cubicBezTo>
                  <a:close/>
                </a:path>
              </a:pathLst>
            </a:custGeom>
            <a:gradFill>
              <a:gsLst>
                <a:gs pos="0">
                  <a:srgbClr val="F5B635"/>
                </a:gs>
                <a:gs pos="26000">
                  <a:srgbClr val="F5B835">
                    <a:lumMod val="100000"/>
                  </a:srgbClr>
                </a:gs>
                <a:gs pos="78000">
                  <a:srgbClr val="E48725"/>
                </a:gs>
                <a:gs pos="95000">
                  <a:srgbClr val="C3722A"/>
                </a:gs>
                <a:gs pos="100000">
                  <a:srgbClr val="C3722A"/>
                </a:gs>
              </a:gsLst>
              <a:lin ang="4200000" scaled="0"/>
            </a:gradFill>
            <a:ln>
              <a:noFill/>
            </a:ln>
          </p:spPr>
          <p:txBody>
            <a:bodyPr vert="horz" wrap="square" lIns="91440" tIns="45720" rIns="91440" bIns="45720" numCol="1" anchor="t" anchorCtr="0" compatLnSpc="1">
              <a:prstTxWarp prst="textNoShape">
                <a:avLst/>
              </a:prstTxWarp>
            </a:bodyPr>
            <a:lstStyle/>
            <a:p>
              <a:endParaRPr lang="en-AU" dirty="0"/>
            </a:p>
          </p:txBody>
        </p:sp>
        <p:sp>
          <p:nvSpPr>
            <p:cNvPr id="16" name="Freeform 1180">
              <a:extLst>
                <a:ext uri="{FF2B5EF4-FFF2-40B4-BE49-F238E27FC236}">
                  <a16:creationId xmlns:a16="http://schemas.microsoft.com/office/drawing/2014/main" id="{FF80D90E-2998-4940-BBEA-57BFAF47BFD4}"/>
                </a:ext>
              </a:extLst>
            </p:cNvPr>
            <p:cNvSpPr>
              <a:spLocks noEditPoints="1"/>
            </p:cNvSpPr>
            <p:nvPr/>
          </p:nvSpPr>
          <p:spPr bwMode="auto">
            <a:xfrm>
              <a:off x="2051721" y="2866822"/>
              <a:ext cx="3600400" cy="1019072"/>
            </a:xfrm>
            <a:custGeom>
              <a:avLst/>
              <a:gdLst>
                <a:gd name="T0" fmla="*/ 243 w 317"/>
                <a:gd name="T1" fmla="*/ 30 h 90"/>
                <a:gd name="T2" fmla="*/ 243 w 317"/>
                <a:gd name="T3" fmla="*/ 29 h 90"/>
                <a:gd name="T4" fmla="*/ 35 w 317"/>
                <a:gd name="T5" fmla="*/ 21 h 90"/>
                <a:gd name="T6" fmla="*/ 32 w 317"/>
                <a:gd name="T7" fmla="*/ 1 h 90"/>
                <a:gd name="T8" fmla="*/ 32 w 317"/>
                <a:gd name="T9" fmla="*/ 0 h 90"/>
                <a:gd name="T10" fmla="*/ 11 w 317"/>
                <a:gd name="T11" fmla="*/ 22 h 90"/>
                <a:gd name="T12" fmla="*/ 118 w 317"/>
                <a:gd name="T13" fmla="*/ 45 h 90"/>
                <a:gd name="T14" fmla="*/ 243 w 317"/>
                <a:gd name="T15" fmla="*/ 30 h 90"/>
                <a:gd name="T16" fmla="*/ 279 w 317"/>
                <a:gd name="T17" fmla="*/ 24 h 90"/>
                <a:gd name="T18" fmla="*/ 282 w 317"/>
                <a:gd name="T19" fmla="*/ 5 h 90"/>
                <a:gd name="T20" fmla="*/ 282 w 317"/>
                <a:gd name="T21" fmla="*/ 4 h 90"/>
                <a:gd name="T22" fmla="*/ 298 w 317"/>
                <a:gd name="T23" fmla="*/ 35 h 90"/>
                <a:gd name="T24" fmla="*/ 17 w 317"/>
                <a:gd name="T25" fmla="*/ 41 h 90"/>
                <a:gd name="T26" fmla="*/ 17 w 317"/>
                <a:gd name="T27" fmla="*/ 40 h 90"/>
                <a:gd name="T28" fmla="*/ 279 w 317"/>
                <a:gd name="T29" fmla="*/ 24 h 90"/>
                <a:gd name="T30" fmla="*/ 155 w 317"/>
                <a:gd name="T31" fmla="*/ 74 h 90"/>
                <a:gd name="T32" fmla="*/ 263 w 317"/>
                <a:gd name="T33" fmla="*/ 60 h 90"/>
                <a:gd name="T34" fmla="*/ 263 w 317"/>
                <a:gd name="T35" fmla="*/ 67 h 90"/>
                <a:gd name="T36" fmla="*/ 151 w 317"/>
                <a:gd name="T37" fmla="*/ 89 h 90"/>
                <a:gd name="T38" fmla="*/ 41 w 317"/>
                <a:gd name="T39" fmla="*/ 66 h 90"/>
                <a:gd name="T40" fmla="*/ 39 w 317"/>
                <a:gd name="T41" fmla="*/ 59 h 90"/>
                <a:gd name="T42" fmla="*/ 155 w 317"/>
                <a:gd name="T43" fmla="*/ 7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17" h="90">
                  <a:moveTo>
                    <a:pt x="243" y="30"/>
                  </a:moveTo>
                  <a:cubicBezTo>
                    <a:pt x="243" y="30"/>
                    <a:pt x="243" y="29"/>
                    <a:pt x="243" y="29"/>
                  </a:cubicBezTo>
                  <a:cubicBezTo>
                    <a:pt x="243" y="29"/>
                    <a:pt x="104" y="48"/>
                    <a:pt x="35" y="21"/>
                  </a:cubicBezTo>
                  <a:cubicBezTo>
                    <a:pt x="22" y="15"/>
                    <a:pt x="24" y="7"/>
                    <a:pt x="32" y="1"/>
                  </a:cubicBezTo>
                  <a:cubicBezTo>
                    <a:pt x="32" y="0"/>
                    <a:pt x="32" y="0"/>
                    <a:pt x="32" y="0"/>
                  </a:cubicBezTo>
                  <a:cubicBezTo>
                    <a:pt x="13" y="3"/>
                    <a:pt x="0" y="14"/>
                    <a:pt x="11" y="22"/>
                  </a:cubicBezTo>
                  <a:cubicBezTo>
                    <a:pt x="11" y="22"/>
                    <a:pt x="40" y="44"/>
                    <a:pt x="118" y="45"/>
                  </a:cubicBezTo>
                  <a:cubicBezTo>
                    <a:pt x="172" y="45"/>
                    <a:pt x="218" y="38"/>
                    <a:pt x="243" y="30"/>
                  </a:cubicBezTo>
                  <a:close/>
                  <a:moveTo>
                    <a:pt x="279" y="24"/>
                  </a:moveTo>
                  <a:cubicBezTo>
                    <a:pt x="300" y="16"/>
                    <a:pt x="282" y="5"/>
                    <a:pt x="282" y="5"/>
                  </a:cubicBezTo>
                  <a:cubicBezTo>
                    <a:pt x="282" y="5"/>
                    <a:pt x="281" y="3"/>
                    <a:pt x="282" y="4"/>
                  </a:cubicBezTo>
                  <a:cubicBezTo>
                    <a:pt x="317" y="9"/>
                    <a:pt x="308" y="29"/>
                    <a:pt x="298" y="35"/>
                  </a:cubicBezTo>
                  <a:cubicBezTo>
                    <a:pt x="234" y="77"/>
                    <a:pt x="83" y="68"/>
                    <a:pt x="17" y="41"/>
                  </a:cubicBezTo>
                  <a:cubicBezTo>
                    <a:pt x="17" y="41"/>
                    <a:pt x="17" y="40"/>
                    <a:pt x="17" y="40"/>
                  </a:cubicBezTo>
                  <a:cubicBezTo>
                    <a:pt x="140" y="62"/>
                    <a:pt x="217" y="50"/>
                    <a:pt x="279" y="24"/>
                  </a:cubicBezTo>
                  <a:close/>
                  <a:moveTo>
                    <a:pt x="155" y="74"/>
                  </a:moveTo>
                  <a:cubicBezTo>
                    <a:pt x="227" y="74"/>
                    <a:pt x="263" y="60"/>
                    <a:pt x="263" y="60"/>
                  </a:cubicBezTo>
                  <a:cubicBezTo>
                    <a:pt x="267" y="59"/>
                    <a:pt x="266" y="64"/>
                    <a:pt x="263" y="67"/>
                  </a:cubicBezTo>
                  <a:cubicBezTo>
                    <a:pt x="263" y="67"/>
                    <a:pt x="246" y="89"/>
                    <a:pt x="151" y="89"/>
                  </a:cubicBezTo>
                  <a:cubicBezTo>
                    <a:pt x="86" y="90"/>
                    <a:pt x="49" y="71"/>
                    <a:pt x="41" y="66"/>
                  </a:cubicBezTo>
                  <a:cubicBezTo>
                    <a:pt x="37" y="64"/>
                    <a:pt x="36" y="58"/>
                    <a:pt x="39" y="59"/>
                  </a:cubicBezTo>
                  <a:cubicBezTo>
                    <a:pt x="39" y="59"/>
                    <a:pt x="86" y="75"/>
                    <a:pt x="155" y="74"/>
                  </a:cubicBezTo>
                  <a:close/>
                </a:path>
              </a:pathLst>
            </a:custGeom>
            <a:gradFill>
              <a:gsLst>
                <a:gs pos="0">
                  <a:srgbClr val="F5BA3B"/>
                </a:gs>
                <a:gs pos="100000">
                  <a:srgbClr val="DF8B28"/>
                </a:gs>
              </a:gsLst>
              <a:lin ang="0" scaled="0"/>
            </a:gradFill>
            <a:ln>
              <a:noFill/>
            </a:ln>
          </p:spPr>
          <p:txBody>
            <a:bodyPr vert="horz" wrap="square" lIns="91440" tIns="45720" rIns="91440" bIns="45720" numCol="1" anchor="t" anchorCtr="0" compatLnSpc="1">
              <a:prstTxWarp prst="textNoShape">
                <a:avLst/>
              </a:prstTxWarp>
            </a:bodyPr>
            <a:lstStyle/>
            <a:p>
              <a:endParaRPr lang="en-AU" dirty="0"/>
            </a:p>
          </p:txBody>
        </p:sp>
        <p:sp>
          <p:nvSpPr>
            <p:cNvPr id="17" name="AutoShape 8">
              <a:extLst>
                <a:ext uri="{FF2B5EF4-FFF2-40B4-BE49-F238E27FC236}">
                  <a16:creationId xmlns:a16="http://schemas.microsoft.com/office/drawing/2014/main" id="{4B4DBF25-1300-4E86-8034-029D17D9CAAC}"/>
                </a:ext>
              </a:extLst>
            </p:cNvPr>
            <p:cNvSpPr>
              <a:spLocks noChangeAspect="1" noChangeArrowheads="1" noTextEdit="1"/>
            </p:cNvSpPr>
            <p:nvPr/>
          </p:nvSpPr>
          <p:spPr bwMode="auto">
            <a:xfrm>
              <a:off x="2820988" y="2208213"/>
              <a:ext cx="2005012" cy="65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18" name="Freeform 10">
              <a:extLst>
                <a:ext uri="{FF2B5EF4-FFF2-40B4-BE49-F238E27FC236}">
                  <a16:creationId xmlns:a16="http://schemas.microsoft.com/office/drawing/2014/main" id="{642E5579-3253-42E0-9480-9F42F38CB077}"/>
                </a:ext>
              </a:extLst>
            </p:cNvPr>
            <p:cNvSpPr>
              <a:spLocks noEditPoints="1"/>
            </p:cNvSpPr>
            <p:nvPr/>
          </p:nvSpPr>
          <p:spPr bwMode="auto">
            <a:xfrm>
              <a:off x="2832100" y="2208213"/>
              <a:ext cx="1981200" cy="669924"/>
            </a:xfrm>
            <a:custGeom>
              <a:avLst/>
              <a:gdLst>
                <a:gd name="T0" fmla="*/ 57 w 172"/>
                <a:gd name="T1" fmla="*/ 57 h 58"/>
                <a:gd name="T2" fmla="*/ 54 w 172"/>
                <a:gd name="T3" fmla="*/ 26 h 58"/>
                <a:gd name="T4" fmla="*/ 54 w 172"/>
                <a:gd name="T5" fmla="*/ 26 h 58"/>
                <a:gd name="T6" fmla="*/ 52 w 172"/>
                <a:gd name="T7" fmla="*/ 32 h 58"/>
                <a:gd name="T8" fmla="*/ 44 w 172"/>
                <a:gd name="T9" fmla="*/ 57 h 58"/>
                <a:gd name="T10" fmla="*/ 32 w 172"/>
                <a:gd name="T11" fmla="*/ 57 h 58"/>
                <a:gd name="T12" fmla="*/ 24 w 172"/>
                <a:gd name="T13" fmla="*/ 33 h 58"/>
                <a:gd name="T14" fmla="*/ 23 w 172"/>
                <a:gd name="T15" fmla="*/ 26 h 58"/>
                <a:gd name="T16" fmla="*/ 22 w 172"/>
                <a:gd name="T17" fmla="*/ 26 h 58"/>
                <a:gd name="T18" fmla="*/ 22 w 172"/>
                <a:gd name="T19" fmla="*/ 28 h 58"/>
                <a:gd name="T20" fmla="*/ 22 w 172"/>
                <a:gd name="T21" fmla="*/ 33 h 58"/>
                <a:gd name="T22" fmla="*/ 19 w 172"/>
                <a:gd name="T23" fmla="*/ 57 h 58"/>
                <a:gd name="T24" fmla="*/ 0 w 172"/>
                <a:gd name="T25" fmla="*/ 57 h 58"/>
                <a:gd name="T26" fmla="*/ 9 w 172"/>
                <a:gd name="T27" fmla="*/ 0 h 58"/>
                <a:gd name="T28" fmla="*/ 30 w 172"/>
                <a:gd name="T29" fmla="*/ 0 h 58"/>
                <a:gd name="T30" fmla="*/ 38 w 172"/>
                <a:gd name="T31" fmla="*/ 30 h 58"/>
                <a:gd name="T32" fmla="*/ 38 w 172"/>
                <a:gd name="T33" fmla="*/ 30 h 58"/>
                <a:gd name="T34" fmla="*/ 38 w 172"/>
                <a:gd name="T35" fmla="*/ 30 h 58"/>
                <a:gd name="T36" fmla="*/ 40 w 172"/>
                <a:gd name="T37" fmla="*/ 23 h 58"/>
                <a:gd name="T38" fmla="*/ 46 w 172"/>
                <a:gd name="T39" fmla="*/ 0 h 58"/>
                <a:gd name="T40" fmla="*/ 67 w 172"/>
                <a:gd name="T41" fmla="*/ 0 h 58"/>
                <a:gd name="T42" fmla="*/ 76 w 172"/>
                <a:gd name="T43" fmla="*/ 57 h 58"/>
                <a:gd name="T44" fmla="*/ 57 w 172"/>
                <a:gd name="T45" fmla="*/ 57 h 58"/>
                <a:gd name="T46" fmla="*/ 118 w 172"/>
                <a:gd name="T47" fmla="*/ 57 h 58"/>
                <a:gd name="T48" fmla="*/ 80 w 172"/>
                <a:gd name="T49" fmla="*/ 57 h 58"/>
                <a:gd name="T50" fmla="*/ 80 w 172"/>
                <a:gd name="T51" fmla="*/ 0 h 58"/>
                <a:gd name="T52" fmla="*/ 99 w 172"/>
                <a:gd name="T53" fmla="*/ 0 h 58"/>
                <a:gd name="T54" fmla="*/ 99 w 172"/>
                <a:gd name="T55" fmla="*/ 43 h 58"/>
                <a:gd name="T56" fmla="*/ 118 w 172"/>
                <a:gd name="T57" fmla="*/ 43 h 58"/>
                <a:gd name="T58" fmla="*/ 118 w 172"/>
                <a:gd name="T59" fmla="*/ 57 h 58"/>
                <a:gd name="T60" fmla="*/ 167 w 172"/>
                <a:gd name="T61" fmla="*/ 50 h 58"/>
                <a:gd name="T62" fmla="*/ 146 w 172"/>
                <a:gd name="T63" fmla="*/ 58 h 58"/>
                <a:gd name="T64" fmla="*/ 118 w 172"/>
                <a:gd name="T65" fmla="*/ 29 h 58"/>
                <a:gd name="T66" fmla="*/ 146 w 172"/>
                <a:gd name="T67" fmla="*/ 0 h 58"/>
                <a:gd name="T68" fmla="*/ 168 w 172"/>
                <a:gd name="T69" fmla="*/ 9 h 58"/>
                <a:gd name="T70" fmla="*/ 172 w 172"/>
                <a:gd name="T71" fmla="*/ 15 h 58"/>
                <a:gd name="T72" fmla="*/ 158 w 172"/>
                <a:gd name="T73" fmla="*/ 22 h 58"/>
                <a:gd name="T74" fmla="*/ 147 w 172"/>
                <a:gd name="T75" fmla="*/ 13 h 58"/>
                <a:gd name="T76" fmla="*/ 139 w 172"/>
                <a:gd name="T77" fmla="*/ 16 h 58"/>
                <a:gd name="T78" fmla="*/ 135 w 172"/>
                <a:gd name="T79" fmla="*/ 28 h 58"/>
                <a:gd name="T80" fmla="*/ 147 w 172"/>
                <a:gd name="T81" fmla="*/ 44 h 58"/>
                <a:gd name="T82" fmla="*/ 158 w 172"/>
                <a:gd name="T83" fmla="*/ 35 h 58"/>
                <a:gd name="T84" fmla="*/ 172 w 172"/>
                <a:gd name="T85" fmla="*/ 42 h 58"/>
                <a:gd name="T86" fmla="*/ 167 w 172"/>
                <a:gd name="T87" fmla="*/ 5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72" h="58">
                  <a:moveTo>
                    <a:pt x="57" y="57"/>
                  </a:moveTo>
                  <a:cubicBezTo>
                    <a:pt x="54" y="26"/>
                    <a:pt x="54" y="26"/>
                    <a:pt x="54" y="26"/>
                  </a:cubicBezTo>
                  <a:cubicBezTo>
                    <a:pt x="54" y="26"/>
                    <a:pt x="54" y="26"/>
                    <a:pt x="54" y="26"/>
                  </a:cubicBezTo>
                  <a:cubicBezTo>
                    <a:pt x="53" y="28"/>
                    <a:pt x="53" y="30"/>
                    <a:pt x="52" y="32"/>
                  </a:cubicBezTo>
                  <a:cubicBezTo>
                    <a:pt x="44" y="57"/>
                    <a:pt x="44" y="57"/>
                    <a:pt x="44" y="57"/>
                  </a:cubicBezTo>
                  <a:cubicBezTo>
                    <a:pt x="32" y="57"/>
                    <a:pt x="32" y="57"/>
                    <a:pt x="32" y="57"/>
                  </a:cubicBezTo>
                  <a:cubicBezTo>
                    <a:pt x="24" y="33"/>
                    <a:pt x="24" y="33"/>
                    <a:pt x="24" y="33"/>
                  </a:cubicBezTo>
                  <a:cubicBezTo>
                    <a:pt x="23" y="30"/>
                    <a:pt x="23" y="28"/>
                    <a:pt x="23" y="26"/>
                  </a:cubicBezTo>
                  <a:cubicBezTo>
                    <a:pt x="22" y="26"/>
                    <a:pt x="22" y="26"/>
                    <a:pt x="22" y="26"/>
                  </a:cubicBezTo>
                  <a:cubicBezTo>
                    <a:pt x="22" y="28"/>
                    <a:pt x="22" y="28"/>
                    <a:pt x="22" y="28"/>
                  </a:cubicBezTo>
                  <a:cubicBezTo>
                    <a:pt x="22" y="33"/>
                    <a:pt x="22" y="33"/>
                    <a:pt x="22" y="33"/>
                  </a:cubicBezTo>
                  <a:cubicBezTo>
                    <a:pt x="19" y="57"/>
                    <a:pt x="19" y="57"/>
                    <a:pt x="19" y="57"/>
                  </a:cubicBezTo>
                  <a:cubicBezTo>
                    <a:pt x="0" y="57"/>
                    <a:pt x="0" y="57"/>
                    <a:pt x="0" y="57"/>
                  </a:cubicBezTo>
                  <a:cubicBezTo>
                    <a:pt x="9" y="0"/>
                    <a:pt x="9" y="0"/>
                    <a:pt x="9" y="0"/>
                  </a:cubicBezTo>
                  <a:cubicBezTo>
                    <a:pt x="30" y="0"/>
                    <a:pt x="30" y="0"/>
                    <a:pt x="30" y="0"/>
                  </a:cubicBezTo>
                  <a:cubicBezTo>
                    <a:pt x="38" y="30"/>
                    <a:pt x="38" y="30"/>
                    <a:pt x="38" y="30"/>
                  </a:cubicBezTo>
                  <a:cubicBezTo>
                    <a:pt x="38" y="30"/>
                    <a:pt x="38" y="30"/>
                    <a:pt x="38" y="30"/>
                  </a:cubicBezTo>
                  <a:cubicBezTo>
                    <a:pt x="38" y="30"/>
                    <a:pt x="38" y="30"/>
                    <a:pt x="38" y="30"/>
                  </a:cubicBezTo>
                  <a:cubicBezTo>
                    <a:pt x="39" y="27"/>
                    <a:pt x="39" y="25"/>
                    <a:pt x="40" y="23"/>
                  </a:cubicBezTo>
                  <a:cubicBezTo>
                    <a:pt x="46" y="0"/>
                    <a:pt x="46" y="0"/>
                    <a:pt x="46" y="0"/>
                  </a:cubicBezTo>
                  <a:cubicBezTo>
                    <a:pt x="67" y="0"/>
                    <a:pt x="67" y="0"/>
                    <a:pt x="67" y="0"/>
                  </a:cubicBezTo>
                  <a:cubicBezTo>
                    <a:pt x="76" y="57"/>
                    <a:pt x="76" y="57"/>
                    <a:pt x="76" y="57"/>
                  </a:cubicBezTo>
                  <a:lnTo>
                    <a:pt x="57" y="57"/>
                  </a:lnTo>
                  <a:close/>
                  <a:moveTo>
                    <a:pt x="118" y="57"/>
                  </a:moveTo>
                  <a:cubicBezTo>
                    <a:pt x="80" y="57"/>
                    <a:pt x="80" y="57"/>
                    <a:pt x="80" y="57"/>
                  </a:cubicBezTo>
                  <a:cubicBezTo>
                    <a:pt x="80" y="0"/>
                    <a:pt x="80" y="0"/>
                    <a:pt x="80" y="0"/>
                  </a:cubicBezTo>
                  <a:cubicBezTo>
                    <a:pt x="99" y="0"/>
                    <a:pt x="99" y="0"/>
                    <a:pt x="99" y="0"/>
                  </a:cubicBezTo>
                  <a:cubicBezTo>
                    <a:pt x="99" y="43"/>
                    <a:pt x="99" y="43"/>
                    <a:pt x="99" y="43"/>
                  </a:cubicBezTo>
                  <a:cubicBezTo>
                    <a:pt x="118" y="43"/>
                    <a:pt x="118" y="43"/>
                    <a:pt x="118" y="43"/>
                  </a:cubicBezTo>
                  <a:lnTo>
                    <a:pt x="118" y="57"/>
                  </a:lnTo>
                  <a:close/>
                  <a:moveTo>
                    <a:pt x="167" y="50"/>
                  </a:moveTo>
                  <a:cubicBezTo>
                    <a:pt x="162" y="55"/>
                    <a:pt x="154" y="58"/>
                    <a:pt x="146" y="58"/>
                  </a:cubicBezTo>
                  <a:cubicBezTo>
                    <a:pt x="127" y="58"/>
                    <a:pt x="118" y="43"/>
                    <a:pt x="118" y="29"/>
                  </a:cubicBezTo>
                  <a:cubicBezTo>
                    <a:pt x="118" y="15"/>
                    <a:pt x="128" y="0"/>
                    <a:pt x="146" y="0"/>
                  </a:cubicBezTo>
                  <a:cubicBezTo>
                    <a:pt x="154" y="0"/>
                    <a:pt x="162" y="3"/>
                    <a:pt x="168" y="9"/>
                  </a:cubicBezTo>
                  <a:cubicBezTo>
                    <a:pt x="170" y="11"/>
                    <a:pt x="171" y="13"/>
                    <a:pt x="172" y="15"/>
                  </a:cubicBezTo>
                  <a:cubicBezTo>
                    <a:pt x="158" y="22"/>
                    <a:pt x="158" y="22"/>
                    <a:pt x="158" y="22"/>
                  </a:cubicBezTo>
                  <a:cubicBezTo>
                    <a:pt x="157" y="19"/>
                    <a:pt x="154" y="13"/>
                    <a:pt x="147" y="13"/>
                  </a:cubicBezTo>
                  <a:cubicBezTo>
                    <a:pt x="143" y="13"/>
                    <a:pt x="140" y="15"/>
                    <a:pt x="139" y="16"/>
                  </a:cubicBezTo>
                  <a:cubicBezTo>
                    <a:pt x="135" y="20"/>
                    <a:pt x="135" y="26"/>
                    <a:pt x="135" y="28"/>
                  </a:cubicBezTo>
                  <a:cubicBezTo>
                    <a:pt x="135" y="36"/>
                    <a:pt x="138" y="44"/>
                    <a:pt x="147" y="44"/>
                  </a:cubicBezTo>
                  <a:cubicBezTo>
                    <a:pt x="155" y="44"/>
                    <a:pt x="157" y="37"/>
                    <a:pt x="158" y="35"/>
                  </a:cubicBezTo>
                  <a:cubicBezTo>
                    <a:pt x="172" y="42"/>
                    <a:pt x="172" y="42"/>
                    <a:pt x="172" y="42"/>
                  </a:cubicBezTo>
                  <a:cubicBezTo>
                    <a:pt x="171" y="45"/>
                    <a:pt x="170" y="47"/>
                    <a:pt x="167" y="50"/>
                  </a:cubicBezTo>
                  <a:close/>
                </a:path>
              </a:pathLst>
            </a:cu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grpSp>
    </p:spTree>
    <p:extLst>
      <p:ext uri="{BB962C8B-B14F-4D97-AF65-F5344CB8AC3E}">
        <p14:creationId xmlns:p14="http://schemas.microsoft.com/office/powerpoint/2010/main" val="2253044169"/>
      </p:ext>
    </p:extLst>
  </p:cSld>
  <p:clrMap bg1="lt1" tx1="dk1" bg2="lt2" tx2="dk2" accent1="accent1" accent2="accent2" accent3="accent3" accent4="accent4" accent5="accent5" accent6="accent6" hlink="hlink" folHlink="folHlink"/>
  <p:sldLayoutIdLst>
    <p:sldLayoutId id="2147483651" r:id="rId1"/>
    <p:sldLayoutId id="2147483660" r:id="rId2"/>
    <p:sldLayoutId id="2147483667" r:id="rId3"/>
    <p:sldLayoutId id="2147483652" r:id="rId4"/>
    <p:sldLayoutId id="2147483663" r:id="rId5"/>
    <p:sldLayoutId id="2147483653" r:id="rId6"/>
    <p:sldLayoutId id="2147483664" r:id="rId7"/>
    <p:sldLayoutId id="2147483654" r:id="rId8"/>
    <p:sldLayoutId id="2147483658" r:id="rId9"/>
    <p:sldLayoutId id="2147483655" r:id="rId10"/>
    <p:sldLayoutId id="2147483656" r:id="rId11"/>
    <p:sldLayoutId id="2147483659" r:id="rId12"/>
    <p:sldLayoutId id="2147483657" r:id="rId13"/>
    <p:sldLayoutId id="2147483673" r:id="rId14"/>
    <p:sldLayoutId id="2147483680" r:id="rId15"/>
    <p:sldLayoutId id="2147483681" r:id="rId16"/>
  </p:sldLayoutIdLst>
  <p:hf hdr="0" dt="0"/>
  <p:txStyles>
    <p:titleStyle>
      <a:lvl1pPr algn="l" defTabSz="914240" rtl="0" eaLnBrk="1" latinLnBrk="0" hangingPunct="1">
        <a:lnSpc>
          <a:spcPct val="90000"/>
        </a:lnSpc>
        <a:spcBef>
          <a:spcPct val="0"/>
        </a:spcBef>
        <a:buNone/>
        <a:defRPr sz="2800" kern="1200">
          <a:solidFill>
            <a:schemeClr val="accent5"/>
          </a:solidFill>
          <a:latin typeface="+mj-lt"/>
          <a:ea typeface="+mj-ea"/>
          <a:cs typeface="+mj-cs"/>
        </a:defRPr>
      </a:lvl1pPr>
    </p:titleStyle>
    <p:bodyStyle>
      <a:lvl1pPr marL="0" indent="0" algn="l" defTabSz="914240" rtl="0" eaLnBrk="1" latinLnBrk="0" hangingPunct="1">
        <a:lnSpc>
          <a:spcPct val="100000"/>
        </a:lnSpc>
        <a:spcBef>
          <a:spcPts val="1000"/>
        </a:spcBef>
        <a:buFont typeface="Arial" panose="020B0604020202020204" pitchFamily="34" charset="0"/>
        <a:buNone/>
        <a:defRPr sz="1900" b="1" kern="1200">
          <a:solidFill>
            <a:schemeClr val="tx1"/>
          </a:solidFill>
          <a:latin typeface="+mj-lt"/>
          <a:ea typeface="+mn-ea"/>
          <a:cs typeface="+mn-cs"/>
        </a:defRPr>
      </a:lvl1pPr>
      <a:lvl2pPr marL="0" indent="0" algn="l" defTabSz="91424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2pPr>
      <a:lvl3pPr marL="0" indent="-179969" algn="l" defTabSz="91424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3pPr>
      <a:lvl4pPr marL="503911" indent="-179969" algn="l" defTabSz="914240" rtl="0" eaLnBrk="1" latinLnBrk="0" hangingPunct="1">
        <a:lnSpc>
          <a:spcPct val="100000"/>
        </a:lnSpc>
        <a:spcBef>
          <a:spcPts val="500"/>
        </a:spcBef>
        <a:buFont typeface="Charlie Std Regular" panose="02060504000000020004" pitchFamily="18" charset="0"/>
        <a:buChar char="‒"/>
        <a:defRPr sz="1500" kern="1200">
          <a:solidFill>
            <a:schemeClr val="tx1"/>
          </a:solidFill>
          <a:latin typeface="+mn-lt"/>
          <a:ea typeface="+mn-ea"/>
          <a:cs typeface="+mn-cs"/>
        </a:defRPr>
      </a:lvl4pPr>
      <a:lvl5pPr marL="791860" indent="-179969" algn="l" defTabSz="91424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5pPr>
      <a:lvl6pPr marL="2514160" indent="-228561" algn="l" defTabSz="914240"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71279" indent="-228561" algn="l" defTabSz="914240"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28400" indent="-228561" algn="l" defTabSz="914240"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85519" indent="-228561" algn="l" defTabSz="914240"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14240" rtl="0" eaLnBrk="1" latinLnBrk="0" hangingPunct="1">
        <a:defRPr sz="1900" kern="1200">
          <a:solidFill>
            <a:schemeClr val="tx1"/>
          </a:solidFill>
          <a:latin typeface="+mn-lt"/>
          <a:ea typeface="+mn-ea"/>
          <a:cs typeface="+mn-cs"/>
        </a:defRPr>
      </a:lvl1pPr>
      <a:lvl2pPr marL="457119" algn="l" defTabSz="914240" rtl="0" eaLnBrk="1" latinLnBrk="0" hangingPunct="1">
        <a:defRPr sz="1900" kern="1200">
          <a:solidFill>
            <a:schemeClr val="tx1"/>
          </a:solidFill>
          <a:latin typeface="+mn-lt"/>
          <a:ea typeface="+mn-ea"/>
          <a:cs typeface="+mn-cs"/>
        </a:defRPr>
      </a:lvl2pPr>
      <a:lvl3pPr marL="914240" algn="l" defTabSz="914240" rtl="0" eaLnBrk="1" latinLnBrk="0" hangingPunct="1">
        <a:defRPr sz="1900" kern="1200">
          <a:solidFill>
            <a:schemeClr val="tx1"/>
          </a:solidFill>
          <a:latin typeface="+mn-lt"/>
          <a:ea typeface="+mn-ea"/>
          <a:cs typeface="+mn-cs"/>
        </a:defRPr>
      </a:lvl3pPr>
      <a:lvl4pPr marL="1371359" algn="l" defTabSz="914240" rtl="0" eaLnBrk="1" latinLnBrk="0" hangingPunct="1">
        <a:defRPr sz="1900" kern="1200">
          <a:solidFill>
            <a:schemeClr val="tx1"/>
          </a:solidFill>
          <a:latin typeface="+mn-lt"/>
          <a:ea typeface="+mn-ea"/>
          <a:cs typeface="+mn-cs"/>
        </a:defRPr>
      </a:lvl4pPr>
      <a:lvl5pPr marL="1828480" algn="l" defTabSz="914240" rtl="0" eaLnBrk="1" latinLnBrk="0" hangingPunct="1">
        <a:defRPr sz="1900" kern="1200">
          <a:solidFill>
            <a:schemeClr val="tx1"/>
          </a:solidFill>
          <a:latin typeface="+mn-lt"/>
          <a:ea typeface="+mn-ea"/>
          <a:cs typeface="+mn-cs"/>
        </a:defRPr>
      </a:lvl5pPr>
      <a:lvl6pPr marL="2285599" algn="l" defTabSz="914240" rtl="0" eaLnBrk="1" latinLnBrk="0" hangingPunct="1">
        <a:defRPr sz="1900" kern="1200">
          <a:solidFill>
            <a:schemeClr val="tx1"/>
          </a:solidFill>
          <a:latin typeface="+mn-lt"/>
          <a:ea typeface="+mn-ea"/>
          <a:cs typeface="+mn-cs"/>
        </a:defRPr>
      </a:lvl6pPr>
      <a:lvl7pPr marL="2742719" algn="l" defTabSz="914240" rtl="0" eaLnBrk="1" latinLnBrk="0" hangingPunct="1">
        <a:defRPr sz="1900" kern="1200">
          <a:solidFill>
            <a:schemeClr val="tx1"/>
          </a:solidFill>
          <a:latin typeface="+mn-lt"/>
          <a:ea typeface="+mn-ea"/>
          <a:cs typeface="+mn-cs"/>
        </a:defRPr>
      </a:lvl7pPr>
      <a:lvl8pPr marL="3199839" algn="l" defTabSz="914240" rtl="0" eaLnBrk="1" latinLnBrk="0" hangingPunct="1">
        <a:defRPr sz="1900" kern="1200">
          <a:solidFill>
            <a:schemeClr val="tx1"/>
          </a:solidFill>
          <a:latin typeface="+mn-lt"/>
          <a:ea typeface="+mn-ea"/>
          <a:cs typeface="+mn-cs"/>
        </a:defRPr>
      </a:lvl8pPr>
      <a:lvl9pPr marL="3656959" algn="l" defTabSz="914240" rtl="0" eaLnBrk="1" latinLnBrk="0" hangingPunct="1">
        <a:defRPr sz="19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93" userDrawn="1">
          <p15:clr>
            <a:srgbClr val="F26B43"/>
          </p15:clr>
        </p15:guide>
        <p15:guide id="2" pos="7287" userDrawn="1">
          <p15:clr>
            <a:srgbClr val="F26B43"/>
          </p15:clr>
        </p15:guide>
        <p15:guide id="3" orient="horz" pos="255" userDrawn="1">
          <p15:clr>
            <a:srgbClr val="F26B43"/>
          </p15:clr>
        </p15:guide>
        <p15:guide id="4" orient="horz" pos="4020" userDrawn="1">
          <p15:clr>
            <a:srgbClr val="F26B43"/>
          </p15:clr>
        </p15:guide>
        <p15:guide id="5" orient="horz" pos="958" userDrawn="1">
          <p15:clr>
            <a:srgbClr val="F26B43"/>
          </p15:clr>
        </p15:guide>
        <p15:guide id="6" orient="horz" pos="38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6.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hyperlink" Target="https://nabam.nab.com.au/institutional-strategies/investment-management/mlc-wholesale/overview" TargetMode="External"/><Relationship Id="rId2" Type="http://schemas.openxmlformats.org/officeDocument/2006/relationships/hyperlink" Target="http://www.mlc.com.au/fundprofiletool" TargetMode="Externa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hyperlink" Target="https://www.mlc.com.au/fundprofile/flow/fundProfile?execution=e1s1"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hyperlink" Target="https://nabam.nab.com.au/institutional-strategies/investment-management/mlc-wholesale/overvie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Placeholder 10">
            <a:extLst>
              <a:ext uri="{FF2B5EF4-FFF2-40B4-BE49-F238E27FC236}">
                <a16:creationId xmlns:a16="http://schemas.microsoft.com/office/drawing/2014/main" id="{A3E6FE88-87AF-4ABE-977B-81012A2D2EDD}"/>
              </a:ext>
            </a:extLst>
          </p:cNvPr>
          <p:cNvPicPr>
            <a:picLocks noGrp="1" noChangeAspect="1"/>
          </p:cNvPicPr>
          <p:nvPr>
            <p:ph type="pic" sz="quarter" idx="19"/>
          </p:nvPr>
        </p:nvPicPr>
        <p:blipFill>
          <a:blip r:embed="rId3"/>
          <a:srcRect t="85" b="85"/>
          <a:stretch>
            <a:fillRect/>
          </a:stretch>
        </p:blipFill>
        <p:spPr>
          <a:prstGeom prst="rect">
            <a:avLst/>
          </a:prstGeom>
        </p:spPr>
      </p:pic>
      <p:pic>
        <p:nvPicPr>
          <p:cNvPr id="17" name="Picture Placeholder 16">
            <a:extLst>
              <a:ext uri="{FF2B5EF4-FFF2-40B4-BE49-F238E27FC236}">
                <a16:creationId xmlns:a16="http://schemas.microsoft.com/office/drawing/2014/main" id="{B23DFA8E-BE0E-4006-852E-3BA8DAF3E0C5}"/>
              </a:ext>
            </a:extLst>
          </p:cNvPr>
          <p:cNvPicPr>
            <a:picLocks noGrp="1" noChangeAspect="1"/>
          </p:cNvPicPr>
          <p:nvPr>
            <p:ph type="pic" sz="quarter" idx="16"/>
          </p:nvPr>
        </p:nvPicPr>
        <p:blipFill>
          <a:blip r:embed="rId4"/>
          <a:srcRect t="85" b="85"/>
          <a:stretch>
            <a:fillRect/>
          </a:stretch>
        </p:blipFill>
        <p:spPr>
          <a:prstGeom prst="rect">
            <a:avLst/>
          </a:prstGeom>
        </p:spPr>
      </p:pic>
      <p:pic>
        <p:nvPicPr>
          <p:cNvPr id="19" name="Picture Placeholder 12">
            <a:extLst>
              <a:ext uri="{FF2B5EF4-FFF2-40B4-BE49-F238E27FC236}">
                <a16:creationId xmlns:a16="http://schemas.microsoft.com/office/drawing/2014/main" id="{A9F2192E-93AD-4F56-8722-60BDBAC78637}"/>
              </a:ext>
            </a:extLst>
          </p:cNvPr>
          <p:cNvPicPr>
            <a:picLocks noGrp="1" noChangeAspect="1"/>
          </p:cNvPicPr>
          <p:nvPr>
            <p:ph type="pic" sz="quarter" idx="17"/>
          </p:nvPr>
        </p:nvPicPr>
        <p:blipFill>
          <a:blip r:embed="rId5"/>
          <a:srcRect t="85" b="85"/>
          <a:stretch>
            <a:fillRect/>
          </a:stretch>
        </p:blipFill>
        <p:spPr>
          <a:prstGeom prst="rect">
            <a:avLst/>
          </a:prstGeom>
        </p:spPr>
      </p:pic>
      <p:pic>
        <p:nvPicPr>
          <p:cNvPr id="25" name="Picture Placeholder 24">
            <a:extLst>
              <a:ext uri="{FF2B5EF4-FFF2-40B4-BE49-F238E27FC236}">
                <a16:creationId xmlns:a16="http://schemas.microsoft.com/office/drawing/2014/main" id="{5CF9C387-C6A1-44B6-B023-D46FF2DF195D}"/>
              </a:ext>
            </a:extLst>
          </p:cNvPr>
          <p:cNvPicPr>
            <a:picLocks noGrp="1" noChangeAspect="1"/>
          </p:cNvPicPr>
          <p:nvPr>
            <p:ph type="pic" sz="quarter" idx="20"/>
          </p:nvPr>
        </p:nvPicPr>
        <p:blipFill>
          <a:blip r:embed="rId6"/>
          <a:srcRect t="85" b="85"/>
          <a:stretch>
            <a:fillRect/>
          </a:stretch>
        </p:blipFill>
        <p:spPr>
          <a:prstGeom prst="rect">
            <a:avLst/>
          </a:prstGeom>
        </p:spPr>
      </p:pic>
      <p:sp>
        <p:nvSpPr>
          <p:cNvPr id="4" name="Text Placeholder 3">
            <a:extLst>
              <a:ext uri="{FF2B5EF4-FFF2-40B4-BE49-F238E27FC236}">
                <a16:creationId xmlns:a16="http://schemas.microsoft.com/office/drawing/2014/main" id="{CABC509A-764A-4708-8BB9-9F30A998430D}"/>
              </a:ext>
            </a:extLst>
          </p:cNvPr>
          <p:cNvSpPr>
            <a:spLocks noGrp="1"/>
          </p:cNvSpPr>
          <p:nvPr>
            <p:ph type="body" sz="quarter" idx="10"/>
          </p:nvPr>
        </p:nvSpPr>
        <p:spPr>
          <a:xfrm>
            <a:off x="6366147" y="2425531"/>
            <a:ext cx="5088000" cy="1440000"/>
          </a:xfrm>
        </p:spPr>
        <p:txBody>
          <a:bodyPr/>
          <a:lstStyle/>
          <a:p>
            <a:r>
              <a:rPr lang="en-US" dirty="0"/>
              <a:t>Manager change in MLC’s fixed income strategies</a:t>
            </a:r>
          </a:p>
          <a:p>
            <a:r>
              <a:rPr lang="en-US" sz="2400" dirty="0"/>
              <a:t>August 2019</a:t>
            </a:r>
          </a:p>
          <a:p>
            <a:endParaRPr lang="en-US" dirty="0"/>
          </a:p>
        </p:txBody>
      </p:sp>
      <p:sp>
        <p:nvSpPr>
          <p:cNvPr id="8" name="TextBox 7"/>
          <p:cNvSpPr txBox="1"/>
          <p:nvPr/>
        </p:nvSpPr>
        <p:spPr>
          <a:xfrm>
            <a:off x="6366147" y="6385393"/>
            <a:ext cx="4536504" cy="276985"/>
          </a:xfrm>
          <a:prstGeom prst="rect">
            <a:avLst/>
          </a:prstGeom>
          <a:noFill/>
        </p:spPr>
        <p:txBody>
          <a:bodyPr wrap="square" lIns="91424" tIns="45712" rIns="91424" bIns="45712" rtlCol="0">
            <a:spAutoFit/>
          </a:bodyPr>
          <a:lstStyle/>
          <a:p>
            <a:r>
              <a:rPr lang="en-AU" sz="1200" b="1" dirty="0">
                <a:solidFill>
                  <a:schemeClr val="bg1"/>
                </a:solidFill>
              </a:rPr>
              <a:t>This material is not for circulation to retail investors.</a:t>
            </a:r>
            <a:endParaRPr lang="en-AU" b="1" dirty="0">
              <a:solidFill>
                <a:schemeClr val="bg1"/>
              </a:solidFill>
            </a:endParaRPr>
          </a:p>
        </p:txBody>
      </p:sp>
      <p:sp>
        <p:nvSpPr>
          <p:cNvPr id="10" name="Text Placeholder 4">
            <a:extLst>
              <a:ext uri="{FF2B5EF4-FFF2-40B4-BE49-F238E27FC236}">
                <a16:creationId xmlns:a16="http://schemas.microsoft.com/office/drawing/2014/main" id="{E0D9FA93-0847-4FEB-99E2-03DC827CE878}"/>
              </a:ext>
            </a:extLst>
          </p:cNvPr>
          <p:cNvSpPr>
            <a:spLocks noGrp="1"/>
          </p:cNvSpPr>
          <p:nvPr>
            <p:ph type="body" sz="quarter" idx="18"/>
          </p:nvPr>
        </p:nvSpPr>
        <p:spPr>
          <a:xfrm>
            <a:off x="1339719" y="1465749"/>
            <a:ext cx="2911735" cy="3924511"/>
          </a:xfrm>
        </p:spPr>
        <p:txBody>
          <a:bodyPr/>
          <a:lstStyle/>
          <a:p>
            <a:endParaRPr lang="en-US" dirty="0"/>
          </a:p>
        </p:txBody>
      </p:sp>
    </p:spTree>
    <p:extLst>
      <p:ext uri="{BB962C8B-B14F-4D97-AF65-F5344CB8AC3E}">
        <p14:creationId xmlns:p14="http://schemas.microsoft.com/office/powerpoint/2010/main" val="747035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5"/>
          </p:nvPr>
        </p:nvSpPr>
        <p:spPr/>
        <p:txBody>
          <a:bodyPr/>
          <a:lstStyle/>
          <a:p>
            <a:pPr>
              <a:defRPr/>
            </a:pPr>
            <a:fld id="{4EEB0A18-7FF8-4D8F-8A15-8A0E43D13946}" type="slidenum">
              <a:rPr smtClean="0"/>
              <a:pPr>
                <a:defRPr/>
              </a:pPr>
              <a:t>2</a:t>
            </a:fld>
            <a:endParaRPr dirty="0"/>
          </a:p>
        </p:txBody>
      </p:sp>
      <p:sp>
        <p:nvSpPr>
          <p:cNvPr id="21507" name="Content Placeholder 3"/>
          <p:cNvSpPr>
            <a:spLocks noGrp="1"/>
          </p:cNvSpPr>
          <p:nvPr>
            <p:ph sz="quarter" idx="12"/>
          </p:nvPr>
        </p:nvSpPr>
        <p:spPr bwMode="auto">
          <a:xfrm>
            <a:off x="678727" y="981183"/>
            <a:ext cx="11304168" cy="5364163"/>
          </a:xfrm>
        </p:spPr>
        <p:txBody>
          <a:bodyPr vert="horz" wrap="square" lIns="0" tIns="45712" rIns="0" bIns="45712" numCol="1" rtlCol="0" anchor="t" anchorCtr="0" compatLnSpc="1">
            <a:prstTxWarp prst="textNoShape">
              <a:avLst/>
            </a:prstTxWarp>
            <a:noAutofit/>
          </a:bodyPr>
          <a:lstStyle/>
          <a:p>
            <a:pPr lvl="1" defTabSz="457119">
              <a:spcBef>
                <a:spcPts val="1000"/>
              </a:spcBef>
            </a:pPr>
            <a:r>
              <a:rPr lang="en-AU" sz="900" dirty="0"/>
              <a:t>This information is provided by MLC Investments Limited (ABN 30 002 641 661 AFSL 230705) (“MLCI”) as Responsible Entity </a:t>
            </a:r>
            <a:r>
              <a:rPr lang="en-AU" sz="900" dirty="0">
                <a:cs typeface="Arial" panose="020B0604020202020204" pitchFamily="34" charset="0"/>
              </a:rPr>
              <a:t>and the operator of MLC MasterKey Investment Service Fundamentals </a:t>
            </a:r>
            <a:r>
              <a:rPr lang="en-AU" sz="900" dirty="0"/>
              <a:t>and NULIS Nominees (Australia) Limited (ABN 80 008 515 633, AFSL 236465) as trustee of the MLC MasterKey and Fundamentals Super and Pension and MLC MasterKey Business Super products which are a part of the MLC Super Fund (ABN 70 732 426 024 (together “MLC” or “we”). We </a:t>
            </a:r>
            <a:r>
              <a:rPr lang="en-AU" sz="900" dirty="0">
                <a:cs typeface="Arial" panose="020B0604020202020204" pitchFamily="34" charset="0"/>
              </a:rPr>
              <a:t>are all members of the NAB group of companies comprised of National Australia Bank Limited (ABN 12 004 044 4397, AFSL 230686) (“NAB”), its related companies, associated entities and any officer, employee, agent, adviser or contractor (“NAB Group”).</a:t>
            </a:r>
            <a:r>
              <a:rPr lang="en-AU" sz="900" dirty="0"/>
              <a:t> An investment in any product offered by a member company of the National Australia Bank group of companies does not represent a deposit with or a liability of the National Australia Bank Limited (ABN 12 004 044 937) or its subsidiaries. NAB does not guarantee or otherwise accept any liability in respect of any financial product referred to in this presentation.</a:t>
            </a:r>
          </a:p>
          <a:p>
            <a:pPr lvl="1" defTabSz="457119">
              <a:spcBef>
                <a:spcPts val="1000"/>
              </a:spcBef>
            </a:pPr>
            <a:r>
              <a:rPr lang="en-AU" sz="900" b="1" dirty="0"/>
              <a:t>This presentation has been prepared for licensed financial advisers only. This document must not be distributed to “retail clients” (as defined in the Corporations Act 2001 (Cth)) or any other persons. This information is directed to and prepared for Australian residents only.</a:t>
            </a:r>
          </a:p>
          <a:p>
            <a:pPr defTabSz="457119"/>
            <a:r>
              <a:rPr lang="en-AU" sz="900" b="0" dirty="0">
                <a:latin typeface="+mn-lt"/>
                <a:cs typeface="Arial" panose="020B0604020202020204" pitchFamily="34" charset="0"/>
              </a:rPr>
              <a:t>Some information contained in this presentation may constitute general advice.</a:t>
            </a:r>
            <a:r>
              <a:rPr lang="en-AU" sz="900" b="0" dirty="0">
                <a:latin typeface="+mn-lt"/>
              </a:rPr>
              <a:t> It has been prepared without taking account of an investor’s objectives, financial situation or needs and because of that an investor should, before acting on the advice, consider the appropriateness of the advice having regard to their personal objectives, financial situation and needs. Investors should obtain a Product Disclosure Statement or other disclosure document relating to any financial product which is issued by MLC, and consider it before making any decision about whether to acquire or continue to hold the product. A copy of the Product Disclosure Statement or other disclosure document is available upon request by phoning the MLC call centre on 132 652 or on our website at mlc.com.au. </a:t>
            </a:r>
          </a:p>
          <a:p>
            <a:pPr defTabSz="457119"/>
            <a:r>
              <a:rPr lang="en-AU" sz="900" b="0" dirty="0">
                <a:latin typeface="+mn-lt"/>
              </a:rPr>
              <a:t>The value of an investment may rise or fall with the changes in the market. Any projection or other forward looking statement (‘Projection’) in this document is provided for information purposes only. Whilst reasonably formed, no representation is made as to the accuracy of any such Projection or that it will be met. Actual events may vary materially.</a:t>
            </a:r>
          </a:p>
          <a:p>
            <a:pPr defTabSz="457119"/>
            <a:r>
              <a:rPr lang="en-AU" sz="900" b="0" dirty="0">
                <a:latin typeface="+mn-lt"/>
              </a:rPr>
              <a:t>The information in this communication is indicative and prepared for information purposes only and does not purport to contain all matters relevant to any particular investment or financial instrument. Any opinions expressed in this communication constitute our judgement at the time of issue. We believe that the information contained in this communication is correct and that any estimates, opinions, conclusions or recommendations are reasonably held or made at the time of compilation. However, no warranty is made as to their accuracy or reliability. The information in this communication is subject to change without notice, and we shall not be under any duty to update or correct it. All statements as to future matters are not guaranteed to be accurate and any statements as to past performance do not represent future performance. We may rely on third parties to provide certain information. We are not responsible for its accuracy or liable for any loss arising from person relying on information provided by third parties. Subject to any terms implied by law and which cannot be excluded, we shall not be liable for any errors, omissions, defects or misrepresentations in this communication (including by reasons of negligence, negligent misstatement or otherwise) or for any loss or damage (whether direct or indirect) suffered by persons who use or rely on the communication.</a:t>
            </a:r>
          </a:p>
          <a:p>
            <a:pPr defTabSz="457119"/>
            <a:r>
              <a:rPr lang="en-AU" sz="900" b="0" dirty="0">
                <a:latin typeface="+mn-lt"/>
              </a:rPr>
              <a:t>While MLC has taken all reasonable care in producing this communication, subsequent changes in circumstances may occur and impact on its accuracy. The investment managers are current as at the date this communication was prepared. Investment managers are regularly reviewed and may be appointed or removed at any time without prior notice to you.</a:t>
            </a:r>
          </a:p>
          <a:p>
            <a:pPr defTabSz="457119"/>
            <a:r>
              <a:rPr lang="en-AU" sz="900" b="0" dirty="0">
                <a:latin typeface="+mn-lt"/>
              </a:rPr>
              <a:t>The following funds are affected by the changes to the fixed income strategy.  These funds appear on MLC’s platforms, in addition to a number of external platforms:</a:t>
            </a:r>
          </a:p>
          <a:p>
            <a:pPr defTabSz="457119"/>
            <a:r>
              <a:rPr lang="en-US" sz="900" b="0" dirty="0">
                <a:latin typeface="+mn-lt"/>
              </a:rPr>
              <a:t>MLC Wholesale Horizon 1 Bond Portfolio				MLC Horizon 1 Bond Portfolio			MySuper						</a:t>
            </a:r>
            <a:endParaRPr lang="en-US" sz="900" b="0" dirty="0">
              <a:solidFill>
                <a:srgbClr val="FF0000"/>
              </a:solidFill>
              <a:latin typeface="+mn-lt"/>
            </a:endParaRPr>
          </a:p>
          <a:p>
            <a:pPr marL="15872" indent="-15872">
              <a:spcAft>
                <a:spcPct val="0"/>
              </a:spcAft>
            </a:pPr>
            <a:r>
              <a:rPr lang="en-US" sz="900" b="0" dirty="0">
                <a:latin typeface="+mn-lt"/>
              </a:rPr>
              <a:t>MLC Wholesale Horizon 2 Income Portfolio		MLC Horizon 2 Capital Stable Portfolio 	MLC Horizon 2 Income Portfolio		</a:t>
            </a:r>
            <a:endParaRPr lang="en-US" sz="900" b="0" dirty="0">
              <a:solidFill>
                <a:srgbClr val="FF0000"/>
              </a:solidFill>
              <a:latin typeface="+mn-lt"/>
            </a:endParaRPr>
          </a:p>
          <a:p>
            <a:pPr marL="15872" indent="-15872">
              <a:spcAft>
                <a:spcPct val="0"/>
              </a:spcAft>
            </a:pPr>
            <a:r>
              <a:rPr lang="en-US" sz="900" b="0" dirty="0">
                <a:latin typeface="+mn-lt"/>
              </a:rPr>
              <a:t>MLC Wholesale Horizon 3 Conservative Growth Portfolio 	MLC Horizon 3 Conservative Growth Portfolio				</a:t>
            </a:r>
            <a:endParaRPr lang="en-US" sz="900" b="0" dirty="0">
              <a:solidFill>
                <a:srgbClr val="FF0000"/>
              </a:solidFill>
              <a:latin typeface="+mn-lt"/>
            </a:endParaRPr>
          </a:p>
          <a:p>
            <a:pPr marL="15872" indent="-15872">
              <a:spcAft>
                <a:spcPct val="0"/>
              </a:spcAft>
            </a:pPr>
            <a:r>
              <a:rPr lang="en-US" sz="900" b="0" dirty="0">
                <a:latin typeface="+mn-lt"/>
              </a:rPr>
              <a:t>MLC Wholesale Horizon 4 Balanced Portfolio		MLC Horizon 4 Balanced Portfolio	</a:t>
            </a:r>
            <a:r>
              <a:rPr lang="en-AU" sz="900" b="0" dirty="0">
                <a:latin typeface="+mn-lt"/>
              </a:rPr>
              <a:t>	</a:t>
            </a:r>
            <a:r>
              <a:rPr lang="en-AU" sz="900" b="0" dirty="0">
                <a:solidFill>
                  <a:srgbClr val="FF0000"/>
                </a:solidFill>
                <a:latin typeface="+mn-lt"/>
              </a:rPr>
              <a:t>	</a:t>
            </a:r>
            <a:r>
              <a:rPr lang="en-AU" sz="900" b="0" dirty="0">
                <a:latin typeface="+mn-lt"/>
              </a:rPr>
              <a:t> </a:t>
            </a:r>
            <a:r>
              <a:rPr lang="en-US" sz="900" b="0" dirty="0">
                <a:latin typeface="+mn-lt"/>
              </a:rPr>
              <a:t>			</a:t>
            </a:r>
          </a:p>
          <a:p>
            <a:pPr marL="15872" indent="-15872">
              <a:spcAft>
                <a:spcPct val="0"/>
              </a:spcAft>
            </a:pPr>
            <a:r>
              <a:rPr lang="en-US" sz="900" b="0" dirty="0">
                <a:latin typeface="+mn-lt"/>
              </a:rPr>
              <a:t>MLC Wholesale Horizon 5 Growth Portfolio		MLC Horizon 5 Growth Portfolio		</a:t>
            </a:r>
            <a:endParaRPr lang="en-US" sz="900" b="0" dirty="0">
              <a:solidFill>
                <a:srgbClr val="FF0000"/>
              </a:solidFill>
              <a:latin typeface="+mn-lt"/>
            </a:endParaRPr>
          </a:p>
          <a:p>
            <a:pPr marL="15872" indent="-15872">
              <a:spcAft>
                <a:spcPct val="0"/>
              </a:spcAft>
            </a:pPr>
            <a:r>
              <a:rPr lang="en-US" sz="900" b="0" dirty="0">
                <a:latin typeface="+mn-lt"/>
              </a:rPr>
              <a:t>MLC Wholesale Diversified Debt Fund		MLC Diversified Debt Fund	</a:t>
            </a:r>
          </a:p>
          <a:p>
            <a:pPr defTabSz="457119"/>
            <a:endParaRPr lang="en-AU" sz="900" b="0" dirty="0">
              <a:latin typeface="+mn-lt"/>
            </a:endParaRPr>
          </a:p>
          <a:p>
            <a:pPr defTabSz="457119"/>
            <a:endParaRPr lang="en-AU" sz="900" b="0" dirty="0">
              <a:latin typeface="+mn-lt"/>
            </a:endParaRPr>
          </a:p>
        </p:txBody>
      </p:sp>
      <p:sp>
        <p:nvSpPr>
          <p:cNvPr id="10" name="Text Placeholder 4"/>
          <p:cNvSpPr>
            <a:spLocks noGrp="1"/>
          </p:cNvSpPr>
          <p:nvPr>
            <p:ph type="body" sz="quarter" idx="13"/>
          </p:nvPr>
        </p:nvSpPr>
        <p:spPr>
          <a:xfrm>
            <a:off x="676610" y="549278"/>
            <a:ext cx="8773583" cy="358775"/>
          </a:xfrm>
        </p:spPr>
        <p:txBody>
          <a:bodyPr wrap="square" numCol="1" anchorCtr="0" compatLnSpc="1">
            <a:prstTxWarp prst="textNoShape">
              <a:avLst/>
            </a:prstTxWarp>
          </a:bodyPr>
          <a:lstStyle/>
          <a:p>
            <a:pPr>
              <a:lnSpc>
                <a:spcPct val="100000"/>
              </a:lnSpc>
              <a:spcAft>
                <a:spcPct val="0"/>
              </a:spcAft>
              <a:defRPr/>
            </a:pPr>
            <a:r>
              <a:rPr lang="en-AU" dirty="0">
                <a:solidFill>
                  <a:schemeClr val="accent3"/>
                </a:solidFill>
                <a:ea typeface="+mn-ea"/>
                <a:cs typeface="+mn-cs"/>
              </a:rPr>
              <a:t>Important information</a:t>
            </a:r>
          </a:p>
        </p:txBody>
      </p:sp>
      <p:sp>
        <p:nvSpPr>
          <p:cNvPr id="5" name="Footer Placeholder 3"/>
          <p:cNvSpPr>
            <a:spLocks noGrp="1"/>
          </p:cNvSpPr>
          <p:nvPr>
            <p:ph type="ftr" sz="quarter" idx="4294967295"/>
          </p:nvPr>
        </p:nvSpPr>
        <p:spPr>
          <a:xfrm>
            <a:off x="3637368" y="6587408"/>
            <a:ext cx="7752267" cy="216000"/>
          </a:xfrm>
          <a:prstGeom prst="rect">
            <a:avLst/>
          </a:prstGeom>
        </p:spPr>
        <p:txBody>
          <a:bodyPr/>
          <a:lstStyle/>
          <a:p>
            <a:r>
              <a:rPr lang="en-AU" sz="1000" dirty="0">
                <a:solidFill>
                  <a:srgbClr val="000000"/>
                </a:solidFill>
              </a:rPr>
              <a:t>THIS MATERIAL IS NOT FOR CIRCULATION TO RETAIL INVESTORS.</a:t>
            </a:r>
          </a:p>
        </p:txBody>
      </p:sp>
    </p:spTree>
    <p:extLst>
      <p:ext uri="{BB962C8B-B14F-4D97-AF65-F5344CB8AC3E}">
        <p14:creationId xmlns:p14="http://schemas.microsoft.com/office/powerpoint/2010/main" val="1704386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sz="quarter" idx="12"/>
          </p:nvPr>
        </p:nvSpPr>
        <p:spPr bwMode="auto">
          <a:xfrm>
            <a:off x="742953" y="1316577"/>
            <a:ext cx="10752667" cy="4321175"/>
          </a:xfrm>
        </p:spPr>
        <p:txBody>
          <a:bodyPr wrap="square" numCol="1" anchor="t" anchorCtr="0" compatLnSpc="1">
            <a:prstTxWarp prst="textNoShape">
              <a:avLst/>
            </a:prstTxWarp>
            <a:noAutofit/>
          </a:bodyPr>
          <a:lstStyle/>
          <a:p>
            <a:pPr marL="285750" indent="-285750">
              <a:buClr>
                <a:schemeClr val="accent3"/>
              </a:buClr>
              <a:buFont typeface="Arial" pitchFamily="34" charset="0"/>
              <a:buChar char="•"/>
              <a:defRPr/>
            </a:pPr>
            <a:r>
              <a:rPr b="0" spc="-20" dirty="0">
                <a:solidFill>
                  <a:schemeClr val="tx1"/>
                </a:solidFill>
              </a:rPr>
              <a:t>We’ve </a:t>
            </a:r>
            <a:r>
              <a:rPr b="0" spc="-20" dirty="0"/>
              <a:t>appointed </a:t>
            </a:r>
            <a:r>
              <a:rPr lang="en-AU" b="0" spc="-20" dirty="0"/>
              <a:t>Oaktree Capital Management, L.P. (Oaktree)</a:t>
            </a:r>
            <a:r>
              <a:rPr b="0" spc="-20" dirty="0"/>
              <a:t> to manage part of our global high yield bonds and loans allocation.</a:t>
            </a:r>
            <a:r>
              <a:rPr lang="en-AU" b="0" spc="-20" dirty="0"/>
              <a:t>  This will be funded by a reduced allocation to Shenkman Capital  Management, Inc. (Shenkman Capital).</a:t>
            </a:r>
            <a:endParaRPr b="0" spc="-20" dirty="0"/>
          </a:p>
          <a:p>
            <a:pPr marL="285750" indent="-285750">
              <a:buClr>
                <a:schemeClr val="accent3"/>
              </a:buClr>
              <a:buFont typeface="Arial" pitchFamily="34" charset="0"/>
              <a:buChar char="•"/>
              <a:defRPr/>
            </a:pPr>
            <a:r>
              <a:rPr lang="en-AU" b="0" spc="-20" dirty="0"/>
              <a:t>Oaktree was previously </a:t>
            </a:r>
            <a:r>
              <a:rPr b="0" spc="-20" dirty="0"/>
              <a:t>our </a:t>
            </a:r>
            <a:r>
              <a:rPr lang="en-AU" b="0" spc="-20" dirty="0"/>
              <a:t>United States </a:t>
            </a:r>
            <a:r>
              <a:rPr b="0" spc="-20" dirty="0"/>
              <a:t>high yield loans manager </a:t>
            </a:r>
            <a:r>
              <a:rPr lang="en-AU" b="0" spc="-20" dirty="0"/>
              <a:t>between </a:t>
            </a:r>
            <a:r>
              <a:rPr b="0" spc="-20" dirty="0"/>
              <a:t>2005</a:t>
            </a:r>
            <a:r>
              <a:rPr lang="en-AU" b="0" spc="-20" dirty="0"/>
              <a:t> to 2017</a:t>
            </a:r>
            <a:r>
              <a:rPr b="0" spc="-20" dirty="0"/>
              <a:t>. </a:t>
            </a:r>
            <a:r>
              <a:rPr lang="en-AU" b="0" spc="-20" dirty="0"/>
              <a:t>We removed Oaktree in 2017 because we </a:t>
            </a:r>
            <a:r>
              <a:rPr b="0" spc="-20" dirty="0"/>
              <a:t>were looking for a broader global strategy</a:t>
            </a:r>
            <a:r>
              <a:rPr lang="en-AU" b="0" spc="-20" dirty="0"/>
              <a:t>.  </a:t>
            </a:r>
          </a:p>
          <a:p>
            <a:pPr marL="285750" indent="-285750">
              <a:buClr>
                <a:schemeClr val="accent3"/>
              </a:buClr>
              <a:buFont typeface="Arial" pitchFamily="34" charset="0"/>
              <a:buChar char="•"/>
              <a:defRPr/>
            </a:pPr>
            <a:r>
              <a:rPr lang="en-AU" b="0" spc="-20" dirty="0"/>
              <a:t>Oaktree has now developed a global, multi-sector strategy which will </a:t>
            </a:r>
            <a:r>
              <a:rPr lang="en-AU" b="0" dirty="0"/>
              <a:t>complement our existing high yield managers. Oaktree’s capabilities </a:t>
            </a:r>
            <a:r>
              <a:rPr lang="en-AU" b="0" spc="-20" dirty="0"/>
              <a:t>provides </a:t>
            </a:r>
            <a:r>
              <a:rPr b="0" spc="-20" dirty="0"/>
              <a:t>us</a:t>
            </a:r>
            <a:r>
              <a:rPr lang="en-AU" b="0" spc="-20" dirty="0"/>
              <a:t> with greater scope to add value and manage credit risks. </a:t>
            </a:r>
            <a:endParaRPr lang="en-AU" b="0" dirty="0"/>
          </a:p>
          <a:p>
            <a:pPr marL="285750" indent="-285750">
              <a:buClr>
                <a:schemeClr val="accent3"/>
              </a:buClr>
              <a:buFont typeface="Arial" pitchFamily="34" charset="0"/>
              <a:buChar char="•"/>
              <a:defRPr/>
            </a:pPr>
            <a:endParaRPr lang="en-AU" dirty="0"/>
          </a:p>
          <a:p>
            <a:pPr>
              <a:spcBef>
                <a:spcPts val="600"/>
              </a:spcBef>
              <a:buClr>
                <a:schemeClr val="accent3"/>
              </a:buClr>
              <a:defRPr/>
            </a:pPr>
            <a:r>
              <a:rPr lang="en-AU" sz="2800" dirty="0">
                <a:solidFill>
                  <a:srgbClr val="D86018"/>
                </a:solidFill>
                <a:latin typeface="NAB Script" pitchFamily="66" charset="0"/>
                <a:ea typeface="+mj-ea"/>
                <a:cs typeface="Arial" pitchFamily="34" charset="0"/>
              </a:rPr>
              <a:t>Which funds are affected?</a:t>
            </a:r>
            <a:endParaRPr lang="en-AU" sz="2000" dirty="0">
              <a:solidFill>
                <a:schemeClr val="accent3"/>
              </a:solidFill>
              <a:cs typeface="Arial" charset="0"/>
            </a:endParaRPr>
          </a:p>
          <a:p>
            <a:pPr marL="285750" indent="-285750">
              <a:buClr>
                <a:schemeClr val="accent3"/>
              </a:buClr>
              <a:buFont typeface="Arial" pitchFamily="34" charset="0"/>
              <a:buChar char="•"/>
              <a:defRPr/>
            </a:pPr>
            <a:r>
              <a:rPr lang="en-AU" b="0" spc="-20" dirty="0"/>
              <a:t>MLC Diversified Debt Fund</a:t>
            </a:r>
          </a:p>
          <a:p>
            <a:pPr marL="285750" indent="-285750">
              <a:buClr>
                <a:schemeClr val="accent3"/>
              </a:buClr>
              <a:buFont typeface="Arial" pitchFamily="34" charset="0"/>
              <a:buChar char="•"/>
              <a:defRPr/>
            </a:pPr>
            <a:r>
              <a:rPr lang="en-AU" b="0" spc="-20" dirty="0"/>
              <a:t>MLC Horizon portfolios 1 to 5, and</a:t>
            </a:r>
          </a:p>
          <a:p>
            <a:pPr marL="285750" indent="-285750">
              <a:buClr>
                <a:schemeClr val="accent3"/>
              </a:buClr>
              <a:buFont typeface="Arial" pitchFamily="34" charset="0"/>
              <a:buChar char="•"/>
              <a:defRPr/>
            </a:pPr>
            <a:r>
              <a:rPr lang="en-AU" b="0" spc="-20" dirty="0"/>
              <a:t>MySuper.</a:t>
            </a:r>
          </a:p>
          <a:p>
            <a:pPr marL="285750" indent="-285750">
              <a:buClr>
                <a:schemeClr val="accent3"/>
              </a:buClr>
              <a:buFont typeface="Arial" pitchFamily="34" charset="0"/>
              <a:buChar char="•"/>
              <a:defRPr/>
            </a:pPr>
            <a:endParaRPr lang="en-AU" dirty="0"/>
          </a:p>
          <a:p>
            <a:pPr marL="285750" indent="-285750">
              <a:buFont typeface="Arial" pitchFamily="34" charset="0"/>
              <a:buChar char="•"/>
              <a:defRPr/>
            </a:pPr>
            <a:endParaRPr spc="-20" dirty="0">
              <a:solidFill>
                <a:schemeClr val="tx1"/>
              </a:solidFill>
            </a:endParaRPr>
          </a:p>
        </p:txBody>
      </p:sp>
      <p:sp>
        <p:nvSpPr>
          <p:cNvPr id="3" name="Text Placeholder 2"/>
          <p:cNvSpPr>
            <a:spLocks noGrp="1"/>
          </p:cNvSpPr>
          <p:nvPr>
            <p:ph type="body" sz="quarter" idx="13"/>
          </p:nvPr>
        </p:nvSpPr>
        <p:spPr/>
        <p:txBody>
          <a:bodyPr wrap="square" numCol="1" anchorCtr="0" compatLnSpc="1">
            <a:prstTxWarp prst="textNoShape">
              <a:avLst/>
            </a:prstTxWarp>
          </a:bodyPr>
          <a:lstStyle/>
          <a:p>
            <a:pPr marL="0" indent="0">
              <a:spcAft>
                <a:spcPct val="0"/>
              </a:spcAft>
              <a:buFont typeface="Arial" pitchFamily="34" charset="0"/>
              <a:buNone/>
              <a:defRPr/>
            </a:pPr>
            <a:r>
              <a:rPr lang="en-AU" dirty="0">
                <a:solidFill>
                  <a:srgbClr val="D86018"/>
                </a:solidFill>
              </a:rPr>
              <a:t>What’s changed?</a:t>
            </a:r>
          </a:p>
        </p:txBody>
      </p:sp>
      <p:sp>
        <p:nvSpPr>
          <p:cNvPr id="4" name="Slide Number Placeholder 3"/>
          <p:cNvSpPr>
            <a:spLocks noGrp="1"/>
          </p:cNvSpPr>
          <p:nvPr>
            <p:ph type="sldNum" sz="quarter" idx="15"/>
          </p:nvPr>
        </p:nvSpPr>
        <p:spPr/>
        <p:txBody>
          <a:bodyPr/>
          <a:lstStyle/>
          <a:p>
            <a:pPr>
              <a:defRPr/>
            </a:pPr>
            <a:fld id="{36EA6ED1-EA25-4849-B49E-27F1955AAC1E}" type="slidenum">
              <a:rPr smtClean="0"/>
              <a:pPr>
                <a:defRPr/>
              </a:pPr>
              <a:t>3</a:t>
            </a:fld>
            <a:endParaRPr dirty="0"/>
          </a:p>
        </p:txBody>
      </p:sp>
    </p:spTree>
    <p:extLst>
      <p:ext uri="{BB962C8B-B14F-4D97-AF65-F5344CB8AC3E}">
        <p14:creationId xmlns:p14="http://schemas.microsoft.com/office/powerpoint/2010/main" val="3262816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sz="quarter" idx="12"/>
          </p:nvPr>
        </p:nvSpPr>
        <p:spPr>
          <a:xfrm>
            <a:off x="764218" y="1272307"/>
            <a:ext cx="10752667" cy="4321175"/>
          </a:xfrm>
        </p:spPr>
        <p:txBody>
          <a:bodyPr>
            <a:noAutofit/>
          </a:bodyPr>
          <a:lstStyle/>
          <a:p>
            <a:pPr marL="285750" indent="-285750">
              <a:buClr>
                <a:srgbClr val="D8601A"/>
              </a:buClr>
              <a:buFont typeface="Arial" pitchFamily="34" charset="0"/>
              <a:buChar char="•"/>
            </a:pPr>
            <a:r>
              <a:rPr lang="en-AU" b="0" dirty="0"/>
              <a:t>We actively manage our portfolios and evolve them as the investment environment changes and opportunities arise. </a:t>
            </a:r>
          </a:p>
          <a:p>
            <a:pPr marL="285750" indent="-285750">
              <a:buClr>
                <a:srgbClr val="D8601A"/>
              </a:buClr>
              <a:buFont typeface="Arial" pitchFamily="34" charset="0"/>
              <a:buChar char="•"/>
            </a:pPr>
            <a:r>
              <a:rPr lang="en-AU" b="0" dirty="0"/>
              <a:t>Oaktree’s new portfolio gives us access to a greater diversity of investments (eg countries and securities). This will help improve the return potential of our fixed income strategies. Prior to Oaktree’s appointment, our high yield strategies were concentrated mainly in high yield loans in the United States. </a:t>
            </a:r>
          </a:p>
          <a:p>
            <a:pPr marL="285750" indent="-285750">
              <a:buClr>
                <a:srgbClr val="D8601A"/>
              </a:buClr>
              <a:buFont typeface="Arial" pitchFamily="34" charset="0"/>
              <a:buChar char="•"/>
            </a:pPr>
            <a:r>
              <a:rPr lang="en-AU" b="0" dirty="0"/>
              <a:t>Oaktree </a:t>
            </a:r>
            <a:r>
              <a:rPr lang="en-AU" b="0" spc="-20" dirty="0"/>
              <a:t>invests in high yield loans and bonds in developed markets (US and Europe) and emerging markets (Asia, Latin America, Eastern Europe). Oaktree also invests in real estate debt, convertibles and corporate structured securities. </a:t>
            </a:r>
          </a:p>
          <a:p>
            <a:pPr marL="285750" indent="-285750">
              <a:buClr>
                <a:srgbClr val="D8601A"/>
              </a:buClr>
              <a:buFont typeface="Arial" pitchFamily="34" charset="0"/>
              <a:buChar char="•"/>
            </a:pPr>
            <a:r>
              <a:rPr lang="en-AU" b="0" dirty="0"/>
              <a:t>We have strong conviction in the robustness of Oaktree’s investment style and credit selection process. Oaktree’s defensive investment philosophy provides our portfolios with downside protection. The manager has a highly skilled and stable investment team that has delivered a strong track record in managing global high yield fixed income. </a:t>
            </a:r>
          </a:p>
          <a:p>
            <a:pPr marL="285750" indent="-285750">
              <a:buClr>
                <a:srgbClr val="D8601A"/>
              </a:buClr>
              <a:buFont typeface="Arial" pitchFamily="34" charset="0"/>
              <a:buChar char="•"/>
            </a:pPr>
            <a:endParaRPr lang="en-AU" dirty="0"/>
          </a:p>
          <a:p>
            <a:pPr marL="285750" indent="-285750">
              <a:buClr>
                <a:srgbClr val="D8601A"/>
              </a:buClr>
              <a:buFont typeface="Arial" pitchFamily="34" charset="0"/>
              <a:buChar char="•"/>
            </a:pPr>
            <a:endParaRPr lang="en-AU" dirty="0"/>
          </a:p>
          <a:p>
            <a:pPr>
              <a:buClr>
                <a:srgbClr val="D8601A"/>
              </a:buClr>
            </a:pPr>
            <a:endParaRPr lang="en-AU" dirty="0"/>
          </a:p>
          <a:p>
            <a:pPr>
              <a:buClr>
                <a:srgbClr val="D8601A"/>
              </a:buClr>
            </a:pPr>
            <a:endParaRPr lang="en-AU" dirty="0"/>
          </a:p>
          <a:p>
            <a:pPr>
              <a:buClr>
                <a:srgbClr val="D8601A"/>
              </a:buClr>
            </a:pPr>
            <a:endParaRPr lang="en-AU" dirty="0"/>
          </a:p>
        </p:txBody>
      </p:sp>
      <p:sp>
        <p:nvSpPr>
          <p:cNvPr id="3" name="Text Placeholder 2"/>
          <p:cNvSpPr>
            <a:spLocks noGrp="1"/>
          </p:cNvSpPr>
          <p:nvPr>
            <p:ph type="body" sz="quarter" idx="13"/>
          </p:nvPr>
        </p:nvSpPr>
        <p:spPr/>
        <p:txBody>
          <a:bodyPr/>
          <a:lstStyle/>
          <a:p>
            <a:r>
              <a:rPr lang="en-AU" dirty="0">
                <a:solidFill>
                  <a:srgbClr val="D86018"/>
                </a:solidFill>
              </a:rPr>
              <a:t>Why we’re making these changes </a:t>
            </a:r>
          </a:p>
        </p:txBody>
      </p:sp>
      <p:sp>
        <p:nvSpPr>
          <p:cNvPr id="4" name="Slide Number Placeholder 3"/>
          <p:cNvSpPr>
            <a:spLocks noGrp="1"/>
          </p:cNvSpPr>
          <p:nvPr>
            <p:ph type="sldNum" sz="quarter" idx="15"/>
          </p:nvPr>
        </p:nvSpPr>
        <p:spPr/>
        <p:txBody>
          <a:bodyPr/>
          <a:lstStyle/>
          <a:p>
            <a:fld id="{B88C05E8-DB8B-463A-A0A3-BD46E0E667CD}" type="slidenum">
              <a:rPr lang="en-AU" smtClean="0"/>
              <a:pPr/>
              <a:t>4</a:t>
            </a:fld>
            <a:endParaRPr lang="en-AU" dirty="0"/>
          </a:p>
        </p:txBody>
      </p:sp>
    </p:spTree>
    <p:extLst>
      <p:ext uri="{BB962C8B-B14F-4D97-AF65-F5344CB8AC3E}">
        <p14:creationId xmlns:p14="http://schemas.microsoft.com/office/powerpoint/2010/main" val="2844938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sz="quarter" idx="12"/>
          </p:nvPr>
        </p:nvSpPr>
        <p:spPr bwMode="auto">
          <a:xfrm>
            <a:off x="742953" y="1384817"/>
            <a:ext cx="10752667" cy="4321175"/>
          </a:xfrm>
        </p:spPr>
        <p:txBody>
          <a:bodyPr wrap="square" numCol="1" anchor="t" anchorCtr="0" compatLnSpc="1">
            <a:prstTxWarp prst="textNoShape">
              <a:avLst/>
            </a:prstTxWarp>
            <a:noAutofit/>
          </a:bodyPr>
          <a:lstStyle/>
          <a:p>
            <a:pPr marL="285750" indent="-285750">
              <a:buClr>
                <a:schemeClr val="accent3"/>
              </a:buClr>
              <a:buFont typeface="Arial" pitchFamily="34" charset="0"/>
              <a:buChar char="•"/>
              <a:defRPr/>
            </a:pPr>
            <a:endParaRPr lang="en-AU" spc="-20" dirty="0"/>
          </a:p>
          <a:p>
            <a:pPr marL="285750" indent="-285750">
              <a:buClr>
                <a:srgbClr val="D8601A"/>
              </a:buClr>
              <a:buFont typeface="Arial" pitchFamily="34" charset="0"/>
              <a:buChar char="•"/>
            </a:pPr>
            <a:r>
              <a:rPr lang="en-AU" sz="2000" b="0" dirty="0"/>
              <a:t>We expect improved return potential for our fixed income portfolios without a material change to their risk profile. This is due to </a:t>
            </a:r>
            <a:r>
              <a:rPr lang="en-AU" sz="2000" b="0" dirty="0">
                <a:solidFill>
                  <a:srgbClr val="D86018"/>
                </a:solidFill>
              </a:rPr>
              <a:t>greater access </a:t>
            </a:r>
            <a:r>
              <a:rPr lang="en-AU" sz="2000" b="0" dirty="0"/>
              <a:t>to high yield investments across </a:t>
            </a:r>
            <a:r>
              <a:rPr lang="en-AU" sz="2000" b="0" dirty="0">
                <a:solidFill>
                  <a:srgbClr val="D86018"/>
                </a:solidFill>
              </a:rPr>
              <a:t>regions and countries</a:t>
            </a:r>
            <a:r>
              <a:rPr lang="en-AU" sz="2000" b="0" dirty="0">
                <a:solidFill>
                  <a:schemeClr val="bg2"/>
                </a:solidFill>
              </a:rPr>
              <a:t>. </a:t>
            </a:r>
          </a:p>
          <a:p>
            <a:pPr marL="285750" indent="-285750">
              <a:buClr>
                <a:srgbClr val="D8601A"/>
              </a:buClr>
              <a:buFont typeface="Arial" pitchFamily="34" charset="0"/>
              <a:buChar char="•"/>
            </a:pPr>
            <a:r>
              <a:rPr lang="en-AU" sz="2000" b="0" dirty="0"/>
              <a:t>There is no increase in the investment management fees.</a:t>
            </a:r>
          </a:p>
          <a:p>
            <a:pPr marL="285750" indent="-285750">
              <a:buClr>
                <a:schemeClr val="accent3"/>
              </a:buClr>
              <a:buFont typeface="Arial" pitchFamily="34" charset="0"/>
              <a:buChar char="•"/>
              <a:defRPr/>
            </a:pPr>
            <a:endParaRPr lang="en-AU" spc="-20" dirty="0">
              <a:solidFill>
                <a:schemeClr val="tx1"/>
              </a:solidFill>
            </a:endParaRPr>
          </a:p>
          <a:p>
            <a:pPr marL="285750" indent="-285750">
              <a:buFont typeface="Arial" pitchFamily="34" charset="0"/>
              <a:buChar char="•"/>
              <a:defRPr/>
            </a:pPr>
            <a:endParaRPr spc="-20" dirty="0">
              <a:solidFill>
                <a:schemeClr val="tx1"/>
              </a:solidFill>
            </a:endParaRPr>
          </a:p>
        </p:txBody>
      </p:sp>
      <p:sp>
        <p:nvSpPr>
          <p:cNvPr id="3" name="Text Placeholder 2"/>
          <p:cNvSpPr>
            <a:spLocks noGrp="1"/>
          </p:cNvSpPr>
          <p:nvPr>
            <p:ph type="body" sz="quarter" idx="13"/>
          </p:nvPr>
        </p:nvSpPr>
        <p:spPr/>
        <p:txBody>
          <a:bodyPr wrap="square" numCol="1" anchorCtr="0" compatLnSpc="1">
            <a:prstTxWarp prst="textNoShape">
              <a:avLst/>
            </a:prstTxWarp>
          </a:bodyPr>
          <a:lstStyle/>
          <a:p>
            <a:pPr marL="0" indent="0">
              <a:spcAft>
                <a:spcPct val="0"/>
              </a:spcAft>
              <a:buFont typeface="Arial" pitchFamily="34" charset="0"/>
              <a:buNone/>
              <a:defRPr/>
            </a:pPr>
            <a:r>
              <a:rPr lang="en-AU" dirty="0">
                <a:solidFill>
                  <a:srgbClr val="D86018"/>
                </a:solidFill>
              </a:rPr>
              <a:t>How may clients benefit? </a:t>
            </a:r>
          </a:p>
        </p:txBody>
      </p:sp>
      <p:sp>
        <p:nvSpPr>
          <p:cNvPr id="4" name="Slide Number Placeholder 3"/>
          <p:cNvSpPr>
            <a:spLocks noGrp="1"/>
          </p:cNvSpPr>
          <p:nvPr>
            <p:ph type="sldNum" sz="quarter" idx="15"/>
          </p:nvPr>
        </p:nvSpPr>
        <p:spPr/>
        <p:txBody>
          <a:bodyPr/>
          <a:lstStyle/>
          <a:p>
            <a:pPr>
              <a:defRPr/>
            </a:pPr>
            <a:fld id="{36EA6ED1-EA25-4849-B49E-27F1955AAC1E}" type="slidenum">
              <a:rPr smtClean="0"/>
              <a:pPr>
                <a:defRPr/>
              </a:pPr>
              <a:t>5</a:t>
            </a:fld>
            <a:endParaRPr dirty="0"/>
          </a:p>
        </p:txBody>
      </p:sp>
    </p:spTree>
    <p:extLst>
      <p:ext uri="{BB962C8B-B14F-4D97-AF65-F5344CB8AC3E}">
        <p14:creationId xmlns:p14="http://schemas.microsoft.com/office/powerpoint/2010/main" val="4068088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2"/>
          </p:nvPr>
        </p:nvSpPr>
        <p:spPr>
          <a:xfrm>
            <a:off x="595423" y="1063519"/>
            <a:ext cx="5789077" cy="4321175"/>
          </a:xfrm>
        </p:spPr>
        <p:txBody>
          <a:bodyPr>
            <a:noAutofit/>
          </a:bodyPr>
          <a:lstStyle/>
          <a:p>
            <a:pPr marL="285750" indent="-285750">
              <a:buClr>
                <a:srgbClr val="D8601A"/>
              </a:buClr>
              <a:buFont typeface="Arial" pitchFamily="34" charset="0"/>
              <a:buChar char="•"/>
            </a:pPr>
            <a:r>
              <a:rPr lang="en-AU" sz="1600" b="0" dirty="0"/>
              <a:t>Oaktree is a specialist fixed income manager appointed to manage our global high yield fixed income in July 2019.  </a:t>
            </a:r>
          </a:p>
          <a:p>
            <a:pPr marL="285750" indent="-285750">
              <a:buClr>
                <a:srgbClr val="D8601A"/>
              </a:buClr>
              <a:buFont typeface="Arial" pitchFamily="34" charset="0"/>
              <a:buChar char="•"/>
            </a:pPr>
            <a:r>
              <a:rPr lang="en-AU" sz="1600" b="0" dirty="0"/>
              <a:t>The company was formed in 1995 in Los Angeles by a group of skilled professionals who had been investing together since the mid-1980s. The manager has expertise in global high yield loans and bonds across a broad range of sectors in developed and emerging markets. </a:t>
            </a:r>
          </a:p>
          <a:p>
            <a:pPr marL="285750" indent="-285750">
              <a:buClr>
                <a:srgbClr val="D8601A"/>
              </a:buClr>
              <a:buFont typeface="Arial" pitchFamily="34" charset="0"/>
              <a:buChar char="•"/>
            </a:pPr>
            <a:r>
              <a:rPr lang="en-AU" sz="1600" b="0" dirty="0"/>
              <a:t>Oaktree has US$119 billion of assets under management.</a:t>
            </a:r>
          </a:p>
          <a:p>
            <a:pPr marL="285750" indent="-285750">
              <a:buClr>
                <a:srgbClr val="D8601A"/>
              </a:buClr>
              <a:buFont typeface="Arial" pitchFamily="34" charset="0"/>
              <a:buChar char="•"/>
            </a:pPr>
            <a:r>
              <a:rPr lang="en-AU" sz="1600" b="0" dirty="0"/>
              <a:t>Oaktree’s global credit fixed income team employs 14 investment professionals </a:t>
            </a:r>
            <a:r>
              <a:rPr lang="en-US" sz="1600" b="0" dirty="0"/>
              <a:t>with rigorous due diligence supported by approximately 100 credit research analysts</a:t>
            </a:r>
            <a:r>
              <a:rPr lang="en-AU" sz="1600" b="0" dirty="0"/>
              <a:t>. </a:t>
            </a:r>
          </a:p>
          <a:p>
            <a:pPr marL="285750" indent="-285750">
              <a:buClr>
                <a:srgbClr val="D8601A"/>
              </a:buClr>
              <a:buFont typeface="Arial" pitchFamily="34" charset="0"/>
              <a:buChar char="•"/>
            </a:pPr>
            <a:r>
              <a:rPr lang="en-AU" sz="1600" b="0" dirty="0"/>
              <a:t>Oaktree has a strong performance track record of constructing well-diversified, liquid high yield loans and bonds portfolios. </a:t>
            </a:r>
          </a:p>
          <a:p>
            <a:pPr marL="285750" indent="-285750">
              <a:buClr>
                <a:srgbClr val="D8601A"/>
              </a:buClr>
              <a:buFont typeface="Arial" pitchFamily="34" charset="0"/>
              <a:buChar char="•"/>
            </a:pPr>
            <a:r>
              <a:rPr lang="en-AU" sz="1600" b="0" dirty="0"/>
              <a:t>When choosing securities, Oaktree adopts a defensive investment philosophy and applies a bottom-up approach, evaluating relative value and risk-adjusted return potential of the best ideas from each of its asset classes. </a:t>
            </a:r>
          </a:p>
          <a:p>
            <a:pPr>
              <a:buClr>
                <a:srgbClr val="D8601A"/>
              </a:buClr>
            </a:pPr>
            <a:r>
              <a:rPr lang="en-AU" sz="1100" b="0" dirty="0"/>
              <a:t>Information at 31 March 2019.</a:t>
            </a:r>
          </a:p>
          <a:p>
            <a:pPr marL="285750" indent="-285750">
              <a:buClr>
                <a:srgbClr val="D8601A"/>
              </a:buClr>
              <a:buFont typeface="Arial" pitchFamily="34" charset="0"/>
              <a:buChar char="•"/>
            </a:pPr>
            <a:endParaRPr lang="en-AU" sz="1400" b="0" dirty="0"/>
          </a:p>
        </p:txBody>
      </p:sp>
      <p:sp>
        <p:nvSpPr>
          <p:cNvPr id="3" name="Text Placeholder 2"/>
          <p:cNvSpPr>
            <a:spLocks noGrp="1"/>
          </p:cNvSpPr>
          <p:nvPr>
            <p:ph type="body" sz="quarter" idx="13"/>
          </p:nvPr>
        </p:nvSpPr>
        <p:spPr/>
        <p:txBody>
          <a:bodyPr/>
          <a:lstStyle/>
          <a:p>
            <a:r>
              <a:rPr lang="en-AU" dirty="0">
                <a:solidFill>
                  <a:srgbClr val="D86018"/>
                </a:solidFill>
              </a:rPr>
              <a:t>Who is Oaktree? </a:t>
            </a:r>
          </a:p>
        </p:txBody>
      </p:sp>
      <p:sp>
        <p:nvSpPr>
          <p:cNvPr id="4" name="Slide Number Placeholder 3"/>
          <p:cNvSpPr>
            <a:spLocks noGrp="1"/>
          </p:cNvSpPr>
          <p:nvPr>
            <p:ph type="sldNum" sz="quarter" idx="15"/>
          </p:nvPr>
        </p:nvSpPr>
        <p:spPr/>
        <p:txBody>
          <a:bodyPr/>
          <a:lstStyle/>
          <a:p>
            <a:fld id="{3EACEC80-2DA9-47D6-BF0A-26037FE2FE4F}" type="slidenum">
              <a:rPr lang="en-AU" smtClean="0"/>
              <a:pPr/>
              <a:t>6</a:t>
            </a:fld>
            <a:endParaRPr lang="en-AU" dirty="0"/>
          </a:p>
        </p:txBody>
      </p:sp>
      <p:sp>
        <p:nvSpPr>
          <p:cNvPr id="9" name="Content Placeholder 1"/>
          <p:cNvSpPr txBox="1">
            <a:spLocks/>
          </p:cNvSpPr>
          <p:nvPr/>
        </p:nvSpPr>
        <p:spPr>
          <a:xfrm>
            <a:off x="7082367" y="2111375"/>
            <a:ext cx="10752667" cy="4865688"/>
          </a:xfrm>
          <a:prstGeom prst="rect">
            <a:avLst/>
          </a:prstGeom>
        </p:spPr>
        <p:txBody>
          <a:bodyPr lIns="0" tIns="0" rIns="0" bIns="0">
            <a:normAutofit/>
          </a:bodyPr>
          <a:lstStyle>
            <a:lvl1pPr marL="342900" indent="-342900" algn="l" rtl="0" eaLnBrk="0" fontAlgn="base" hangingPunct="0">
              <a:spcBef>
                <a:spcPct val="0"/>
              </a:spcBef>
              <a:spcAft>
                <a:spcPts val="850"/>
              </a:spcAft>
              <a:buFont typeface="Arial" charset="0"/>
              <a:defRPr lang="en-AU" kern="1200" cap="none">
                <a:solidFill>
                  <a:srgbClr val="D86018"/>
                </a:solidFill>
                <a:latin typeface="+mn-lt"/>
                <a:ea typeface="+mn-ea"/>
                <a:cs typeface="+mn-cs"/>
              </a:defRPr>
            </a:lvl1pPr>
            <a:lvl2pPr marL="742950" indent="-285750" algn="l" rtl="0" eaLnBrk="0" fontAlgn="base" hangingPunct="0">
              <a:spcBef>
                <a:spcPct val="0"/>
              </a:spcBef>
              <a:spcAft>
                <a:spcPts val="600"/>
              </a:spcAft>
              <a:buFont typeface="Arial" charset="0"/>
              <a:defRPr lang="en-AU" kern="1200" dirty="0">
                <a:solidFill>
                  <a:schemeClr val="bg2"/>
                </a:solidFill>
                <a:latin typeface="+mn-lt"/>
                <a:ea typeface="+mn-ea"/>
                <a:cs typeface="+mn-cs"/>
              </a:defRPr>
            </a:lvl2pPr>
            <a:lvl3pPr marL="215900" indent="-215900" algn="l" rtl="0" eaLnBrk="0" fontAlgn="base" hangingPunct="0">
              <a:spcBef>
                <a:spcPct val="0"/>
              </a:spcBef>
              <a:spcAft>
                <a:spcPct val="0"/>
              </a:spcAft>
              <a:buClr>
                <a:srgbClr val="D86018"/>
              </a:buClr>
              <a:buFont typeface="Arial" charset="0"/>
              <a:buChar char="•"/>
              <a:defRPr lang="en-AU" kern="1200" dirty="0">
                <a:solidFill>
                  <a:schemeClr val="bg2"/>
                </a:solidFill>
                <a:latin typeface="+mn-lt"/>
                <a:ea typeface="+mn-ea"/>
                <a:cs typeface="+mn-cs"/>
              </a:defRPr>
            </a:lvl3pPr>
            <a:lvl4pPr marL="503238" indent="-287338" algn="l" rtl="0" eaLnBrk="0" fontAlgn="base" hangingPunct="0">
              <a:spcBef>
                <a:spcPct val="0"/>
              </a:spcBef>
              <a:spcAft>
                <a:spcPct val="0"/>
              </a:spcAft>
              <a:buClr>
                <a:srgbClr val="D86018"/>
              </a:buClr>
              <a:buFont typeface="Arial" charset="0"/>
              <a:buChar char="‒"/>
              <a:defRPr lang="en-AU" kern="1200" dirty="0">
                <a:solidFill>
                  <a:schemeClr val="bg2"/>
                </a:solidFill>
                <a:latin typeface="+mn-lt"/>
                <a:ea typeface="+mn-ea"/>
                <a:cs typeface="+mn-cs"/>
              </a:defRPr>
            </a:lvl4pPr>
            <a:lvl5pPr marL="790575" indent="-287338" algn="l" rtl="0" eaLnBrk="0" fontAlgn="base" hangingPunct="0">
              <a:spcBef>
                <a:spcPct val="0"/>
              </a:spcBef>
              <a:spcAft>
                <a:spcPct val="0"/>
              </a:spcAft>
              <a:buFont typeface="Arial" charset="0"/>
              <a:buChar char="‒"/>
              <a:defRPr lang="en-AU" kern="1200" dirty="0">
                <a:solidFill>
                  <a:schemeClr val="bg2"/>
                </a:solidFill>
                <a:latin typeface="+mn-lt"/>
                <a:ea typeface="+mn-ea"/>
                <a:cs typeface="+mn-cs"/>
              </a:defRPr>
            </a:lvl5pPr>
            <a:lvl6pPr marL="803275" indent="-293688" algn="l" defTabSz="914400" rtl="0" eaLnBrk="1" latinLnBrk="0" hangingPunct="1">
              <a:spcBef>
                <a:spcPts val="0"/>
              </a:spcBef>
              <a:buFont typeface="Arial" pitchFamily="34" charset="0"/>
              <a:buChar char="‒"/>
              <a:defRPr lang="en-AU" sz="2000" kern="1200" noProof="0" dirty="0" smtClean="0">
                <a:solidFill>
                  <a:schemeClr val="accent2"/>
                </a:solidFill>
                <a:latin typeface="+mn-lt"/>
                <a:ea typeface="+mn-ea"/>
                <a:cs typeface="+mn-cs"/>
              </a:defRPr>
            </a:lvl6pPr>
            <a:lvl7pPr marL="803275" indent="-293688" algn="l" defTabSz="914400" rtl="0" eaLnBrk="1" latinLnBrk="0" hangingPunct="1">
              <a:spcBef>
                <a:spcPts val="0"/>
              </a:spcBef>
              <a:buFont typeface="Arial" pitchFamily="34" charset="0"/>
              <a:buChar char="‒"/>
              <a:defRPr lang="en-AU" sz="2000" kern="1200" noProof="0" dirty="0" smtClean="0">
                <a:solidFill>
                  <a:schemeClr val="accent2"/>
                </a:solidFill>
                <a:latin typeface="+mn-lt"/>
                <a:ea typeface="+mn-ea"/>
                <a:cs typeface="+mn-cs"/>
              </a:defRPr>
            </a:lvl7pPr>
            <a:lvl8pPr marL="803275" indent="-293688" algn="l" defTabSz="914400" rtl="0" eaLnBrk="1" latinLnBrk="0" hangingPunct="1">
              <a:spcBef>
                <a:spcPts val="0"/>
              </a:spcBef>
              <a:buFont typeface="Arial" pitchFamily="34" charset="0"/>
              <a:buChar char="‒"/>
              <a:defRPr lang="en-AU" sz="2000" kern="1200" noProof="0" dirty="0" smtClean="0">
                <a:solidFill>
                  <a:schemeClr val="accent2"/>
                </a:solidFill>
                <a:latin typeface="+mn-lt"/>
                <a:ea typeface="+mn-ea"/>
                <a:cs typeface="+mn-cs"/>
              </a:defRPr>
            </a:lvl8pPr>
            <a:lvl9pPr marL="803275" indent="-293688" algn="l" defTabSz="914400" rtl="0" eaLnBrk="1" latinLnBrk="0" hangingPunct="1">
              <a:spcBef>
                <a:spcPts val="0"/>
              </a:spcBef>
              <a:buFont typeface="Arial" pitchFamily="34" charset="0"/>
              <a:buChar char="‒"/>
              <a:defRPr lang="en-AU" sz="2000" kern="1200" noProof="0" dirty="0">
                <a:solidFill>
                  <a:schemeClr val="accent2"/>
                </a:solidFill>
                <a:latin typeface="+mn-lt"/>
                <a:ea typeface="+mn-ea"/>
                <a:cs typeface="+mn-cs"/>
              </a:defRPr>
            </a:lvl9pPr>
          </a:lstStyle>
          <a:p>
            <a:pPr marL="285750" indent="-285750">
              <a:buClr>
                <a:schemeClr val="accent3"/>
              </a:buClr>
              <a:buFont typeface="Arial" pitchFamily="34" charset="0"/>
              <a:buChar char="•"/>
              <a:defRPr/>
            </a:pPr>
            <a:endParaRPr dirty="0">
              <a:solidFill>
                <a:schemeClr val="bg2"/>
              </a:solidFill>
            </a:endParaRPr>
          </a:p>
        </p:txBody>
      </p:sp>
      <p:sp>
        <p:nvSpPr>
          <p:cNvPr id="8" name="Rectangle 7"/>
          <p:cNvSpPr/>
          <p:nvPr/>
        </p:nvSpPr>
        <p:spPr>
          <a:xfrm>
            <a:off x="7082367" y="2143126"/>
            <a:ext cx="3098800" cy="785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en-AU" dirty="0">
              <a:solidFill>
                <a:schemeClr val="tx1"/>
              </a:solidFill>
            </a:endParaRPr>
          </a:p>
        </p:txBody>
      </p:sp>
      <p:sp>
        <p:nvSpPr>
          <p:cNvPr id="10" name="TextBox 9"/>
          <p:cNvSpPr txBox="1"/>
          <p:nvPr/>
        </p:nvSpPr>
        <p:spPr>
          <a:xfrm>
            <a:off x="6416032" y="1042558"/>
            <a:ext cx="5386259" cy="307777"/>
          </a:xfrm>
          <a:prstGeom prst="rect">
            <a:avLst/>
          </a:prstGeom>
          <a:solidFill>
            <a:schemeClr val="tx2">
              <a:lumMod val="50000"/>
            </a:schemeClr>
          </a:solidFill>
        </p:spPr>
        <p:txBody>
          <a:bodyPr wrap="square">
            <a:spAutoFit/>
          </a:bodyPr>
          <a:lstStyle/>
          <a:p>
            <a:pPr algn="ctr">
              <a:defRPr/>
            </a:pPr>
            <a:r>
              <a:rPr lang="en-AU" sz="1400" b="1" dirty="0">
                <a:solidFill>
                  <a:schemeClr val="bg1"/>
                </a:solidFill>
              </a:rPr>
              <a:t>Oaktree’s portfolio construction process</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6782" y="380021"/>
            <a:ext cx="2189645" cy="561096"/>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36341" y="1399712"/>
            <a:ext cx="5265950" cy="5289565"/>
          </a:xfrm>
          <a:prstGeom prst="rect">
            <a:avLst/>
          </a:prstGeom>
        </p:spPr>
      </p:pic>
    </p:spTree>
    <p:extLst>
      <p:ext uri="{BB962C8B-B14F-4D97-AF65-F5344CB8AC3E}">
        <p14:creationId xmlns:p14="http://schemas.microsoft.com/office/powerpoint/2010/main" val="803599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sz="quarter" idx="12"/>
            <p:extLst>
              <p:ext uri="{D42A27DB-BD31-4B8C-83A1-F6EECF244321}">
                <p14:modId xmlns:p14="http://schemas.microsoft.com/office/powerpoint/2010/main" val="666420166"/>
              </p:ext>
            </p:extLst>
          </p:nvPr>
        </p:nvGraphicFramePr>
        <p:xfrm>
          <a:off x="666752" y="1549399"/>
          <a:ext cx="10839448" cy="3782621"/>
        </p:xfrm>
        <a:graphic>
          <a:graphicData uri="http://schemas.openxmlformats.org/drawingml/2006/table">
            <a:tbl>
              <a:tblPr firstRow="1" bandRow="1"/>
              <a:tblGrid>
                <a:gridCol w="1189333">
                  <a:extLst>
                    <a:ext uri="{9D8B030D-6E8A-4147-A177-3AD203B41FA5}">
                      <a16:colId xmlns:a16="http://schemas.microsoft.com/office/drawing/2014/main" val="20000"/>
                    </a:ext>
                  </a:extLst>
                </a:gridCol>
                <a:gridCol w="1189333">
                  <a:extLst>
                    <a:ext uri="{9D8B030D-6E8A-4147-A177-3AD203B41FA5}">
                      <a16:colId xmlns:a16="http://schemas.microsoft.com/office/drawing/2014/main" val="20001"/>
                    </a:ext>
                  </a:extLst>
                </a:gridCol>
                <a:gridCol w="1189333">
                  <a:extLst>
                    <a:ext uri="{9D8B030D-6E8A-4147-A177-3AD203B41FA5}">
                      <a16:colId xmlns:a16="http://schemas.microsoft.com/office/drawing/2014/main" val="20002"/>
                    </a:ext>
                  </a:extLst>
                </a:gridCol>
                <a:gridCol w="1189333">
                  <a:extLst>
                    <a:ext uri="{9D8B030D-6E8A-4147-A177-3AD203B41FA5}">
                      <a16:colId xmlns:a16="http://schemas.microsoft.com/office/drawing/2014/main" val="20003"/>
                    </a:ext>
                  </a:extLst>
                </a:gridCol>
                <a:gridCol w="1189333">
                  <a:extLst>
                    <a:ext uri="{9D8B030D-6E8A-4147-A177-3AD203B41FA5}">
                      <a16:colId xmlns:a16="http://schemas.microsoft.com/office/drawing/2014/main" val="20004"/>
                    </a:ext>
                  </a:extLst>
                </a:gridCol>
                <a:gridCol w="1273604">
                  <a:extLst>
                    <a:ext uri="{9D8B030D-6E8A-4147-A177-3AD203B41FA5}">
                      <a16:colId xmlns:a16="http://schemas.microsoft.com/office/drawing/2014/main" val="20005"/>
                    </a:ext>
                  </a:extLst>
                </a:gridCol>
                <a:gridCol w="1206179">
                  <a:extLst>
                    <a:ext uri="{9D8B030D-6E8A-4147-A177-3AD203B41FA5}">
                      <a16:colId xmlns:a16="http://schemas.microsoft.com/office/drawing/2014/main" val="20006"/>
                    </a:ext>
                  </a:extLst>
                </a:gridCol>
                <a:gridCol w="1193800">
                  <a:extLst>
                    <a:ext uri="{9D8B030D-6E8A-4147-A177-3AD203B41FA5}">
                      <a16:colId xmlns:a16="http://schemas.microsoft.com/office/drawing/2014/main" val="20007"/>
                    </a:ext>
                  </a:extLst>
                </a:gridCol>
                <a:gridCol w="1219200">
                  <a:extLst>
                    <a:ext uri="{9D8B030D-6E8A-4147-A177-3AD203B41FA5}">
                      <a16:colId xmlns:a16="http://schemas.microsoft.com/office/drawing/2014/main" val="20008"/>
                    </a:ext>
                  </a:extLst>
                </a:gridCol>
              </a:tblGrid>
              <a:tr h="809362">
                <a:tc>
                  <a:txBody>
                    <a:bodyPr/>
                    <a:lstStyle/>
                    <a:p>
                      <a:pPr>
                        <a:lnSpc>
                          <a:spcPct val="115000"/>
                        </a:lnSpc>
                        <a:spcBef>
                          <a:spcPts val="200"/>
                        </a:spcBef>
                        <a:spcAft>
                          <a:spcPts val="200"/>
                        </a:spcAft>
                        <a:tabLst>
                          <a:tab pos="6391275" algn="r"/>
                        </a:tabLst>
                      </a:pPr>
                      <a:r>
                        <a:rPr lang="en-AU" sz="1100" b="1" dirty="0">
                          <a:effectLst/>
                        </a:rPr>
                        <a:t>Manager</a:t>
                      </a:r>
                      <a:endParaRPr lang="en-AU" sz="1100" b="1" dirty="0">
                        <a:effectLst/>
                        <a:latin typeface="Arial"/>
                        <a:ea typeface="Arial"/>
                        <a:cs typeface="Times New Roman"/>
                      </a:endParaRPr>
                    </a:p>
                  </a:txBody>
                  <a:tcPr marL="91433" marR="91433" marT="0" marB="0">
                    <a:solidFill>
                      <a:srgbClr val="D86018"/>
                    </a:solidFill>
                  </a:tcPr>
                </a:tc>
                <a:tc>
                  <a:txBody>
                    <a:bodyPr/>
                    <a:lstStyle/>
                    <a:p>
                      <a:pPr marL="0" marR="0" indent="0" algn="ctr" defTabSz="914400" rtl="0" eaLnBrk="1" fontAlgn="auto" latinLnBrk="0" hangingPunct="1">
                        <a:lnSpc>
                          <a:spcPct val="115000"/>
                        </a:lnSpc>
                        <a:spcBef>
                          <a:spcPts val="200"/>
                        </a:spcBef>
                        <a:spcAft>
                          <a:spcPts val="200"/>
                        </a:spcAft>
                        <a:buClrTx/>
                        <a:buSzTx/>
                        <a:buFontTx/>
                        <a:buNone/>
                        <a:tabLst>
                          <a:tab pos="6391275" algn="r"/>
                        </a:tabLst>
                        <a:defRPr/>
                      </a:pPr>
                      <a:r>
                        <a:rPr lang="en-AU" sz="1100" b="1" dirty="0">
                          <a:effectLst/>
                        </a:rPr>
                        <a:t>MLC Diversified Debt Fund</a:t>
                      </a:r>
                      <a:endParaRPr lang="en-AU" sz="1100" b="1" dirty="0">
                        <a:effectLst/>
                        <a:latin typeface="+mn-lt"/>
                        <a:ea typeface="Arial"/>
                        <a:cs typeface="Times New Roman"/>
                      </a:endParaRPr>
                    </a:p>
                  </a:txBody>
                  <a:tcPr marL="91433" marR="91433" marT="0" marB="0">
                    <a:solidFill>
                      <a:srgbClr val="D86018"/>
                    </a:solidFill>
                  </a:tcPr>
                </a:tc>
                <a:tc>
                  <a:txBody>
                    <a:bodyPr/>
                    <a:lstStyle/>
                    <a:p>
                      <a:pPr algn="ctr">
                        <a:lnSpc>
                          <a:spcPct val="115000"/>
                        </a:lnSpc>
                        <a:spcBef>
                          <a:spcPts val="200"/>
                        </a:spcBef>
                        <a:spcAft>
                          <a:spcPts val="0"/>
                        </a:spcAft>
                        <a:tabLst>
                          <a:tab pos="6391275" algn="r"/>
                        </a:tabLst>
                      </a:pPr>
                      <a:r>
                        <a:rPr lang="en-AU" sz="1100" b="1" dirty="0">
                          <a:effectLst/>
                        </a:rPr>
                        <a:t>MLC</a:t>
                      </a:r>
                    </a:p>
                    <a:p>
                      <a:pPr algn="ctr">
                        <a:lnSpc>
                          <a:spcPct val="115000"/>
                        </a:lnSpc>
                        <a:spcBef>
                          <a:spcPts val="0"/>
                        </a:spcBef>
                        <a:spcAft>
                          <a:spcPts val="200"/>
                        </a:spcAft>
                        <a:tabLst>
                          <a:tab pos="6391275" algn="r"/>
                        </a:tabLst>
                      </a:pPr>
                      <a:r>
                        <a:rPr lang="en-AU" sz="1100" b="1" dirty="0">
                          <a:effectLst/>
                        </a:rPr>
                        <a:t>Horizon 1 Bond Portfolio</a:t>
                      </a:r>
                      <a:endParaRPr lang="en-AU" sz="1100" b="1" dirty="0">
                        <a:effectLst/>
                        <a:latin typeface="+mn-lt"/>
                        <a:ea typeface="Arial"/>
                        <a:cs typeface="Times New Roman"/>
                      </a:endParaRPr>
                    </a:p>
                  </a:txBody>
                  <a:tcPr marL="91433" marR="91433" marT="0" marB="0">
                    <a:solidFill>
                      <a:srgbClr val="D86018"/>
                    </a:solidFill>
                  </a:tcPr>
                </a:tc>
                <a:tc>
                  <a:txBody>
                    <a:bodyPr/>
                    <a:lstStyle/>
                    <a:p>
                      <a:pPr algn="ctr">
                        <a:lnSpc>
                          <a:spcPct val="115000"/>
                        </a:lnSpc>
                        <a:spcBef>
                          <a:spcPts val="200"/>
                        </a:spcBef>
                        <a:spcAft>
                          <a:spcPts val="200"/>
                        </a:spcAft>
                        <a:tabLst>
                          <a:tab pos="6391275" algn="r"/>
                        </a:tabLst>
                      </a:pPr>
                      <a:r>
                        <a:rPr lang="en-AU" sz="1100" b="1" dirty="0">
                          <a:effectLst/>
                          <a:latin typeface="Arial"/>
                          <a:ea typeface="Arial"/>
                          <a:cs typeface="Times New Roman"/>
                        </a:rPr>
                        <a:t>MLC Horizon 2 Capital Stable Portfolio</a:t>
                      </a:r>
                    </a:p>
                  </a:txBody>
                  <a:tcPr marL="91433" marR="91433" marT="0" marB="0">
                    <a:solidFill>
                      <a:srgbClr val="D86018"/>
                    </a:solidFill>
                  </a:tcPr>
                </a:tc>
                <a:tc>
                  <a:txBody>
                    <a:bodyPr/>
                    <a:lstStyle/>
                    <a:p>
                      <a:pPr marL="0" marR="0" indent="0" algn="ctr" defTabSz="914400" rtl="0" eaLnBrk="1" fontAlgn="auto" latinLnBrk="0" hangingPunct="1">
                        <a:lnSpc>
                          <a:spcPct val="115000"/>
                        </a:lnSpc>
                        <a:spcBef>
                          <a:spcPts val="200"/>
                        </a:spcBef>
                        <a:spcAft>
                          <a:spcPts val="200"/>
                        </a:spcAft>
                        <a:buClrTx/>
                        <a:buSzTx/>
                        <a:buFontTx/>
                        <a:buNone/>
                        <a:tabLst>
                          <a:tab pos="6391275" algn="r"/>
                        </a:tabLst>
                        <a:defRPr/>
                      </a:pPr>
                      <a:r>
                        <a:rPr lang="en-AU" sz="1100" b="1" dirty="0">
                          <a:effectLst/>
                        </a:rPr>
                        <a:t>MLC Horizon 2 Income Portfolio</a:t>
                      </a:r>
                      <a:endParaRPr lang="en-AU" sz="1100" b="1" dirty="0">
                        <a:effectLst/>
                        <a:latin typeface="+mn-lt"/>
                        <a:ea typeface="Arial"/>
                        <a:cs typeface="Times New Roman"/>
                      </a:endParaRPr>
                    </a:p>
                  </a:txBody>
                  <a:tcPr marL="91433" marR="91433" marT="0" marB="0">
                    <a:solidFill>
                      <a:srgbClr val="D86018"/>
                    </a:solidFill>
                  </a:tcPr>
                </a:tc>
                <a:tc>
                  <a:txBody>
                    <a:bodyPr/>
                    <a:lstStyle/>
                    <a:p>
                      <a:pPr marL="0" marR="0" indent="0" algn="ctr" defTabSz="914400" rtl="0" eaLnBrk="1" fontAlgn="auto" latinLnBrk="0" hangingPunct="1">
                        <a:lnSpc>
                          <a:spcPct val="115000"/>
                        </a:lnSpc>
                        <a:spcBef>
                          <a:spcPts val="200"/>
                        </a:spcBef>
                        <a:spcAft>
                          <a:spcPts val="200"/>
                        </a:spcAft>
                        <a:buClrTx/>
                        <a:buSzTx/>
                        <a:buFontTx/>
                        <a:buNone/>
                        <a:tabLst>
                          <a:tab pos="6391275" algn="r"/>
                        </a:tabLst>
                        <a:defRPr/>
                      </a:pPr>
                      <a:r>
                        <a:rPr lang="en-AU" sz="1100" b="1" dirty="0">
                          <a:effectLst/>
                        </a:rPr>
                        <a:t>MLC</a:t>
                      </a:r>
                      <a:br>
                        <a:rPr lang="en-AU" sz="1100" b="1" dirty="0">
                          <a:effectLst/>
                        </a:rPr>
                      </a:br>
                      <a:r>
                        <a:rPr lang="en-AU" sz="1100" b="1" dirty="0">
                          <a:effectLst/>
                        </a:rPr>
                        <a:t> Horizon 3 Conservative Growth Portfolio</a:t>
                      </a:r>
                      <a:endParaRPr lang="en-AU" sz="1100" b="1" dirty="0">
                        <a:effectLst/>
                        <a:latin typeface="+mn-lt"/>
                        <a:ea typeface="Arial"/>
                        <a:cs typeface="Times New Roman"/>
                      </a:endParaRPr>
                    </a:p>
                  </a:txBody>
                  <a:tcPr marL="48000" marR="48000" marT="0" marB="0">
                    <a:solidFill>
                      <a:srgbClr val="D86018"/>
                    </a:solidFill>
                  </a:tcPr>
                </a:tc>
                <a:tc>
                  <a:txBody>
                    <a:bodyPr/>
                    <a:lstStyle/>
                    <a:p>
                      <a:pPr marL="0" marR="0" indent="0" algn="ctr" defTabSz="914400" rtl="0" eaLnBrk="1" fontAlgn="auto" latinLnBrk="0" hangingPunct="1">
                        <a:lnSpc>
                          <a:spcPct val="115000"/>
                        </a:lnSpc>
                        <a:spcBef>
                          <a:spcPts val="200"/>
                        </a:spcBef>
                        <a:spcAft>
                          <a:spcPts val="200"/>
                        </a:spcAft>
                        <a:buClrTx/>
                        <a:buSzTx/>
                        <a:buFontTx/>
                        <a:buNone/>
                        <a:tabLst>
                          <a:tab pos="6391275" algn="r"/>
                        </a:tabLst>
                        <a:defRPr/>
                      </a:pPr>
                      <a:r>
                        <a:rPr lang="en-AU" sz="1100" b="1" dirty="0">
                          <a:effectLst/>
                        </a:rPr>
                        <a:t>MLC Horizon 4 Balanced Portfolio</a:t>
                      </a:r>
                      <a:endParaRPr lang="en-AU" sz="1100" b="1" dirty="0">
                        <a:effectLst/>
                        <a:latin typeface="+mn-lt"/>
                        <a:ea typeface="Arial"/>
                        <a:cs typeface="Times New Roman"/>
                      </a:endParaRPr>
                    </a:p>
                  </a:txBody>
                  <a:tcPr marL="91433" marR="91433" marT="0" marB="0">
                    <a:solidFill>
                      <a:srgbClr val="D86018"/>
                    </a:solidFill>
                  </a:tcPr>
                </a:tc>
                <a:tc>
                  <a:txBody>
                    <a:bodyPr/>
                    <a:lstStyle/>
                    <a:p>
                      <a:pPr marL="0" marR="0" indent="0" algn="ctr" defTabSz="914400" rtl="0" eaLnBrk="1" fontAlgn="auto" latinLnBrk="0" hangingPunct="1">
                        <a:lnSpc>
                          <a:spcPct val="115000"/>
                        </a:lnSpc>
                        <a:spcBef>
                          <a:spcPts val="200"/>
                        </a:spcBef>
                        <a:spcAft>
                          <a:spcPts val="200"/>
                        </a:spcAft>
                        <a:buClrTx/>
                        <a:buSzTx/>
                        <a:buFontTx/>
                        <a:buNone/>
                        <a:tabLst>
                          <a:tab pos="6391275" algn="r"/>
                        </a:tabLst>
                        <a:defRPr/>
                      </a:pPr>
                      <a:r>
                        <a:rPr lang="en-AU" sz="1100" b="1" dirty="0">
                          <a:effectLst/>
                        </a:rPr>
                        <a:t>MLC Horizon 5 Growth Portfolio</a:t>
                      </a:r>
                      <a:endParaRPr lang="en-AU" sz="1100" b="1" dirty="0">
                        <a:effectLst/>
                        <a:latin typeface="+mn-lt"/>
                        <a:ea typeface="Arial"/>
                        <a:cs typeface="Times New Roman"/>
                      </a:endParaRPr>
                    </a:p>
                  </a:txBody>
                  <a:tcPr marL="91433" marR="91433" marT="0" marB="0">
                    <a:solidFill>
                      <a:srgbClr val="D86018"/>
                    </a:solidFill>
                  </a:tcPr>
                </a:tc>
                <a:tc>
                  <a:txBody>
                    <a:bodyPr/>
                    <a:lstStyle/>
                    <a:p>
                      <a:pPr algn="ctr">
                        <a:lnSpc>
                          <a:spcPct val="115000"/>
                        </a:lnSpc>
                        <a:spcBef>
                          <a:spcPts val="200"/>
                        </a:spcBef>
                        <a:spcAft>
                          <a:spcPts val="200"/>
                        </a:spcAft>
                        <a:tabLst>
                          <a:tab pos="6391275" algn="r"/>
                        </a:tabLst>
                      </a:pPr>
                      <a:r>
                        <a:rPr lang="en-AU" sz="1100" b="1" dirty="0">
                          <a:effectLst/>
                        </a:rPr>
                        <a:t>MySuper</a:t>
                      </a:r>
                      <a:endParaRPr lang="en-AU" sz="1100" b="1" dirty="0">
                        <a:effectLst/>
                        <a:latin typeface="Arial"/>
                        <a:ea typeface="Arial"/>
                        <a:cs typeface="Times New Roman"/>
                      </a:endParaRPr>
                    </a:p>
                  </a:txBody>
                  <a:tcPr marL="91433" marR="91433" marT="0" marB="0">
                    <a:solidFill>
                      <a:srgbClr val="D86018"/>
                    </a:solidFill>
                  </a:tcPr>
                </a:tc>
                <a:extLst>
                  <a:ext uri="{0D108BD9-81ED-4DB2-BD59-A6C34878D82A}">
                    <a16:rowId xmlns:a16="http://schemas.microsoft.com/office/drawing/2014/main" val="10000"/>
                  </a:ext>
                </a:extLst>
              </a:tr>
              <a:tr h="389219">
                <a:tc>
                  <a:txBody>
                    <a:bodyPr/>
                    <a:lstStyle/>
                    <a:p>
                      <a:endParaRPr lang="en-AU" sz="1100" b="1" dirty="0">
                        <a:solidFill>
                          <a:schemeClr val="tx1"/>
                        </a:solidFill>
                      </a:endParaRPr>
                    </a:p>
                  </a:txBody>
                  <a:tcPr marL="91433" marR="91433" marT="0" marB="0"/>
                </a:tc>
                <a:tc>
                  <a:txBody>
                    <a:bodyPr/>
                    <a:lstStyle/>
                    <a:p>
                      <a:pPr algn="ctr">
                        <a:lnSpc>
                          <a:spcPct val="115000"/>
                        </a:lnSpc>
                        <a:spcBef>
                          <a:spcPts val="200"/>
                        </a:spcBef>
                        <a:spcAft>
                          <a:spcPts val="200"/>
                        </a:spcAft>
                        <a:tabLst>
                          <a:tab pos="6391275" algn="r"/>
                        </a:tabLst>
                      </a:pPr>
                      <a:r>
                        <a:rPr lang="en-AU" sz="1100" b="1" dirty="0">
                          <a:solidFill>
                            <a:schemeClr val="tx1"/>
                          </a:solidFill>
                          <a:effectLst/>
                        </a:rPr>
                        <a:t>% (change)</a:t>
                      </a:r>
                      <a:endParaRPr lang="en-AU" sz="1100" b="1" dirty="0">
                        <a:solidFill>
                          <a:schemeClr val="tx1"/>
                        </a:solidFill>
                        <a:effectLst/>
                        <a:latin typeface="Arial"/>
                        <a:ea typeface="Arial"/>
                        <a:cs typeface="Times New Roman"/>
                      </a:endParaRPr>
                    </a:p>
                  </a:txBody>
                  <a:tcPr marL="91433" marR="91433" marT="0" marB="0" anchor="ctr"/>
                </a:tc>
                <a:tc>
                  <a:txBody>
                    <a:bodyPr/>
                    <a:lstStyle/>
                    <a:p>
                      <a:pPr algn="ctr">
                        <a:lnSpc>
                          <a:spcPct val="115000"/>
                        </a:lnSpc>
                        <a:spcBef>
                          <a:spcPts val="200"/>
                        </a:spcBef>
                        <a:spcAft>
                          <a:spcPts val="200"/>
                        </a:spcAft>
                        <a:tabLst>
                          <a:tab pos="6391275" algn="r"/>
                        </a:tabLst>
                      </a:pPr>
                      <a:r>
                        <a:rPr lang="en-AU" sz="1100" b="1" dirty="0">
                          <a:solidFill>
                            <a:schemeClr val="tx1"/>
                          </a:solidFill>
                          <a:effectLst/>
                        </a:rPr>
                        <a:t>% (change)</a:t>
                      </a:r>
                      <a:endParaRPr lang="en-AU" sz="1100" b="1" dirty="0">
                        <a:solidFill>
                          <a:schemeClr val="tx1"/>
                        </a:solidFill>
                        <a:effectLst/>
                        <a:latin typeface="Arial"/>
                        <a:ea typeface="Arial"/>
                        <a:cs typeface="Times New Roman"/>
                      </a:endParaRPr>
                    </a:p>
                  </a:txBody>
                  <a:tcPr marL="91433" marR="91433" marT="0" marB="0" anchor="ctr"/>
                </a:tc>
                <a:tc>
                  <a:txBody>
                    <a:bodyPr/>
                    <a:lstStyle/>
                    <a:p>
                      <a:pPr marL="0" marR="0" indent="0" algn="ctr" defTabSz="914400" rtl="0" eaLnBrk="1" fontAlgn="auto" latinLnBrk="0" hangingPunct="1">
                        <a:lnSpc>
                          <a:spcPct val="115000"/>
                        </a:lnSpc>
                        <a:spcBef>
                          <a:spcPts val="200"/>
                        </a:spcBef>
                        <a:spcAft>
                          <a:spcPts val="200"/>
                        </a:spcAft>
                        <a:buClrTx/>
                        <a:buSzTx/>
                        <a:buFontTx/>
                        <a:buNone/>
                        <a:tabLst>
                          <a:tab pos="6391275" algn="r"/>
                        </a:tabLst>
                        <a:defRPr/>
                      </a:pPr>
                      <a:r>
                        <a:rPr lang="en-AU" sz="1100" b="1" dirty="0">
                          <a:solidFill>
                            <a:schemeClr val="tx1"/>
                          </a:solidFill>
                          <a:effectLst/>
                        </a:rPr>
                        <a:t>% (change)</a:t>
                      </a:r>
                      <a:endParaRPr lang="en-AU" sz="1100" b="1" dirty="0">
                        <a:solidFill>
                          <a:schemeClr val="tx1"/>
                        </a:solidFill>
                        <a:effectLst/>
                        <a:latin typeface="+mn-lt"/>
                        <a:ea typeface="Arial"/>
                        <a:cs typeface="Times New Roman"/>
                      </a:endParaRPr>
                    </a:p>
                  </a:txBody>
                  <a:tcPr marL="91433" marR="91433" marT="0" marB="0" anchor="ctr"/>
                </a:tc>
                <a:tc>
                  <a:txBody>
                    <a:bodyPr/>
                    <a:lstStyle/>
                    <a:p>
                      <a:pPr algn="ctr">
                        <a:lnSpc>
                          <a:spcPct val="115000"/>
                        </a:lnSpc>
                        <a:spcBef>
                          <a:spcPts val="200"/>
                        </a:spcBef>
                        <a:spcAft>
                          <a:spcPts val="200"/>
                        </a:spcAft>
                        <a:tabLst>
                          <a:tab pos="6391275" algn="r"/>
                        </a:tabLst>
                      </a:pPr>
                      <a:r>
                        <a:rPr lang="en-AU" sz="1100" b="1" dirty="0">
                          <a:solidFill>
                            <a:schemeClr val="tx1"/>
                          </a:solidFill>
                          <a:effectLst/>
                        </a:rPr>
                        <a:t>% (change)</a:t>
                      </a:r>
                      <a:endParaRPr lang="en-AU" sz="1100" b="1" dirty="0">
                        <a:solidFill>
                          <a:schemeClr val="tx1"/>
                        </a:solidFill>
                        <a:effectLst/>
                        <a:latin typeface="Arial"/>
                        <a:ea typeface="Arial"/>
                        <a:cs typeface="Times New Roman"/>
                      </a:endParaRPr>
                    </a:p>
                  </a:txBody>
                  <a:tcPr marL="91433" marR="91433" marT="0" marB="0" anchor="ctr"/>
                </a:tc>
                <a:tc>
                  <a:txBody>
                    <a:bodyPr/>
                    <a:lstStyle/>
                    <a:p>
                      <a:pPr algn="ctr">
                        <a:lnSpc>
                          <a:spcPct val="115000"/>
                        </a:lnSpc>
                        <a:spcBef>
                          <a:spcPts val="200"/>
                        </a:spcBef>
                        <a:spcAft>
                          <a:spcPts val="200"/>
                        </a:spcAft>
                        <a:tabLst>
                          <a:tab pos="6391275" algn="r"/>
                        </a:tabLst>
                      </a:pPr>
                      <a:r>
                        <a:rPr lang="en-AU" sz="1100" b="1" dirty="0">
                          <a:solidFill>
                            <a:schemeClr val="tx1"/>
                          </a:solidFill>
                          <a:effectLst/>
                        </a:rPr>
                        <a:t>% (change)</a:t>
                      </a:r>
                      <a:endParaRPr lang="en-AU" sz="1100" b="1" dirty="0">
                        <a:solidFill>
                          <a:schemeClr val="tx1"/>
                        </a:solidFill>
                        <a:effectLst/>
                        <a:latin typeface="Arial"/>
                        <a:ea typeface="Arial"/>
                        <a:cs typeface="Times New Roman"/>
                      </a:endParaRPr>
                    </a:p>
                  </a:txBody>
                  <a:tcPr marL="91433" marR="91433" marT="0" marB="0" anchor="ctr"/>
                </a:tc>
                <a:tc>
                  <a:txBody>
                    <a:bodyPr/>
                    <a:lstStyle/>
                    <a:p>
                      <a:pPr algn="ctr">
                        <a:lnSpc>
                          <a:spcPct val="115000"/>
                        </a:lnSpc>
                        <a:spcBef>
                          <a:spcPts val="200"/>
                        </a:spcBef>
                        <a:spcAft>
                          <a:spcPts val="200"/>
                        </a:spcAft>
                        <a:tabLst>
                          <a:tab pos="6391275" algn="r"/>
                        </a:tabLst>
                      </a:pPr>
                      <a:r>
                        <a:rPr lang="en-AU" sz="1100" b="1" dirty="0">
                          <a:solidFill>
                            <a:schemeClr val="tx1"/>
                          </a:solidFill>
                          <a:effectLst/>
                        </a:rPr>
                        <a:t>% (change)</a:t>
                      </a:r>
                      <a:endParaRPr lang="en-AU" sz="1100" b="1" dirty="0">
                        <a:solidFill>
                          <a:schemeClr val="tx1"/>
                        </a:solidFill>
                        <a:effectLst/>
                        <a:latin typeface="Arial"/>
                        <a:ea typeface="Arial"/>
                        <a:cs typeface="Times New Roman"/>
                      </a:endParaRPr>
                    </a:p>
                  </a:txBody>
                  <a:tcPr marL="91433" marR="91433" marT="0" marB="0" anchor="ctr"/>
                </a:tc>
                <a:tc>
                  <a:txBody>
                    <a:bodyPr/>
                    <a:lstStyle/>
                    <a:p>
                      <a:pPr algn="ctr">
                        <a:lnSpc>
                          <a:spcPct val="115000"/>
                        </a:lnSpc>
                        <a:spcBef>
                          <a:spcPts val="200"/>
                        </a:spcBef>
                        <a:spcAft>
                          <a:spcPts val="200"/>
                        </a:spcAft>
                        <a:tabLst>
                          <a:tab pos="6391275" algn="r"/>
                        </a:tabLst>
                      </a:pPr>
                      <a:r>
                        <a:rPr lang="en-AU" sz="1100" b="1" dirty="0">
                          <a:solidFill>
                            <a:schemeClr val="tx1"/>
                          </a:solidFill>
                          <a:effectLst/>
                        </a:rPr>
                        <a:t>% (change)</a:t>
                      </a:r>
                      <a:endParaRPr lang="en-AU" sz="1100" b="1" dirty="0">
                        <a:solidFill>
                          <a:schemeClr val="tx1"/>
                        </a:solidFill>
                        <a:effectLst/>
                        <a:latin typeface="Arial"/>
                        <a:ea typeface="Arial"/>
                        <a:cs typeface="Times New Roman"/>
                      </a:endParaRPr>
                    </a:p>
                  </a:txBody>
                  <a:tcPr marL="91433" marR="91433" marT="0" marB="0" anchor="ctr"/>
                </a:tc>
                <a:tc>
                  <a:txBody>
                    <a:bodyPr/>
                    <a:lstStyle/>
                    <a:p>
                      <a:pPr algn="ctr">
                        <a:lnSpc>
                          <a:spcPct val="115000"/>
                        </a:lnSpc>
                        <a:spcBef>
                          <a:spcPts val="200"/>
                        </a:spcBef>
                        <a:spcAft>
                          <a:spcPts val="200"/>
                        </a:spcAft>
                        <a:tabLst>
                          <a:tab pos="6391275" algn="r"/>
                        </a:tabLst>
                      </a:pPr>
                      <a:r>
                        <a:rPr lang="en-AU" sz="1100" b="1" dirty="0">
                          <a:solidFill>
                            <a:schemeClr val="tx1"/>
                          </a:solidFill>
                          <a:effectLst/>
                        </a:rPr>
                        <a:t>% (change)</a:t>
                      </a:r>
                      <a:endParaRPr lang="en-AU" sz="1100" b="1" dirty="0">
                        <a:solidFill>
                          <a:schemeClr val="tx1"/>
                        </a:solidFill>
                        <a:effectLst/>
                        <a:latin typeface="Arial"/>
                        <a:ea typeface="Arial"/>
                        <a:cs typeface="Times New Roman"/>
                      </a:endParaRPr>
                    </a:p>
                  </a:txBody>
                  <a:tcPr marL="91433" marR="91433" marT="0" marB="0" anchor="ctr"/>
                </a:tc>
                <a:extLst>
                  <a:ext uri="{0D108BD9-81ED-4DB2-BD59-A6C34878D82A}">
                    <a16:rowId xmlns:a16="http://schemas.microsoft.com/office/drawing/2014/main" val="10001"/>
                  </a:ext>
                </a:extLst>
              </a:tr>
              <a:tr h="389219">
                <a:tc>
                  <a:txBody>
                    <a:bodyPr/>
                    <a:lstStyle/>
                    <a:p>
                      <a:pPr>
                        <a:lnSpc>
                          <a:spcPct val="115000"/>
                        </a:lnSpc>
                        <a:spcBef>
                          <a:spcPts val="200"/>
                        </a:spcBef>
                        <a:spcAft>
                          <a:spcPts val="200"/>
                        </a:spcAft>
                        <a:tabLst>
                          <a:tab pos="6391275" algn="r"/>
                        </a:tabLst>
                      </a:pPr>
                      <a:r>
                        <a:rPr lang="en-AU" sz="1100" b="0" dirty="0">
                          <a:solidFill>
                            <a:schemeClr val="tx1"/>
                          </a:solidFill>
                          <a:effectLst/>
                        </a:rPr>
                        <a:t>Oaktree </a:t>
                      </a:r>
                      <a:endParaRPr lang="en-AU" sz="1100" b="0" dirty="0">
                        <a:solidFill>
                          <a:schemeClr val="tx1"/>
                        </a:solidFill>
                        <a:effectLst/>
                        <a:latin typeface="Arial"/>
                        <a:ea typeface="Arial"/>
                        <a:cs typeface="Times New Roman"/>
                      </a:endParaRPr>
                    </a:p>
                  </a:txBody>
                  <a:tcPr marL="91433" marR="91433" marT="0"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0.25 (+0.25)</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0.35 (+0.35)</a:t>
                      </a:r>
                    </a:p>
                  </a:txBody>
                  <a:tcPr marL="91445" marR="91445" marT="9525" marB="0" anchor="ctr"/>
                </a:tc>
                <a:tc>
                  <a:txBody>
                    <a:bodyPr/>
                    <a:lstStyle/>
                    <a:p>
                      <a:pPr algn="ctr">
                        <a:lnSpc>
                          <a:spcPct val="115000"/>
                        </a:lnSpc>
                        <a:spcAft>
                          <a:spcPts val="1000"/>
                        </a:spcAft>
                      </a:pPr>
                      <a:r>
                        <a:rPr lang="en-AU" sz="1100" baseline="0" dirty="0">
                          <a:solidFill>
                            <a:schemeClr val="tx1"/>
                          </a:solidFill>
                          <a:effectLst/>
                          <a:latin typeface="+mn-lt"/>
                          <a:ea typeface="Calibri"/>
                          <a:cs typeface="Times New Roman"/>
                        </a:rPr>
                        <a:t>0.08 (+</a:t>
                      </a:r>
                      <a:r>
                        <a:rPr lang="en-AU" sz="1100" dirty="0">
                          <a:solidFill>
                            <a:schemeClr val="tx1"/>
                          </a:solidFill>
                          <a:effectLst/>
                          <a:latin typeface="+mn-lt"/>
                          <a:ea typeface="Calibri"/>
                          <a:cs typeface="Times New Roman"/>
                        </a:rPr>
                        <a:t>0.08)</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0.15 (+0.15)</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0.08 (+0.08)</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0.10 (+0.10)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0.10 (+0.10)</a:t>
                      </a:r>
                    </a:p>
                  </a:txBody>
                  <a:tcPr marL="91445" marR="91445" marT="9525" marB="0" anchor="ctr"/>
                </a:tc>
                <a:tc>
                  <a:txBody>
                    <a:bodyPr/>
                    <a:lstStyle/>
                    <a:p>
                      <a:pPr algn="ctr">
                        <a:lnSpc>
                          <a:spcPct val="115000"/>
                        </a:lnSpc>
                        <a:spcAft>
                          <a:spcPts val="1000"/>
                        </a:spcAft>
                      </a:pPr>
                      <a:r>
                        <a:rPr lang="en-AU" sz="1100" b="0" dirty="0">
                          <a:solidFill>
                            <a:schemeClr val="tx1"/>
                          </a:solidFill>
                          <a:effectLst/>
                          <a:latin typeface="+mn-lt"/>
                          <a:ea typeface="Calibri"/>
                          <a:cs typeface="Times New Roman"/>
                        </a:rPr>
                        <a:t>0.38 (+0.38)</a:t>
                      </a:r>
                    </a:p>
                  </a:txBody>
                  <a:tcPr marL="91445" marR="91445" marT="9525" marB="0" anchor="ctr"/>
                </a:tc>
                <a:extLst>
                  <a:ext uri="{0D108BD9-81ED-4DB2-BD59-A6C34878D82A}">
                    <a16:rowId xmlns:a16="http://schemas.microsoft.com/office/drawing/2014/main" val="10002"/>
                  </a:ext>
                </a:extLst>
              </a:tr>
              <a:tr h="389219">
                <a:tc>
                  <a:txBody>
                    <a:bodyPr/>
                    <a:lstStyle/>
                    <a:p>
                      <a:pPr>
                        <a:lnSpc>
                          <a:spcPct val="115000"/>
                        </a:lnSpc>
                        <a:spcBef>
                          <a:spcPts val="200"/>
                        </a:spcBef>
                        <a:spcAft>
                          <a:spcPts val="200"/>
                        </a:spcAft>
                        <a:tabLst>
                          <a:tab pos="6391275" algn="r"/>
                        </a:tabLst>
                      </a:pPr>
                      <a:r>
                        <a:rPr lang="en-AU" sz="1100" b="0" dirty="0">
                          <a:solidFill>
                            <a:schemeClr val="tx1"/>
                          </a:solidFill>
                          <a:effectLst/>
                        </a:rPr>
                        <a:t>Loomis Sayles</a:t>
                      </a:r>
                      <a:endParaRPr lang="en-AU" sz="1100" b="0" dirty="0">
                        <a:solidFill>
                          <a:schemeClr val="tx1"/>
                        </a:solidFill>
                        <a:effectLst/>
                        <a:latin typeface="Arial"/>
                        <a:ea typeface="Arial"/>
                        <a:cs typeface="Times New Roman"/>
                      </a:endParaRPr>
                    </a:p>
                  </a:txBody>
                  <a:tcPr marL="91433" marR="91433" marT="0"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1.73 (0.00)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2.43 (0.00)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0.51 (0.00)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1.04 (0.00)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0.51 (0.00)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0.69 (0.00)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0.69 (0.00)</a:t>
                      </a:r>
                    </a:p>
                  </a:txBody>
                  <a:tcPr marL="91445" marR="91445" marT="9525" marB="0" anchor="ctr"/>
                </a:tc>
                <a:tc>
                  <a:txBody>
                    <a:bodyPr/>
                    <a:lstStyle/>
                    <a:p>
                      <a:pPr algn="ctr">
                        <a:lnSpc>
                          <a:spcPct val="115000"/>
                        </a:lnSpc>
                        <a:spcAft>
                          <a:spcPts val="1000"/>
                        </a:spcAft>
                      </a:pPr>
                      <a:r>
                        <a:rPr lang="en-AU" sz="1100" b="0" dirty="0">
                          <a:solidFill>
                            <a:schemeClr val="tx1"/>
                          </a:solidFill>
                          <a:effectLst/>
                          <a:latin typeface="+mn-lt"/>
                          <a:ea typeface="Calibri"/>
                          <a:cs typeface="Times New Roman"/>
                        </a:rPr>
                        <a:t>2.59 (0.00)</a:t>
                      </a:r>
                    </a:p>
                  </a:txBody>
                  <a:tcPr marL="91445" marR="91445" marT="9525" marB="0" anchor="ctr"/>
                </a:tc>
                <a:extLst>
                  <a:ext uri="{0D108BD9-81ED-4DB2-BD59-A6C34878D82A}">
                    <a16:rowId xmlns:a16="http://schemas.microsoft.com/office/drawing/2014/main" val="10003"/>
                  </a:ext>
                </a:extLst>
              </a:tr>
              <a:tr h="389219">
                <a:tc>
                  <a:txBody>
                    <a:bodyPr/>
                    <a:lstStyle/>
                    <a:p>
                      <a:pPr>
                        <a:lnSpc>
                          <a:spcPct val="115000"/>
                        </a:lnSpc>
                        <a:spcBef>
                          <a:spcPts val="200"/>
                        </a:spcBef>
                        <a:spcAft>
                          <a:spcPts val="200"/>
                        </a:spcAft>
                        <a:tabLst>
                          <a:tab pos="6391275" algn="r"/>
                        </a:tabLst>
                      </a:pPr>
                      <a:r>
                        <a:rPr lang="en-AU" sz="1100" b="0" dirty="0">
                          <a:solidFill>
                            <a:schemeClr val="tx1"/>
                          </a:solidFill>
                          <a:effectLst/>
                        </a:rPr>
                        <a:t>Muzinich</a:t>
                      </a:r>
                      <a:endParaRPr lang="en-AU" sz="1100" b="0" dirty="0">
                        <a:solidFill>
                          <a:schemeClr val="tx1"/>
                        </a:solidFill>
                        <a:effectLst/>
                        <a:latin typeface="Arial"/>
                        <a:ea typeface="Arial"/>
                        <a:cs typeface="Times New Roman"/>
                      </a:endParaRPr>
                    </a:p>
                  </a:txBody>
                  <a:tcPr marL="91433" marR="91433" marT="0"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1.02 (0.00)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1.42 (0.00)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0.31 (0.00)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0.61 (0.00)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0.31 (0.00)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0.41 (0.00)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0.41 (0.00)</a:t>
                      </a:r>
                    </a:p>
                  </a:txBody>
                  <a:tcPr marL="91445" marR="91445" marT="9525" marB="0" anchor="ctr"/>
                </a:tc>
                <a:tc>
                  <a:txBody>
                    <a:bodyPr/>
                    <a:lstStyle/>
                    <a:p>
                      <a:pPr algn="ctr">
                        <a:lnSpc>
                          <a:spcPct val="115000"/>
                        </a:lnSpc>
                        <a:spcAft>
                          <a:spcPts val="1000"/>
                        </a:spcAft>
                      </a:pPr>
                      <a:r>
                        <a:rPr lang="en-AU" sz="1100" b="0" dirty="0">
                          <a:solidFill>
                            <a:schemeClr val="tx1"/>
                          </a:solidFill>
                          <a:effectLst/>
                          <a:latin typeface="+mn-lt"/>
                          <a:ea typeface="Calibri"/>
                          <a:cs typeface="Times New Roman"/>
                        </a:rPr>
                        <a:t>1.53 (</a:t>
                      </a:r>
                      <a:r>
                        <a:rPr lang="en-AU" sz="1100" dirty="0">
                          <a:solidFill>
                            <a:schemeClr val="tx1"/>
                          </a:solidFill>
                          <a:effectLst/>
                          <a:latin typeface="+mn-lt"/>
                          <a:ea typeface="Calibri"/>
                          <a:cs typeface="Times New Roman"/>
                        </a:rPr>
                        <a:t>0.00)</a:t>
                      </a:r>
                      <a:endParaRPr lang="en-AU" sz="1100" b="0" dirty="0">
                        <a:solidFill>
                          <a:schemeClr val="tx1"/>
                        </a:solidFill>
                        <a:effectLst/>
                        <a:latin typeface="+mn-lt"/>
                        <a:ea typeface="Calibri"/>
                        <a:cs typeface="Times New Roman"/>
                      </a:endParaRPr>
                    </a:p>
                  </a:txBody>
                  <a:tcPr marL="91445" marR="91445" marT="9525" marB="0" anchor="ctr"/>
                </a:tc>
                <a:extLst>
                  <a:ext uri="{0D108BD9-81ED-4DB2-BD59-A6C34878D82A}">
                    <a16:rowId xmlns:a16="http://schemas.microsoft.com/office/drawing/2014/main" val="10004"/>
                  </a:ext>
                </a:extLst>
              </a:tr>
              <a:tr h="404681">
                <a:tc>
                  <a:txBody>
                    <a:bodyPr/>
                    <a:lstStyle/>
                    <a:p>
                      <a:pPr>
                        <a:lnSpc>
                          <a:spcPct val="115000"/>
                        </a:lnSpc>
                        <a:spcBef>
                          <a:spcPts val="200"/>
                        </a:spcBef>
                        <a:spcAft>
                          <a:spcPts val="200"/>
                        </a:spcAft>
                        <a:tabLst>
                          <a:tab pos="6391275" algn="r"/>
                        </a:tabLst>
                      </a:pPr>
                      <a:r>
                        <a:rPr lang="en-AU" sz="1100" b="0" dirty="0">
                          <a:solidFill>
                            <a:schemeClr val="tx1"/>
                          </a:solidFill>
                          <a:effectLst/>
                        </a:rPr>
                        <a:t>Shenkman Capital</a:t>
                      </a:r>
                      <a:endParaRPr lang="en-AU" sz="1100" b="0" dirty="0">
                        <a:solidFill>
                          <a:schemeClr val="tx1"/>
                        </a:solidFill>
                        <a:effectLst/>
                        <a:latin typeface="Arial"/>
                        <a:ea typeface="Arial"/>
                        <a:cs typeface="Times New Roman"/>
                      </a:endParaRPr>
                    </a:p>
                  </a:txBody>
                  <a:tcPr marL="91433" marR="91433" marT="0"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2.00 (-0.25)</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2.80 (-0.35)</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0.60 (-0.08)</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1.20 (-0.15)</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0.60 (-0.08)</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0.80 (-0.10)</a:t>
                      </a:r>
                    </a:p>
                  </a:txBody>
                  <a:tcPr marL="91445" marR="91445" marT="9525" marB="0" anchor="ctr"/>
                </a:tc>
                <a:tc>
                  <a:txBody>
                    <a:bodyPr/>
                    <a:lstStyle/>
                    <a:p>
                      <a:pPr algn="ctr">
                        <a:lnSpc>
                          <a:spcPct val="115000"/>
                        </a:lnSpc>
                        <a:spcAft>
                          <a:spcPts val="1000"/>
                        </a:spcAft>
                      </a:pPr>
                      <a:r>
                        <a:rPr lang="en-AU" sz="1100" dirty="0">
                          <a:solidFill>
                            <a:schemeClr val="tx1"/>
                          </a:solidFill>
                          <a:effectLst/>
                          <a:latin typeface="+mn-lt"/>
                          <a:ea typeface="Calibri"/>
                          <a:cs typeface="Times New Roman"/>
                        </a:rPr>
                        <a:t>0.80</a:t>
                      </a:r>
                      <a:r>
                        <a:rPr lang="en-AU" sz="1100" baseline="0" dirty="0">
                          <a:solidFill>
                            <a:schemeClr val="tx1"/>
                          </a:solidFill>
                          <a:effectLst/>
                          <a:latin typeface="+mn-lt"/>
                          <a:ea typeface="Calibri"/>
                          <a:cs typeface="Times New Roman"/>
                        </a:rPr>
                        <a:t> </a:t>
                      </a:r>
                      <a:r>
                        <a:rPr lang="en-AU" sz="1100" dirty="0">
                          <a:solidFill>
                            <a:schemeClr val="tx1"/>
                          </a:solidFill>
                          <a:effectLst/>
                          <a:latin typeface="+mn-lt"/>
                          <a:ea typeface="Calibri"/>
                          <a:cs typeface="Times New Roman"/>
                        </a:rPr>
                        <a:t>(-0.10)</a:t>
                      </a:r>
                    </a:p>
                  </a:txBody>
                  <a:tcPr marL="91445" marR="91445" marT="9525" marB="0" anchor="ctr"/>
                </a:tc>
                <a:tc>
                  <a:txBody>
                    <a:bodyPr/>
                    <a:lstStyle/>
                    <a:p>
                      <a:pPr algn="ctr">
                        <a:lnSpc>
                          <a:spcPct val="115000"/>
                        </a:lnSpc>
                        <a:spcAft>
                          <a:spcPts val="1000"/>
                        </a:spcAft>
                      </a:pPr>
                      <a:r>
                        <a:rPr lang="en-AU" sz="1100" b="0" dirty="0">
                          <a:solidFill>
                            <a:schemeClr val="tx1"/>
                          </a:solidFill>
                          <a:effectLst/>
                          <a:latin typeface="+mn-lt"/>
                          <a:ea typeface="Calibri"/>
                          <a:cs typeface="Times New Roman"/>
                        </a:rPr>
                        <a:t>3.00 (-0.38)</a:t>
                      </a:r>
                    </a:p>
                  </a:txBody>
                  <a:tcPr marL="91445" marR="91445" marT="9525" marB="0" anchor="ctr"/>
                </a:tc>
                <a:extLst>
                  <a:ext uri="{0D108BD9-81ED-4DB2-BD59-A6C34878D82A}">
                    <a16:rowId xmlns:a16="http://schemas.microsoft.com/office/drawing/2014/main" val="10005"/>
                  </a:ext>
                </a:extLst>
              </a:tr>
              <a:tr h="1011702">
                <a:tc>
                  <a:txBody>
                    <a:bodyPr/>
                    <a:lstStyle/>
                    <a:p>
                      <a:pPr>
                        <a:lnSpc>
                          <a:spcPct val="115000"/>
                        </a:lnSpc>
                        <a:spcBef>
                          <a:spcPts val="200"/>
                        </a:spcBef>
                        <a:spcAft>
                          <a:spcPts val="200"/>
                        </a:spcAft>
                        <a:tabLst>
                          <a:tab pos="6391275" algn="r"/>
                        </a:tabLst>
                      </a:pPr>
                      <a:r>
                        <a:rPr lang="en-AU" sz="1100" b="1" dirty="0">
                          <a:solidFill>
                            <a:schemeClr val="tx1"/>
                          </a:solidFill>
                          <a:effectLst/>
                          <a:latin typeface="+mn-lt"/>
                          <a:ea typeface="Arial"/>
                          <a:cs typeface="Times New Roman"/>
                        </a:rPr>
                        <a:t>Global high yield fixed</a:t>
                      </a:r>
                      <a:r>
                        <a:rPr lang="en-AU" sz="1100" b="1" baseline="0" dirty="0">
                          <a:solidFill>
                            <a:schemeClr val="tx1"/>
                          </a:solidFill>
                          <a:effectLst/>
                          <a:latin typeface="+mn-lt"/>
                          <a:ea typeface="Arial"/>
                          <a:cs typeface="Times New Roman"/>
                        </a:rPr>
                        <a:t> income</a:t>
                      </a:r>
                      <a:r>
                        <a:rPr lang="en-AU" sz="1100" b="1" dirty="0">
                          <a:solidFill>
                            <a:schemeClr val="tx1"/>
                          </a:solidFill>
                          <a:effectLst/>
                          <a:latin typeface="+mn-lt"/>
                          <a:ea typeface="Arial"/>
                          <a:cs typeface="Times New Roman"/>
                        </a:rPr>
                        <a:t> (as % of total portfolio)</a:t>
                      </a:r>
                    </a:p>
                  </a:txBody>
                  <a:tcPr marL="91433" marR="91433" marT="0" marB="0" anchor="ctr"/>
                </a:tc>
                <a:tc>
                  <a:txBody>
                    <a:bodyPr/>
                    <a:lstStyle/>
                    <a:p>
                      <a:pPr algn="ctr">
                        <a:lnSpc>
                          <a:spcPct val="115000"/>
                        </a:lnSpc>
                        <a:spcAft>
                          <a:spcPts val="1000"/>
                        </a:spcAft>
                      </a:pPr>
                      <a:r>
                        <a:rPr lang="en-AU" sz="1100" b="1" dirty="0">
                          <a:solidFill>
                            <a:schemeClr val="tx1"/>
                          </a:solidFill>
                          <a:effectLst/>
                          <a:latin typeface="Arial"/>
                          <a:ea typeface="Calibri"/>
                          <a:cs typeface="Times New Roman"/>
                        </a:rPr>
                        <a:t>5.00</a:t>
                      </a:r>
                      <a:endParaRPr lang="en-AU" sz="1100" b="1" dirty="0">
                        <a:solidFill>
                          <a:schemeClr val="tx1"/>
                        </a:solidFill>
                        <a:effectLst/>
                        <a:latin typeface="Calibri"/>
                        <a:ea typeface="Calibri"/>
                        <a:cs typeface="Times New Roman"/>
                      </a:endParaRPr>
                    </a:p>
                  </a:txBody>
                  <a:tcPr marL="91445" marR="91445" marT="9525" marB="0" anchor="ctr"/>
                </a:tc>
                <a:tc>
                  <a:txBody>
                    <a:bodyPr/>
                    <a:lstStyle/>
                    <a:p>
                      <a:pPr algn="ctr">
                        <a:lnSpc>
                          <a:spcPct val="115000"/>
                        </a:lnSpc>
                        <a:spcAft>
                          <a:spcPts val="1000"/>
                        </a:spcAft>
                      </a:pPr>
                      <a:r>
                        <a:rPr lang="en-AU" sz="1100" b="1" dirty="0">
                          <a:solidFill>
                            <a:schemeClr val="tx1"/>
                          </a:solidFill>
                          <a:effectLst/>
                          <a:latin typeface="Arial"/>
                          <a:ea typeface="Calibri"/>
                          <a:cs typeface="Times New Roman"/>
                        </a:rPr>
                        <a:t>7.00</a:t>
                      </a:r>
                      <a:endParaRPr lang="en-AU" sz="1100" b="1" dirty="0">
                        <a:solidFill>
                          <a:schemeClr val="tx1"/>
                        </a:solidFill>
                        <a:effectLst/>
                        <a:latin typeface="Calibri"/>
                        <a:ea typeface="Calibri"/>
                        <a:cs typeface="Times New Roman"/>
                      </a:endParaRPr>
                    </a:p>
                  </a:txBody>
                  <a:tcPr marL="91445" marR="91445" marT="9525" marB="0" anchor="ctr"/>
                </a:tc>
                <a:tc>
                  <a:txBody>
                    <a:bodyPr/>
                    <a:lstStyle/>
                    <a:p>
                      <a:pPr marL="0" algn="ctr" defTabSz="914400" rtl="0" eaLnBrk="1" latinLnBrk="0" hangingPunct="1">
                        <a:lnSpc>
                          <a:spcPct val="115000"/>
                        </a:lnSpc>
                        <a:spcAft>
                          <a:spcPts val="1000"/>
                        </a:spcAft>
                      </a:pPr>
                      <a:r>
                        <a:rPr lang="en-AU" sz="1100" b="1" kern="1200" dirty="0">
                          <a:solidFill>
                            <a:schemeClr val="tx1"/>
                          </a:solidFill>
                          <a:effectLst/>
                          <a:latin typeface="Arial"/>
                          <a:ea typeface="Calibri"/>
                          <a:cs typeface="Times New Roman"/>
                        </a:rPr>
                        <a:t>1.50</a:t>
                      </a:r>
                    </a:p>
                  </a:txBody>
                  <a:tcPr marL="91445" marR="91445" marT="9525" marB="0" anchor="ctr"/>
                </a:tc>
                <a:tc>
                  <a:txBody>
                    <a:bodyPr/>
                    <a:lstStyle/>
                    <a:p>
                      <a:pPr algn="ctr">
                        <a:lnSpc>
                          <a:spcPct val="115000"/>
                        </a:lnSpc>
                        <a:spcAft>
                          <a:spcPts val="1000"/>
                        </a:spcAft>
                      </a:pPr>
                      <a:r>
                        <a:rPr lang="en-AU" sz="1100" b="1" dirty="0">
                          <a:solidFill>
                            <a:schemeClr val="tx1"/>
                          </a:solidFill>
                          <a:effectLst/>
                          <a:latin typeface="Arial"/>
                          <a:ea typeface="Calibri"/>
                          <a:cs typeface="Times New Roman"/>
                        </a:rPr>
                        <a:t>3.00</a:t>
                      </a:r>
                      <a:endParaRPr lang="en-AU" sz="1100" b="1" dirty="0">
                        <a:solidFill>
                          <a:schemeClr val="tx1"/>
                        </a:solidFill>
                        <a:effectLst/>
                        <a:latin typeface="Calibri"/>
                        <a:ea typeface="Calibri"/>
                        <a:cs typeface="Times New Roman"/>
                      </a:endParaRPr>
                    </a:p>
                  </a:txBody>
                  <a:tcPr marL="91445" marR="91445" marT="9525" marB="0" anchor="ctr"/>
                </a:tc>
                <a:tc>
                  <a:txBody>
                    <a:bodyPr/>
                    <a:lstStyle/>
                    <a:p>
                      <a:pPr algn="ctr">
                        <a:lnSpc>
                          <a:spcPct val="115000"/>
                        </a:lnSpc>
                        <a:spcAft>
                          <a:spcPts val="1000"/>
                        </a:spcAft>
                      </a:pPr>
                      <a:r>
                        <a:rPr lang="en-AU" sz="1100" b="1" dirty="0">
                          <a:solidFill>
                            <a:schemeClr val="tx1"/>
                          </a:solidFill>
                          <a:effectLst/>
                          <a:latin typeface="Arial"/>
                          <a:ea typeface="Calibri"/>
                          <a:cs typeface="Times New Roman"/>
                        </a:rPr>
                        <a:t>1.50</a:t>
                      </a:r>
                      <a:endParaRPr lang="en-AU" sz="1100" b="1" dirty="0">
                        <a:solidFill>
                          <a:schemeClr val="tx1"/>
                        </a:solidFill>
                        <a:effectLst/>
                        <a:latin typeface="Calibri"/>
                        <a:ea typeface="Calibri"/>
                        <a:cs typeface="Times New Roman"/>
                      </a:endParaRPr>
                    </a:p>
                  </a:txBody>
                  <a:tcPr marL="91445" marR="91445" marT="9525" marB="0" anchor="ctr"/>
                </a:tc>
                <a:tc>
                  <a:txBody>
                    <a:bodyPr/>
                    <a:lstStyle/>
                    <a:p>
                      <a:pPr algn="ctr">
                        <a:lnSpc>
                          <a:spcPct val="115000"/>
                        </a:lnSpc>
                        <a:spcAft>
                          <a:spcPts val="1000"/>
                        </a:spcAft>
                      </a:pPr>
                      <a:r>
                        <a:rPr lang="en-AU" sz="1100" b="1" dirty="0">
                          <a:solidFill>
                            <a:schemeClr val="tx1"/>
                          </a:solidFill>
                          <a:effectLst/>
                          <a:latin typeface="Arial"/>
                          <a:ea typeface="Calibri"/>
                          <a:cs typeface="Times New Roman"/>
                        </a:rPr>
                        <a:t>2.00</a:t>
                      </a:r>
                      <a:endParaRPr lang="en-AU" sz="1100" b="1" dirty="0">
                        <a:solidFill>
                          <a:schemeClr val="tx1"/>
                        </a:solidFill>
                        <a:effectLst/>
                        <a:latin typeface="Calibri"/>
                        <a:ea typeface="Calibri"/>
                        <a:cs typeface="Times New Roman"/>
                      </a:endParaRPr>
                    </a:p>
                  </a:txBody>
                  <a:tcPr marL="91445" marR="91445" marT="9525" marB="0" anchor="ctr"/>
                </a:tc>
                <a:tc>
                  <a:txBody>
                    <a:bodyPr/>
                    <a:lstStyle/>
                    <a:p>
                      <a:pPr algn="ctr">
                        <a:lnSpc>
                          <a:spcPct val="115000"/>
                        </a:lnSpc>
                        <a:spcAft>
                          <a:spcPts val="1000"/>
                        </a:spcAft>
                      </a:pPr>
                      <a:r>
                        <a:rPr lang="en-AU" sz="1100" b="1" dirty="0">
                          <a:solidFill>
                            <a:schemeClr val="tx1"/>
                          </a:solidFill>
                          <a:effectLst/>
                          <a:latin typeface="Arial"/>
                          <a:ea typeface="Calibri"/>
                          <a:cs typeface="Times New Roman"/>
                        </a:rPr>
                        <a:t>2.00</a:t>
                      </a:r>
                      <a:endParaRPr lang="en-AU" sz="1100" b="1" dirty="0">
                        <a:solidFill>
                          <a:schemeClr val="tx1"/>
                        </a:solidFill>
                        <a:effectLst/>
                        <a:latin typeface="Calibri"/>
                        <a:ea typeface="Calibri"/>
                        <a:cs typeface="Times New Roman"/>
                      </a:endParaRPr>
                    </a:p>
                  </a:txBody>
                  <a:tcPr marL="91445" marR="91445" marT="9525" marB="0" anchor="ctr"/>
                </a:tc>
                <a:tc>
                  <a:txBody>
                    <a:bodyPr/>
                    <a:lstStyle/>
                    <a:p>
                      <a:pPr algn="ctr">
                        <a:lnSpc>
                          <a:spcPct val="115000"/>
                        </a:lnSpc>
                        <a:spcAft>
                          <a:spcPts val="1000"/>
                        </a:spcAft>
                      </a:pPr>
                      <a:r>
                        <a:rPr lang="en-AU" sz="1100" b="1" dirty="0">
                          <a:solidFill>
                            <a:schemeClr val="tx1"/>
                          </a:solidFill>
                          <a:effectLst/>
                          <a:latin typeface="Arial"/>
                          <a:ea typeface="Calibri"/>
                          <a:cs typeface="Times New Roman"/>
                        </a:rPr>
                        <a:t>7.50</a:t>
                      </a:r>
                      <a:endParaRPr lang="en-AU" sz="1100" b="1" dirty="0">
                        <a:solidFill>
                          <a:schemeClr val="tx1"/>
                        </a:solidFill>
                        <a:effectLst/>
                        <a:latin typeface="Calibri"/>
                        <a:ea typeface="Calibri"/>
                        <a:cs typeface="Times New Roman"/>
                      </a:endParaRPr>
                    </a:p>
                  </a:txBody>
                  <a:tcPr marL="91445" marR="91445" marT="9525" marB="0" anchor="ctr"/>
                </a:tc>
                <a:extLst>
                  <a:ext uri="{0D108BD9-81ED-4DB2-BD59-A6C34878D82A}">
                    <a16:rowId xmlns:a16="http://schemas.microsoft.com/office/drawing/2014/main" val="10006"/>
                  </a:ext>
                </a:extLst>
              </a:tr>
            </a:tbl>
          </a:graphicData>
        </a:graphic>
      </p:graphicFrame>
      <p:sp>
        <p:nvSpPr>
          <p:cNvPr id="5" name="Text Placeholder 4"/>
          <p:cNvSpPr>
            <a:spLocks noGrp="1"/>
          </p:cNvSpPr>
          <p:nvPr>
            <p:ph type="body" sz="quarter" idx="13"/>
          </p:nvPr>
        </p:nvSpPr>
        <p:spPr>
          <a:xfrm>
            <a:off x="586852" y="506117"/>
            <a:ext cx="10112991" cy="852653"/>
          </a:xfrm>
        </p:spPr>
        <p:txBody>
          <a:bodyPr vert="horz" lIns="0" tIns="0" rIns="0" bIns="0" rtlCol="0" anchor="t">
            <a:noAutofit/>
          </a:bodyPr>
          <a:lstStyle/>
          <a:p>
            <a:r>
              <a:rPr lang="en-AU" dirty="0">
                <a:solidFill>
                  <a:srgbClr val="D86018"/>
                </a:solidFill>
              </a:rPr>
              <a:t>Target manager allocations </a:t>
            </a:r>
            <a:r>
              <a:rPr lang="en-AU" dirty="0">
                <a:solidFill>
                  <a:srgbClr val="D86018"/>
                </a:solidFill>
                <a:latin typeface="Adobe Devanagari"/>
                <a:cs typeface="Adobe Devanagari"/>
              </a:rPr>
              <a:t>–</a:t>
            </a:r>
            <a:r>
              <a:rPr lang="en-AU" dirty="0">
                <a:solidFill>
                  <a:srgbClr val="D86018"/>
                </a:solidFill>
              </a:rPr>
              <a:t> global high yield fixed income strategy</a:t>
            </a:r>
          </a:p>
        </p:txBody>
      </p:sp>
      <p:sp>
        <p:nvSpPr>
          <p:cNvPr id="4" name="Slide Number Placeholder 3"/>
          <p:cNvSpPr>
            <a:spLocks noGrp="1"/>
          </p:cNvSpPr>
          <p:nvPr>
            <p:ph type="sldNum" sz="quarter" idx="15"/>
          </p:nvPr>
        </p:nvSpPr>
        <p:spPr/>
        <p:txBody>
          <a:bodyPr/>
          <a:lstStyle/>
          <a:p>
            <a:fld id="{9E4DB9AB-8730-4A02-99B0-149F95B22458}" type="slidenum">
              <a:rPr lang="en-AU" smtClean="0"/>
              <a:pPr/>
              <a:t>7</a:t>
            </a:fld>
            <a:endParaRPr lang="en-AU" dirty="0"/>
          </a:p>
        </p:txBody>
      </p:sp>
      <p:sp>
        <p:nvSpPr>
          <p:cNvPr id="31830" name="TextBox 2"/>
          <p:cNvSpPr txBox="1">
            <a:spLocks noChangeArrowheads="1"/>
          </p:cNvSpPr>
          <p:nvPr/>
        </p:nvSpPr>
        <p:spPr bwMode="auto">
          <a:xfrm>
            <a:off x="633767" y="5558383"/>
            <a:ext cx="1095318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AU" sz="1000" dirty="0"/>
              <a:t>Notes: As at July 2019. Figures are rounded to two decimal places and based on target asset allocations. </a:t>
            </a:r>
            <a:endParaRPr lang="en-AU" sz="1000" dirty="0">
              <a:solidFill>
                <a:srgbClr val="FF0000"/>
              </a:solidFill>
            </a:endParaRPr>
          </a:p>
        </p:txBody>
      </p:sp>
    </p:spTree>
    <p:extLst>
      <p:ext uri="{BB962C8B-B14F-4D97-AF65-F5344CB8AC3E}">
        <p14:creationId xmlns:p14="http://schemas.microsoft.com/office/powerpoint/2010/main" val="127399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a:spLocks noGrp="1"/>
          </p:cNvSpPr>
          <p:nvPr>
            <p:ph sz="quarter" idx="12"/>
          </p:nvPr>
        </p:nvSpPr>
        <p:spPr/>
        <p:txBody>
          <a:bodyPr/>
          <a:lstStyle/>
          <a:p>
            <a:pPr marL="342900" indent="-342900">
              <a:buClr>
                <a:srgbClr val="D86018"/>
              </a:buClr>
              <a:buFont typeface="Arial" panose="020B0604020202020204" pitchFamily="34" charset="0"/>
              <a:buChar char="•"/>
            </a:pPr>
            <a:r>
              <a:rPr lang="en-AU" b="0" dirty="0">
                <a:latin typeface="Arial" pitchFamily="34" charset="0"/>
                <a:cs typeface="Arial" pitchFamily="34" charset="0"/>
              </a:rPr>
              <a:t>There’s no impact on fees for the following funds as a result of these changes because they have fixed investment or management fees:</a:t>
            </a:r>
          </a:p>
          <a:p>
            <a:pPr lvl="3">
              <a:buClr>
                <a:srgbClr val="D86018"/>
              </a:buClr>
              <a:buFont typeface="Wingdings" pitchFamily="2" charset="2"/>
              <a:buChar char="Ø"/>
            </a:pPr>
            <a:r>
              <a:rPr lang="en-AU" sz="1600" dirty="0">
                <a:latin typeface="Arial" pitchFamily="34" charset="0"/>
                <a:cs typeface="Arial" pitchFamily="34" charset="0"/>
              </a:rPr>
              <a:t>MLC MasterKey Unit Trust - MLC Wholesale Horizon 1 to 5 and Diversified Debt portfolios</a:t>
            </a:r>
          </a:p>
          <a:p>
            <a:pPr lvl="3">
              <a:buClr>
                <a:srgbClr val="D86018"/>
              </a:buClr>
              <a:buFont typeface="Wingdings" pitchFamily="2" charset="2"/>
              <a:buChar char="Ø"/>
            </a:pPr>
            <a:r>
              <a:rPr lang="en-AU" sz="1600" dirty="0">
                <a:latin typeface="Arial" pitchFamily="34" charset="0"/>
                <a:cs typeface="Arial" pitchFamily="34" charset="0"/>
              </a:rPr>
              <a:t>MLC Investment Trust - MLC Wholesale Horizon 1 to 5 and Diversified Debt portfolios, and</a:t>
            </a:r>
          </a:p>
          <a:p>
            <a:pPr lvl="3">
              <a:buClr>
                <a:srgbClr val="D86018"/>
              </a:buClr>
              <a:buFont typeface="Wingdings" pitchFamily="2" charset="2"/>
              <a:buChar char="Ø"/>
            </a:pPr>
            <a:r>
              <a:rPr lang="en-AU" sz="1600" dirty="0">
                <a:latin typeface="Arial" pitchFamily="34" charset="0"/>
                <a:cs typeface="Arial" pitchFamily="34" charset="0"/>
              </a:rPr>
              <a:t>MySuper.</a:t>
            </a:r>
          </a:p>
          <a:p>
            <a:pPr marL="342900" indent="-342900">
              <a:buClr>
                <a:srgbClr val="D86018"/>
              </a:buClr>
              <a:buFont typeface="Arial" panose="020B0604020202020204" pitchFamily="34" charset="0"/>
              <a:buChar char="•"/>
            </a:pPr>
            <a:r>
              <a:rPr lang="en-AU" b="0" dirty="0">
                <a:latin typeface="Arial" pitchFamily="34" charset="0"/>
                <a:cs typeface="Arial" pitchFamily="34" charset="0"/>
              </a:rPr>
              <a:t>For funds that have variable investment fees, there may be marginal</a:t>
            </a:r>
            <a:r>
              <a:rPr lang="en-AU" b="0" dirty="0">
                <a:solidFill>
                  <a:srgbClr val="FF0000"/>
                </a:solidFill>
                <a:latin typeface="Arial" pitchFamily="34" charset="0"/>
                <a:cs typeface="Arial" pitchFamily="34" charset="0"/>
              </a:rPr>
              <a:t> </a:t>
            </a:r>
            <a:r>
              <a:rPr lang="en-AU" b="0" dirty="0">
                <a:latin typeface="Arial" pitchFamily="34" charset="0"/>
                <a:cs typeface="Arial" pitchFamily="34" charset="0"/>
              </a:rPr>
              <a:t>fee movements. However, we give you at least 30 days' notice of any material fee increase. The following funds have variable investment fees:</a:t>
            </a:r>
          </a:p>
          <a:p>
            <a:pPr lvl="3">
              <a:buClr>
                <a:srgbClr val="D86018"/>
              </a:buClr>
              <a:buFont typeface="Wingdings" pitchFamily="2" charset="2"/>
              <a:buChar char="Ø"/>
            </a:pPr>
            <a:r>
              <a:rPr lang="en-AU" sz="1600" dirty="0">
                <a:latin typeface="Arial" pitchFamily="34" charset="0"/>
                <a:cs typeface="Arial" pitchFamily="34" charset="0"/>
              </a:rPr>
              <a:t>MLC MasterKey superannuation and pension platforms - MLC Horizon 1 to 5 and Diversified Debt portfolios.</a:t>
            </a:r>
          </a:p>
          <a:p>
            <a:pPr marL="285750" indent="-285750">
              <a:buClr>
                <a:srgbClr val="D8601A"/>
              </a:buClr>
              <a:buFont typeface="Arial" pitchFamily="34" charset="0"/>
              <a:buChar char="•"/>
            </a:pPr>
            <a:r>
              <a:rPr lang="en-AU" b="0" dirty="0">
                <a:latin typeface="+mn-lt"/>
                <a:cs typeface="Arial" pitchFamily="34" charset="0"/>
              </a:rPr>
              <a:t>Investment</a:t>
            </a:r>
            <a:r>
              <a:rPr lang="en-AU" b="0" dirty="0">
                <a:latin typeface="+mn-lt"/>
              </a:rPr>
              <a:t> fees are available in the Fund Profile Tool on </a:t>
            </a:r>
            <a:r>
              <a:rPr lang="en-AU" b="0" dirty="0">
                <a:latin typeface="+mn-lt"/>
                <a:hlinkClick r:id="rId2"/>
              </a:rPr>
              <a:t>mlc.com.au</a:t>
            </a:r>
            <a:r>
              <a:rPr lang="en-AU" b="0" dirty="0">
                <a:latin typeface="+mn-lt"/>
              </a:rPr>
              <a:t> and </a:t>
            </a:r>
            <a:r>
              <a:rPr lang="en-AU" b="0" dirty="0">
                <a:latin typeface="+mn-lt"/>
                <a:hlinkClick r:id="rId3"/>
              </a:rPr>
              <a:t>nabam.nab.com.au</a:t>
            </a:r>
            <a:endParaRPr lang="en-AU" b="0" dirty="0">
              <a:latin typeface="+mn-lt"/>
            </a:endParaRPr>
          </a:p>
          <a:p>
            <a:pPr marL="285750" indent="-285750">
              <a:buClr>
                <a:srgbClr val="D8601A"/>
              </a:buClr>
              <a:buFont typeface="Arial" pitchFamily="34" charset="0"/>
              <a:buChar char="•"/>
            </a:pPr>
            <a:r>
              <a:rPr lang="en-AU" b="0" dirty="0">
                <a:latin typeface="+mn-lt"/>
              </a:rPr>
              <a:t>For further information regarding fees please refer to the product PDS.</a:t>
            </a:r>
          </a:p>
        </p:txBody>
      </p:sp>
      <p:sp>
        <p:nvSpPr>
          <p:cNvPr id="3" name="Text Placeholder 2"/>
          <p:cNvSpPr>
            <a:spLocks noGrp="1"/>
          </p:cNvSpPr>
          <p:nvPr>
            <p:ph type="body" sz="quarter" idx="13"/>
          </p:nvPr>
        </p:nvSpPr>
        <p:spPr/>
        <p:txBody>
          <a:bodyPr/>
          <a:lstStyle/>
          <a:p>
            <a:r>
              <a:rPr lang="en-AU" dirty="0">
                <a:solidFill>
                  <a:srgbClr val="D86018"/>
                </a:solidFill>
              </a:rPr>
              <a:t>Are there fee implications?</a:t>
            </a:r>
          </a:p>
          <a:p>
            <a:endParaRPr lang="en-AU" dirty="0">
              <a:solidFill>
                <a:srgbClr val="D86018"/>
              </a:solidFill>
            </a:endParaRPr>
          </a:p>
        </p:txBody>
      </p:sp>
      <p:sp>
        <p:nvSpPr>
          <p:cNvPr id="4" name="Slide Number Placeholder 3"/>
          <p:cNvSpPr>
            <a:spLocks noGrp="1"/>
          </p:cNvSpPr>
          <p:nvPr>
            <p:ph type="sldNum" sz="quarter" idx="15"/>
          </p:nvPr>
        </p:nvSpPr>
        <p:spPr/>
        <p:txBody>
          <a:bodyPr/>
          <a:lstStyle/>
          <a:p>
            <a:fld id="{F10F6113-8A2A-4D32-9E2F-60A0E9D0C28B}" type="slidenum">
              <a:rPr lang="en-US" smtClean="0"/>
              <a:pPr/>
              <a:t>8</a:t>
            </a:fld>
            <a:endParaRPr lang="en-US" dirty="0"/>
          </a:p>
        </p:txBody>
      </p:sp>
    </p:spTree>
    <p:extLst>
      <p:ext uri="{BB962C8B-B14F-4D97-AF65-F5344CB8AC3E}">
        <p14:creationId xmlns:p14="http://schemas.microsoft.com/office/powerpoint/2010/main" val="1977252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2"/>
            <p:extLst>
              <p:ext uri="{D42A27DB-BD31-4B8C-83A1-F6EECF244321}">
                <p14:modId xmlns:p14="http://schemas.microsoft.com/office/powerpoint/2010/main" val="1331002424"/>
              </p:ext>
            </p:extLst>
          </p:nvPr>
        </p:nvGraphicFramePr>
        <p:xfrm>
          <a:off x="518618" y="979316"/>
          <a:ext cx="11345303" cy="3119852"/>
        </p:xfrm>
        <a:graphic>
          <a:graphicData uri="http://schemas.openxmlformats.org/drawingml/2006/table">
            <a:tbl>
              <a:tblPr firstRow="1" bandRow="1"/>
              <a:tblGrid>
                <a:gridCol w="1487607">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784139">
                  <a:extLst>
                    <a:ext uri="{9D8B030D-6E8A-4147-A177-3AD203B41FA5}">
                      <a16:colId xmlns:a16="http://schemas.microsoft.com/office/drawing/2014/main" val="20002"/>
                    </a:ext>
                  </a:extLst>
                </a:gridCol>
                <a:gridCol w="5244757">
                  <a:extLst>
                    <a:ext uri="{9D8B030D-6E8A-4147-A177-3AD203B41FA5}">
                      <a16:colId xmlns:a16="http://schemas.microsoft.com/office/drawing/2014/main" val="20003"/>
                    </a:ext>
                  </a:extLst>
                </a:gridCol>
              </a:tblGrid>
              <a:tr h="320043">
                <a:tc>
                  <a:txBody>
                    <a:bodyPr/>
                    <a:lstStyle/>
                    <a:p>
                      <a:r>
                        <a:rPr lang="en-AU" sz="1600" b="1" dirty="0">
                          <a:solidFill>
                            <a:schemeClr val="bg1"/>
                          </a:solidFill>
                          <a:latin typeface="Arial" pitchFamily="34" charset="0"/>
                          <a:cs typeface="Arial" pitchFamily="34" charset="0"/>
                        </a:rPr>
                        <a:t>Date</a:t>
                      </a:r>
                    </a:p>
                  </a:txBody>
                  <a:tcPr marL="121923" marR="121923" marT="45721" marB="45721">
                    <a:solidFill>
                      <a:srgbClr val="D86018"/>
                    </a:solidFill>
                  </a:tcPr>
                </a:tc>
                <a:tc>
                  <a:txBody>
                    <a:bodyPr/>
                    <a:lstStyle/>
                    <a:p>
                      <a:r>
                        <a:rPr lang="en-AU" sz="1600" b="1" dirty="0">
                          <a:solidFill>
                            <a:schemeClr val="bg1"/>
                          </a:solidFill>
                          <a:latin typeface="Arial" pitchFamily="34" charset="0"/>
                          <a:cs typeface="Arial" pitchFamily="34" charset="0"/>
                        </a:rPr>
                        <a:t>Audience</a:t>
                      </a:r>
                    </a:p>
                  </a:txBody>
                  <a:tcPr marL="121923" marR="121923" marT="45721" marB="45721">
                    <a:solidFill>
                      <a:srgbClr val="D86018"/>
                    </a:solidFill>
                  </a:tcPr>
                </a:tc>
                <a:tc>
                  <a:txBody>
                    <a:bodyPr/>
                    <a:lstStyle/>
                    <a:p>
                      <a:r>
                        <a:rPr lang="en-AU" sz="1600" b="1" dirty="0">
                          <a:solidFill>
                            <a:schemeClr val="bg1"/>
                          </a:solidFill>
                          <a:latin typeface="Arial" pitchFamily="34" charset="0"/>
                          <a:cs typeface="Arial" pitchFamily="34" charset="0"/>
                        </a:rPr>
                        <a:t>Communication</a:t>
                      </a:r>
                    </a:p>
                  </a:txBody>
                  <a:tcPr marL="121923" marR="121923" marT="45721" marB="45721">
                    <a:solidFill>
                      <a:srgbClr val="D86018"/>
                    </a:solidFill>
                  </a:tcPr>
                </a:tc>
                <a:tc>
                  <a:txBody>
                    <a:bodyPr/>
                    <a:lstStyle/>
                    <a:p>
                      <a:r>
                        <a:rPr lang="en-AU" sz="1600" b="1" dirty="0">
                          <a:solidFill>
                            <a:schemeClr val="bg1"/>
                          </a:solidFill>
                          <a:latin typeface="Arial" pitchFamily="34" charset="0"/>
                          <a:cs typeface="Arial" pitchFamily="34" charset="0"/>
                        </a:rPr>
                        <a:t>Location/medium</a:t>
                      </a:r>
                    </a:p>
                  </a:txBody>
                  <a:tcPr marL="121923" marR="121923" marT="45721" marB="45721">
                    <a:solidFill>
                      <a:srgbClr val="D86018"/>
                    </a:solidFill>
                  </a:tcPr>
                </a:tc>
                <a:extLst>
                  <a:ext uri="{0D108BD9-81ED-4DB2-BD59-A6C34878D82A}">
                    <a16:rowId xmlns:a16="http://schemas.microsoft.com/office/drawing/2014/main" val="10000"/>
                  </a:ext>
                </a:extLst>
              </a:tr>
              <a:tr h="976085">
                <a:tc>
                  <a:txBody>
                    <a:bodyPr/>
                    <a:lstStyle/>
                    <a:p>
                      <a:r>
                        <a:rPr lang="en-AU" sz="1600" kern="1200" cap="none" dirty="0">
                          <a:solidFill>
                            <a:schemeClr val="tx1"/>
                          </a:solidFill>
                          <a:latin typeface="Arial" pitchFamily="34" charset="0"/>
                          <a:ea typeface="+mn-ea"/>
                          <a:cs typeface="Arial" pitchFamily="34" charset="0"/>
                        </a:rPr>
                        <a:t>Early August</a:t>
                      </a:r>
                    </a:p>
                  </a:txBody>
                  <a:tcPr marL="121923" marR="121923" marT="45721" marB="45721">
                    <a:noFill/>
                  </a:tcPr>
                </a:tc>
                <a:tc>
                  <a:txBody>
                    <a:bodyPr/>
                    <a:lstStyle/>
                    <a:p>
                      <a:r>
                        <a:rPr lang="en-AU" sz="1600" kern="1200" cap="none" dirty="0">
                          <a:solidFill>
                            <a:schemeClr val="tx1"/>
                          </a:solidFill>
                          <a:latin typeface="Arial" pitchFamily="34" charset="0"/>
                          <a:ea typeface="+mn-ea"/>
                          <a:cs typeface="Arial" pitchFamily="34" charset="0"/>
                        </a:rPr>
                        <a:t>Advisers</a:t>
                      </a:r>
                    </a:p>
                  </a:txBody>
                  <a:tcPr marL="121923" marR="121923" marT="45721" marB="45721">
                    <a:noFill/>
                  </a:tcPr>
                </a:tc>
                <a:tc>
                  <a:txBody>
                    <a:bodyPr/>
                    <a:lstStyle/>
                    <a:p>
                      <a:r>
                        <a:rPr lang="en-AU" sz="1600" kern="1200" cap="none" dirty="0">
                          <a:solidFill>
                            <a:schemeClr val="tx1"/>
                          </a:solidFill>
                          <a:latin typeface="Arial" pitchFamily="34" charset="0"/>
                          <a:ea typeface="+mn-ea"/>
                          <a:cs typeface="Arial" pitchFamily="34" charset="0"/>
                        </a:rPr>
                        <a:t>Strategy update presentation</a:t>
                      </a:r>
                    </a:p>
                  </a:txBody>
                  <a:tcPr marL="121923" marR="121923" marT="45721" marB="45721">
                    <a:noFill/>
                  </a:tcPr>
                </a:tc>
                <a:tc>
                  <a:txBody>
                    <a:bodyPr/>
                    <a:lstStyle/>
                    <a:p>
                      <a:r>
                        <a:rPr lang="en-AU" sz="1600" kern="1200" cap="none" dirty="0">
                          <a:solidFill>
                            <a:schemeClr val="tx1"/>
                          </a:solidFill>
                          <a:latin typeface="Arial" pitchFamily="34" charset="0"/>
                          <a:ea typeface="+mn-ea"/>
                          <a:cs typeface="Arial" pitchFamily="34" charset="0"/>
                        </a:rPr>
                        <a:t>Published on mlc.com.au and nabam.nab.com.au. Emailed to advisers in MLC News, NAB FP News Wrap and Engage</a:t>
                      </a:r>
                    </a:p>
                  </a:txBody>
                  <a:tcPr marL="121923" marR="121923" marT="45721" marB="45721">
                    <a:noFill/>
                  </a:tcPr>
                </a:tc>
                <a:extLst>
                  <a:ext uri="{0D108BD9-81ED-4DB2-BD59-A6C34878D82A}">
                    <a16:rowId xmlns:a16="http://schemas.microsoft.com/office/drawing/2014/main" val="10001"/>
                  </a:ext>
                </a:extLst>
              </a:tr>
              <a:tr h="762003">
                <a:tc>
                  <a:txBody>
                    <a:bodyPr/>
                    <a:lstStyle/>
                    <a:p>
                      <a:r>
                        <a:rPr lang="en-AU" sz="1600" kern="1200" cap="none" dirty="0">
                          <a:solidFill>
                            <a:schemeClr val="tx1"/>
                          </a:solidFill>
                          <a:latin typeface="Arial" pitchFamily="34" charset="0"/>
                          <a:ea typeface="+mn-ea"/>
                          <a:cs typeface="Arial" pitchFamily="34" charset="0"/>
                        </a:rPr>
                        <a:t>Mid August</a:t>
                      </a:r>
                    </a:p>
                  </a:txBody>
                  <a:tcPr marL="121923" marR="121923" marT="45721" marB="45721">
                    <a:noFill/>
                  </a:tcPr>
                </a:tc>
                <a:tc>
                  <a:txBody>
                    <a:bodyPr/>
                    <a:lstStyle/>
                    <a:p>
                      <a:r>
                        <a:rPr lang="en-AU" sz="1600" kern="1200" cap="none" dirty="0">
                          <a:solidFill>
                            <a:schemeClr val="tx1"/>
                          </a:solidFill>
                          <a:latin typeface="Arial" pitchFamily="34" charset="0"/>
                          <a:ea typeface="+mn-ea"/>
                          <a:cs typeface="Arial" pitchFamily="34" charset="0"/>
                        </a:rPr>
                        <a:t>Advisers and clients</a:t>
                      </a:r>
                    </a:p>
                  </a:txBody>
                  <a:tcPr marL="121923" marR="121923" marT="45721" marB="45721">
                    <a:noFill/>
                  </a:tcPr>
                </a:tc>
                <a:tc>
                  <a:txBody>
                    <a:bodyPr/>
                    <a:lstStyle/>
                    <a:p>
                      <a:r>
                        <a:rPr lang="en-AU" sz="1600" kern="1200" cap="none" dirty="0">
                          <a:solidFill>
                            <a:schemeClr val="tx1"/>
                          </a:solidFill>
                          <a:latin typeface="Arial" pitchFamily="34" charset="0"/>
                          <a:ea typeface="+mn-ea"/>
                          <a:cs typeface="Arial" pitchFamily="34" charset="0"/>
                        </a:rPr>
                        <a:t>Commentaries</a:t>
                      </a:r>
                    </a:p>
                  </a:txBody>
                  <a:tcPr marL="121923" marR="121923" marT="45721" marB="45721">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kern="1200" cap="none" dirty="0">
                          <a:solidFill>
                            <a:schemeClr val="tx1"/>
                          </a:solidFill>
                          <a:latin typeface="Arial" pitchFamily="34" charset="0"/>
                          <a:ea typeface="+mn-ea"/>
                          <a:cs typeface="Arial" pitchFamily="34" charset="0"/>
                        </a:rPr>
                        <a:t>Commentaries in the Fund Profile Tool will include an overview of changes reflected in the asset allocations dated 31</a:t>
                      </a:r>
                      <a:r>
                        <a:rPr lang="en-AU" sz="1600" kern="1200" cap="none" baseline="0" dirty="0">
                          <a:solidFill>
                            <a:schemeClr val="tx1"/>
                          </a:solidFill>
                          <a:latin typeface="Arial" pitchFamily="34" charset="0"/>
                          <a:ea typeface="+mn-ea"/>
                          <a:cs typeface="Arial" pitchFamily="34" charset="0"/>
                        </a:rPr>
                        <a:t> July </a:t>
                      </a:r>
                      <a:r>
                        <a:rPr lang="en-AU" sz="1600" kern="1200" cap="none" dirty="0">
                          <a:solidFill>
                            <a:schemeClr val="tx1"/>
                          </a:solidFill>
                          <a:latin typeface="Arial" pitchFamily="34" charset="0"/>
                          <a:ea typeface="+mn-ea"/>
                          <a:cs typeface="Arial" pitchFamily="34" charset="0"/>
                        </a:rPr>
                        <a:t>2019</a:t>
                      </a:r>
                    </a:p>
                  </a:txBody>
                  <a:tcPr marL="121923" marR="121923" marT="45721" marB="45721">
                    <a:noFill/>
                  </a:tcPr>
                </a:tc>
                <a:extLst>
                  <a:ext uri="{0D108BD9-81ED-4DB2-BD59-A6C34878D82A}">
                    <a16:rowId xmlns:a16="http://schemas.microsoft.com/office/drawing/2014/main" val="10002"/>
                  </a:ext>
                </a:extLst>
              </a:tr>
              <a:tr h="985523">
                <a:tc>
                  <a:txBody>
                    <a:bodyPr/>
                    <a:lstStyle/>
                    <a:p>
                      <a:r>
                        <a:rPr lang="en-AU" sz="1600" kern="1200" cap="none" dirty="0">
                          <a:solidFill>
                            <a:schemeClr val="tx1"/>
                          </a:solidFill>
                          <a:latin typeface="Arial" pitchFamily="34" charset="0"/>
                          <a:ea typeface="+mn-ea"/>
                          <a:cs typeface="Arial" pitchFamily="34" charset="0"/>
                        </a:rPr>
                        <a:t>Late October</a:t>
                      </a:r>
                    </a:p>
                  </a:txBody>
                  <a:tcPr marL="121923" marR="121923" marT="45721" marB="45721">
                    <a:noFill/>
                  </a:tcPr>
                </a:tc>
                <a:tc>
                  <a:txBody>
                    <a:bodyPr/>
                    <a:lstStyle/>
                    <a:p>
                      <a:r>
                        <a:rPr lang="en-AU" sz="1600" kern="1200" cap="none" dirty="0">
                          <a:solidFill>
                            <a:schemeClr val="tx1"/>
                          </a:solidFill>
                          <a:latin typeface="Arial" pitchFamily="34" charset="0"/>
                          <a:ea typeface="+mn-ea"/>
                          <a:cs typeface="Arial" pitchFamily="34" charset="0"/>
                        </a:rPr>
                        <a:t>Advisers</a:t>
                      </a:r>
                    </a:p>
                  </a:txBody>
                  <a:tcPr marL="121923" marR="121923" marT="45721" marB="45721">
                    <a:noFill/>
                  </a:tcPr>
                </a:tc>
                <a:tc>
                  <a:txBody>
                    <a:bodyPr/>
                    <a:lstStyle/>
                    <a:p>
                      <a:r>
                        <a:rPr lang="en-AU" sz="1600" kern="1200" cap="none" dirty="0">
                          <a:solidFill>
                            <a:schemeClr val="tx1"/>
                          </a:solidFill>
                          <a:latin typeface="Arial" pitchFamily="34" charset="0"/>
                          <a:ea typeface="+mn-ea"/>
                          <a:cs typeface="Arial" pitchFamily="34" charset="0"/>
                        </a:rPr>
                        <a:t>Quarterly investment update (performance pack)</a:t>
                      </a:r>
                    </a:p>
                  </a:txBody>
                  <a:tcPr marL="121923" marR="121923" marT="45721" marB="45721">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kern="1200" cap="none" dirty="0">
                          <a:solidFill>
                            <a:schemeClr val="tx1"/>
                          </a:solidFill>
                          <a:latin typeface="Arial" pitchFamily="34" charset="0"/>
                          <a:ea typeface="+mn-ea"/>
                          <a:cs typeface="Arial" pitchFamily="34" charset="0"/>
                        </a:rPr>
                        <a:t>Quarterly performance pack will include an overview of changes. Emailed to advisers in MLC News, NAB FP News Wrap and Engage, and published on mlc.com.au</a:t>
                      </a:r>
                    </a:p>
                  </a:txBody>
                  <a:tcPr marL="121923" marR="121923" marT="45721" marB="45721">
                    <a:noFill/>
                  </a:tcPr>
                </a:tc>
                <a:extLst>
                  <a:ext uri="{0D108BD9-81ED-4DB2-BD59-A6C34878D82A}">
                    <a16:rowId xmlns:a16="http://schemas.microsoft.com/office/drawing/2014/main" val="10003"/>
                  </a:ext>
                </a:extLst>
              </a:tr>
            </a:tbl>
          </a:graphicData>
        </a:graphic>
      </p:graphicFrame>
      <p:sp>
        <p:nvSpPr>
          <p:cNvPr id="3" name="Text Placeholder 2"/>
          <p:cNvSpPr>
            <a:spLocks noGrp="1"/>
          </p:cNvSpPr>
          <p:nvPr>
            <p:ph type="body" sz="quarter" idx="13"/>
          </p:nvPr>
        </p:nvSpPr>
        <p:spPr>
          <a:xfrm>
            <a:off x="742955" y="506416"/>
            <a:ext cx="8773583" cy="318549"/>
          </a:xfrm>
        </p:spPr>
        <p:txBody>
          <a:bodyPr vert="horz" wrap="square" lIns="0" tIns="0" rIns="0" bIns="0" rtlCol="0" anchor="t" anchorCtr="0">
            <a:spAutoFit/>
          </a:bodyPr>
          <a:lstStyle/>
          <a:p>
            <a:pPr>
              <a:spcBef>
                <a:spcPts val="0"/>
              </a:spcBef>
              <a:buNone/>
            </a:pPr>
            <a:r>
              <a:rPr lang="en-AU" dirty="0">
                <a:solidFill>
                  <a:srgbClr val="D86018"/>
                </a:solidFill>
                <a:latin typeface="Arial" pitchFamily="34" charset="0"/>
                <a:ea typeface="+mn-ea"/>
              </a:rPr>
              <a:t>What’s the communication plan? </a:t>
            </a:r>
          </a:p>
        </p:txBody>
      </p:sp>
      <p:sp>
        <p:nvSpPr>
          <p:cNvPr id="4" name="Slide Number Placeholder 3"/>
          <p:cNvSpPr>
            <a:spLocks noGrp="1"/>
          </p:cNvSpPr>
          <p:nvPr>
            <p:ph type="sldNum" sz="quarter" idx="15"/>
          </p:nvPr>
        </p:nvSpPr>
        <p:spPr/>
        <p:txBody>
          <a:bodyPr/>
          <a:lstStyle/>
          <a:p>
            <a:pPr>
              <a:defRPr/>
            </a:pPr>
            <a:fld id="{B88E3C09-0CE5-4FEE-9568-0B938E72506C}" type="slidenum">
              <a:rPr smtClean="0"/>
              <a:pPr>
                <a:defRPr/>
              </a:pPr>
              <a:t>9</a:t>
            </a:fld>
            <a:endParaRPr dirty="0"/>
          </a:p>
        </p:txBody>
      </p:sp>
      <p:sp>
        <p:nvSpPr>
          <p:cNvPr id="7" name="Text Placeholder 4"/>
          <p:cNvSpPr txBox="1">
            <a:spLocks/>
          </p:cNvSpPr>
          <p:nvPr/>
        </p:nvSpPr>
        <p:spPr>
          <a:xfrm>
            <a:off x="682944" y="4509121"/>
            <a:ext cx="8773429" cy="398571"/>
          </a:xfrm>
          <a:prstGeom prst="rect">
            <a:avLst/>
          </a:prstGeom>
        </p:spPr>
        <p:txBody>
          <a:bodyPr vert="horz" wrap="square" lIns="0" tIns="0" rIns="0" bIns="0" rtlCol="0" anchor="t" anchorCtr="0">
            <a:spAutoFit/>
          </a:bodyPr>
          <a:lstStyle>
            <a:lvl1pPr marL="342900" indent="-342900" algn="l" defTabSz="914400" rtl="0" eaLnBrk="1" latinLnBrk="0" hangingPunct="1">
              <a:lnSpc>
                <a:spcPct val="90000"/>
              </a:lnSpc>
              <a:spcBef>
                <a:spcPct val="20000"/>
              </a:spcBef>
              <a:spcAft>
                <a:spcPts val="0"/>
              </a:spcAft>
              <a:buFont typeface="Arial" pitchFamily="34" charset="0"/>
              <a:buChar char="•"/>
              <a:defRPr lang="en-US" sz="2300" kern="1200" cap="none" smtClean="0">
                <a:solidFill>
                  <a:schemeClr val="bg2"/>
                </a:solidFill>
                <a:latin typeface="+mj-lt"/>
                <a:ea typeface="+mj-ea"/>
                <a:cs typeface="Arial" pitchFamily="34" charset="0"/>
              </a:defRPr>
            </a:lvl1pPr>
            <a:lvl2pPr marL="742950" indent="-285750" algn="l" defTabSz="914400" rtl="0" eaLnBrk="1" latinLnBrk="0" hangingPunct="1">
              <a:lnSpc>
                <a:spcPct val="90000"/>
              </a:lnSpc>
              <a:spcBef>
                <a:spcPct val="20000"/>
              </a:spcBef>
              <a:spcAft>
                <a:spcPts val="0"/>
              </a:spcAft>
              <a:buFont typeface="Arial" pitchFamily="34" charset="0"/>
              <a:buChar char="–"/>
              <a:defRPr lang="en-US" sz="2300" kern="1200" cap="none" baseline="0" smtClean="0">
                <a:solidFill>
                  <a:schemeClr val="bg2"/>
                </a:solidFill>
                <a:latin typeface="+mn-lt"/>
                <a:ea typeface="+mn-ea"/>
                <a:cs typeface="+mn-cs"/>
              </a:defRPr>
            </a:lvl2pPr>
            <a:lvl3pPr marL="1588" indent="0" algn="l" defTabSz="914400" rtl="0" eaLnBrk="1" latinLnBrk="0" hangingPunct="1">
              <a:lnSpc>
                <a:spcPct val="90000"/>
              </a:lnSpc>
              <a:spcBef>
                <a:spcPct val="20000"/>
              </a:spcBef>
              <a:buFont typeface="Arial" pitchFamily="34" charset="0"/>
              <a:buNone/>
              <a:defRPr lang="en-US" sz="2400" kern="1200" smtClean="0">
                <a:solidFill>
                  <a:schemeClr val="tx1"/>
                </a:solidFill>
                <a:latin typeface="+mn-lt"/>
                <a:ea typeface="+mn-ea"/>
                <a:cs typeface="+mn-cs"/>
              </a:defRPr>
            </a:lvl3pPr>
            <a:lvl4pPr marL="1588" indent="0" algn="l" defTabSz="914400" rtl="0" eaLnBrk="1" latinLnBrk="0" hangingPunct="1">
              <a:lnSpc>
                <a:spcPct val="90000"/>
              </a:lnSpc>
              <a:spcBef>
                <a:spcPct val="20000"/>
              </a:spcBef>
              <a:buFont typeface="Arial" pitchFamily="34" charset="0"/>
              <a:buNone/>
              <a:defRPr lang="en-US" sz="2000" kern="1200" smtClean="0">
                <a:solidFill>
                  <a:schemeClr val="tx1"/>
                </a:solidFill>
                <a:latin typeface="+mn-lt"/>
                <a:ea typeface="+mn-ea"/>
                <a:cs typeface="+mn-cs"/>
              </a:defRPr>
            </a:lvl4pPr>
            <a:lvl5pPr marL="1588" indent="0" algn="l" defTabSz="914400" rtl="0" eaLnBrk="1" latinLnBrk="0" hangingPunct="1">
              <a:lnSpc>
                <a:spcPct val="90000"/>
              </a:lnSpc>
              <a:spcBef>
                <a:spcPct val="20000"/>
              </a:spcBef>
              <a:buFont typeface="Arial" pitchFamily="34" charset="0"/>
              <a:buNone/>
              <a:defRPr lang="en-AU"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000"/>
              </a:spcBef>
              <a:buClr>
                <a:srgbClr val="D86018"/>
              </a:buClr>
              <a:buFont typeface="Arial" pitchFamily="34" charset="0"/>
              <a:buNone/>
            </a:pPr>
            <a:r>
              <a:rPr lang="en-AU" sz="2800" dirty="0">
                <a:solidFill>
                  <a:srgbClr val="D86018"/>
                </a:solidFill>
                <a:latin typeface="NAB Script" pitchFamily="66" charset="0"/>
              </a:rPr>
              <a:t>More information</a:t>
            </a:r>
          </a:p>
        </p:txBody>
      </p:sp>
      <p:sp>
        <p:nvSpPr>
          <p:cNvPr id="8" name="TextBox 7"/>
          <p:cNvSpPr txBox="1"/>
          <p:nvPr/>
        </p:nvSpPr>
        <p:spPr>
          <a:xfrm>
            <a:off x="532016" y="5085184"/>
            <a:ext cx="11300593" cy="707886"/>
          </a:xfrm>
          <a:prstGeom prst="rect">
            <a:avLst/>
          </a:prstGeom>
          <a:solidFill>
            <a:srgbClr val="D86018"/>
          </a:solidFill>
        </p:spPr>
        <p:txBody>
          <a:bodyPr wrap="square" rtlCol="0">
            <a:spAutoFit/>
          </a:bodyPr>
          <a:lstStyle/>
          <a:p>
            <a:pPr>
              <a:lnSpc>
                <a:spcPts val="2400"/>
              </a:lnSpc>
              <a:spcBef>
                <a:spcPts val="600"/>
              </a:spcBef>
              <a:spcAft>
                <a:spcPts val="600"/>
              </a:spcAft>
            </a:pPr>
            <a:r>
              <a:rPr lang="en-AU" sz="1600" dirty="0">
                <a:solidFill>
                  <a:schemeClr val="bg1"/>
                </a:solidFill>
                <a:latin typeface="Arial" pitchFamily="34" charset="0"/>
                <a:cs typeface="Arial" pitchFamily="34" charset="0"/>
              </a:rPr>
              <a:t>You can find up-to-date asset allocations, manager allocations, portfolio performance and investment fees for each fund at </a:t>
            </a:r>
            <a:r>
              <a:rPr lang="en-AU" sz="1600" b="1" u="sng" dirty="0">
                <a:solidFill>
                  <a:schemeClr val="bg1"/>
                </a:solidFill>
                <a:latin typeface="Arial" pitchFamily="34" charset="0"/>
                <a:cs typeface="Arial" pitchFamily="34" charset="0"/>
                <a:hlinkClick r:id="rId3"/>
              </a:rPr>
              <a:t>mlc.com.au/fundprofiletool</a:t>
            </a:r>
            <a:r>
              <a:rPr lang="en-AU" sz="1600" dirty="0">
                <a:solidFill>
                  <a:schemeClr val="bg1"/>
                </a:solidFill>
                <a:latin typeface="Arial" pitchFamily="34" charset="0"/>
                <a:cs typeface="Arial" pitchFamily="34" charset="0"/>
              </a:rPr>
              <a:t> and </a:t>
            </a:r>
            <a:r>
              <a:rPr lang="en-AU" sz="1600" b="1" u="sng" dirty="0">
                <a:solidFill>
                  <a:schemeClr val="bg1"/>
                </a:solidFill>
                <a:latin typeface="Arial" pitchFamily="34" charset="0"/>
                <a:cs typeface="Arial" pitchFamily="34" charset="0"/>
                <a:hlinkClick r:id="rId4"/>
              </a:rPr>
              <a:t>nabam.nab.com.au</a:t>
            </a:r>
            <a:r>
              <a:rPr lang="en-AU" sz="1600" dirty="0">
                <a:solidFill>
                  <a:schemeClr val="bg1"/>
                </a:solidFill>
                <a:latin typeface="Arial" pitchFamily="34" charset="0"/>
                <a:cs typeface="Arial" pitchFamily="34" charset="0"/>
              </a:rPr>
              <a:t>.</a:t>
            </a:r>
          </a:p>
        </p:txBody>
      </p:sp>
    </p:spTree>
    <p:extLst>
      <p:ext uri="{BB962C8B-B14F-4D97-AF65-F5344CB8AC3E}">
        <p14:creationId xmlns:p14="http://schemas.microsoft.com/office/powerpoint/2010/main" val="3544917491"/>
      </p:ext>
    </p:extLst>
  </p:cSld>
  <p:clrMapOvr>
    <a:masterClrMapping/>
  </p:clrMapOvr>
</p:sld>
</file>

<file path=ppt/theme/theme1.xml><?xml version="1.0" encoding="utf-8"?>
<a:theme xmlns:a="http://schemas.openxmlformats.org/drawingml/2006/main" name="Office Theme">
  <a:themeElements>
    <a:clrScheme name="Custom 5">
      <a:dk1>
        <a:srgbClr val="2C2A29"/>
      </a:dk1>
      <a:lt1>
        <a:sysClr val="window" lastClr="FFFFFF"/>
      </a:lt1>
      <a:dk2>
        <a:srgbClr val="D7D2CB"/>
      </a:dk2>
      <a:lt2>
        <a:srgbClr val="696158"/>
      </a:lt2>
      <a:accent1>
        <a:srgbClr val="CE0058"/>
      </a:accent1>
      <a:accent2>
        <a:srgbClr val="672146"/>
      </a:accent2>
      <a:accent3>
        <a:srgbClr val="D86018"/>
      </a:accent3>
      <a:accent4>
        <a:srgbClr val="81312F"/>
      </a:accent4>
      <a:accent5>
        <a:srgbClr val="00B0B9"/>
      </a:accent5>
      <a:accent6>
        <a:srgbClr val="004F59"/>
      </a:accent6>
      <a:hlink>
        <a:srgbClr val="2C2A29"/>
      </a:hlink>
      <a:folHlink>
        <a:srgbClr val="696158"/>
      </a:folHlink>
    </a:clrScheme>
    <a:fontScheme name="MLC Arial">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_Premium_MLC.potx" id="{536C4E93-E90B-44B2-897A-37F6B9E4D5FE}" vid="{8ACDEF6D-0252-40F6-B058-F270B79307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Master_Premium_MLC</Template>
  <TotalTime>6468</TotalTime>
  <Words>1358</Words>
  <Application>Microsoft Office PowerPoint</Application>
  <PresentationFormat>Widescreen</PresentationFormat>
  <Paragraphs>155</Paragraphs>
  <Slides>9</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Adobe Devanagari</vt:lpstr>
      <vt:lpstr>Arial</vt:lpstr>
      <vt:lpstr>Calibri</vt:lpstr>
      <vt:lpstr>Charlie Std Regular</vt:lpstr>
      <vt:lpstr>NAB Script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Sharyl Soh</dc:creator>
  <cp:lastModifiedBy>Michelle T Jess</cp:lastModifiedBy>
  <cp:revision>350</cp:revision>
  <cp:lastPrinted>2019-08-08T00:35:34Z</cp:lastPrinted>
  <dcterms:created xsi:type="dcterms:W3CDTF">2018-06-01T03:41:25Z</dcterms:created>
  <dcterms:modified xsi:type="dcterms:W3CDTF">2019-08-08T03:06:01Z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