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7" r:id="rId2"/>
  </p:sldMasterIdLst>
  <p:notesMasterIdLst>
    <p:notesMasterId r:id="rId10"/>
  </p:notesMasterIdLst>
  <p:handoutMasterIdLst>
    <p:handoutMasterId r:id="rId11"/>
  </p:handoutMasterIdLst>
  <p:sldIdLst>
    <p:sldId id="257" r:id="rId3"/>
    <p:sldId id="277" r:id="rId4"/>
    <p:sldId id="278" r:id="rId5"/>
    <p:sldId id="279" r:id="rId6"/>
    <p:sldId id="283" r:id="rId7"/>
    <p:sldId id="290" r:id="rId8"/>
    <p:sldId id="289" r:id="rId9"/>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nead Rafferty" initials="SR" lastIdx="1" clrIdx="0"/>
  <p:cmAuthor id="1" name="Michelle T Jess" initials="MTJ" lastIdx="1" clrIdx="1"/>
  <p:cmAuthor id="2" name="Rebecca Collins" initials="RC" lastIdx="5" clrIdx="2"/>
  <p:cmAuthor id="3" name="Natalie W Comino" initials="NWC" lastIdx="4"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6018"/>
    <a:srgbClr val="F3576D"/>
    <a:srgbClr val="E763CB"/>
    <a:srgbClr val="F456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98" autoAdjust="0"/>
  </p:normalViewPr>
  <p:slideViewPr>
    <p:cSldViewPr>
      <p:cViewPr>
        <p:scale>
          <a:sx n="70" d="100"/>
          <a:sy n="70" d="100"/>
        </p:scale>
        <p:origin x="-1386" y="-6"/>
      </p:cViewPr>
      <p:guideLst>
        <p:guide orient="horz" pos="436"/>
        <p:guide pos="3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6" d="100"/>
          <a:sy n="46" d="100"/>
        </p:scale>
        <p:origin x="-3006" y="-108"/>
      </p:cViewPr>
      <p:guideLst>
        <p:guide orient="horz" pos="3127"/>
        <p:guide pos="209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7186" cy="49633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774011" y="1"/>
            <a:ext cx="2887186" cy="496331"/>
          </a:xfrm>
          <a:prstGeom prst="rect">
            <a:avLst/>
          </a:prstGeom>
        </p:spPr>
        <p:txBody>
          <a:bodyPr vert="horz" lIns="91440" tIns="45720" rIns="91440" bIns="45720" rtlCol="0"/>
          <a:lstStyle>
            <a:lvl1pPr algn="r">
              <a:defRPr sz="1200"/>
            </a:lvl1pPr>
          </a:lstStyle>
          <a:p>
            <a:fld id="{42833A07-D311-42BE-8DA4-0EF436A5EEEF}" type="datetimeFigureOut">
              <a:rPr lang="en-AU" smtClean="0"/>
              <a:t>8/03/2019</a:t>
            </a:fld>
            <a:endParaRPr lang="en-AU" dirty="0"/>
          </a:p>
        </p:txBody>
      </p:sp>
      <p:sp>
        <p:nvSpPr>
          <p:cNvPr id="4" name="Footer Placeholder 3"/>
          <p:cNvSpPr>
            <a:spLocks noGrp="1"/>
          </p:cNvSpPr>
          <p:nvPr>
            <p:ph type="ftr" sz="quarter" idx="2"/>
          </p:nvPr>
        </p:nvSpPr>
        <p:spPr>
          <a:xfrm>
            <a:off x="1" y="9428584"/>
            <a:ext cx="2887186" cy="496331"/>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774011" y="9428584"/>
            <a:ext cx="2887186" cy="496331"/>
          </a:xfrm>
          <a:prstGeom prst="rect">
            <a:avLst/>
          </a:prstGeom>
        </p:spPr>
        <p:txBody>
          <a:bodyPr vert="horz" lIns="91440" tIns="45720" rIns="91440" bIns="45720" rtlCol="0" anchor="b"/>
          <a:lstStyle>
            <a:lvl1pPr algn="r">
              <a:defRPr sz="1200"/>
            </a:lvl1pPr>
          </a:lstStyle>
          <a:p>
            <a:fld id="{41648EDC-1FD6-4462-A3FB-E4994F733170}" type="slidenum">
              <a:rPr lang="en-AU" smtClean="0"/>
              <a:t>‹#›</a:t>
            </a:fld>
            <a:endParaRPr lang="en-AU" dirty="0"/>
          </a:p>
        </p:txBody>
      </p:sp>
    </p:spTree>
    <p:extLst>
      <p:ext uri="{BB962C8B-B14F-4D97-AF65-F5344CB8AC3E}">
        <p14:creationId xmlns:p14="http://schemas.microsoft.com/office/powerpoint/2010/main" val="2217246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7186" cy="49633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774011" y="1"/>
            <a:ext cx="2887186" cy="496331"/>
          </a:xfrm>
          <a:prstGeom prst="rect">
            <a:avLst/>
          </a:prstGeom>
        </p:spPr>
        <p:txBody>
          <a:bodyPr vert="horz" lIns="91440" tIns="45720" rIns="91440" bIns="45720" rtlCol="0"/>
          <a:lstStyle>
            <a:lvl1pPr algn="r">
              <a:defRPr sz="1200"/>
            </a:lvl1pPr>
          </a:lstStyle>
          <a:p>
            <a:fld id="{4D7D8E4E-5243-48C0-963E-CE9F0F77B510}" type="datetimeFigureOut">
              <a:rPr lang="en-AU" smtClean="0"/>
              <a:t>8/03/2019</a:t>
            </a:fld>
            <a:endParaRPr lang="en-AU" dirty="0"/>
          </a:p>
        </p:txBody>
      </p:sp>
      <p:sp>
        <p:nvSpPr>
          <p:cNvPr id="4" name="Slide Image Placeholder 3"/>
          <p:cNvSpPr>
            <a:spLocks noGrp="1" noRot="1" noChangeAspect="1"/>
          </p:cNvSpPr>
          <p:nvPr>
            <p:ph type="sldImg" idx="2"/>
          </p:nvPr>
        </p:nvSpPr>
        <p:spPr>
          <a:xfrm>
            <a:off x="850900" y="744538"/>
            <a:ext cx="4960938"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66274" y="4715153"/>
            <a:ext cx="5330190" cy="44669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428584"/>
            <a:ext cx="2887186" cy="496331"/>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774011" y="9428584"/>
            <a:ext cx="2887186" cy="496331"/>
          </a:xfrm>
          <a:prstGeom prst="rect">
            <a:avLst/>
          </a:prstGeom>
        </p:spPr>
        <p:txBody>
          <a:bodyPr vert="horz" lIns="91440" tIns="45720" rIns="91440" bIns="45720" rtlCol="0" anchor="b"/>
          <a:lstStyle>
            <a:lvl1pPr algn="r">
              <a:defRPr sz="1200"/>
            </a:lvl1pPr>
          </a:lstStyle>
          <a:p>
            <a:fld id="{8843CE59-3065-42E0-9A9D-AEA1FEB278A9}" type="slidenum">
              <a:rPr lang="en-AU" smtClean="0"/>
              <a:t>‹#›</a:t>
            </a:fld>
            <a:endParaRPr lang="en-AU" dirty="0"/>
          </a:p>
        </p:txBody>
      </p:sp>
    </p:spTree>
    <p:extLst>
      <p:ext uri="{BB962C8B-B14F-4D97-AF65-F5344CB8AC3E}">
        <p14:creationId xmlns:p14="http://schemas.microsoft.com/office/powerpoint/2010/main" val="139624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843CE59-3065-42E0-9A9D-AEA1FEB278A9}" type="slidenum">
              <a:rPr lang="en-AU" smtClean="0"/>
              <a:t>1</a:t>
            </a:fld>
            <a:endParaRPr lang="en-AU" dirty="0"/>
          </a:p>
        </p:txBody>
      </p:sp>
    </p:spTree>
    <p:extLst>
      <p:ext uri="{BB962C8B-B14F-4D97-AF65-F5344CB8AC3E}">
        <p14:creationId xmlns:p14="http://schemas.microsoft.com/office/powerpoint/2010/main" val="210150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dirty="0" smtClean="0">
              <a:latin typeface="Arial" charset="0"/>
              <a:cs typeface="Arial"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5C126B9-026A-4946-809A-118453D43B39}" type="slidenum">
              <a:rPr lang="en-AU" smtClean="0"/>
              <a:pPr eaLnBrk="1" fontAlgn="base" hangingPunct="1">
                <a:spcBef>
                  <a:spcPct val="0"/>
                </a:spcBef>
                <a:spcAft>
                  <a:spcPct val="0"/>
                </a:spcAft>
              </a:pPr>
              <a:t>3</a:t>
            </a:fld>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dirty="0" smtClean="0">
              <a:latin typeface="Arial" charset="0"/>
              <a:cs typeface="Arial"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5C126B9-026A-4946-809A-118453D43B39}" type="slidenum">
              <a:rPr lang="en-AU" smtClean="0"/>
              <a:pPr eaLnBrk="1" fontAlgn="base" hangingPunct="1">
                <a:spcBef>
                  <a:spcPct val="0"/>
                </a:spcBef>
                <a:spcAft>
                  <a:spcPct val="0"/>
                </a:spcAft>
              </a:pPr>
              <a:t>4</a:t>
            </a:fld>
            <a:endParaRPr lang="en-AU"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096963" y="1239838"/>
            <a:ext cx="44688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dirty="0">
              <a:latin typeface="Arial" charset="0"/>
              <a:cs typeface="Arial"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467C290-7116-496E-ACA5-D96CFC173972}" type="slidenum">
              <a:rPr lang="en-AU" smtClean="0"/>
              <a:pPr eaLnBrk="1" fontAlgn="base" hangingPunct="1">
                <a:spcBef>
                  <a:spcPct val="0"/>
                </a:spcBef>
                <a:spcAft>
                  <a:spcPct val="0"/>
                </a:spcAft>
              </a:pPr>
              <a:t>7</a:t>
            </a:fld>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1091653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293476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2454593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extLst>
          </p:cNvPr>
          <p:cNvSpPr/>
          <p:nvPr userDrawn="1"/>
        </p:nvSpPr>
        <p:spPr>
          <a:xfrm>
            <a:off x="4192588" y="0"/>
            <a:ext cx="4951412" cy="6858000"/>
          </a:xfrm>
          <a:prstGeom prst="rect">
            <a:avLst/>
          </a:prstGeom>
          <a:gradFill flip="none" rotWithShape="1">
            <a:gsLst>
              <a:gs pos="0">
                <a:srgbClr val="000000"/>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AU" dirty="0">
              <a:solidFill>
                <a:schemeClr val="tx1"/>
              </a:solidFill>
            </a:endParaRPr>
          </a:p>
        </p:txBody>
      </p:sp>
      <p:sp>
        <p:nvSpPr>
          <p:cNvPr id="8" name="Text Placeholder 10">
            <a:extLst>
              <a:ext uri="{FF2B5EF4-FFF2-40B4-BE49-F238E27FC236}"/>
            </a:extLst>
          </p:cNvPr>
          <p:cNvSpPr>
            <a:spLocks noGrp="1"/>
          </p:cNvSpPr>
          <p:nvPr>
            <p:ph type="body" sz="quarter" idx="12"/>
          </p:nvPr>
        </p:nvSpPr>
        <p:spPr>
          <a:xfrm>
            <a:off x="6857413" y="3743775"/>
            <a:ext cx="1511300" cy="900360"/>
          </a:xfrm>
          <a:prstGeom prst="rect">
            <a:avLst/>
          </a:prstGeom>
        </p:spPr>
        <p:txBody>
          <a:bodyPr>
            <a:noAutofit/>
          </a:bodyPr>
          <a:lstStyle>
            <a:lvl1pPr>
              <a:defRPr lang="en-AU" sz="1400" dirty="0">
                <a:solidFill>
                  <a:schemeClr val="bg1"/>
                </a:solidFill>
              </a:defRPr>
            </a:lvl1pPr>
          </a:lstStyle>
          <a:p>
            <a:pPr lvl="0"/>
            <a:r>
              <a:rPr lang="en-US" smtClean="0"/>
              <a:t>Click to edit Master text styles</a:t>
            </a:r>
          </a:p>
        </p:txBody>
      </p:sp>
      <p:sp>
        <p:nvSpPr>
          <p:cNvPr id="9" name="Text Placeholder 10">
            <a:extLst>
              <a:ext uri="{FF2B5EF4-FFF2-40B4-BE49-F238E27FC236}"/>
            </a:extLst>
          </p:cNvPr>
          <p:cNvSpPr>
            <a:spLocks noGrp="1"/>
          </p:cNvSpPr>
          <p:nvPr>
            <p:ph type="body" sz="quarter" idx="15"/>
          </p:nvPr>
        </p:nvSpPr>
        <p:spPr>
          <a:xfrm>
            <a:off x="4752001" y="3743775"/>
            <a:ext cx="1511300" cy="900360"/>
          </a:xfrm>
          <a:prstGeom prst="rect">
            <a:avLst/>
          </a:prstGeom>
        </p:spPr>
        <p:txBody>
          <a:bodyPr>
            <a:noAutofit/>
          </a:bodyPr>
          <a:lstStyle>
            <a:lvl1pPr>
              <a:defRPr lang="en-AU" sz="1400" dirty="0">
                <a:solidFill>
                  <a:schemeClr val="bg1"/>
                </a:solidFill>
              </a:defRPr>
            </a:lvl1pPr>
          </a:lstStyle>
          <a:p>
            <a:pPr lvl="0"/>
            <a:r>
              <a:rPr lang="en-US" smtClean="0"/>
              <a:t>Click to edit Master text styles</a:t>
            </a:r>
          </a:p>
        </p:txBody>
      </p:sp>
      <p:sp>
        <p:nvSpPr>
          <p:cNvPr id="10" name="Text Placeholder 7">
            <a:extLst>
              <a:ext uri="{FF2B5EF4-FFF2-40B4-BE49-F238E27FC236}"/>
            </a:extLst>
          </p:cNvPr>
          <p:cNvSpPr>
            <a:spLocks noGrp="1"/>
          </p:cNvSpPr>
          <p:nvPr>
            <p:ph type="body" sz="quarter" idx="10"/>
          </p:nvPr>
        </p:nvSpPr>
        <p:spPr>
          <a:xfrm>
            <a:off x="4752000" y="1692000"/>
            <a:ext cx="3816000" cy="1440000"/>
          </a:xfrm>
          <a:prstGeom prst="rect">
            <a:avLst/>
          </a:prstGeom>
        </p:spPr>
        <p:txBody>
          <a:bodyPr anchor="b" anchorCtr="0"/>
          <a:lstStyle>
            <a:lvl1pPr marL="0" indent="0">
              <a:lnSpc>
                <a:spcPct val="90000"/>
              </a:lnSpc>
              <a:spcAft>
                <a:spcPts val="300"/>
              </a:spcAft>
              <a:buFontTx/>
              <a:buNone/>
              <a:defRPr sz="2800" b="1" baseline="0">
                <a:solidFill>
                  <a:schemeClr val="bg1"/>
                </a:solidFill>
              </a:defRPr>
            </a:lvl1pPr>
            <a:lvl2pPr marL="0" indent="0">
              <a:buNone/>
              <a:defRPr lang="en-US" sz="2000" kern="1200" baseline="0" dirty="0" smtClean="0">
                <a:solidFill>
                  <a:schemeClr val="tx2"/>
                </a:solidFill>
                <a:latin typeface="+mn-lt"/>
                <a:ea typeface="+mn-ea"/>
                <a:cs typeface="+mn-cs"/>
              </a:defRPr>
            </a:lvl2pPr>
          </a:lstStyle>
          <a:p>
            <a:pPr lvl="0"/>
            <a:r>
              <a:rPr lang="en-US" smtClean="0"/>
              <a:t>Click to edit Master text styles</a:t>
            </a:r>
          </a:p>
          <a:p>
            <a:pPr lvl="1"/>
            <a:r>
              <a:rPr lang="en-US" smtClean="0"/>
              <a:t>Second level</a:t>
            </a:r>
          </a:p>
        </p:txBody>
      </p:sp>
      <p:sp>
        <p:nvSpPr>
          <p:cNvPr id="1324" name="Text Placeholder 4">
            <a:extLst>
              <a:ext uri="{FF2B5EF4-FFF2-40B4-BE49-F238E27FC236}"/>
            </a:extLst>
          </p:cNvPr>
          <p:cNvSpPr>
            <a:spLocks noGrp="1"/>
          </p:cNvSpPr>
          <p:nvPr>
            <p:ph type="body" sz="quarter" idx="18"/>
          </p:nvPr>
        </p:nvSpPr>
        <p:spPr>
          <a:xfrm>
            <a:off x="1004790" y="1465747"/>
            <a:ext cx="2183801" cy="3924511"/>
          </a:xfrm>
          <a:blipFill>
            <a:blip r:embed="rId2"/>
            <a:stretch>
              <a:fillRect/>
            </a:stretch>
          </a:blip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Edit Master text styles</a:t>
            </a:r>
          </a:p>
        </p:txBody>
      </p:sp>
      <p:sp>
        <p:nvSpPr>
          <p:cNvPr id="1325" name="Picture Placeholder 2">
            <a:extLst>
              <a:ext uri="{FF2B5EF4-FFF2-40B4-BE49-F238E27FC236}"/>
            </a:extLst>
          </p:cNvPr>
          <p:cNvSpPr>
            <a:spLocks noGrp="1"/>
          </p:cNvSpPr>
          <p:nvPr>
            <p:ph type="pic" sz="quarter" idx="16"/>
          </p:nvPr>
        </p:nvSpPr>
        <p:spPr>
          <a:xfrm>
            <a:off x="0" y="-120"/>
            <a:ext cx="2096690" cy="3429121"/>
          </a:xfrm>
          <a:solidFill>
            <a:schemeClr val="tx2"/>
          </a:solidFill>
        </p:spPr>
        <p:txBody>
          <a:bodyPr bIns="936000" anchor="ctr" anchorCtr="1"/>
          <a:lstStyle>
            <a:lvl1pPr algn="ctr">
              <a:defRPr sz="1600"/>
            </a:lvl1pPr>
          </a:lstStyle>
          <a:p>
            <a:pPr lvl="0"/>
            <a:r>
              <a:rPr lang="en-US" noProof="0" dirty="0" smtClean="0"/>
              <a:t>Click icon to add picture</a:t>
            </a:r>
            <a:endParaRPr lang="en-US" noProof="0" dirty="0"/>
          </a:p>
        </p:txBody>
      </p:sp>
      <p:sp>
        <p:nvSpPr>
          <p:cNvPr id="1326" name="Picture Placeholder 2">
            <a:extLst>
              <a:ext uri="{FF2B5EF4-FFF2-40B4-BE49-F238E27FC236}"/>
            </a:extLst>
          </p:cNvPr>
          <p:cNvSpPr>
            <a:spLocks noGrp="1"/>
          </p:cNvSpPr>
          <p:nvPr>
            <p:ph type="pic" sz="quarter" idx="17"/>
          </p:nvPr>
        </p:nvSpPr>
        <p:spPr>
          <a:xfrm>
            <a:off x="0" y="3429002"/>
            <a:ext cx="2096690" cy="3429121"/>
          </a:xfrm>
          <a:solidFill>
            <a:schemeClr val="tx2"/>
          </a:solidFill>
        </p:spPr>
        <p:txBody>
          <a:bodyPr bIns="936000" anchor="ctr" anchorCtr="1"/>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600" b="1"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1327" name="Picture Placeholder 2">
            <a:extLst>
              <a:ext uri="{FF2B5EF4-FFF2-40B4-BE49-F238E27FC236}"/>
            </a:extLst>
          </p:cNvPr>
          <p:cNvSpPr>
            <a:spLocks noGrp="1"/>
          </p:cNvSpPr>
          <p:nvPr>
            <p:ph type="pic" sz="quarter" idx="19"/>
          </p:nvPr>
        </p:nvSpPr>
        <p:spPr>
          <a:xfrm>
            <a:off x="2097883" y="0"/>
            <a:ext cx="2096690" cy="3429121"/>
          </a:xfrm>
          <a:solidFill>
            <a:schemeClr val="tx2"/>
          </a:solidFill>
        </p:spPr>
        <p:txBody>
          <a:bodyPr bIns="936000" anchor="ctr" anchorCtr="1"/>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1328" name="Picture Placeholder 2">
            <a:extLst>
              <a:ext uri="{FF2B5EF4-FFF2-40B4-BE49-F238E27FC236}"/>
            </a:extLst>
          </p:cNvPr>
          <p:cNvSpPr>
            <a:spLocks noGrp="1"/>
          </p:cNvSpPr>
          <p:nvPr>
            <p:ph type="pic" sz="quarter" idx="20"/>
          </p:nvPr>
        </p:nvSpPr>
        <p:spPr>
          <a:xfrm>
            <a:off x="2097883" y="3429121"/>
            <a:ext cx="2096690" cy="3429121"/>
          </a:xfrm>
          <a:solidFill>
            <a:schemeClr val="tx2"/>
          </a:solidFill>
        </p:spPr>
        <p:txBody>
          <a:bodyPr bIns="936000" anchor="ctr" anchorCtr="1"/>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600" b="1"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grpSp>
        <p:nvGrpSpPr>
          <p:cNvPr id="36" name="Group 35"/>
          <p:cNvGrpSpPr>
            <a:grpSpLocks/>
          </p:cNvGrpSpPr>
          <p:nvPr userDrawn="1"/>
        </p:nvGrpSpPr>
        <p:grpSpPr bwMode="auto">
          <a:xfrm>
            <a:off x="7812360" y="277944"/>
            <a:ext cx="924984" cy="588962"/>
            <a:chOff x="2051721" y="1607402"/>
            <a:chExt cx="3600400" cy="2278492"/>
          </a:xfrm>
        </p:grpSpPr>
        <p:sp>
          <p:nvSpPr>
            <p:cNvPr id="37" name="Freeform 576"/>
            <p:cNvSpPr>
              <a:spLocks/>
            </p:cNvSpPr>
            <p:nvPr/>
          </p:nvSpPr>
          <p:spPr bwMode="auto">
            <a:xfrm>
              <a:off x="2445890" y="1607402"/>
              <a:ext cx="2807254" cy="1586292"/>
            </a:xfrm>
            <a:custGeom>
              <a:avLst/>
              <a:gdLst>
                <a:gd name="T0" fmla="*/ 2147483647 w 247"/>
                <a:gd name="T1" fmla="*/ 2147483647 h 140"/>
                <a:gd name="T2" fmla="*/ 2147483647 w 247"/>
                <a:gd name="T3" fmla="*/ 2147483647 h 140"/>
                <a:gd name="T4" fmla="*/ 2147483647 w 247"/>
                <a:gd name="T5" fmla="*/ 2147483647 h 140"/>
                <a:gd name="T6" fmla="*/ 2147483647 w 247"/>
                <a:gd name="T7" fmla="*/ 2147483647 h 140"/>
                <a:gd name="T8" fmla="*/ 2147483647 w 247"/>
                <a:gd name="T9" fmla="*/ 2147483647 h 140"/>
                <a:gd name="T10" fmla="*/ 2147483647 w 247"/>
                <a:gd name="T11" fmla="*/ 2147483647 h 140"/>
                <a:gd name="T12" fmla="*/ 2147483647 w 247"/>
                <a:gd name="T13" fmla="*/ 2147483647 h 140"/>
                <a:gd name="T14" fmla="*/ 2147483647 w 247"/>
                <a:gd name="T15" fmla="*/ 2147483647 h 1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rotWithShape="0">
              <a:gsLst>
                <a:gs pos="0">
                  <a:srgbClr val="F5B635"/>
                </a:gs>
                <a:gs pos="25999">
                  <a:srgbClr val="F5B835"/>
                </a:gs>
                <a:gs pos="78000">
                  <a:srgbClr val="E48725"/>
                </a:gs>
                <a:gs pos="95000">
                  <a:srgbClr val="C3722A"/>
                </a:gs>
                <a:gs pos="100000">
                  <a:srgbClr val="C3722A"/>
                </a:gs>
              </a:gsLst>
              <a:lin ang="42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dirty="0"/>
            </a:p>
          </p:txBody>
        </p:sp>
        <p:sp>
          <p:nvSpPr>
            <p:cNvPr id="38" name="Freeform 1180"/>
            <p:cNvSpPr>
              <a:spLocks noEditPoints="1"/>
            </p:cNvSpPr>
            <p:nvPr/>
          </p:nvSpPr>
          <p:spPr bwMode="auto">
            <a:xfrm>
              <a:off x="2051721" y="2866822"/>
              <a:ext cx="3600400" cy="1019072"/>
            </a:xfrm>
            <a:custGeom>
              <a:avLst/>
              <a:gdLst>
                <a:gd name="T0" fmla="*/ 2147483647 w 317"/>
                <a:gd name="T1" fmla="*/ 2147483647 h 90"/>
                <a:gd name="T2" fmla="*/ 2147483647 w 317"/>
                <a:gd name="T3" fmla="*/ 2147483647 h 90"/>
                <a:gd name="T4" fmla="*/ 2147483647 w 317"/>
                <a:gd name="T5" fmla="*/ 2147483647 h 90"/>
                <a:gd name="T6" fmla="*/ 2147483647 w 317"/>
                <a:gd name="T7" fmla="*/ 2147483647 h 90"/>
                <a:gd name="T8" fmla="*/ 2147483647 w 317"/>
                <a:gd name="T9" fmla="*/ 0 h 90"/>
                <a:gd name="T10" fmla="*/ 2147483647 w 317"/>
                <a:gd name="T11" fmla="*/ 2147483647 h 90"/>
                <a:gd name="T12" fmla="*/ 2147483647 w 317"/>
                <a:gd name="T13" fmla="*/ 2147483647 h 90"/>
                <a:gd name="T14" fmla="*/ 2147483647 w 317"/>
                <a:gd name="T15" fmla="*/ 2147483647 h 90"/>
                <a:gd name="T16" fmla="*/ 2147483647 w 317"/>
                <a:gd name="T17" fmla="*/ 2147483647 h 90"/>
                <a:gd name="T18" fmla="*/ 2147483647 w 317"/>
                <a:gd name="T19" fmla="*/ 2147483647 h 90"/>
                <a:gd name="T20" fmla="*/ 2147483647 w 317"/>
                <a:gd name="T21" fmla="*/ 2147483647 h 90"/>
                <a:gd name="T22" fmla="*/ 2147483647 w 317"/>
                <a:gd name="T23" fmla="*/ 2147483647 h 90"/>
                <a:gd name="T24" fmla="*/ 2147483647 w 317"/>
                <a:gd name="T25" fmla="*/ 2147483647 h 90"/>
                <a:gd name="T26" fmla="*/ 2147483647 w 317"/>
                <a:gd name="T27" fmla="*/ 2147483647 h 90"/>
                <a:gd name="T28" fmla="*/ 2147483647 w 317"/>
                <a:gd name="T29" fmla="*/ 2147483647 h 90"/>
                <a:gd name="T30" fmla="*/ 2147483647 w 317"/>
                <a:gd name="T31" fmla="*/ 2147483647 h 90"/>
                <a:gd name="T32" fmla="*/ 2147483647 w 317"/>
                <a:gd name="T33" fmla="*/ 2147483647 h 90"/>
                <a:gd name="T34" fmla="*/ 2147483647 w 317"/>
                <a:gd name="T35" fmla="*/ 2147483647 h 90"/>
                <a:gd name="T36" fmla="*/ 2147483647 w 317"/>
                <a:gd name="T37" fmla="*/ 2147483647 h 90"/>
                <a:gd name="T38" fmla="*/ 2147483647 w 317"/>
                <a:gd name="T39" fmla="*/ 2147483647 h 90"/>
                <a:gd name="T40" fmla="*/ 2147483647 w 317"/>
                <a:gd name="T41" fmla="*/ 2147483647 h 90"/>
                <a:gd name="T42" fmla="*/ 2147483647 w 317"/>
                <a:gd name="T43" fmla="*/ 2147483647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rotWithShape="0">
              <a:gsLst>
                <a:gs pos="0">
                  <a:srgbClr val="F5BA3B"/>
                </a:gs>
                <a:gs pos="100000">
                  <a:srgbClr val="DF8B28"/>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dirty="0"/>
            </a:p>
          </p:txBody>
        </p:sp>
        <p:sp>
          <p:nvSpPr>
            <p:cNvPr id="3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
          <p:nvSpPr>
            <p:cNvPr id="40" name="Freeform 10"/>
            <p:cNvSpPr>
              <a:spLocks noEditPoints="1"/>
            </p:cNvSpPr>
            <p:nvPr/>
          </p:nvSpPr>
          <p:spPr bwMode="auto">
            <a:xfrm>
              <a:off x="2832100" y="2208213"/>
              <a:ext cx="1981200" cy="669924"/>
            </a:xfrm>
            <a:custGeom>
              <a:avLst/>
              <a:gdLst>
                <a:gd name="T0" fmla="*/ 2147483647 w 172"/>
                <a:gd name="T1" fmla="*/ 2147483647 h 58"/>
                <a:gd name="T2" fmla="*/ 2147483647 w 172"/>
                <a:gd name="T3" fmla="*/ 2147483647 h 58"/>
                <a:gd name="T4" fmla="*/ 2147483647 w 172"/>
                <a:gd name="T5" fmla="*/ 2147483647 h 58"/>
                <a:gd name="T6" fmla="*/ 2147483647 w 172"/>
                <a:gd name="T7" fmla="*/ 2147483647 h 58"/>
                <a:gd name="T8" fmla="*/ 2147483647 w 172"/>
                <a:gd name="T9" fmla="*/ 2147483647 h 58"/>
                <a:gd name="T10" fmla="*/ 2147483647 w 172"/>
                <a:gd name="T11" fmla="*/ 2147483647 h 58"/>
                <a:gd name="T12" fmla="*/ 2147483647 w 172"/>
                <a:gd name="T13" fmla="*/ 2147483647 h 58"/>
                <a:gd name="T14" fmla="*/ 2147483647 w 172"/>
                <a:gd name="T15" fmla="*/ 2147483647 h 58"/>
                <a:gd name="T16" fmla="*/ 2147483647 w 172"/>
                <a:gd name="T17" fmla="*/ 2147483647 h 58"/>
                <a:gd name="T18" fmla="*/ 2147483647 w 172"/>
                <a:gd name="T19" fmla="*/ 2147483647 h 58"/>
                <a:gd name="T20" fmla="*/ 2147483647 w 172"/>
                <a:gd name="T21" fmla="*/ 2147483647 h 58"/>
                <a:gd name="T22" fmla="*/ 2147483647 w 172"/>
                <a:gd name="T23" fmla="*/ 2147483647 h 58"/>
                <a:gd name="T24" fmla="*/ 0 w 172"/>
                <a:gd name="T25" fmla="*/ 2147483647 h 58"/>
                <a:gd name="T26" fmla="*/ 2147483647 w 172"/>
                <a:gd name="T27" fmla="*/ 0 h 58"/>
                <a:gd name="T28" fmla="*/ 2147483647 w 172"/>
                <a:gd name="T29" fmla="*/ 0 h 58"/>
                <a:gd name="T30" fmla="*/ 2147483647 w 172"/>
                <a:gd name="T31" fmla="*/ 2147483647 h 58"/>
                <a:gd name="T32" fmla="*/ 2147483647 w 172"/>
                <a:gd name="T33" fmla="*/ 2147483647 h 58"/>
                <a:gd name="T34" fmla="*/ 2147483647 w 172"/>
                <a:gd name="T35" fmla="*/ 2147483647 h 58"/>
                <a:gd name="T36" fmla="*/ 2147483647 w 172"/>
                <a:gd name="T37" fmla="*/ 2147483647 h 58"/>
                <a:gd name="T38" fmla="*/ 2147483647 w 172"/>
                <a:gd name="T39" fmla="*/ 0 h 58"/>
                <a:gd name="T40" fmla="*/ 2147483647 w 172"/>
                <a:gd name="T41" fmla="*/ 0 h 58"/>
                <a:gd name="T42" fmla="*/ 2147483647 w 172"/>
                <a:gd name="T43" fmla="*/ 2147483647 h 58"/>
                <a:gd name="T44" fmla="*/ 2147483647 w 172"/>
                <a:gd name="T45" fmla="*/ 2147483647 h 58"/>
                <a:gd name="T46" fmla="*/ 2147483647 w 172"/>
                <a:gd name="T47" fmla="*/ 2147483647 h 58"/>
                <a:gd name="T48" fmla="*/ 2147483647 w 172"/>
                <a:gd name="T49" fmla="*/ 2147483647 h 58"/>
                <a:gd name="T50" fmla="*/ 2147483647 w 172"/>
                <a:gd name="T51" fmla="*/ 0 h 58"/>
                <a:gd name="T52" fmla="*/ 2147483647 w 172"/>
                <a:gd name="T53" fmla="*/ 0 h 58"/>
                <a:gd name="T54" fmla="*/ 2147483647 w 172"/>
                <a:gd name="T55" fmla="*/ 2147483647 h 58"/>
                <a:gd name="T56" fmla="*/ 2147483647 w 172"/>
                <a:gd name="T57" fmla="*/ 2147483647 h 58"/>
                <a:gd name="T58" fmla="*/ 2147483647 w 172"/>
                <a:gd name="T59" fmla="*/ 2147483647 h 58"/>
                <a:gd name="T60" fmla="*/ 2147483647 w 172"/>
                <a:gd name="T61" fmla="*/ 2147483647 h 58"/>
                <a:gd name="T62" fmla="*/ 2147483647 w 172"/>
                <a:gd name="T63" fmla="*/ 2147483647 h 58"/>
                <a:gd name="T64" fmla="*/ 2147483647 w 172"/>
                <a:gd name="T65" fmla="*/ 2147483647 h 58"/>
                <a:gd name="T66" fmla="*/ 2147483647 w 172"/>
                <a:gd name="T67" fmla="*/ 0 h 58"/>
                <a:gd name="T68" fmla="*/ 2147483647 w 172"/>
                <a:gd name="T69" fmla="*/ 2147483647 h 58"/>
                <a:gd name="T70" fmla="*/ 2147483647 w 172"/>
                <a:gd name="T71" fmla="*/ 2147483647 h 58"/>
                <a:gd name="T72" fmla="*/ 2147483647 w 172"/>
                <a:gd name="T73" fmla="*/ 2147483647 h 58"/>
                <a:gd name="T74" fmla="*/ 2147483647 w 172"/>
                <a:gd name="T75" fmla="*/ 2147483647 h 58"/>
                <a:gd name="T76" fmla="*/ 2147483647 w 172"/>
                <a:gd name="T77" fmla="*/ 2147483647 h 58"/>
                <a:gd name="T78" fmla="*/ 2147483647 w 172"/>
                <a:gd name="T79" fmla="*/ 2147483647 h 58"/>
                <a:gd name="T80" fmla="*/ 2147483647 w 172"/>
                <a:gd name="T81" fmla="*/ 2147483647 h 58"/>
                <a:gd name="T82" fmla="*/ 2147483647 w 172"/>
                <a:gd name="T83" fmla="*/ 2147483647 h 58"/>
                <a:gd name="T84" fmla="*/ 2147483647 w 172"/>
                <a:gd name="T85" fmla="*/ 2147483647 h 58"/>
                <a:gd name="T86" fmla="*/ 2147483647 w 172"/>
                <a:gd name="T87" fmla="*/ 2147483647 h 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dirty="0"/>
            </a:p>
          </p:txBody>
        </p:sp>
      </p:grpSp>
    </p:spTree>
    <p:extLst>
      <p:ext uri="{BB962C8B-B14F-4D97-AF65-F5344CB8AC3E}">
        <p14:creationId xmlns:p14="http://schemas.microsoft.com/office/powerpoint/2010/main" val="13343707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557213" y="1548750"/>
            <a:ext cx="8064500" cy="4321175"/>
          </a:xfrm>
        </p:spPr>
        <p:txBody>
          <a:bodyPr/>
          <a:lstStyle>
            <a:lvl1pPr>
              <a:defRPr cap="none"/>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itle 1"/>
          <p:cNvSpPr>
            <a:spLocks noGrp="1"/>
          </p:cNvSpPr>
          <p:nvPr>
            <p:ph type="body" sz="quarter" idx="13"/>
          </p:nvPr>
        </p:nvSpPr>
        <p:spPr>
          <a:xfrm>
            <a:off x="557213" y="506116"/>
            <a:ext cx="6580072" cy="852653"/>
          </a:xfrm>
        </p:spPr>
        <p:txBody>
          <a:bodyPr anchor="t">
            <a:noAutofit/>
          </a:bodyPr>
          <a:lstStyle>
            <a:lvl1pPr>
              <a:lnSpc>
                <a:spcPct val="90000"/>
              </a:lnSpc>
              <a:spcAft>
                <a:spcPts val="0"/>
              </a:spcAft>
              <a:defRPr lang="en-US" sz="2200" cap="none"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US" dirty="0"/>
              <a:t>PRESENTATION TITLE  |  00 MONTH YEAR</a:t>
            </a:r>
            <a:endParaRPr dirty="0"/>
          </a:p>
        </p:txBody>
      </p:sp>
      <p:sp>
        <p:nvSpPr>
          <p:cNvPr id="5" name="Slide Number Placeholder 5"/>
          <p:cNvSpPr>
            <a:spLocks noGrp="1"/>
          </p:cNvSpPr>
          <p:nvPr>
            <p:ph type="sldNum" sz="quarter" idx="15"/>
          </p:nvPr>
        </p:nvSpPr>
        <p:spPr/>
        <p:txBody>
          <a:bodyPr/>
          <a:lstStyle>
            <a:lvl1pPr>
              <a:defRPr/>
            </a:lvl1pPr>
          </a:lstStyle>
          <a:p>
            <a:pPr>
              <a:defRPr/>
            </a:pPr>
            <a:fld id="{DE02BE54-9347-418F-B966-146E1D40F16C}" type="slidenum">
              <a:rPr/>
              <a:pPr>
                <a:defRPr/>
              </a:pPr>
              <a:t>‹#›</a:t>
            </a:fld>
            <a:endParaRPr dirty="0"/>
          </a:p>
        </p:txBody>
      </p:sp>
    </p:spTree>
    <p:extLst>
      <p:ext uri="{BB962C8B-B14F-4D97-AF65-F5344CB8AC3E}">
        <p14:creationId xmlns:p14="http://schemas.microsoft.com/office/powerpoint/2010/main" val="1640098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557213" y="1548750"/>
            <a:ext cx="8064500" cy="4321175"/>
          </a:xfrm>
        </p:spPr>
        <p:txBody>
          <a:bodyPr/>
          <a:lstStyle>
            <a:lvl1pPr>
              <a:defRPr cap="none"/>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itle 1"/>
          <p:cNvSpPr>
            <a:spLocks noGrp="1"/>
          </p:cNvSpPr>
          <p:nvPr>
            <p:ph type="body" sz="quarter" idx="13"/>
          </p:nvPr>
        </p:nvSpPr>
        <p:spPr>
          <a:xfrm>
            <a:off x="557213" y="506116"/>
            <a:ext cx="6580072" cy="852653"/>
          </a:xfrm>
        </p:spPr>
        <p:txBody>
          <a:bodyPr anchor="t">
            <a:noAutofit/>
          </a:bodyPr>
          <a:lstStyle>
            <a:lvl1pPr>
              <a:lnSpc>
                <a:spcPct val="90000"/>
              </a:lnSpc>
              <a:spcAft>
                <a:spcPts val="0"/>
              </a:spcAft>
              <a:defRPr lang="en-US" sz="2200" cap="none"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US" dirty="0"/>
              <a:t>PRESENTATION TITLE  |  00 MONTH YEAR</a:t>
            </a:r>
            <a:endParaRPr dirty="0"/>
          </a:p>
        </p:txBody>
      </p:sp>
      <p:sp>
        <p:nvSpPr>
          <p:cNvPr id="5" name="Slide Number Placeholder 5"/>
          <p:cNvSpPr>
            <a:spLocks noGrp="1"/>
          </p:cNvSpPr>
          <p:nvPr>
            <p:ph type="sldNum" sz="quarter" idx="15"/>
          </p:nvPr>
        </p:nvSpPr>
        <p:spPr/>
        <p:txBody>
          <a:bodyPr/>
          <a:lstStyle>
            <a:lvl1pPr>
              <a:defRPr/>
            </a:lvl1pPr>
          </a:lstStyle>
          <a:p>
            <a:pPr>
              <a:defRPr/>
            </a:pPr>
            <a:fld id="{DE02BE54-9347-418F-B966-146E1D40F16C}" type="slidenum">
              <a:rPr/>
              <a:pPr>
                <a:defRPr/>
              </a:pPr>
              <a:t>‹#›</a:t>
            </a:fld>
            <a:endParaRPr dirty="0"/>
          </a:p>
        </p:txBody>
      </p:sp>
    </p:spTree>
    <p:extLst>
      <p:ext uri="{BB962C8B-B14F-4D97-AF65-F5344CB8AC3E}">
        <p14:creationId xmlns:p14="http://schemas.microsoft.com/office/powerpoint/2010/main" val="1640098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557213" y="1548750"/>
            <a:ext cx="8064500" cy="4321175"/>
          </a:xfrm>
        </p:spPr>
        <p:txBody>
          <a:bodyPr/>
          <a:lstStyle>
            <a:lvl1pPr>
              <a:defRPr cap="none"/>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itle 1"/>
          <p:cNvSpPr>
            <a:spLocks noGrp="1"/>
          </p:cNvSpPr>
          <p:nvPr>
            <p:ph type="body" sz="quarter" idx="13"/>
          </p:nvPr>
        </p:nvSpPr>
        <p:spPr>
          <a:xfrm>
            <a:off x="557213" y="506116"/>
            <a:ext cx="6580072" cy="852653"/>
          </a:xfrm>
        </p:spPr>
        <p:txBody>
          <a:bodyPr anchor="t">
            <a:noAutofit/>
          </a:bodyPr>
          <a:lstStyle>
            <a:lvl1pPr>
              <a:lnSpc>
                <a:spcPct val="90000"/>
              </a:lnSpc>
              <a:spcAft>
                <a:spcPts val="0"/>
              </a:spcAft>
              <a:defRPr lang="en-US" sz="2200" cap="none"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US" dirty="0"/>
              <a:t>PRESENTATION TITLE  |  00 MONTH YEAR</a:t>
            </a:r>
            <a:endParaRPr dirty="0"/>
          </a:p>
        </p:txBody>
      </p:sp>
      <p:sp>
        <p:nvSpPr>
          <p:cNvPr id="5" name="Slide Number Placeholder 5"/>
          <p:cNvSpPr>
            <a:spLocks noGrp="1"/>
          </p:cNvSpPr>
          <p:nvPr>
            <p:ph type="sldNum" sz="quarter" idx="15"/>
          </p:nvPr>
        </p:nvSpPr>
        <p:spPr/>
        <p:txBody>
          <a:bodyPr/>
          <a:lstStyle>
            <a:lvl1pPr>
              <a:defRPr/>
            </a:lvl1pPr>
          </a:lstStyle>
          <a:p>
            <a:pPr>
              <a:defRPr/>
            </a:pPr>
            <a:fld id="{DE02BE54-9347-418F-B966-146E1D40F16C}" type="slidenum">
              <a:rPr/>
              <a:pPr>
                <a:defRPr/>
              </a:pPr>
              <a:t>‹#›</a:t>
            </a:fld>
            <a:endParaRPr dirty="0"/>
          </a:p>
        </p:txBody>
      </p:sp>
    </p:spTree>
    <p:extLst>
      <p:ext uri="{BB962C8B-B14F-4D97-AF65-F5344CB8AC3E}">
        <p14:creationId xmlns:p14="http://schemas.microsoft.com/office/powerpoint/2010/main" val="1640098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557213" y="1548750"/>
            <a:ext cx="8064500" cy="4321175"/>
          </a:xfrm>
        </p:spPr>
        <p:txBody>
          <a:bodyPr/>
          <a:lstStyle>
            <a:lvl1pPr>
              <a:defRPr cap="none"/>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itle 1"/>
          <p:cNvSpPr>
            <a:spLocks noGrp="1"/>
          </p:cNvSpPr>
          <p:nvPr>
            <p:ph type="body" sz="quarter" idx="13"/>
          </p:nvPr>
        </p:nvSpPr>
        <p:spPr>
          <a:xfrm>
            <a:off x="557213" y="506116"/>
            <a:ext cx="6580072" cy="852653"/>
          </a:xfrm>
        </p:spPr>
        <p:txBody>
          <a:bodyPr anchor="t">
            <a:noAutofit/>
          </a:bodyPr>
          <a:lstStyle>
            <a:lvl1pPr>
              <a:lnSpc>
                <a:spcPct val="90000"/>
              </a:lnSpc>
              <a:spcAft>
                <a:spcPts val="0"/>
              </a:spcAft>
              <a:defRPr lang="en-US" sz="2200" cap="none"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US" dirty="0"/>
              <a:t>PRESENTATION TITLE  |  00 MONTH YEAR</a:t>
            </a:r>
            <a:endParaRPr dirty="0"/>
          </a:p>
        </p:txBody>
      </p:sp>
      <p:sp>
        <p:nvSpPr>
          <p:cNvPr id="5" name="Slide Number Placeholder 5"/>
          <p:cNvSpPr>
            <a:spLocks noGrp="1"/>
          </p:cNvSpPr>
          <p:nvPr>
            <p:ph type="sldNum" sz="quarter" idx="15"/>
          </p:nvPr>
        </p:nvSpPr>
        <p:spPr/>
        <p:txBody>
          <a:bodyPr/>
          <a:lstStyle>
            <a:lvl1pPr>
              <a:defRPr/>
            </a:lvl1pPr>
          </a:lstStyle>
          <a:p>
            <a:pPr>
              <a:defRPr/>
            </a:pPr>
            <a:fld id="{DE02BE54-9347-418F-B966-146E1D40F16C}" type="slidenum">
              <a:rPr/>
              <a:pPr>
                <a:defRPr/>
              </a:pPr>
              <a:t>‹#›</a:t>
            </a:fld>
            <a:endParaRPr dirty="0"/>
          </a:p>
        </p:txBody>
      </p:sp>
    </p:spTree>
    <p:extLst>
      <p:ext uri="{BB962C8B-B14F-4D97-AF65-F5344CB8AC3E}">
        <p14:creationId xmlns:p14="http://schemas.microsoft.com/office/powerpoint/2010/main" val="164009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557213" y="1548750"/>
            <a:ext cx="8064500" cy="4321175"/>
          </a:xfrm>
        </p:spPr>
        <p:txBody>
          <a:bodyPr/>
          <a:lstStyle>
            <a:lvl1pPr>
              <a:defRPr cap="none"/>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itle 1"/>
          <p:cNvSpPr>
            <a:spLocks noGrp="1"/>
          </p:cNvSpPr>
          <p:nvPr>
            <p:ph type="body" sz="quarter" idx="13"/>
          </p:nvPr>
        </p:nvSpPr>
        <p:spPr>
          <a:xfrm>
            <a:off x="557213" y="506116"/>
            <a:ext cx="6580072" cy="852653"/>
          </a:xfrm>
        </p:spPr>
        <p:txBody>
          <a:bodyPr anchor="t">
            <a:noAutofit/>
          </a:bodyPr>
          <a:lstStyle>
            <a:lvl1pPr>
              <a:lnSpc>
                <a:spcPct val="90000"/>
              </a:lnSpc>
              <a:spcAft>
                <a:spcPts val="0"/>
              </a:spcAft>
              <a:defRPr lang="en-US" sz="2200" cap="none"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US" dirty="0"/>
              <a:t>PRESENTATION TITLE  |  00 MONTH YEAR</a:t>
            </a:r>
            <a:endParaRPr dirty="0"/>
          </a:p>
        </p:txBody>
      </p:sp>
      <p:sp>
        <p:nvSpPr>
          <p:cNvPr id="5" name="Slide Number Placeholder 5"/>
          <p:cNvSpPr>
            <a:spLocks noGrp="1"/>
          </p:cNvSpPr>
          <p:nvPr>
            <p:ph type="sldNum" sz="quarter" idx="15"/>
          </p:nvPr>
        </p:nvSpPr>
        <p:spPr/>
        <p:txBody>
          <a:bodyPr/>
          <a:lstStyle>
            <a:lvl1pPr>
              <a:defRPr/>
            </a:lvl1pPr>
          </a:lstStyle>
          <a:p>
            <a:pPr>
              <a:defRPr/>
            </a:pPr>
            <a:fld id="{DE02BE54-9347-418F-B966-146E1D40F16C}" type="slidenum">
              <a:rPr/>
              <a:pPr>
                <a:defRPr/>
              </a:pPr>
              <a:t>‹#›</a:t>
            </a:fld>
            <a:endParaRPr dirty="0"/>
          </a:p>
        </p:txBody>
      </p:sp>
    </p:spTree>
    <p:extLst>
      <p:ext uri="{BB962C8B-B14F-4D97-AF65-F5344CB8AC3E}">
        <p14:creationId xmlns:p14="http://schemas.microsoft.com/office/powerpoint/2010/main" val="164009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557215" y="1620004"/>
            <a:ext cx="8064500" cy="4321175"/>
          </a:xfrm>
        </p:spPr>
        <p:txBody>
          <a:bodyPr/>
          <a:lstStyle>
            <a:lvl1pPr>
              <a:defRPr cap="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1"/>
          <p:cNvSpPr>
            <a:spLocks noGrp="1"/>
          </p:cNvSpPr>
          <p:nvPr>
            <p:ph type="body" sz="quarter" idx="13"/>
          </p:nvPr>
        </p:nvSpPr>
        <p:spPr>
          <a:xfrm>
            <a:off x="557216" y="506117"/>
            <a:ext cx="6580072" cy="852653"/>
          </a:xfrm>
        </p:spPr>
        <p:txBody>
          <a:bodyPr anchor="t">
            <a:noAutofit/>
          </a:bodyPr>
          <a:lstStyle>
            <a:lvl1pPr>
              <a:lnSpc>
                <a:spcPct val="90000"/>
              </a:lnSpc>
              <a:spcAft>
                <a:spcPts val="0"/>
              </a:spcAft>
              <a:defRPr lang="en-US" sz="2300" cap="none" smtClean="0">
                <a:solidFill>
                  <a:schemeClr val="bg2"/>
                </a:solidFill>
                <a:latin typeface="+mj-lt"/>
                <a:ea typeface="+mj-ea"/>
                <a:cs typeface="Arial" pitchFamily="34" charset="0"/>
              </a:defRPr>
            </a:lvl1pPr>
            <a:lvl2pPr>
              <a:lnSpc>
                <a:spcPct val="90000"/>
              </a:lnSpc>
              <a:spcAft>
                <a:spcPts val="0"/>
              </a:spcAft>
              <a:defRPr lang="en-US" sz="23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r>
              <a:rPr lang="en-US"/>
              <a:t>Click to edit Master text styles</a:t>
            </a:r>
          </a:p>
          <a:p>
            <a:pPr lvl="1"/>
            <a:r>
              <a:rPr lang="en-US"/>
              <a:t>Second level</a:t>
            </a:r>
          </a:p>
        </p:txBody>
      </p:sp>
      <p:sp>
        <p:nvSpPr>
          <p:cNvPr id="4" name="Footer Placeholder 4"/>
          <p:cNvSpPr>
            <a:spLocks noGrp="1"/>
          </p:cNvSpPr>
          <p:nvPr>
            <p:ph type="ftr" sz="quarter" idx="14"/>
          </p:nvPr>
        </p:nvSpPr>
        <p:spPr/>
        <p:txBody>
          <a:bodyPr/>
          <a:lstStyle>
            <a:lvl1pPr>
              <a:defRPr/>
            </a:lvl1pPr>
          </a:lstStyle>
          <a:p>
            <a:pPr>
              <a:defRPr/>
            </a:pPr>
            <a:r>
              <a:rPr lang="en-US" dirty="0"/>
              <a:t>PRESENTATION TITLE  |  00 MONTH YEAR</a:t>
            </a:r>
            <a:endParaRPr dirty="0"/>
          </a:p>
        </p:txBody>
      </p:sp>
      <p:sp>
        <p:nvSpPr>
          <p:cNvPr id="5" name="Slide Number Placeholder 5"/>
          <p:cNvSpPr>
            <a:spLocks noGrp="1"/>
          </p:cNvSpPr>
          <p:nvPr>
            <p:ph type="sldNum" sz="quarter" idx="15"/>
          </p:nvPr>
        </p:nvSpPr>
        <p:spPr/>
        <p:txBody>
          <a:bodyPr/>
          <a:lstStyle>
            <a:lvl1pPr>
              <a:defRPr/>
            </a:lvl1pPr>
          </a:lstStyle>
          <a:p>
            <a:pPr>
              <a:defRPr/>
            </a:pPr>
            <a:fld id="{3BD2F857-6F08-458B-A25D-42FCF1386F0F}" type="slidenum">
              <a:rPr/>
              <a:pPr>
                <a:defRPr/>
              </a:pPr>
              <a:t>‹#›</a:t>
            </a:fld>
            <a:endParaRPr dirty="0"/>
          </a:p>
        </p:txBody>
      </p:sp>
    </p:spTree>
    <p:extLst>
      <p:ext uri="{BB962C8B-B14F-4D97-AF65-F5344CB8AC3E}">
        <p14:creationId xmlns:p14="http://schemas.microsoft.com/office/powerpoint/2010/main" val="4225244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Rubine - Cover Page">
    <p:bg>
      <p:bgPr>
        <a:solidFill>
          <a:srgbClr val="E7E4E0"/>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2" name="Rectangle 1"/>
          <p:cNvSpPr/>
          <p:nvPr/>
        </p:nvSpPr>
        <p:spPr>
          <a:xfrm>
            <a:off x="0" y="3430800"/>
            <a:ext cx="9144002" cy="342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1" name="Text Placeholder 10"/>
          <p:cNvSpPr>
            <a:spLocks noGrp="1"/>
          </p:cNvSpPr>
          <p:nvPr>
            <p:ph type="body" sz="quarter" idx="12" hasCustomPrompt="1"/>
          </p:nvPr>
        </p:nvSpPr>
        <p:spPr>
          <a:xfrm>
            <a:off x="6857411" y="3747600"/>
            <a:ext cx="15113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7600"/>
            <a:ext cx="15113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chemeClr val="tx2"/>
                </a:solidFill>
              </a:defRPr>
            </a:lvl2pPr>
          </a:lstStyle>
          <a:p>
            <a:pPr lvl="0"/>
            <a:r>
              <a:rPr lang="en-US" dirty="0"/>
              <a:t>Use the increase/decrease list level buttons to switch to subtitle style</a:t>
            </a:r>
          </a:p>
          <a:p>
            <a:pPr lvl="1"/>
            <a:r>
              <a:rPr lang="en-US" dirty="0"/>
              <a:t>Subtitle</a:t>
            </a:r>
          </a:p>
        </p:txBody>
      </p:sp>
      <p:sp>
        <p:nvSpPr>
          <p:cNvPr id="32" name="Freeform 31"/>
          <p:cNvSpPr>
            <a:spLocks noEditPoints="1"/>
          </p:cNvSpPr>
          <p:nvPr/>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rgbClr val="E266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18" name="Group 17"/>
          <p:cNvGrpSpPr/>
          <p:nvPr userDrawn="1"/>
        </p:nvGrpSpPr>
        <p:grpSpPr>
          <a:xfrm>
            <a:off x="7627978" y="452046"/>
            <a:ext cx="981941" cy="624278"/>
            <a:chOff x="2051721" y="1607402"/>
            <a:chExt cx="3600400" cy="2278492"/>
          </a:xfrm>
        </p:grpSpPr>
        <p:sp>
          <p:nvSpPr>
            <p:cNvPr id="19"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0"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6844528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24456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ine - Cover with graphic">
    <p:bg>
      <p:bgPr>
        <a:solidFill>
          <a:srgbClr val="E7E4E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535791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3" name="think-cell Slide" r:id="rId4" imgW="344" imgH="344" progId="TCLayout.ActiveDocument.1">
                  <p:embed/>
                </p:oleObj>
              </mc:Choice>
              <mc:Fallback>
                <p:oleObj name="think-cell Slide" r:id="rId4" imgW="344" imgH="34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776" name="Rectangle 967"/>
          <p:cNvSpPr>
            <a:spLocks noChangeArrowheads="1"/>
          </p:cNvSpPr>
          <p:nvPr userDrawn="1"/>
        </p:nvSpPr>
        <p:spPr bwMode="auto">
          <a:xfrm>
            <a:off x="-4763" y="0"/>
            <a:ext cx="4464051" cy="68770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pic>
        <p:nvPicPr>
          <p:cNvPr id="4790" name="Picture 4789"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a:xfrm>
            <a:off x="4166955" y="0"/>
            <a:ext cx="4977046" cy="687691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1" name="Text Placeholder 10"/>
          <p:cNvSpPr>
            <a:spLocks noGrp="1"/>
          </p:cNvSpPr>
          <p:nvPr>
            <p:ph type="body" sz="quarter" idx="12" hasCustomPrompt="1"/>
          </p:nvPr>
        </p:nvSpPr>
        <p:spPr>
          <a:xfrm>
            <a:off x="6857410" y="3743775"/>
            <a:ext cx="1710589"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3775"/>
            <a:ext cx="19282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rgbClr val="D7D2CB"/>
                </a:solidFill>
              </a:defRPr>
            </a:lvl2pPr>
          </a:lstStyle>
          <a:p>
            <a:pPr lvl="0"/>
            <a:r>
              <a:rPr lang="en-US" dirty="0"/>
              <a:t>Use the increase/decrease list level buttons to switch to subtitle style</a:t>
            </a:r>
          </a:p>
          <a:p>
            <a:pPr lvl="1"/>
            <a:r>
              <a:rPr lang="en-US" dirty="0"/>
              <a:t>Subtitle</a:t>
            </a:r>
          </a:p>
        </p:txBody>
      </p:sp>
      <p:grpSp>
        <p:nvGrpSpPr>
          <p:cNvPr id="26" name="Group 25"/>
          <p:cNvGrpSpPr/>
          <p:nvPr userDrawn="1"/>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2777" name="Freeform 968"/>
          <p:cNvSpPr>
            <a:spLocks/>
          </p:cNvSpPr>
          <p:nvPr userDrawn="1"/>
        </p:nvSpPr>
        <p:spPr bwMode="auto">
          <a:xfrm>
            <a:off x="-4763" y="-30163"/>
            <a:ext cx="4464051" cy="6911976"/>
          </a:xfrm>
          <a:custGeom>
            <a:avLst/>
            <a:gdLst>
              <a:gd name="T0" fmla="*/ 2812 w 2812"/>
              <a:gd name="T1" fmla="*/ 4354 h 4354"/>
              <a:gd name="T2" fmla="*/ 0 w 2812"/>
              <a:gd name="T3" fmla="*/ 4354 h 4354"/>
              <a:gd name="T4" fmla="*/ 0 w 2812"/>
              <a:gd name="T5" fmla="*/ 0 h 4354"/>
              <a:gd name="T6" fmla="*/ 2812 w 2812"/>
              <a:gd name="T7" fmla="*/ 0 h 4354"/>
            </a:gdLst>
            <a:ahLst/>
            <a:cxnLst>
              <a:cxn ang="0">
                <a:pos x="T0" y="T1"/>
              </a:cxn>
              <a:cxn ang="0">
                <a:pos x="T2" y="T3"/>
              </a:cxn>
              <a:cxn ang="0">
                <a:pos x="T4" y="T5"/>
              </a:cxn>
              <a:cxn ang="0">
                <a:pos x="T6" y="T7"/>
              </a:cxn>
            </a:cxnLst>
            <a:rect l="0" t="0" r="r" b="b"/>
            <a:pathLst>
              <a:path w="2812" h="4354">
                <a:moveTo>
                  <a:pt x="2812" y="4354"/>
                </a:moveTo>
                <a:lnTo>
                  <a:pt x="0" y="4354"/>
                </a:lnTo>
                <a:lnTo>
                  <a:pt x="0" y="0"/>
                </a:lnTo>
                <a:lnTo>
                  <a:pt x="2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1"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988" name="Group 987"/>
          <p:cNvGrpSpPr/>
          <p:nvPr userDrawn="1"/>
        </p:nvGrpSpPr>
        <p:grpSpPr>
          <a:xfrm>
            <a:off x="260350" y="219075"/>
            <a:ext cx="3933826" cy="5983200"/>
            <a:chOff x="260350" y="219075"/>
            <a:chExt cx="3933826" cy="6413501"/>
          </a:xfrm>
        </p:grpSpPr>
        <p:sp>
          <p:nvSpPr>
            <p:cNvPr id="1002" name="Freeform 969"/>
            <p:cNvSpPr>
              <a:spLocks/>
            </p:cNvSpPr>
            <p:nvPr userDrawn="1"/>
          </p:nvSpPr>
          <p:spPr bwMode="auto">
            <a:xfrm>
              <a:off x="323691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3" name="Freeform 970"/>
            <p:cNvSpPr>
              <a:spLocks/>
            </p:cNvSpPr>
            <p:nvPr userDrawn="1"/>
          </p:nvSpPr>
          <p:spPr bwMode="auto">
            <a:xfrm>
              <a:off x="337820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4" name="Freeform 971"/>
            <p:cNvSpPr>
              <a:spLocks/>
            </p:cNvSpPr>
            <p:nvPr userDrawn="1"/>
          </p:nvSpPr>
          <p:spPr bwMode="auto">
            <a:xfrm>
              <a:off x="380365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0" name="Freeform 972"/>
            <p:cNvSpPr>
              <a:spLocks/>
            </p:cNvSpPr>
            <p:nvPr userDrawn="1"/>
          </p:nvSpPr>
          <p:spPr bwMode="auto">
            <a:xfrm>
              <a:off x="3944938"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1" name="Freeform 973"/>
            <p:cNvSpPr>
              <a:spLocks/>
            </p:cNvSpPr>
            <p:nvPr userDrawn="1"/>
          </p:nvSpPr>
          <p:spPr bwMode="auto">
            <a:xfrm>
              <a:off x="3522663" y="78898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2" name="Freeform 974"/>
            <p:cNvSpPr>
              <a:spLocks/>
            </p:cNvSpPr>
            <p:nvPr userDrawn="1"/>
          </p:nvSpPr>
          <p:spPr bwMode="auto">
            <a:xfrm>
              <a:off x="366236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3" name="Freeform 975"/>
            <p:cNvSpPr>
              <a:spLocks/>
            </p:cNvSpPr>
            <p:nvPr userDrawn="1"/>
          </p:nvSpPr>
          <p:spPr bwMode="auto">
            <a:xfrm>
              <a:off x="30956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4" name="Freeform 976"/>
            <p:cNvSpPr>
              <a:spLocks/>
            </p:cNvSpPr>
            <p:nvPr userDrawn="1"/>
          </p:nvSpPr>
          <p:spPr bwMode="auto">
            <a:xfrm>
              <a:off x="2530475" y="788987"/>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5" name="Freeform 977"/>
            <p:cNvSpPr>
              <a:spLocks/>
            </p:cNvSpPr>
            <p:nvPr userDrawn="1"/>
          </p:nvSpPr>
          <p:spPr bwMode="auto">
            <a:xfrm>
              <a:off x="295275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6" name="Freeform 978"/>
            <p:cNvSpPr>
              <a:spLocks/>
            </p:cNvSpPr>
            <p:nvPr userDrawn="1"/>
          </p:nvSpPr>
          <p:spPr bwMode="auto">
            <a:xfrm>
              <a:off x="2105025"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7" name="Freeform 979"/>
            <p:cNvSpPr>
              <a:spLocks/>
            </p:cNvSpPr>
            <p:nvPr userDrawn="1"/>
          </p:nvSpPr>
          <p:spPr bwMode="auto">
            <a:xfrm>
              <a:off x="22447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8" name="Freeform 980"/>
            <p:cNvSpPr>
              <a:spLocks/>
            </p:cNvSpPr>
            <p:nvPr userDrawn="1"/>
          </p:nvSpPr>
          <p:spPr bwMode="auto">
            <a:xfrm>
              <a:off x="267017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9" name="Freeform 981"/>
            <p:cNvSpPr>
              <a:spLocks/>
            </p:cNvSpPr>
            <p:nvPr userDrawn="1"/>
          </p:nvSpPr>
          <p:spPr bwMode="auto">
            <a:xfrm>
              <a:off x="281146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0" name="Freeform 982"/>
            <p:cNvSpPr>
              <a:spLocks/>
            </p:cNvSpPr>
            <p:nvPr userDrawn="1"/>
          </p:nvSpPr>
          <p:spPr bwMode="auto">
            <a:xfrm>
              <a:off x="2386013"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1" name="Freeform 983"/>
            <p:cNvSpPr>
              <a:spLocks/>
            </p:cNvSpPr>
            <p:nvPr userDrawn="1"/>
          </p:nvSpPr>
          <p:spPr bwMode="auto">
            <a:xfrm>
              <a:off x="4087813" y="788987"/>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2" name="Freeform 984"/>
            <p:cNvSpPr>
              <a:spLocks/>
            </p:cNvSpPr>
            <p:nvPr userDrawn="1"/>
          </p:nvSpPr>
          <p:spPr bwMode="auto">
            <a:xfrm>
              <a:off x="971550" y="78898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3" name="Freeform 985"/>
            <p:cNvSpPr>
              <a:spLocks/>
            </p:cNvSpPr>
            <p:nvPr userDrawn="1"/>
          </p:nvSpPr>
          <p:spPr bwMode="auto">
            <a:xfrm>
              <a:off x="111283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4" name="Freeform 986"/>
            <p:cNvSpPr>
              <a:spLocks/>
            </p:cNvSpPr>
            <p:nvPr userDrawn="1"/>
          </p:nvSpPr>
          <p:spPr bwMode="auto">
            <a:xfrm>
              <a:off x="125253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5" name="Freeform 987"/>
            <p:cNvSpPr>
              <a:spLocks/>
            </p:cNvSpPr>
            <p:nvPr userDrawn="1"/>
          </p:nvSpPr>
          <p:spPr bwMode="auto">
            <a:xfrm>
              <a:off x="13938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6" name="Freeform 988"/>
            <p:cNvSpPr>
              <a:spLocks/>
            </p:cNvSpPr>
            <p:nvPr userDrawn="1"/>
          </p:nvSpPr>
          <p:spPr bwMode="auto">
            <a:xfrm>
              <a:off x="1960562"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7" name="Freeform 989"/>
            <p:cNvSpPr>
              <a:spLocks/>
            </p:cNvSpPr>
            <p:nvPr userDrawn="1"/>
          </p:nvSpPr>
          <p:spPr bwMode="auto">
            <a:xfrm>
              <a:off x="181927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8" name="Freeform 990"/>
            <p:cNvSpPr>
              <a:spLocks/>
            </p:cNvSpPr>
            <p:nvPr userDrawn="1"/>
          </p:nvSpPr>
          <p:spPr bwMode="auto">
            <a:xfrm>
              <a:off x="82708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9" name="Freeform 991"/>
            <p:cNvSpPr>
              <a:spLocks/>
            </p:cNvSpPr>
            <p:nvPr userDrawn="1"/>
          </p:nvSpPr>
          <p:spPr bwMode="auto">
            <a:xfrm>
              <a:off x="153828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0" name="Freeform 992"/>
            <p:cNvSpPr>
              <a:spLocks/>
            </p:cNvSpPr>
            <p:nvPr userDrawn="1"/>
          </p:nvSpPr>
          <p:spPr bwMode="auto">
            <a:xfrm>
              <a:off x="54610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1" name="Freeform 993"/>
            <p:cNvSpPr>
              <a:spLocks/>
            </p:cNvSpPr>
            <p:nvPr userDrawn="1"/>
          </p:nvSpPr>
          <p:spPr bwMode="auto">
            <a:xfrm>
              <a:off x="68738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2" name="Freeform 994"/>
            <p:cNvSpPr>
              <a:spLocks/>
            </p:cNvSpPr>
            <p:nvPr userDrawn="1"/>
          </p:nvSpPr>
          <p:spPr bwMode="auto">
            <a:xfrm>
              <a:off x="167798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3" name="Freeform 995"/>
            <p:cNvSpPr>
              <a:spLocks/>
            </p:cNvSpPr>
            <p:nvPr userDrawn="1"/>
          </p:nvSpPr>
          <p:spPr bwMode="auto">
            <a:xfrm>
              <a:off x="366236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4" name="Freeform 996"/>
            <p:cNvSpPr>
              <a:spLocks/>
            </p:cNvSpPr>
            <p:nvPr userDrawn="1"/>
          </p:nvSpPr>
          <p:spPr bwMode="auto">
            <a:xfrm>
              <a:off x="380365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5" name="Freeform 997"/>
            <p:cNvSpPr>
              <a:spLocks/>
            </p:cNvSpPr>
            <p:nvPr userDrawn="1"/>
          </p:nvSpPr>
          <p:spPr bwMode="auto">
            <a:xfrm>
              <a:off x="3944938"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6" name="Freeform 998"/>
            <p:cNvSpPr>
              <a:spLocks/>
            </p:cNvSpPr>
            <p:nvPr userDrawn="1"/>
          </p:nvSpPr>
          <p:spPr bwMode="auto">
            <a:xfrm>
              <a:off x="3522663" y="553402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7" name="Freeform 999"/>
            <p:cNvSpPr>
              <a:spLocks/>
            </p:cNvSpPr>
            <p:nvPr userDrawn="1"/>
          </p:nvSpPr>
          <p:spPr bwMode="auto">
            <a:xfrm>
              <a:off x="3522663" y="534511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8" name="Freeform 1000"/>
            <p:cNvSpPr>
              <a:spLocks/>
            </p:cNvSpPr>
            <p:nvPr userDrawn="1"/>
          </p:nvSpPr>
          <p:spPr bwMode="auto">
            <a:xfrm>
              <a:off x="3944938"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9" name="Freeform 1001"/>
            <p:cNvSpPr>
              <a:spLocks/>
            </p:cNvSpPr>
            <p:nvPr userDrawn="1"/>
          </p:nvSpPr>
          <p:spPr bwMode="auto">
            <a:xfrm>
              <a:off x="3236913"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0" name="Freeform 1002"/>
            <p:cNvSpPr>
              <a:spLocks/>
            </p:cNvSpPr>
            <p:nvPr userDrawn="1"/>
          </p:nvSpPr>
          <p:spPr bwMode="auto">
            <a:xfrm>
              <a:off x="337820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1" name="Freeform 1003"/>
            <p:cNvSpPr>
              <a:spLocks/>
            </p:cNvSpPr>
            <p:nvPr userDrawn="1"/>
          </p:nvSpPr>
          <p:spPr bwMode="auto">
            <a:xfrm>
              <a:off x="3522663" y="4395788"/>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2" name="Freeform 1004"/>
            <p:cNvSpPr>
              <a:spLocks/>
            </p:cNvSpPr>
            <p:nvPr userDrawn="1"/>
          </p:nvSpPr>
          <p:spPr bwMode="auto">
            <a:xfrm>
              <a:off x="3522663" y="42068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3" name="Freeform 1005"/>
            <p:cNvSpPr>
              <a:spLocks/>
            </p:cNvSpPr>
            <p:nvPr userDrawn="1"/>
          </p:nvSpPr>
          <p:spPr bwMode="auto">
            <a:xfrm>
              <a:off x="3662363"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4" name="Freeform 1006"/>
            <p:cNvSpPr>
              <a:spLocks/>
            </p:cNvSpPr>
            <p:nvPr userDrawn="1"/>
          </p:nvSpPr>
          <p:spPr bwMode="auto">
            <a:xfrm>
              <a:off x="3662363"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5" name="Freeform 1007"/>
            <p:cNvSpPr>
              <a:spLocks/>
            </p:cNvSpPr>
            <p:nvPr userDrawn="1"/>
          </p:nvSpPr>
          <p:spPr bwMode="auto">
            <a:xfrm>
              <a:off x="380365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6" name="Freeform 1008"/>
            <p:cNvSpPr>
              <a:spLocks/>
            </p:cNvSpPr>
            <p:nvPr userDrawn="1"/>
          </p:nvSpPr>
          <p:spPr bwMode="auto">
            <a:xfrm>
              <a:off x="3522663" y="572293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7" name="Freeform 1009"/>
            <p:cNvSpPr>
              <a:spLocks/>
            </p:cNvSpPr>
            <p:nvPr userDrawn="1"/>
          </p:nvSpPr>
          <p:spPr bwMode="auto">
            <a:xfrm>
              <a:off x="4087813" y="5722938"/>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8" name="Freeform 1010"/>
            <p:cNvSpPr>
              <a:spLocks/>
            </p:cNvSpPr>
            <p:nvPr userDrawn="1"/>
          </p:nvSpPr>
          <p:spPr bwMode="auto">
            <a:xfrm>
              <a:off x="4087813" y="5345113"/>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9" name="Freeform 1011"/>
            <p:cNvSpPr>
              <a:spLocks/>
            </p:cNvSpPr>
            <p:nvPr userDrawn="1"/>
          </p:nvSpPr>
          <p:spPr bwMode="auto">
            <a:xfrm>
              <a:off x="366236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0" name="Freeform 1012"/>
            <p:cNvSpPr>
              <a:spLocks/>
            </p:cNvSpPr>
            <p:nvPr userDrawn="1"/>
          </p:nvSpPr>
          <p:spPr bwMode="auto">
            <a:xfrm>
              <a:off x="380365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1" name="Freeform 1013"/>
            <p:cNvSpPr>
              <a:spLocks/>
            </p:cNvSpPr>
            <p:nvPr userDrawn="1"/>
          </p:nvSpPr>
          <p:spPr bwMode="auto">
            <a:xfrm>
              <a:off x="323691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2" name="Freeform 1014"/>
            <p:cNvSpPr>
              <a:spLocks/>
            </p:cNvSpPr>
            <p:nvPr userDrawn="1"/>
          </p:nvSpPr>
          <p:spPr bwMode="auto">
            <a:xfrm>
              <a:off x="337820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3" name="Freeform 1015"/>
            <p:cNvSpPr>
              <a:spLocks/>
            </p:cNvSpPr>
            <p:nvPr userDrawn="1"/>
          </p:nvSpPr>
          <p:spPr bwMode="auto">
            <a:xfrm>
              <a:off x="4087813" y="5534025"/>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4" name="Freeform 1016"/>
            <p:cNvSpPr>
              <a:spLocks/>
            </p:cNvSpPr>
            <p:nvPr userDrawn="1"/>
          </p:nvSpPr>
          <p:spPr bwMode="auto">
            <a:xfrm>
              <a:off x="2530475" y="5534025"/>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5" name="Freeform 1017"/>
            <p:cNvSpPr>
              <a:spLocks/>
            </p:cNvSpPr>
            <p:nvPr userDrawn="1"/>
          </p:nvSpPr>
          <p:spPr bwMode="auto">
            <a:xfrm>
              <a:off x="267017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6" name="Freeform 1018"/>
            <p:cNvSpPr>
              <a:spLocks/>
            </p:cNvSpPr>
            <p:nvPr userDrawn="1"/>
          </p:nvSpPr>
          <p:spPr bwMode="auto">
            <a:xfrm>
              <a:off x="281146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7" name="Freeform 1019"/>
            <p:cNvSpPr>
              <a:spLocks/>
            </p:cNvSpPr>
            <p:nvPr userDrawn="1"/>
          </p:nvSpPr>
          <p:spPr bwMode="auto">
            <a:xfrm>
              <a:off x="295275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8" name="Freeform 1020"/>
            <p:cNvSpPr>
              <a:spLocks/>
            </p:cNvSpPr>
            <p:nvPr userDrawn="1"/>
          </p:nvSpPr>
          <p:spPr bwMode="auto">
            <a:xfrm>
              <a:off x="309562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9" name="Freeform 1021"/>
            <p:cNvSpPr>
              <a:spLocks/>
            </p:cNvSpPr>
            <p:nvPr userDrawn="1"/>
          </p:nvSpPr>
          <p:spPr bwMode="auto">
            <a:xfrm>
              <a:off x="224472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0" name="Freeform 1022"/>
            <p:cNvSpPr>
              <a:spLocks/>
            </p:cNvSpPr>
            <p:nvPr userDrawn="1"/>
          </p:nvSpPr>
          <p:spPr bwMode="auto">
            <a:xfrm>
              <a:off x="2386013"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1" name="Freeform 1023"/>
            <p:cNvSpPr>
              <a:spLocks/>
            </p:cNvSpPr>
            <p:nvPr userDrawn="1"/>
          </p:nvSpPr>
          <p:spPr bwMode="auto">
            <a:xfrm>
              <a:off x="2386013"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2" name="Freeform 1024"/>
            <p:cNvSpPr>
              <a:spLocks/>
            </p:cNvSpPr>
            <p:nvPr userDrawn="1"/>
          </p:nvSpPr>
          <p:spPr bwMode="auto">
            <a:xfrm>
              <a:off x="2530475" y="5722938"/>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3" name="Freeform 1025"/>
            <p:cNvSpPr>
              <a:spLocks/>
            </p:cNvSpPr>
            <p:nvPr userDrawn="1"/>
          </p:nvSpPr>
          <p:spPr bwMode="auto">
            <a:xfrm>
              <a:off x="267017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4" name="Freeform 1026"/>
            <p:cNvSpPr>
              <a:spLocks/>
            </p:cNvSpPr>
            <p:nvPr userDrawn="1"/>
          </p:nvSpPr>
          <p:spPr bwMode="auto">
            <a:xfrm>
              <a:off x="281146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5" name="Freeform 1027"/>
            <p:cNvSpPr>
              <a:spLocks/>
            </p:cNvSpPr>
            <p:nvPr userDrawn="1"/>
          </p:nvSpPr>
          <p:spPr bwMode="auto">
            <a:xfrm>
              <a:off x="295275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6" name="Freeform 1028"/>
            <p:cNvSpPr>
              <a:spLocks/>
            </p:cNvSpPr>
            <p:nvPr userDrawn="1"/>
          </p:nvSpPr>
          <p:spPr bwMode="auto">
            <a:xfrm>
              <a:off x="309562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7" name="Freeform 1029"/>
            <p:cNvSpPr>
              <a:spLocks/>
            </p:cNvSpPr>
            <p:nvPr userDrawn="1"/>
          </p:nvSpPr>
          <p:spPr bwMode="auto">
            <a:xfrm>
              <a:off x="2105025"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8" name="Freeform 1030"/>
            <p:cNvSpPr>
              <a:spLocks/>
            </p:cNvSpPr>
            <p:nvPr userDrawn="1"/>
          </p:nvSpPr>
          <p:spPr bwMode="auto">
            <a:xfrm>
              <a:off x="2105025"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9" name="Freeform 1031"/>
            <p:cNvSpPr>
              <a:spLocks/>
            </p:cNvSpPr>
            <p:nvPr userDrawn="1"/>
          </p:nvSpPr>
          <p:spPr bwMode="auto">
            <a:xfrm>
              <a:off x="2105025"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0" name="Freeform 1032"/>
            <p:cNvSpPr>
              <a:spLocks/>
            </p:cNvSpPr>
            <p:nvPr userDrawn="1"/>
          </p:nvSpPr>
          <p:spPr bwMode="auto">
            <a:xfrm>
              <a:off x="2670175"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1" name="Freeform 1033"/>
            <p:cNvSpPr>
              <a:spLocks/>
            </p:cNvSpPr>
            <p:nvPr userDrawn="1"/>
          </p:nvSpPr>
          <p:spPr bwMode="auto">
            <a:xfrm>
              <a:off x="224472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2" name="Freeform 1034"/>
            <p:cNvSpPr>
              <a:spLocks/>
            </p:cNvSpPr>
            <p:nvPr userDrawn="1"/>
          </p:nvSpPr>
          <p:spPr bwMode="auto">
            <a:xfrm>
              <a:off x="2386013"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3" name="Freeform 1035"/>
            <p:cNvSpPr>
              <a:spLocks/>
            </p:cNvSpPr>
            <p:nvPr userDrawn="1"/>
          </p:nvSpPr>
          <p:spPr bwMode="auto">
            <a:xfrm>
              <a:off x="267017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4" name="Freeform 1036"/>
            <p:cNvSpPr>
              <a:spLocks/>
            </p:cNvSpPr>
            <p:nvPr userDrawn="1"/>
          </p:nvSpPr>
          <p:spPr bwMode="auto">
            <a:xfrm>
              <a:off x="2530475" y="4584700"/>
              <a:ext cx="104775"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5" name="Freeform 1037"/>
            <p:cNvSpPr>
              <a:spLocks/>
            </p:cNvSpPr>
            <p:nvPr userDrawn="1"/>
          </p:nvSpPr>
          <p:spPr bwMode="auto">
            <a:xfrm>
              <a:off x="267017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6" name="Freeform 1038"/>
            <p:cNvSpPr>
              <a:spLocks/>
            </p:cNvSpPr>
            <p:nvPr userDrawn="1"/>
          </p:nvSpPr>
          <p:spPr bwMode="auto">
            <a:xfrm>
              <a:off x="380365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7" name="Freeform 1039"/>
            <p:cNvSpPr>
              <a:spLocks/>
            </p:cNvSpPr>
            <p:nvPr userDrawn="1"/>
          </p:nvSpPr>
          <p:spPr bwMode="auto">
            <a:xfrm>
              <a:off x="3944938"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8" name="Freeform 1040"/>
            <p:cNvSpPr>
              <a:spLocks/>
            </p:cNvSpPr>
            <p:nvPr userDrawn="1"/>
          </p:nvSpPr>
          <p:spPr bwMode="auto">
            <a:xfrm>
              <a:off x="22447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9" name="Freeform 1041"/>
            <p:cNvSpPr>
              <a:spLocks/>
            </p:cNvSpPr>
            <p:nvPr userDrawn="1"/>
          </p:nvSpPr>
          <p:spPr bwMode="auto">
            <a:xfrm>
              <a:off x="2386013"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0" name="Freeform 1042"/>
            <p:cNvSpPr>
              <a:spLocks/>
            </p:cNvSpPr>
            <p:nvPr userDrawn="1"/>
          </p:nvSpPr>
          <p:spPr bwMode="auto">
            <a:xfrm>
              <a:off x="2530475" y="3825875"/>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1" name="Freeform 1043"/>
            <p:cNvSpPr>
              <a:spLocks/>
            </p:cNvSpPr>
            <p:nvPr userDrawn="1"/>
          </p:nvSpPr>
          <p:spPr bwMode="auto">
            <a:xfrm>
              <a:off x="3522663" y="6103938"/>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2" name="Freeform 1044"/>
            <p:cNvSpPr>
              <a:spLocks/>
            </p:cNvSpPr>
            <p:nvPr userDrawn="1"/>
          </p:nvSpPr>
          <p:spPr bwMode="auto">
            <a:xfrm>
              <a:off x="366236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3" name="Freeform 1045"/>
            <p:cNvSpPr>
              <a:spLocks/>
            </p:cNvSpPr>
            <p:nvPr userDrawn="1"/>
          </p:nvSpPr>
          <p:spPr bwMode="auto">
            <a:xfrm>
              <a:off x="380365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4" name="Freeform 1046"/>
            <p:cNvSpPr>
              <a:spLocks/>
            </p:cNvSpPr>
            <p:nvPr userDrawn="1"/>
          </p:nvSpPr>
          <p:spPr bwMode="auto">
            <a:xfrm>
              <a:off x="3944938"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5" name="Freeform 1047"/>
            <p:cNvSpPr>
              <a:spLocks/>
            </p:cNvSpPr>
            <p:nvPr userDrawn="1"/>
          </p:nvSpPr>
          <p:spPr bwMode="auto">
            <a:xfrm>
              <a:off x="4087813" y="6103938"/>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6" name="Freeform 1048"/>
            <p:cNvSpPr>
              <a:spLocks/>
            </p:cNvSpPr>
            <p:nvPr userDrawn="1"/>
          </p:nvSpPr>
          <p:spPr bwMode="auto">
            <a:xfrm>
              <a:off x="323691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7" name="Freeform 1049"/>
            <p:cNvSpPr>
              <a:spLocks/>
            </p:cNvSpPr>
            <p:nvPr userDrawn="1"/>
          </p:nvSpPr>
          <p:spPr bwMode="auto">
            <a:xfrm>
              <a:off x="4087813" y="591502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8" name="Freeform 1050"/>
            <p:cNvSpPr>
              <a:spLocks/>
            </p:cNvSpPr>
            <p:nvPr userDrawn="1"/>
          </p:nvSpPr>
          <p:spPr bwMode="auto">
            <a:xfrm>
              <a:off x="323691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9" name="Freeform 1051"/>
            <p:cNvSpPr>
              <a:spLocks/>
            </p:cNvSpPr>
            <p:nvPr userDrawn="1"/>
          </p:nvSpPr>
          <p:spPr bwMode="auto">
            <a:xfrm>
              <a:off x="337820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0" name="Freeform 1052"/>
            <p:cNvSpPr>
              <a:spLocks/>
            </p:cNvSpPr>
            <p:nvPr userDrawn="1"/>
          </p:nvSpPr>
          <p:spPr bwMode="auto">
            <a:xfrm>
              <a:off x="380365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1" name="Freeform 1053"/>
            <p:cNvSpPr>
              <a:spLocks/>
            </p:cNvSpPr>
            <p:nvPr userDrawn="1"/>
          </p:nvSpPr>
          <p:spPr bwMode="auto">
            <a:xfrm>
              <a:off x="323691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2" name="Freeform 1054"/>
            <p:cNvSpPr>
              <a:spLocks/>
            </p:cNvSpPr>
            <p:nvPr userDrawn="1"/>
          </p:nvSpPr>
          <p:spPr bwMode="auto">
            <a:xfrm>
              <a:off x="337820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3" name="Freeform 1055"/>
            <p:cNvSpPr>
              <a:spLocks/>
            </p:cNvSpPr>
            <p:nvPr userDrawn="1"/>
          </p:nvSpPr>
          <p:spPr bwMode="auto">
            <a:xfrm>
              <a:off x="323691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4" name="Freeform 1056"/>
            <p:cNvSpPr>
              <a:spLocks/>
            </p:cNvSpPr>
            <p:nvPr userDrawn="1"/>
          </p:nvSpPr>
          <p:spPr bwMode="auto">
            <a:xfrm>
              <a:off x="337820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5" name="Freeform 1057"/>
            <p:cNvSpPr>
              <a:spLocks/>
            </p:cNvSpPr>
            <p:nvPr userDrawn="1"/>
          </p:nvSpPr>
          <p:spPr bwMode="auto">
            <a:xfrm>
              <a:off x="366236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6" name="Freeform 1058"/>
            <p:cNvSpPr>
              <a:spLocks/>
            </p:cNvSpPr>
            <p:nvPr userDrawn="1"/>
          </p:nvSpPr>
          <p:spPr bwMode="auto">
            <a:xfrm>
              <a:off x="323691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7" name="Freeform 1059"/>
            <p:cNvSpPr>
              <a:spLocks/>
            </p:cNvSpPr>
            <p:nvPr userDrawn="1"/>
          </p:nvSpPr>
          <p:spPr bwMode="auto">
            <a:xfrm>
              <a:off x="337820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8" name="Freeform 1060"/>
            <p:cNvSpPr>
              <a:spLocks/>
            </p:cNvSpPr>
            <p:nvPr userDrawn="1"/>
          </p:nvSpPr>
          <p:spPr bwMode="auto">
            <a:xfrm>
              <a:off x="3522663" y="515302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9" name="Freeform 1061"/>
            <p:cNvSpPr>
              <a:spLocks/>
            </p:cNvSpPr>
            <p:nvPr userDrawn="1"/>
          </p:nvSpPr>
          <p:spPr bwMode="auto">
            <a:xfrm>
              <a:off x="4087813" y="5153025"/>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0" name="Freeform 1062"/>
            <p:cNvSpPr>
              <a:spLocks/>
            </p:cNvSpPr>
            <p:nvPr userDrawn="1"/>
          </p:nvSpPr>
          <p:spPr bwMode="auto">
            <a:xfrm>
              <a:off x="3236913"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1" name="Freeform 1063"/>
            <p:cNvSpPr>
              <a:spLocks/>
            </p:cNvSpPr>
            <p:nvPr userDrawn="1"/>
          </p:nvSpPr>
          <p:spPr bwMode="auto">
            <a:xfrm>
              <a:off x="337820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2" name="Freeform 1064"/>
            <p:cNvSpPr>
              <a:spLocks/>
            </p:cNvSpPr>
            <p:nvPr userDrawn="1"/>
          </p:nvSpPr>
          <p:spPr bwMode="auto">
            <a:xfrm>
              <a:off x="380365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3" name="Freeform 1065"/>
            <p:cNvSpPr>
              <a:spLocks/>
            </p:cNvSpPr>
            <p:nvPr userDrawn="1"/>
          </p:nvSpPr>
          <p:spPr bwMode="auto">
            <a:xfrm>
              <a:off x="3944938"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4" name="Freeform 1066"/>
            <p:cNvSpPr>
              <a:spLocks/>
            </p:cNvSpPr>
            <p:nvPr userDrawn="1"/>
          </p:nvSpPr>
          <p:spPr bwMode="auto">
            <a:xfrm>
              <a:off x="4087813" y="4965700"/>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5" name="Freeform 1067"/>
            <p:cNvSpPr>
              <a:spLocks/>
            </p:cNvSpPr>
            <p:nvPr userDrawn="1"/>
          </p:nvSpPr>
          <p:spPr bwMode="auto">
            <a:xfrm>
              <a:off x="3662363"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6" name="Freeform 1068"/>
            <p:cNvSpPr>
              <a:spLocks/>
            </p:cNvSpPr>
            <p:nvPr userDrawn="1"/>
          </p:nvSpPr>
          <p:spPr bwMode="auto">
            <a:xfrm>
              <a:off x="380365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7" name="Freeform 1069"/>
            <p:cNvSpPr>
              <a:spLocks/>
            </p:cNvSpPr>
            <p:nvPr userDrawn="1"/>
          </p:nvSpPr>
          <p:spPr bwMode="auto">
            <a:xfrm>
              <a:off x="3944938"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8" name="Freeform 1070"/>
            <p:cNvSpPr>
              <a:spLocks/>
            </p:cNvSpPr>
            <p:nvPr userDrawn="1"/>
          </p:nvSpPr>
          <p:spPr bwMode="auto">
            <a:xfrm>
              <a:off x="4087813" y="4776788"/>
              <a:ext cx="106363"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9" name="Freeform 1071"/>
            <p:cNvSpPr>
              <a:spLocks/>
            </p:cNvSpPr>
            <p:nvPr userDrawn="1"/>
          </p:nvSpPr>
          <p:spPr bwMode="auto">
            <a:xfrm>
              <a:off x="3522663" y="4584700"/>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0" name="Freeform 1072"/>
            <p:cNvSpPr>
              <a:spLocks/>
            </p:cNvSpPr>
            <p:nvPr userDrawn="1"/>
          </p:nvSpPr>
          <p:spPr bwMode="auto">
            <a:xfrm>
              <a:off x="366236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1" name="Freeform 1073"/>
            <p:cNvSpPr>
              <a:spLocks/>
            </p:cNvSpPr>
            <p:nvPr userDrawn="1"/>
          </p:nvSpPr>
          <p:spPr bwMode="auto">
            <a:xfrm>
              <a:off x="380365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2" name="Freeform 1074"/>
            <p:cNvSpPr>
              <a:spLocks/>
            </p:cNvSpPr>
            <p:nvPr userDrawn="1"/>
          </p:nvSpPr>
          <p:spPr bwMode="auto">
            <a:xfrm>
              <a:off x="3944938"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3" name="Freeform 1075"/>
            <p:cNvSpPr>
              <a:spLocks/>
            </p:cNvSpPr>
            <p:nvPr userDrawn="1"/>
          </p:nvSpPr>
          <p:spPr bwMode="auto">
            <a:xfrm>
              <a:off x="4087813" y="4584700"/>
              <a:ext cx="106363"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4" name="Freeform 1076"/>
            <p:cNvSpPr>
              <a:spLocks/>
            </p:cNvSpPr>
            <p:nvPr userDrawn="1"/>
          </p:nvSpPr>
          <p:spPr bwMode="auto">
            <a:xfrm>
              <a:off x="3662363"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5" name="Freeform 1077"/>
            <p:cNvSpPr>
              <a:spLocks/>
            </p:cNvSpPr>
            <p:nvPr userDrawn="1"/>
          </p:nvSpPr>
          <p:spPr bwMode="auto">
            <a:xfrm>
              <a:off x="380365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6" name="Freeform 1078"/>
            <p:cNvSpPr>
              <a:spLocks/>
            </p:cNvSpPr>
            <p:nvPr userDrawn="1"/>
          </p:nvSpPr>
          <p:spPr bwMode="auto">
            <a:xfrm>
              <a:off x="3944938"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7" name="Freeform 1079"/>
            <p:cNvSpPr>
              <a:spLocks/>
            </p:cNvSpPr>
            <p:nvPr userDrawn="1"/>
          </p:nvSpPr>
          <p:spPr bwMode="auto">
            <a:xfrm>
              <a:off x="4087813" y="4395788"/>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8" name="Freeform 1080"/>
            <p:cNvSpPr>
              <a:spLocks/>
            </p:cNvSpPr>
            <p:nvPr userDrawn="1"/>
          </p:nvSpPr>
          <p:spPr bwMode="auto">
            <a:xfrm>
              <a:off x="3236913"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9" name="Freeform 1081"/>
            <p:cNvSpPr>
              <a:spLocks/>
            </p:cNvSpPr>
            <p:nvPr userDrawn="1"/>
          </p:nvSpPr>
          <p:spPr bwMode="auto">
            <a:xfrm>
              <a:off x="337820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0" name="Freeform 1082"/>
            <p:cNvSpPr>
              <a:spLocks/>
            </p:cNvSpPr>
            <p:nvPr userDrawn="1"/>
          </p:nvSpPr>
          <p:spPr bwMode="auto">
            <a:xfrm>
              <a:off x="380365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1" name="Freeform 1083"/>
            <p:cNvSpPr>
              <a:spLocks/>
            </p:cNvSpPr>
            <p:nvPr userDrawn="1"/>
          </p:nvSpPr>
          <p:spPr bwMode="auto">
            <a:xfrm>
              <a:off x="3944938"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2" name="Freeform 1084"/>
            <p:cNvSpPr>
              <a:spLocks/>
            </p:cNvSpPr>
            <p:nvPr userDrawn="1"/>
          </p:nvSpPr>
          <p:spPr bwMode="auto">
            <a:xfrm>
              <a:off x="4087813" y="420687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3" name="Freeform 1085"/>
            <p:cNvSpPr>
              <a:spLocks/>
            </p:cNvSpPr>
            <p:nvPr userDrawn="1"/>
          </p:nvSpPr>
          <p:spPr bwMode="auto">
            <a:xfrm>
              <a:off x="3236913"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4" name="Freeform 1086"/>
            <p:cNvSpPr>
              <a:spLocks/>
            </p:cNvSpPr>
            <p:nvPr userDrawn="1"/>
          </p:nvSpPr>
          <p:spPr bwMode="auto">
            <a:xfrm>
              <a:off x="337820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5" name="Freeform 1087"/>
            <p:cNvSpPr>
              <a:spLocks/>
            </p:cNvSpPr>
            <p:nvPr userDrawn="1"/>
          </p:nvSpPr>
          <p:spPr bwMode="auto">
            <a:xfrm>
              <a:off x="3522663" y="401478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6" name="Freeform 1088"/>
            <p:cNvSpPr>
              <a:spLocks/>
            </p:cNvSpPr>
            <p:nvPr userDrawn="1"/>
          </p:nvSpPr>
          <p:spPr bwMode="auto">
            <a:xfrm>
              <a:off x="3944938"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7" name="Freeform 1089"/>
            <p:cNvSpPr>
              <a:spLocks/>
            </p:cNvSpPr>
            <p:nvPr userDrawn="1"/>
          </p:nvSpPr>
          <p:spPr bwMode="auto">
            <a:xfrm>
              <a:off x="4087813" y="4014788"/>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8" name="Freeform 1090"/>
            <p:cNvSpPr>
              <a:spLocks/>
            </p:cNvSpPr>
            <p:nvPr userDrawn="1"/>
          </p:nvSpPr>
          <p:spPr bwMode="auto">
            <a:xfrm>
              <a:off x="323691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9" name="Freeform 1091"/>
            <p:cNvSpPr>
              <a:spLocks/>
            </p:cNvSpPr>
            <p:nvPr userDrawn="1"/>
          </p:nvSpPr>
          <p:spPr bwMode="auto">
            <a:xfrm>
              <a:off x="337820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0" name="Freeform 1092"/>
            <p:cNvSpPr>
              <a:spLocks/>
            </p:cNvSpPr>
            <p:nvPr userDrawn="1"/>
          </p:nvSpPr>
          <p:spPr bwMode="auto">
            <a:xfrm>
              <a:off x="337820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1" name="Freeform 1093"/>
            <p:cNvSpPr>
              <a:spLocks/>
            </p:cNvSpPr>
            <p:nvPr userDrawn="1"/>
          </p:nvSpPr>
          <p:spPr bwMode="auto">
            <a:xfrm>
              <a:off x="3522663" y="591502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2" name="Freeform 1094"/>
            <p:cNvSpPr>
              <a:spLocks/>
            </p:cNvSpPr>
            <p:nvPr userDrawn="1"/>
          </p:nvSpPr>
          <p:spPr bwMode="auto">
            <a:xfrm>
              <a:off x="366236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3" name="Freeform 1095"/>
            <p:cNvSpPr>
              <a:spLocks/>
            </p:cNvSpPr>
            <p:nvPr userDrawn="1"/>
          </p:nvSpPr>
          <p:spPr bwMode="auto">
            <a:xfrm>
              <a:off x="3944938"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4" name="Freeform 1096"/>
            <p:cNvSpPr>
              <a:spLocks/>
            </p:cNvSpPr>
            <p:nvPr userDrawn="1"/>
          </p:nvSpPr>
          <p:spPr bwMode="auto">
            <a:xfrm>
              <a:off x="366236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5" name="Freeform 1097"/>
            <p:cNvSpPr>
              <a:spLocks/>
            </p:cNvSpPr>
            <p:nvPr userDrawn="1"/>
          </p:nvSpPr>
          <p:spPr bwMode="auto">
            <a:xfrm>
              <a:off x="380365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6" name="Freeform 1098"/>
            <p:cNvSpPr>
              <a:spLocks/>
            </p:cNvSpPr>
            <p:nvPr userDrawn="1"/>
          </p:nvSpPr>
          <p:spPr bwMode="auto">
            <a:xfrm>
              <a:off x="3944938"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7" name="Freeform 1099"/>
            <p:cNvSpPr>
              <a:spLocks/>
            </p:cNvSpPr>
            <p:nvPr userDrawn="1"/>
          </p:nvSpPr>
          <p:spPr bwMode="auto">
            <a:xfrm>
              <a:off x="3522663" y="4965700"/>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8" name="Freeform 1100"/>
            <p:cNvSpPr>
              <a:spLocks/>
            </p:cNvSpPr>
            <p:nvPr userDrawn="1"/>
          </p:nvSpPr>
          <p:spPr bwMode="auto">
            <a:xfrm>
              <a:off x="3662363"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9" name="Freeform 1101"/>
            <p:cNvSpPr>
              <a:spLocks/>
            </p:cNvSpPr>
            <p:nvPr userDrawn="1"/>
          </p:nvSpPr>
          <p:spPr bwMode="auto">
            <a:xfrm>
              <a:off x="337820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0" name="Freeform 1102"/>
            <p:cNvSpPr>
              <a:spLocks/>
            </p:cNvSpPr>
            <p:nvPr userDrawn="1"/>
          </p:nvSpPr>
          <p:spPr bwMode="auto">
            <a:xfrm>
              <a:off x="3522663" y="4776788"/>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1" name="Freeform 1103"/>
            <p:cNvSpPr>
              <a:spLocks/>
            </p:cNvSpPr>
            <p:nvPr userDrawn="1"/>
          </p:nvSpPr>
          <p:spPr bwMode="auto">
            <a:xfrm>
              <a:off x="3236913"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2" name="Freeform 1104"/>
            <p:cNvSpPr>
              <a:spLocks/>
            </p:cNvSpPr>
            <p:nvPr userDrawn="1"/>
          </p:nvSpPr>
          <p:spPr bwMode="auto">
            <a:xfrm>
              <a:off x="3944938"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3" name="Freeform 1105"/>
            <p:cNvSpPr>
              <a:spLocks/>
            </p:cNvSpPr>
            <p:nvPr userDrawn="1"/>
          </p:nvSpPr>
          <p:spPr bwMode="auto">
            <a:xfrm>
              <a:off x="380365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4" name="Freeform 1106"/>
            <p:cNvSpPr>
              <a:spLocks/>
            </p:cNvSpPr>
            <p:nvPr userDrawn="1"/>
          </p:nvSpPr>
          <p:spPr bwMode="auto">
            <a:xfrm>
              <a:off x="167798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5" name="Freeform 1107"/>
            <p:cNvSpPr>
              <a:spLocks/>
            </p:cNvSpPr>
            <p:nvPr userDrawn="1"/>
          </p:nvSpPr>
          <p:spPr bwMode="auto">
            <a:xfrm>
              <a:off x="181927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6" name="Freeform 1108"/>
            <p:cNvSpPr>
              <a:spLocks/>
            </p:cNvSpPr>
            <p:nvPr userDrawn="1"/>
          </p:nvSpPr>
          <p:spPr bwMode="auto">
            <a:xfrm>
              <a:off x="1960562"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7" name="Freeform 1109"/>
            <p:cNvSpPr>
              <a:spLocks/>
            </p:cNvSpPr>
            <p:nvPr userDrawn="1"/>
          </p:nvSpPr>
          <p:spPr bwMode="auto">
            <a:xfrm>
              <a:off x="2105025"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8" name="Freeform 1110"/>
            <p:cNvSpPr>
              <a:spLocks/>
            </p:cNvSpPr>
            <p:nvPr userDrawn="1"/>
          </p:nvSpPr>
          <p:spPr bwMode="auto">
            <a:xfrm>
              <a:off x="281146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9" name="Freeform 1111"/>
            <p:cNvSpPr>
              <a:spLocks/>
            </p:cNvSpPr>
            <p:nvPr userDrawn="1"/>
          </p:nvSpPr>
          <p:spPr bwMode="auto">
            <a:xfrm>
              <a:off x="22447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0" name="Freeform 1112"/>
            <p:cNvSpPr>
              <a:spLocks/>
            </p:cNvSpPr>
            <p:nvPr userDrawn="1"/>
          </p:nvSpPr>
          <p:spPr bwMode="auto">
            <a:xfrm>
              <a:off x="295275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1" name="Freeform 1113"/>
            <p:cNvSpPr>
              <a:spLocks/>
            </p:cNvSpPr>
            <p:nvPr userDrawn="1"/>
          </p:nvSpPr>
          <p:spPr bwMode="auto">
            <a:xfrm>
              <a:off x="309562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2" name="Freeform 1114"/>
            <p:cNvSpPr>
              <a:spLocks/>
            </p:cNvSpPr>
            <p:nvPr userDrawn="1"/>
          </p:nvSpPr>
          <p:spPr bwMode="auto">
            <a:xfrm>
              <a:off x="181927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3" name="Freeform 1115"/>
            <p:cNvSpPr>
              <a:spLocks/>
            </p:cNvSpPr>
            <p:nvPr userDrawn="1"/>
          </p:nvSpPr>
          <p:spPr bwMode="auto">
            <a:xfrm>
              <a:off x="1960562"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4" name="Freeform 1116"/>
            <p:cNvSpPr>
              <a:spLocks/>
            </p:cNvSpPr>
            <p:nvPr userDrawn="1"/>
          </p:nvSpPr>
          <p:spPr bwMode="auto">
            <a:xfrm>
              <a:off x="2105025"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5" name="Freeform 1117"/>
            <p:cNvSpPr>
              <a:spLocks/>
            </p:cNvSpPr>
            <p:nvPr userDrawn="1"/>
          </p:nvSpPr>
          <p:spPr bwMode="auto">
            <a:xfrm>
              <a:off x="22447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6" name="Freeform 1118"/>
            <p:cNvSpPr>
              <a:spLocks/>
            </p:cNvSpPr>
            <p:nvPr userDrawn="1"/>
          </p:nvSpPr>
          <p:spPr bwMode="auto">
            <a:xfrm>
              <a:off x="2386013"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7" name="Freeform 1119"/>
            <p:cNvSpPr>
              <a:spLocks/>
            </p:cNvSpPr>
            <p:nvPr userDrawn="1"/>
          </p:nvSpPr>
          <p:spPr bwMode="auto">
            <a:xfrm>
              <a:off x="2530475" y="6103938"/>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8" name="Freeform 1120"/>
            <p:cNvSpPr>
              <a:spLocks/>
            </p:cNvSpPr>
            <p:nvPr userDrawn="1"/>
          </p:nvSpPr>
          <p:spPr bwMode="auto">
            <a:xfrm>
              <a:off x="267017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9" name="Freeform 1121"/>
            <p:cNvSpPr>
              <a:spLocks/>
            </p:cNvSpPr>
            <p:nvPr userDrawn="1"/>
          </p:nvSpPr>
          <p:spPr bwMode="auto">
            <a:xfrm>
              <a:off x="281146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0" name="Freeform 1122"/>
            <p:cNvSpPr>
              <a:spLocks/>
            </p:cNvSpPr>
            <p:nvPr userDrawn="1"/>
          </p:nvSpPr>
          <p:spPr bwMode="auto">
            <a:xfrm>
              <a:off x="295275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1" name="Freeform 1123"/>
            <p:cNvSpPr>
              <a:spLocks/>
            </p:cNvSpPr>
            <p:nvPr userDrawn="1"/>
          </p:nvSpPr>
          <p:spPr bwMode="auto">
            <a:xfrm>
              <a:off x="30956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2" name="Freeform 1124"/>
            <p:cNvSpPr>
              <a:spLocks/>
            </p:cNvSpPr>
            <p:nvPr userDrawn="1"/>
          </p:nvSpPr>
          <p:spPr bwMode="auto">
            <a:xfrm>
              <a:off x="1960562"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3" name="Freeform 1125"/>
            <p:cNvSpPr>
              <a:spLocks/>
            </p:cNvSpPr>
            <p:nvPr userDrawn="1"/>
          </p:nvSpPr>
          <p:spPr bwMode="auto">
            <a:xfrm>
              <a:off x="2105025"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4" name="Freeform 1126"/>
            <p:cNvSpPr>
              <a:spLocks/>
            </p:cNvSpPr>
            <p:nvPr userDrawn="1"/>
          </p:nvSpPr>
          <p:spPr bwMode="auto">
            <a:xfrm>
              <a:off x="2530475" y="591502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5" name="Freeform 1127"/>
            <p:cNvSpPr>
              <a:spLocks/>
            </p:cNvSpPr>
            <p:nvPr userDrawn="1"/>
          </p:nvSpPr>
          <p:spPr bwMode="auto">
            <a:xfrm>
              <a:off x="267017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6" name="Freeform 1128"/>
            <p:cNvSpPr>
              <a:spLocks/>
            </p:cNvSpPr>
            <p:nvPr userDrawn="1"/>
          </p:nvSpPr>
          <p:spPr bwMode="auto">
            <a:xfrm>
              <a:off x="281146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7" name="Freeform 1129"/>
            <p:cNvSpPr>
              <a:spLocks/>
            </p:cNvSpPr>
            <p:nvPr userDrawn="1"/>
          </p:nvSpPr>
          <p:spPr bwMode="auto">
            <a:xfrm>
              <a:off x="295275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8" name="Freeform 1130"/>
            <p:cNvSpPr>
              <a:spLocks/>
            </p:cNvSpPr>
            <p:nvPr userDrawn="1"/>
          </p:nvSpPr>
          <p:spPr bwMode="auto">
            <a:xfrm>
              <a:off x="309562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9" name="Freeform 1131"/>
            <p:cNvSpPr>
              <a:spLocks/>
            </p:cNvSpPr>
            <p:nvPr userDrawn="1"/>
          </p:nvSpPr>
          <p:spPr bwMode="auto">
            <a:xfrm>
              <a:off x="1538287"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0" name="Freeform 1132"/>
            <p:cNvSpPr>
              <a:spLocks/>
            </p:cNvSpPr>
            <p:nvPr userDrawn="1"/>
          </p:nvSpPr>
          <p:spPr bwMode="auto">
            <a:xfrm>
              <a:off x="2105025"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1" name="Freeform 1133"/>
            <p:cNvSpPr>
              <a:spLocks/>
            </p:cNvSpPr>
            <p:nvPr userDrawn="1"/>
          </p:nvSpPr>
          <p:spPr bwMode="auto">
            <a:xfrm>
              <a:off x="22447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2" name="Freeform 1134"/>
            <p:cNvSpPr>
              <a:spLocks/>
            </p:cNvSpPr>
            <p:nvPr userDrawn="1"/>
          </p:nvSpPr>
          <p:spPr bwMode="auto">
            <a:xfrm>
              <a:off x="267017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3" name="Freeform 1135"/>
            <p:cNvSpPr>
              <a:spLocks/>
            </p:cNvSpPr>
            <p:nvPr userDrawn="1"/>
          </p:nvSpPr>
          <p:spPr bwMode="auto">
            <a:xfrm>
              <a:off x="281146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4" name="Freeform 1136"/>
            <p:cNvSpPr>
              <a:spLocks/>
            </p:cNvSpPr>
            <p:nvPr userDrawn="1"/>
          </p:nvSpPr>
          <p:spPr bwMode="auto">
            <a:xfrm>
              <a:off x="295275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5" name="Freeform 1137"/>
            <p:cNvSpPr>
              <a:spLocks/>
            </p:cNvSpPr>
            <p:nvPr userDrawn="1"/>
          </p:nvSpPr>
          <p:spPr bwMode="auto">
            <a:xfrm>
              <a:off x="30956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6" name="Freeform 1138"/>
            <p:cNvSpPr>
              <a:spLocks/>
            </p:cNvSpPr>
            <p:nvPr userDrawn="1"/>
          </p:nvSpPr>
          <p:spPr bwMode="auto">
            <a:xfrm>
              <a:off x="1538287"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7" name="Freeform 1139"/>
            <p:cNvSpPr>
              <a:spLocks/>
            </p:cNvSpPr>
            <p:nvPr userDrawn="1"/>
          </p:nvSpPr>
          <p:spPr bwMode="auto">
            <a:xfrm>
              <a:off x="1677987"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8" name="Freeform 1140"/>
            <p:cNvSpPr>
              <a:spLocks/>
            </p:cNvSpPr>
            <p:nvPr userDrawn="1"/>
          </p:nvSpPr>
          <p:spPr bwMode="auto">
            <a:xfrm>
              <a:off x="224472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9" name="Freeform 1141"/>
            <p:cNvSpPr>
              <a:spLocks/>
            </p:cNvSpPr>
            <p:nvPr userDrawn="1"/>
          </p:nvSpPr>
          <p:spPr bwMode="auto">
            <a:xfrm>
              <a:off x="2386013"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0" name="Freeform 1142"/>
            <p:cNvSpPr>
              <a:spLocks/>
            </p:cNvSpPr>
            <p:nvPr userDrawn="1"/>
          </p:nvSpPr>
          <p:spPr bwMode="auto">
            <a:xfrm>
              <a:off x="295275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1" name="Freeform 1143"/>
            <p:cNvSpPr>
              <a:spLocks/>
            </p:cNvSpPr>
            <p:nvPr userDrawn="1"/>
          </p:nvSpPr>
          <p:spPr bwMode="auto">
            <a:xfrm>
              <a:off x="309562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2" name="Freeform 1144"/>
            <p:cNvSpPr>
              <a:spLocks/>
            </p:cNvSpPr>
            <p:nvPr userDrawn="1"/>
          </p:nvSpPr>
          <p:spPr bwMode="auto">
            <a:xfrm>
              <a:off x="167798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3" name="Freeform 1145"/>
            <p:cNvSpPr>
              <a:spLocks/>
            </p:cNvSpPr>
            <p:nvPr userDrawn="1"/>
          </p:nvSpPr>
          <p:spPr bwMode="auto">
            <a:xfrm>
              <a:off x="181927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4" name="Freeform 1146"/>
            <p:cNvSpPr>
              <a:spLocks/>
            </p:cNvSpPr>
            <p:nvPr userDrawn="1"/>
          </p:nvSpPr>
          <p:spPr bwMode="auto">
            <a:xfrm>
              <a:off x="30956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5" name="Freeform 1147"/>
            <p:cNvSpPr>
              <a:spLocks/>
            </p:cNvSpPr>
            <p:nvPr userDrawn="1"/>
          </p:nvSpPr>
          <p:spPr bwMode="auto">
            <a:xfrm>
              <a:off x="181927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6" name="Freeform 1148"/>
            <p:cNvSpPr>
              <a:spLocks/>
            </p:cNvSpPr>
            <p:nvPr userDrawn="1"/>
          </p:nvSpPr>
          <p:spPr bwMode="auto">
            <a:xfrm>
              <a:off x="1960562"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7" name="Freeform 1149"/>
            <p:cNvSpPr>
              <a:spLocks/>
            </p:cNvSpPr>
            <p:nvPr userDrawn="1"/>
          </p:nvSpPr>
          <p:spPr bwMode="auto">
            <a:xfrm>
              <a:off x="1960562"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8" name="Freeform 1150"/>
            <p:cNvSpPr>
              <a:spLocks/>
            </p:cNvSpPr>
            <p:nvPr userDrawn="1"/>
          </p:nvSpPr>
          <p:spPr bwMode="auto">
            <a:xfrm>
              <a:off x="2530475" y="4965700"/>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9" name="Freeform 1151"/>
            <p:cNvSpPr>
              <a:spLocks/>
            </p:cNvSpPr>
            <p:nvPr userDrawn="1"/>
          </p:nvSpPr>
          <p:spPr bwMode="auto">
            <a:xfrm>
              <a:off x="1538287"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0" name="Freeform 1152"/>
            <p:cNvSpPr>
              <a:spLocks/>
            </p:cNvSpPr>
            <p:nvPr userDrawn="1"/>
          </p:nvSpPr>
          <p:spPr bwMode="auto">
            <a:xfrm>
              <a:off x="267017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1" name="Freeform 1153"/>
            <p:cNvSpPr>
              <a:spLocks/>
            </p:cNvSpPr>
            <p:nvPr userDrawn="1"/>
          </p:nvSpPr>
          <p:spPr bwMode="auto">
            <a:xfrm>
              <a:off x="1538287"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2" name="Freeform 1154"/>
            <p:cNvSpPr>
              <a:spLocks/>
            </p:cNvSpPr>
            <p:nvPr userDrawn="1"/>
          </p:nvSpPr>
          <p:spPr bwMode="auto">
            <a:xfrm>
              <a:off x="1677987"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3" name="Freeform 1155"/>
            <p:cNvSpPr>
              <a:spLocks/>
            </p:cNvSpPr>
            <p:nvPr userDrawn="1"/>
          </p:nvSpPr>
          <p:spPr bwMode="auto">
            <a:xfrm>
              <a:off x="281146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4" name="Freeform 1156"/>
            <p:cNvSpPr>
              <a:spLocks/>
            </p:cNvSpPr>
            <p:nvPr userDrawn="1"/>
          </p:nvSpPr>
          <p:spPr bwMode="auto">
            <a:xfrm>
              <a:off x="1538287"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5" name="Freeform 1157"/>
            <p:cNvSpPr>
              <a:spLocks/>
            </p:cNvSpPr>
            <p:nvPr userDrawn="1"/>
          </p:nvSpPr>
          <p:spPr bwMode="auto">
            <a:xfrm>
              <a:off x="167798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6" name="Freeform 1158"/>
            <p:cNvSpPr>
              <a:spLocks/>
            </p:cNvSpPr>
            <p:nvPr userDrawn="1"/>
          </p:nvSpPr>
          <p:spPr bwMode="auto">
            <a:xfrm>
              <a:off x="181927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7" name="Freeform 1159"/>
            <p:cNvSpPr>
              <a:spLocks/>
            </p:cNvSpPr>
            <p:nvPr userDrawn="1"/>
          </p:nvSpPr>
          <p:spPr bwMode="auto">
            <a:xfrm>
              <a:off x="1960562"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8" name="Freeform 1160"/>
            <p:cNvSpPr>
              <a:spLocks/>
            </p:cNvSpPr>
            <p:nvPr userDrawn="1"/>
          </p:nvSpPr>
          <p:spPr bwMode="auto">
            <a:xfrm>
              <a:off x="22447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9" name="Freeform 1161"/>
            <p:cNvSpPr>
              <a:spLocks/>
            </p:cNvSpPr>
            <p:nvPr userDrawn="1"/>
          </p:nvSpPr>
          <p:spPr bwMode="auto">
            <a:xfrm>
              <a:off x="295275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0" name="Freeform 1162"/>
            <p:cNvSpPr>
              <a:spLocks/>
            </p:cNvSpPr>
            <p:nvPr userDrawn="1"/>
          </p:nvSpPr>
          <p:spPr bwMode="auto">
            <a:xfrm>
              <a:off x="30956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1" name="Freeform 1163"/>
            <p:cNvSpPr>
              <a:spLocks/>
            </p:cNvSpPr>
            <p:nvPr userDrawn="1"/>
          </p:nvSpPr>
          <p:spPr bwMode="auto">
            <a:xfrm>
              <a:off x="1538287"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2" name="Freeform 1164"/>
            <p:cNvSpPr>
              <a:spLocks/>
            </p:cNvSpPr>
            <p:nvPr userDrawn="1"/>
          </p:nvSpPr>
          <p:spPr bwMode="auto">
            <a:xfrm>
              <a:off x="1677987"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3" name="Freeform 1165"/>
            <p:cNvSpPr>
              <a:spLocks/>
            </p:cNvSpPr>
            <p:nvPr userDrawn="1"/>
          </p:nvSpPr>
          <p:spPr bwMode="auto">
            <a:xfrm>
              <a:off x="181927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4" name="Freeform 1166"/>
            <p:cNvSpPr>
              <a:spLocks/>
            </p:cNvSpPr>
            <p:nvPr userDrawn="1"/>
          </p:nvSpPr>
          <p:spPr bwMode="auto">
            <a:xfrm>
              <a:off x="1960562"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5" name="Freeform 1168"/>
            <p:cNvSpPr>
              <a:spLocks/>
            </p:cNvSpPr>
            <p:nvPr userDrawn="1"/>
          </p:nvSpPr>
          <p:spPr bwMode="auto">
            <a:xfrm>
              <a:off x="224472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6" name="Freeform 1169"/>
            <p:cNvSpPr>
              <a:spLocks/>
            </p:cNvSpPr>
            <p:nvPr userDrawn="1"/>
          </p:nvSpPr>
          <p:spPr bwMode="auto">
            <a:xfrm>
              <a:off x="2386012"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7" name="Freeform 1170"/>
            <p:cNvSpPr>
              <a:spLocks/>
            </p:cNvSpPr>
            <p:nvPr userDrawn="1"/>
          </p:nvSpPr>
          <p:spPr bwMode="auto">
            <a:xfrm>
              <a:off x="1538287"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8" name="Freeform 1171"/>
            <p:cNvSpPr>
              <a:spLocks/>
            </p:cNvSpPr>
            <p:nvPr userDrawn="1"/>
          </p:nvSpPr>
          <p:spPr bwMode="auto">
            <a:xfrm>
              <a:off x="1677987"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9" name="Freeform 1172"/>
            <p:cNvSpPr>
              <a:spLocks/>
            </p:cNvSpPr>
            <p:nvPr userDrawn="1"/>
          </p:nvSpPr>
          <p:spPr bwMode="auto">
            <a:xfrm>
              <a:off x="181927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0" name="Freeform 1173"/>
            <p:cNvSpPr>
              <a:spLocks/>
            </p:cNvSpPr>
            <p:nvPr userDrawn="1"/>
          </p:nvSpPr>
          <p:spPr bwMode="auto">
            <a:xfrm>
              <a:off x="1960562"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1" name="Freeform 1174"/>
            <p:cNvSpPr>
              <a:spLocks/>
            </p:cNvSpPr>
            <p:nvPr userDrawn="1"/>
          </p:nvSpPr>
          <p:spPr bwMode="auto">
            <a:xfrm>
              <a:off x="224472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2" name="Freeform 1175"/>
            <p:cNvSpPr>
              <a:spLocks/>
            </p:cNvSpPr>
            <p:nvPr userDrawn="1"/>
          </p:nvSpPr>
          <p:spPr bwMode="auto">
            <a:xfrm>
              <a:off x="2386012"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3" name="Freeform 1176"/>
            <p:cNvSpPr>
              <a:spLocks/>
            </p:cNvSpPr>
            <p:nvPr userDrawn="1"/>
          </p:nvSpPr>
          <p:spPr bwMode="auto">
            <a:xfrm>
              <a:off x="2530475" y="4014787"/>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4" name="Freeform 1177"/>
            <p:cNvSpPr>
              <a:spLocks/>
            </p:cNvSpPr>
            <p:nvPr userDrawn="1"/>
          </p:nvSpPr>
          <p:spPr bwMode="auto">
            <a:xfrm>
              <a:off x="2811462"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5" name="Freeform 1178"/>
            <p:cNvSpPr>
              <a:spLocks/>
            </p:cNvSpPr>
            <p:nvPr userDrawn="1"/>
          </p:nvSpPr>
          <p:spPr bwMode="auto">
            <a:xfrm>
              <a:off x="1538287"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6" name="Freeform 1179"/>
            <p:cNvSpPr>
              <a:spLocks/>
            </p:cNvSpPr>
            <p:nvPr userDrawn="1"/>
          </p:nvSpPr>
          <p:spPr bwMode="auto">
            <a:xfrm>
              <a:off x="1677987"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7" name="Freeform 1180"/>
            <p:cNvSpPr>
              <a:spLocks/>
            </p:cNvSpPr>
            <p:nvPr userDrawn="1"/>
          </p:nvSpPr>
          <p:spPr bwMode="auto">
            <a:xfrm>
              <a:off x="181927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8" name="Freeform 1181"/>
            <p:cNvSpPr>
              <a:spLocks/>
            </p:cNvSpPr>
            <p:nvPr userDrawn="1"/>
          </p:nvSpPr>
          <p:spPr bwMode="auto">
            <a:xfrm>
              <a:off x="2244725"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9" name="Freeform 1182"/>
            <p:cNvSpPr>
              <a:spLocks/>
            </p:cNvSpPr>
            <p:nvPr userDrawn="1"/>
          </p:nvSpPr>
          <p:spPr bwMode="auto">
            <a:xfrm>
              <a:off x="2386012"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0" name="Freeform 1183"/>
            <p:cNvSpPr>
              <a:spLocks/>
            </p:cNvSpPr>
            <p:nvPr userDrawn="1"/>
          </p:nvSpPr>
          <p:spPr bwMode="auto">
            <a:xfrm>
              <a:off x="2530475" y="5345112"/>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1" name="Freeform 1184"/>
            <p:cNvSpPr>
              <a:spLocks/>
            </p:cNvSpPr>
            <p:nvPr userDrawn="1"/>
          </p:nvSpPr>
          <p:spPr bwMode="auto">
            <a:xfrm>
              <a:off x="224472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2" name="Freeform 1185"/>
            <p:cNvSpPr>
              <a:spLocks/>
            </p:cNvSpPr>
            <p:nvPr userDrawn="1"/>
          </p:nvSpPr>
          <p:spPr bwMode="auto">
            <a:xfrm>
              <a:off x="2386012"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3" name="Freeform 1186"/>
            <p:cNvSpPr>
              <a:spLocks/>
            </p:cNvSpPr>
            <p:nvPr userDrawn="1"/>
          </p:nvSpPr>
          <p:spPr bwMode="auto">
            <a:xfrm>
              <a:off x="2530475" y="5153025"/>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4" name="Freeform 1187"/>
            <p:cNvSpPr>
              <a:spLocks/>
            </p:cNvSpPr>
            <p:nvPr userDrawn="1"/>
          </p:nvSpPr>
          <p:spPr bwMode="auto">
            <a:xfrm>
              <a:off x="267017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5" name="Freeform 1188"/>
            <p:cNvSpPr>
              <a:spLocks/>
            </p:cNvSpPr>
            <p:nvPr userDrawn="1"/>
          </p:nvSpPr>
          <p:spPr bwMode="auto">
            <a:xfrm>
              <a:off x="1538287"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6" name="Freeform 1189"/>
            <p:cNvSpPr>
              <a:spLocks/>
            </p:cNvSpPr>
            <p:nvPr userDrawn="1"/>
          </p:nvSpPr>
          <p:spPr bwMode="auto">
            <a:xfrm>
              <a:off x="2105025"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7" name="Freeform 1190"/>
            <p:cNvSpPr>
              <a:spLocks/>
            </p:cNvSpPr>
            <p:nvPr userDrawn="1"/>
          </p:nvSpPr>
          <p:spPr bwMode="auto">
            <a:xfrm>
              <a:off x="224472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8" name="Freeform 1191"/>
            <p:cNvSpPr>
              <a:spLocks/>
            </p:cNvSpPr>
            <p:nvPr userDrawn="1"/>
          </p:nvSpPr>
          <p:spPr bwMode="auto">
            <a:xfrm>
              <a:off x="267017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9" name="Freeform 1192"/>
            <p:cNvSpPr>
              <a:spLocks/>
            </p:cNvSpPr>
            <p:nvPr userDrawn="1"/>
          </p:nvSpPr>
          <p:spPr bwMode="auto">
            <a:xfrm>
              <a:off x="2811462"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0" name="Freeform 1193"/>
            <p:cNvSpPr>
              <a:spLocks/>
            </p:cNvSpPr>
            <p:nvPr userDrawn="1"/>
          </p:nvSpPr>
          <p:spPr bwMode="auto">
            <a:xfrm>
              <a:off x="1677987"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1" name="Freeform 1194"/>
            <p:cNvSpPr>
              <a:spLocks/>
            </p:cNvSpPr>
            <p:nvPr userDrawn="1"/>
          </p:nvSpPr>
          <p:spPr bwMode="auto">
            <a:xfrm>
              <a:off x="2811462"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2" name="Freeform 1195"/>
            <p:cNvSpPr>
              <a:spLocks/>
            </p:cNvSpPr>
            <p:nvPr userDrawn="1"/>
          </p:nvSpPr>
          <p:spPr bwMode="auto">
            <a:xfrm>
              <a:off x="2952750"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3" name="Freeform 1196"/>
            <p:cNvSpPr>
              <a:spLocks/>
            </p:cNvSpPr>
            <p:nvPr userDrawn="1"/>
          </p:nvSpPr>
          <p:spPr bwMode="auto">
            <a:xfrm>
              <a:off x="181927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4" name="Freeform 1197"/>
            <p:cNvSpPr>
              <a:spLocks/>
            </p:cNvSpPr>
            <p:nvPr userDrawn="1"/>
          </p:nvSpPr>
          <p:spPr bwMode="auto">
            <a:xfrm>
              <a:off x="295275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5" name="Freeform 1198"/>
            <p:cNvSpPr>
              <a:spLocks/>
            </p:cNvSpPr>
            <p:nvPr userDrawn="1"/>
          </p:nvSpPr>
          <p:spPr bwMode="auto">
            <a:xfrm>
              <a:off x="309562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6" name="Freeform 1199"/>
            <p:cNvSpPr>
              <a:spLocks/>
            </p:cNvSpPr>
            <p:nvPr userDrawn="1"/>
          </p:nvSpPr>
          <p:spPr bwMode="auto">
            <a:xfrm>
              <a:off x="1538287"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7" name="Freeform 1200"/>
            <p:cNvSpPr>
              <a:spLocks/>
            </p:cNvSpPr>
            <p:nvPr userDrawn="1"/>
          </p:nvSpPr>
          <p:spPr bwMode="auto">
            <a:xfrm>
              <a:off x="1677987"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8" name="Freeform 1201"/>
            <p:cNvSpPr>
              <a:spLocks/>
            </p:cNvSpPr>
            <p:nvPr userDrawn="1"/>
          </p:nvSpPr>
          <p:spPr bwMode="auto">
            <a:xfrm>
              <a:off x="1819275"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9" name="Freeform 1202"/>
            <p:cNvSpPr>
              <a:spLocks/>
            </p:cNvSpPr>
            <p:nvPr userDrawn="1"/>
          </p:nvSpPr>
          <p:spPr bwMode="auto">
            <a:xfrm>
              <a:off x="1960562"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0" name="Freeform 1203"/>
            <p:cNvSpPr>
              <a:spLocks/>
            </p:cNvSpPr>
            <p:nvPr userDrawn="1"/>
          </p:nvSpPr>
          <p:spPr bwMode="auto">
            <a:xfrm>
              <a:off x="2105025"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1" name="Freeform 1204"/>
            <p:cNvSpPr>
              <a:spLocks/>
            </p:cNvSpPr>
            <p:nvPr userDrawn="1"/>
          </p:nvSpPr>
          <p:spPr bwMode="auto">
            <a:xfrm>
              <a:off x="1960562"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2" name="Freeform 1205"/>
            <p:cNvSpPr>
              <a:spLocks/>
            </p:cNvSpPr>
            <p:nvPr userDrawn="1"/>
          </p:nvSpPr>
          <p:spPr bwMode="auto">
            <a:xfrm>
              <a:off x="2105025"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3" name="Freeform 1206"/>
            <p:cNvSpPr>
              <a:spLocks/>
            </p:cNvSpPr>
            <p:nvPr userDrawn="1"/>
          </p:nvSpPr>
          <p:spPr bwMode="auto">
            <a:xfrm>
              <a:off x="2386012" y="4395787"/>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4" name="Freeform 1207"/>
            <p:cNvSpPr>
              <a:spLocks/>
            </p:cNvSpPr>
            <p:nvPr userDrawn="1"/>
          </p:nvSpPr>
          <p:spPr bwMode="auto">
            <a:xfrm>
              <a:off x="2530475" y="4395787"/>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5" name="Freeform 1208"/>
            <p:cNvSpPr>
              <a:spLocks/>
            </p:cNvSpPr>
            <p:nvPr userDrawn="1"/>
          </p:nvSpPr>
          <p:spPr bwMode="auto">
            <a:xfrm>
              <a:off x="2530475" y="420687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6" name="Freeform 1209"/>
            <p:cNvSpPr>
              <a:spLocks/>
            </p:cNvSpPr>
            <p:nvPr userDrawn="1"/>
          </p:nvSpPr>
          <p:spPr bwMode="auto">
            <a:xfrm>
              <a:off x="309562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7" name="Freeform 1210"/>
            <p:cNvSpPr>
              <a:spLocks/>
            </p:cNvSpPr>
            <p:nvPr userDrawn="1"/>
          </p:nvSpPr>
          <p:spPr bwMode="auto">
            <a:xfrm>
              <a:off x="1538287" y="6103937"/>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8" name="Freeform 1211"/>
            <p:cNvSpPr>
              <a:spLocks/>
            </p:cNvSpPr>
            <p:nvPr userDrawn="1"/>
          </p:nvSpPr>
          <p:spPr bwMode="auto">
            <a:xfrm>
              <a:off x="1677987"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9" name="Freeform 1212"/>
            <p:cNvSpPr>
              <a:spLocks/>
            </p:cNvSpPr>
            <p:nvPr userDrawn="1"/>
          </p:nvSpPr>
          <p:spPr bwMode="auto">
            <a:xfrm>
              <a:off x="1819275" y="572293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0" name="Freeform 1213"/>
            <p:cNvSpPr>
              <a:spLocks/>
            </p:cNvSpPr>
            <p:nvPr userDrawn="1"/>
          </p:nvSpPr>
          <p:spPr bwMode="auto">
            <a:xfrm>
              <a:off x="1960562"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1" name="Freeform 1214"/>
            <p:cNvSpPr>
              <a:spLocks/>
            </p:cNvSpPr>
            <p:nvPr userDrawn="1"/>
          </p:nvSpPr>
          <p:spPr bwMode="auto">
            <a:xfrm>
              <a:off x="2105025"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2" name="Freeform 1215"/>
            <p:cNvSpPr>
              <a:spLocks/>
            </p:cNvSpPr>
            <p:nvPr userDrawn="1"/>
          </p:nvSpPr>
          <p:spPr bwMode="auto">
            <a:xfrm>
              <a:off x="1538287"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3" name="Freeform 1216"/>
            <p:cNvSpPr>
              <a:spLocks/>
            </p:cNvSpPr>
            <p:nvPr userDrawn="1"/>
          </p:nvSpPr>
          <p:spPr bwMode="auto">
            <a:xfrm>
              <a:off x="1677987" y="572293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4" name="Freeform 1217"/>
            <p:cNvSpPr>
              <a:spLocks/>
            </p:cNvSpPr>
            <p:nvPr userDrawn="1"/>
          </p:nvSpPr>
          <p:spPr bwMode="auto">
            <a:xfrm>
              <a:off x="181927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5" name="Freeform 1218"/>
            <p:cNvSpPr>
              <a:spLocks/>
            </p:cNvSpPr>
            <p:nvPr userDrawn="1"/>
          </p:nvSpPr>
          <p:spPr bwMode="auto">
            <a:xfrm>
              <a:off x="1960562"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6" name="Freeform 1219"/>
            <p:cNvSpPr>
              <a:spLocks/>
            </p:cNvSpPr>
            <p:nvPr userDrawn="1"/>
          </p:nvSpPr>
          <p:spPr bwMode="auto">
            <a:xfrm>
              <a:off x="2105025"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7" name="Freeform 1220"/>
            <p:cNvSpPr>
              <a:spLocks/>
            </p:cNvSpPr>
            <p:nvPr userDrawn="1"/>
          </p:nvSpPr>
          <p:spPr bwMode="auto">
            <a:xfrm>
              <a:off x="2386012"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8" name="Freeform 1221"/>
            <p:cNvSpPr>
              <a:spLocks/>
            </p:cNvSpPr>
            <p:nvPr userDrawn="1"/>
          </p:nvSpPr>
          <p:spPr bwMode="auto">
            <a:xfrm>
              <a:off x="2386012"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9" name="Freeform 1222"/>
            <p:cNvSpPr>
              <a:spLocks/>
            </p:cNvSpPr>
            <p:nvPr userDrawn="1"/>
          </p:nvSpPr>
          <p:spPr bwMode="auto">
            <a:xfrm>
              <a:off x="2530475" y="4776787"/>
              <a:ext cx="104775"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0" name="Freeform 1223"/>
            <p:cNvSpPr>
              <a:spLocks/>
            </p:cNvSpPr>
            <p:nvPr userDrawn="1"/>
          </p:nvSpPr>
          <p:spPr bwMode="auto">
            <a:xfrm>
              <a:off x="267017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1" name="Freeform 1224"/>
            <p:cNvSpPr>
              <a:spLocks/>
            </p:cNvSpPr>
            <p:nvPr userDrawn="1"/>
          </p:nvSpPr>
          <p:spPr bwMode="auto">
            <a:xfrm>
              <a:off x="2811462" y="4395787"/>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2" name="Freeform 1225"/>
            <p:cNvSpPr>
              <a:spLocks/>
            </p:cNvSpPr>
            <p:nvPr userDrawn="1"/>
          </p:nvSpPr>
          <p:spPr bwMode="auto">
            <a:xfrm>
              <a:off x="2811462"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3" name="Freeform 1226"/>
            <p:cNvSpPr>
              <a:spLocks/>
            </p:cNvSpPr>
            <p:nvPr userDrawn="1"/>
          </p:nvSpPr>
          <p:spPr bwMode="auto">
            <a:xfrm>
              <a:off x="295275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4" name="Freeform 1227"/>
            <p:cNvSpPr>
              <a:spLocks/>
            </p:cNvSpPr>
            <p:nvPr userDrawn="1"/>
          </p:nvSpPr>
          <p:spPr bwMode="auto">
            <a:xfrm>
              <a:off x="2952750"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5" name="Freeform 1228"/>
            <p:cNvSpPr>
              <a:spLocks/>
            </p:cNvSpPr>
            <p:nvPr userDrawn="1"/>
          </p:nvSpPr>
          <p:spPr bwMode="auto">
            <a:xfrm>
              <a:off x="309562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6" name="Freeform 1229"/>
            <p:cNvSpPr>
              <a:spLocks/>
            </p:cNvSpPr>
            <p:nvPr userDrawn="1"/>
          </p:nvSpPr>
          <p:spPr bwMode="auto">
            <a:xfrm>
              <a:off x="323691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7" name="Freeform 1230"/>
            <p:cNvSpPr>
              <a:spLocks/>
            </p:cNvSpPr>
            <p:nvPr userDrawn="1"/>
          </p:nvSpPr>
          <p:spPr bwMode="auto">
            <a:xfrm>
              <a:off x="337820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8" name="Freeform 1231"/>
            <p:cNvSpPr>
              <a:spLocks/>
            </p:cNvSpPr>
            <p:nvPr userDrawn="1"/>
          </p:nvSpPr>
          <p:spPr bwMode="auto">
            <a:xfrm>
              <a:off x="3522662" y="382587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9" name="Freeform 1232"/>
            <p:cNvSpPr>
              <a:spLocks/>
            </p:cNvSpPr>
            <p:nvPr userDrawn="1"/>
          </p:nvSpPr>
          <p:spPr bwMode="auto">
            <a:xfrm>
              <a:off x="366236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0" name="Freeform 1233"/>
            <p:cNvSpPr>
              <a:spLocks/>
            </p:cNvSpPr>
            <p:nvPr userDrawn="1"/>
          </p:nvSpPr>
          <p:spPr bwMode="auto">
            <a:xfrm>
              <a:off x="337820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1" name="Freeform 1234"/>
            <p:cNvSpPr>
              <a:spLocks/>
            </p:cNvSpPr>
            <p:nvPr userDrawn="1"/>
          </p:nvSpPr>
          <p:spPr bwMode="auto">
            <a:xfrm>
              <a:off x="3522662" y="3636962"/>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2" name="Freeform 1235"/>
            <p:cNvSpPr>
              <a:spLocks/>
            </p:cNvSpPr>
            <p:nvPr userDrawn="1"/>
          </p:nvSpPr>
          <p:spPr bwMode="auto">
            <a:xfrm>
              <a:off x="366236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3" name="Freeform 1236"/>
            <p:cNvSpPr>
              <a:spLocks/>
            </p:cNvSpPr>
            <p:nvPr userDrawn="1"/>
          </p:nvSpPr>
          <p:spPr bwMode="auto">
            <a:xfrm>
              <a:off x="380365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4" name="Freeform 1237"/>
            <p:cNvSpPr>
              <a:spLocks/>
            </p:cNvSpPr>
            <p:nvPr userDrawn="1"/>
          </p:nvSpPr>
          <p:spPr bwMode="auto">
            <a:xfrm>
              <a:off x="394493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5" name="Freeform 1238"/>
            <p:cNvSpPr>
              <a:spLocks/>
            </p:cNvSpPr>
            <p:nvPr userDrawn="1"/>
          </p:nvSpPr>
          <p:spPr bwMode="auto">
            <a:xfrm>
              <a:off x="3522662" y="344487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6" name="Freeform 1239"/>
            <p:cNvSpPr>
              <a:spLocks/>
            </p:cNvSpPr>
            <p:nvPr userDrawn="1"/>
          </p:nvSpPr>
          <p:spPr bwMode="auto">
            <a:xfrm>
              <a:off x="366236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7" name="Freeform 1240"/>
            <p:cNvSpPr>
              <a:spLocks/>
            </p:cNvSpPr>
            <p:nvPr userDrawn="1"/>
          </p:nvSpPr>
          <p:spPr bwMode="auto">
            <a:xfrm>
              <a:off x="380365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8" name="Freeform 1241"/>
            <p:cNvSpPr>
              <a:spLocks/>
            </p:cNvSpPr>
            <p:nvPr userDrawn="1"/>
          </p:nvSpPr>
          <p:spPr bwMode="auto">
            <a:xfrm>
              <a:off x="394493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9" name="Freeform 1242"/>
            <p:cNvSpPr>
              <a:spLocks/>
            </p:cNvSpPr>
            <p:nvPr userDrawn="1"/>
          </p:nvSpPr>
          <p:spPr bwMode="auto">
            <a:xfrm>
              <a:off x="4087812" y="3444875"/>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0" name="Freeform 1243"/>
            <p:cNvSpPr>
              <a:spLocks/>
            </p:cNvSpPr>
            <p:nvPr userDrawn="1"/>
          </p:nvSpPr>
          <p:spPr bwMode="auto">
            <a:xfrm>
              <a:off x="323691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1" name="Freeform 1244"/>
            <p:cNvSpPr>
              <a:spLocks/>
            </p:cNvSpPr>
            <p:nvPr userDrawn="1"/>
          </p:nvSpPr>
          <p:spPr bwMode="auto">
            <a:xfrm>
              <a:off x="366236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2" name="Freeform 1245"/>
            <p:cNvSpPr>
              <a:spLocks/>
            </p:cNvSpPr>
            <p:nvPr userDrawn="1"/>
          </p:nvSpPr>
          <p:spPr bwMode="auto">
            <a:xfrm>
              <a:off x="380365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3" name="Freeform 1246"/>
            <p:cNvSpPr>
              <a:spLocks/>
            </p:cNvSpPr>
            <p:nvPr userDrawn="1"/>
          </p:nvSpPr>
          <p:spPr bwMode="auto">
            <a:xfrm>
              <a:off x="3944937"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4" name="Freeform 1247"/>
            <p:cNvSpPr>
              <a:spLocks/>
            </p:cNvSpPr>
            <p:nvPr userDrawn="1"/>
          </p:nvSpPr>
          <p:spPr bwMode="auto">
            <a:xfrm>
              <a:off x="4087812" y="3255962"/>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5" name="Freeform 1248"/>
            <p:cNvSpPr>
              <a:spLocks/>
            </p:cNvSpPr>
            <p:nvPr userDrawn="1"/>
          </p:nvSpPr>
          <p:spPr bwMode="auto">
            <a:xfrm>
              <a:off x="323691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6" name="Freeform 1249"/>
            <p:cNvSpPr>
              <a:spLocks/>
            </p:cNvSpPr>
            <p:nvPr userDrawn="1"/>
          </p:nvSpPr>
          <p:spPr bwMode="auto">
            <a:xfrm>
              <a:off x="337820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7" name="Freeform 1250"/>
            <p:cNvSpPr>
              <a:spLocks/>
            </p:cNvSpPr>
            <p:nvPr userDrawn="1"/>
          </p:nvSpPr>
          <p:spPr bwMode="auto">
            <a:xfrm>
              <a:off x="380365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8" name="Freeform 1251"/>
            <p:cNvSpPr>
              <a:spLocks/>
            </p:cNvSpPr>
            <p:nvPr userDrawn="1"/>
          </p:nvSpPr>
          <p:spPr bwMode="auto">
            <a:xfrm>
              <a:off x="323691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9" name="Freeform 1252"/>
            <p:cNvSpPr>
              <a:spLocks/>
            </p:cNvSpPr>
            <p:nvPr userDrawn="1"/>
          </p:nvSpPr>
          <p:spPr bwMode="auto">
            <a:xfrm>
              <a:off x="337820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0" name="Freeform 1253"/>
            <p:cNvSpPr>
              <a:spLocks/>
            </p:cNvSpPr>
            <p:nvPr userDrawn="1"/>
          </p:nvSpPr>
          <p:spPr bwMode="auto">
            <a:xfrm>
              <a:off x="3522662" y="2874962"/>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1" name="Freeform 1254"/>
            <p:cNvSpPr>
              <a:spLocks/>
            </p:cNvSpPr>
            <p:nvPr userDrawn="1"/>
          </p:nvSpPr>
          <p:spPr bwMode="auto">
            <a:xfrm>
              <a:off x="323691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2" name="Freeform 1255"/>
            <p:cNvSpPr>
              <a:spLocks/>
            </p:cNvSpPr>
            <p:nvPr userDrawn="1"/>
          </p:nvSpPr>
          <p:spPr bwMode="auto">
            <a:xfrm>
              <a:off x="337820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3" name="Freeform 1256"/>
            <p:cNvSpPr>
              <a:spLocks/>
            </p:cNvSpPr>
            <p:nvPr userDrawn="1"/>
          </p:nvSpPr>
          <p:spPr bwMode="auto">
            <a:xfrm>
              <a:off x="3522662" y="2686050"/>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4" name="Freeform 1257"/>
            <p:cNvSpPr>
              <a:spLocks/>
            </p:cNvSpPr>
            <p:nvPr userDrawn="1"/>
          </p:nvSpPr>
          <p:spPr bwMode="auto">
            <a:xfrm>
              <a:off x="366236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5" name="Freeform 1258"/>
            <p:cNvSpPr>
              <a:spLocks/>
            </p:cNvSpPr>
            <p:nvPr userDrawn="1"/>
          </p:nvSpPr>
          <p:spPr bwMode="auto">
            <a:xfrm>
              <a:off x="3236912"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6" name="Freeform 1259"/>
            <p:cNvSpPr>
              <a:spLocks/>
            </p:cNvSpPr>
            <p:nvPr userDrawn="1"/>
          </p:nvSpPr>
          <p:spPr bwMode="auto">
            <a:xfrm>
              <a:off x="337820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7" name="Freeform 1260"/>
            <p:cNvSpPr>
              <a:spLocks/>
            </p:cNvSpPr>
            <p:nvPr userDrawn="1"/>
          </p:nvSpPr>
          <p:spPr bwMode="auto">
            <a:xfrm>
              <a:off x="3522662" y="249713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8" name="Freeform 1261"/>
            <p:cNvSpPr>
              <a:spLocks/>
            </p:cNvSpPr>
            <p:nvPr userDrawn="1"/>
          </p:nvSpPr>
          <p:spPr bwMode="auto">
            <a:xfrm>
              <a:off x="3944937"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9" name="Freeform 1262"/>
            <p:cNvSpPr>
              <a:spLocks/>
            </p:cNvSpPr>
            <p:nvPr userDrawn="1"/>
          </p:nvSpPr>
          <p:spPr bwMode="auto">
            <a:xfrm>
              <a:off x="4087812" y="2497137"/>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0" name="Freeform 1263"/>
            <p:cNvSpPr>
              <a:spLocks/>
            </p:cNvSpPr>
            <p:nvPr userDrawn="1"/>
          </p:nvSpPr>
          <p:spPr bwMode="auto">
            <a:xfrm>
              <a:off x="323691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1" name="Freeform 1264"/>
            <p:cNvSpPr>
              <a:spLocks/>
            </p:cNvSpPr>
            <p:nvPr userDrawn="1"/>
          </p:nvSpPr>
          <p:spPr bwMode="auto">
            <a:xfrm>
              <a:off x="337820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2" name="Freeform 1265"/>
            <p:cNvSpPr>
              <a:spLocks/>
            </p:cNvSpPr>
            <p:nvPr userDrawn="1"/>
          </p:nvSpPr>
          <p:spPr bwMode="auto">
            <a:xfrm>
              <a:off x="380365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3" name="Freeform 1266"/>
            <p:cNvSpPr>
              <a:spLocks/>
            </p:cNvSpPr>
            <p:nvPr userDrawn="1"/>
          </p:nvSpPr>
          <p:spPr bwMode="auto">
            <a:xfrm>
              <a:off x="3944937"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4" name="Freeform 1267"/>
            <p:cNvSpPr>
              <a:spLocks/>
            </p:cNvSpPr>
            <p:nvPr userDrawn="1"/>
          </p:nvSpPr>
          <p:spPr bwMode="auto">
            <a:xfrm>
              <a:off x="323691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5" name="Freeform 1268"/>
            <p:cNvSpPr>
              <a:spLocks/>
            </p:cNvSpPr>
            <p:nvPr userDrawn="1"/>
          </p:nvSpPr>
          <p:spPr bwMode="auto">
            <a:xfrm>
              <a:off x="366236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6" name="Freeform 1269"/>
            <p:cNvSpPr>
              <a:spLocks/>
            </p:cNvSpPr>
            <p:nvPr userDrawn="1"/>
          </p:nvSpPr>
          <p:spPr bwMode="auto">
            <a:xfrm>
              <a:off x="380365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7" name="Freeform 1270"/>
            <p:cNvSpPr>
              <a:spLocks/>
            </p:cNvSpPr>
            <p:nvPr userDrawn="1"/>
          </p:nvSpPr>
          <p:spPr bwMode="auto">
            <a:xfrm>
              <a:off x="3522662" y="1928812"/>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8" name="Freeform 1271"/>
            <p:cNvSpPr>
              <a:spLocks/>
            </p:cNvSpPr>
            <p:nvPr userDrawn="1"/>
          </p:nvSpPr>
          <p:spPr bwMode="auto">
            <a:xfrm>
              <a:off x="3662362"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9" name="Freeform 1272"/>
            <p:cNvSpPr>
              <a:spLocks/>
            </p:cNvSpPr>
            <p:nvPr userDrawn="1"/>
          </p:nvSpPr>
          <p:spPr bwMode="auto">
            <a:xfrm>
              <a:off x="323691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0" name="Freeform 1273"/>
            <p:cNvSpPr>
              <a:spLocks/>
            </p:cNvSpPr>
            <p:nvPr userDrawn="1"/>
          </p:nvSpPr>
          <p:spPr bwMode="auto">
            <a:xfrm>
              <a:off x="323691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1" name="Freeform 1274"/>
            <p:cNvSpPr>
              <a:spLocks/>
            </p:cNvSpPr>
            <p:nvPr userDrawn="1"/>
          </p:nvSpPr>
          <p:spPr bwMode="auto">
            <a:xfrm>
              <a:off x="337820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2" name="Freeform 1275"/>
            <p:cNvSpPr>
              <a:spLocks/>
            </p:cNvSpPr>
            <p:nvPr userDrawn="1"/>
          </p:nvSpPr>
          <p:spPr bwMode="auto">
            <a:xfrm>
              <a:off x="337820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3" name="Freeform 1276"/>
            <p:cNvSpPr>
              <a:spLocks/>
            </p:cNvSpPr>
            <p:nvPr userDrawn="1"/>
          </p:nvSpPr>
          <p:spPr bwMode="auto">
            <a:xfrm>
              <a:off x="3522662" y="3255962"/>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4" name="Freeform 1277"/>
            <p:cNvSpPr>
              <a:spLocks/>
            </p:cNvSpPr>
            <p:nvPr userDrawn="1"/>
          </p:nvSpPr>
          <p:spPr bwMode="auto">
            <a:xfrm>
              <a:off x="3522662" y="306705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5" name="Freeform 1278"/>
            <p:cNvSpPr>
              <a:spLocks/>
            </p:cNvSpPr>
            <p:nvPr userDrawn="1"/>
          </p:nvSpPr>
          <p:spPr bwMode="auto">
            <a:xfrm>
              <a:off x="366236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6" name="Freeform 1279"/>
            <p:cNvSpPr>
              <a:spLocks/>
            </p:cNvSpPr>
            <p:nvPr userDrawn="1"/>
          </p:nvSpPr>
          <p:spPr bwMode="auto">
            <a:xfrm>
              <a:off x="3944937"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7" name="Freeform 1280"/>
            <p:cNvSpPr>
              <a:spLocks/>
            </p:cNvSpPr>
            <p:nvPr userDrawn="1"/>
          </p:nvSpPr>
          <p:spPr bwMode="auto">
            <a:xfrm>
              <a:off x="4087812" y="3067050"/>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8" name="Freeform 1281"/>
            <p:cNvSpPr>
              <a:spLocks/>
            </p:cNvSpPr>
            <p:nvPr userDrawn="1"/>
          </p:nvSpPr>
          <p:spPr bwMode="auto">
            <a:xfrm>
              <a:off x="366236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9" name="Freeform 1282"/>
            <p:cNvSpPr>
              <a:spLocks/>
            </p:cNvSpPr>
            <p:nvPr userDrawn="1"/>
          </p:nvSpPr>
          <p:spPr bwMode="auto">
            <a:xfrm>
              <a:off x="380365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0" name="Freeform 1283"/>
            <p:cNvSpPr>
              <a:spLocks/>
            </p:cNvSpPr>
            <p:nvPr userDrawn="1"/>
          </p:nvSpPr>
          <p:spPr bwMode="auto">
            <a:xfrm>
              <a:off x="3944937"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1" name="Freeform 1284"/>
            <p:cNvSpPr>
              <a:spLocks/>
            </p:cNvSpPr>
            <p:nvPr userDrawn="1"/>
          </p:nvSpPr>
          <p:spPr bwMode="auto">
            <a:xfrm>
              <a:off x="4087812" y="2686050"/>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2" name="Freeform 1285"/>
            <p:cNvSpPr>
              <a:spLocks/>
            </p:cNvSpPr>
            <p:nvPr userDrawn="1"/>
          </p:nvSpPr>
          <p:spPr bwMode="auto">
            <a:xfrm>
              <a:off x="3662362"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3" name="Freeform 1286"/>
            <p:cNvSpPr>
              <a:spLocks/>
            </p:cNvSpPr>
            <p:nvPr userDrawn="1"/>
          </p:nvSpPr>
          <p:spPr bwMode="auto">
            <a:xfrm>
              <a:off x="380365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4" name="Freeform 1287"/>
            <p:cNvSpPr>
              <a:spLocks/>
            </p:cNvSpPr>
            <p:nvPr userDrawn="1"/>
          </p:nvSpPr>
          <p:spPr bwMode="auto">
            <a:xfrm>
              <a:off x="3522662" y="230505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5" name="Freeform 1288"/>
            <p:cNvSpPr>
              <a:spLocks/>
            </p:cNvSpPr>
            <p:nvPr userDrawn="1"/>
          </p:nvSpPr>
          <p:spPr bwMode="auto">
            <a:xfrm>
              <a:off x="366236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6" name="Freeform 1289"/>
            <p:cNvSpPr>
              <a:spLocks/>
            </p:cNvSpPr>
            <p:nvPr userDrawn="1"/>
          </p:nvSpPr>
          <p:spPr bwMode="auto">
            <a:xfrm>
              <a:off x="337820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7" name="Freeform 1290"/>
            <p:cNvSpPr>
              <a:spLocks/>
            </p:cNvSpPr>
            <p:nvPr userDrawn="1"/>
          </p:nvSpPr>
          <p:spPr bwMode="auto">
            <a:xfrm>
              <a:off x="3522662" y="2117725"/>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8" name="Freeform 1291"/>
            <p:cNvSpPr>
              <a:spLocks/>
            </p:cNvSpPr>
            <p:nvPr userDrawn="1"/>
          </p:nvSpPr>
          <p:spPr bwMode="auto">
            <a:xfrm>
              <a:off x="3236912"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9" name="Freeform 1292"/>
            <p:cNvSpPr>
              <a:spLocks/>
            </p:cNvSpPr>
            <p:nvPr userDrawn="1"/>
          </p:nvSpPr>
          <p:spPr bwMode="auto">
            <a:xfrm>
              <a:off x="3378200" y="1928812"/>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0" name="Freeform 1293"/>
            <p:cNvSpPr>
              <a:spLocks/>
            </p:cNvSpPr>
            <p:nvPr userDrawn="1"/>
          </p:nvSpPr>
          <p:spPr bwMode="auto">
            <a:xfrm>
              <a:off x="3944937"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1" name="Freeform 1294"/>
            <p:cNvSpPr>
              <a:spLocks/>
            </p:cNvSpPr>
            <p:nvPr userDrawn="1"/>
          </p:nvSpPr>
          <p:spPr bwMode="auto">
            <a:xfrm>
              <a:off x="4087812" y="2874962"/>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2" name="Freeform 1295"/>
            <p:cNvSpPr>
              <a:spLocks/>
            </p:cNvSpPr>
            <p:nvPr userDrawn="1"/>
          </p:nvSpPr>
          <p:spPr bwMode="auto">
            <a:xfrm>
              <a:off x="380365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3" name="Freeform 1296"/>
            <p:cNvSpPr>
              <a:spLocks/>
            </p:cNvSpPr>
            <p:nvPr userDrawn="1"/>
          </p:nvSpPr>
          <p:spPr bwMode="auto">
            <a:xfrm>
              <a:off x="4087812" y="3825875"/>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4" name="Freeform 1297"/>
            <p:cNvSpPr>
              <a:spLocks/>
            </p:cNvSpPr>
            <p:nvPr userDrawn="1"/>
          </p:nvSpPr>
          <p:spPr bwMode="auto">
            <a:xfrm>
              <a:off x="4087812" y="3636962"/>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5" name="Freeform 1298"/>
            <p:cNvSpPr>
              <a:spLocks/>
            </p:cNvSpPr>
            <p:nvPr userDrawn="1"/>
          </p:nvSpPr>
          <p:spPr bwMode="auto">
            <a:xfrm>
              <a:off x="153828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6" name="Freeform 1299"/>
            <p:cNvSpPr>
              <a:spLocks/>
            </p:cNvSpPr>
            <p:nvPr userDrawn="1"/>
          </p:nvSpPr>
          <p:spPr bwMode="auto">
            <a:xfrm>
              <a:off x="167798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7" name="Freeform 1300"/>
            <p:cNvSpPr>
              <a:spLocks/>
            </p:cNvSpPr>
            <p:nvPr userDrawn="1"/>
          </p:nvSpPr>
          <p:spPr bwMode="auto">
            <a:xfrm>
              <a:off x="181927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8" name="Freeform 1301"/>
            <p:cNvSpPr>
              <a:spLocks/>
            </p:cNvSpPr>
            <p:nvPr userDrawn="1"/>
          </p:nvSpPr>
          <p:spPr bwMode="auto">
            <a:xfrm>
              <a:off x="1960562"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9" name="Freeform 1302"/>
            <p:cNvSpPr>
              <a:spLocks/>
            </p:cNvSpPr>
            <p:nvPr userDrawn="1"/>
          </p:nvSpPr>
          <p:spPr bwMode="auto">
            <a:xfrm>
              <a:off x="2105025"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0" name="Freeform 1303"/>
            <p:cNvSpPr>
              <a:spLocks/>
            </p:cNvSpPr>
            <p:nvPr userDrawn="1"/>
          </p:nvSpPr>
          <p:spPr bwMode="auto">
            <a:xfrm>
              <a:off x="2530475" y="2874962"/>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1" name="Freeform 1304"/>
            <p:cNvSpPr>
              <a:spLocks/>
            </p:cNvSpPr>
            <p:nvPr userDrawn="1"/>
          </p:nvSpPr>
          <p:spPr bwMode="auto">
            <a:xfrm>
              <a:off x="267017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2" name="Freeform 1305"/>
            <p:cNvSpPr>
              <a:spLocks/>
            </p:cNvSpPr>
            <p:nvPr userDrawn="1"/>
          </p:nvSpPr>
          <p:spPr bwMode="auto">
            <a:xfrm>
              <a:off x="281146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3" name="Freeform 1306"/>
            <p:cNvSpPr>
              <a:spLocks/>
            </p:cNvSpPr>
            <p:nvPr userDrawn="1"/>
          </p:nvSpPr>
          <p:spPr bwMode="auto">
            <a:xfrm>
              <a:off x="22447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4" name="Freeform 1307"/>
            <p:cNvSpPr>
              <a:spLocks/>
            </p:cNvSpPr>
            <p:nvPr userDrawn="1"/>
          </p:nvSpPr>
          <p:spPr bwMode="auto">
            <a:xfrm>
              <a:off x="281146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5" name="Freeform 1308"/>
            <p:cNvSpPr>
              <a:spLocks/>
            </p:cNvSpPr>
            <p:nvPr userDrawn="1"/>
          </p:nvSpPr>
          <p:spPr bwMode="auto">
            <a:xfrm>
              <a:off x="295275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6" name="Freeform 1309"/>
            <p:cNvSpPr>
              <a:spLocks/>
            </p:cNvSpPr>
            <p:nvPr userDrawn="1"/>
          </p:nvSpPr>
          <p:spPr bwMode="auto">
            <a:xfrm>
              <a:off x="295275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7" name="Freeform 1310"/>
            <p:cNvSpPr>
              <a:spLocks/>
            </p:cNvSpPr>
            <p:nvPr userDrawn="1"/>
          </p:nvSpPr>
          <p:spPr bwMode="auto">
            <a:xfrm>
              <a:off x="3095625"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8" name="Freeform 1311"/>
            <p:cNvSpPr>
              <a:spLocks/>
            </p:cNvSpPr>
            <p:nvPr userDrawn="1"/>
          </p:nvSpPr>
          <p:spPr bwMode="auto">
            <a:xfrm>
              <a:off x="30956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9" name="Freeform 1312"/>
            <p:cNvSpPr>
              <a:spLocks/>
            </p:cNvSpPr>
            <p:nvPr userDrawn="1"/>
          </p:nvSpPr>
          <p:spPr bwMode="auto">
            <a:xfrm>
              <a:off x="1538287"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0" name="Freeform 1313"/>
            <p:cNvSpPr>
              <a:spLocks/>
            </p:cNvSpPr>
            <p:nvPr userDrawn="1"/>
          </p:nvSpPr>
          <p:spPr bwMode="auto">
            <a:xfrm>
              <a:off x="167798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1" name="Freeform 1314"/>
            <p:cNvSpPr>
              <a:spLocks/>
            </p:cNvSpPr>
            <p:nvPr userDrawn="1"/>
          </p:nvSpPr>
          <p:spPr bwMode="auto">
            <a:xfrm>
              <a:off x="181927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2" name="Freeform 1315"/>
            <p:cNvSpPr>
              <a:spLocks/>
            </p:cNvSpPr>
            <p:nvPr userDrawn="1"/>
          </p:nvSpPr>
          <p:spPr bwMode="auto">
            <a:xfrm>
              <a:off x="1960562"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3" name="Freeform 1316"/>
            <p:cNvSpPr>
              <a:spLocks/>
            </p:cNvSpPr>
            <p:nvPr userDrawn="1"/>
          </p:nvSpPr>
          <p:spPr bwMode="auto">
            <a:xfrm>
              <a:off x="2105025"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4" name="Freeform 1317"/>
            <p:cNvSpPr>
              <a:spLocks/>
            </p:cNvSpPr>
            <p:nvPr userDrawn="1"/>
          </p:nvSpPr>
          <p:spPr bwMode="auto">
            <a:xfrm>
              <a:off x="267017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5" name="Freeform 1318"/>
            <p:cNvSpPr>
              <a:spLocks/>
            </p:cNvSpPr>
            <p:nvPr userDrawn="1"/>
          </p:nvSpPr>
          <p:spPr bwMode="auto">
            <a:xfrm>
              <a:off x="281146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6" name="Freeform 1319"/>
            <p:cNvSpPr>
              <a:spLocks/>
            </p:cNvSpPr>
            <p:nvPr userDrawn="1"/>
          </p:nvSpPr>
          <p:spPr bwMode="auto">
            <a:xfrm>
              <a:off x="295275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7" name="Freeform 1320"/>
            <p:cNvSpPr>
              <a:spLocks/>
            </p:cNvSpPr>
            <p:nvPr userDrawn="1"/>
          </p:nvSpPr>
          <p:spPr bwMode="auto">
            <a:xfrm>
              <a:off x="30956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8" name="Freeform 1321"/>
            <p:cNvSpPr>
              <a:spLocks/>
            </p:cNvSpPr>
            <p:nvPr userDrawn="1"/>
          </p:nvSpPr>
          <p:spPr bwMode="auto">
            <a:xfrm>
              <a:off x="111283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9" name="Freeform 1322"/>
            <p:cNvSpPr>
              <a:spLocks/>
            </p:cNvSpPr>
            <p:nvPr userDrawn="1"/>
          </p:nvSpPr>
          <p:spPr bwMode="auto">
            <a:xfrm>
              <a:off x="1677987"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0" name="Freeform 1323"/>
            <p:cNvSpPr>
              <a:spLocks/>
            </p:cNvSpPr>
            <p:nvPr userDrawn="1"/>
          </p:nvSpPr>
          <p:spPr bwMode="auto">
            <a:xfrm>
              <a:off x="181927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1" name="Freeform 1324"/>
            <p:cNvSpPr>
              <a:spLocks/>
            </p:cNvSpPr>
            <p:nvPr userDrawn="1"/>
          </p:nvSpPr>
          <p:spPr bwMode="auto">
            <a:xfrm>
              <a:off x="1960562"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2" name="Freeform 1325"/>
            <p:cNvSpPr>
              <a:spLocks/>
            </p:cNvSpPr>
            <p:nvPr userDrawn="1"/>
          </p:nvSpPr>
          <p:spPr bwMode="auto">
            <a:xfrm>
              <a:off x="2105025"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3" name="Freeform 1326"/>
            <p:cNvSpPr>
              <a:spLocks/>
            </p:cNvSpPr>
            <p:nvPr userDrawn="1"/>
          </p:nvSpPr>
          <p:spPr bwMode="auto">
            <a:xfrm>
              <a:off x="224472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4" name="Freeform 1327"/>
            <p:cNvSpPr>
              <a:spLocks/>
            </p:cNvSpPr>
            <p:nvPr userDrawn="1"/>
          </p:nvSpPr>
          <p:spPr bwMode="auto">
            <a:xfrm>
              <a:off x="2386012"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5" name="Freeform 1328"/>
            <p:cNvSpPr>
              <a:spLocks/>
            </p:cNvSpPr>
            <p:nvPr userDrawn="1"/>
          </p:nvSpPr>
          <p:spPr bwMode="auto">
            <a:xfrm>
              <a:off x="2530475" y="3636962"/>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6" name="Freeform 1329"/>
            <p:cNvSpPr>
              <a:spLocks/>
            </p:cNvSpPr>
            <p:nvPr userDrawn="1"/>
          </p:nvSpPr>
          <p:spPr bwMode="auto">
            <a:xfrm>
              <a:off x="267017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7" name="Freeform 1330"/>
            <p:cNvSpPr>
              <a:spLocks/>
            </p:cNvSpPr>
            <p:nvPr userDrawn="1"/>
          </p:nvSpPr>
          <p:spPr bwMode="auto">
            <a:xfrm>
              <a:off x="281146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8" name="Freeform 1331"/>
            <p:cNvSpPr>
              <a:spLocks/>
            </p:cNvSpPr>
            <p:nvPr userDrawn="1"/>
          </p:nvSpPr>
          <p:spPr bwMode="auto">
            <a:xfrm>
              <a:off x="295275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9" name="Freeform 1332"/>
            <p:cNvSpPr>
              <a:spLocks/>
            </p:cNvSpPr>
            <p:nvPr userDrawn="1"/>
          </p:nvSpPr>
          <p:spPr bwMode="auto">
            <a:xfrm>
              <a:off x="309562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0" name="Freeform 1333"/>
            <p:cNvSpPr>
              <a:spLocks/>
            </p:cNvSpPr>
            <p:nvPr userDrawn="1"/>
          </p:nvSpPr>
          <p:spPr bwMode="auto">
            <a:xfrm>
              <a:off x="125253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1" name="Freeform 1334"/>
            <p:cNvSpPr>
              <a:spLocks/>
            </p:cNvSpPr>
            <p:nvPr userDrawn="1"/>
          </p:nvSpPr>
          <p:spPr bwMode="auto">
            <a:xfrm>
              <a:off x="181927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2" name="Freeform 1335"/>
            <p:cNvSpPr>
              <a:spLocks/>
            </p:cNvSpPr>
            <p:nvPr userDrawn="1"/>
          </p:nvSpPr>
          <p:spPr bwMode="auto">
            <a:xfrm>
              <a:off x="1960562"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3" name="Freeform 1336"/>
            <p:cNvSpPr>
              <a:spLocks/>
            </p:cNvSpPr>
            <p:nvPr userDrawn="1"/>
          </p:nvSpPr>
          <p:spPr bwMode="auto">
            <a:xfrm>
              <a:off x="2105025"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4" name="Freeform 1337"/>
            <p:cNvSpPr>
              <a:spLocks/>
            </p:cNvSpPr>
            <p:nvPr userDrawn="1"/>
          </p:nvSpPr>
          <p:spPr bwMode="auto">
            <a:xfrm>
              <a:off x="22447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5" name="Freeform 1338"/>
            <p:cNvSpPr>
              <a:spLocks/>
            </p:cNvSpPr>
            <p:nvPr userDrawn="1"/>
          </p:nvSpPr>
          <p:spPr bwMode="auto">
            <a:xfrm>
              <a:off x="2386012"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6" name="Freeform 1339"/>
            <p:cNvSpPr>
              <a:spLocks/>
            </p:cNvSpPr>
            <p:nvPr userDrawn="1"/>
          </p:nvSpPr>
          <p:spPr bwMode="auto">
            <a:xfrm>
              <a:off x="2530475" y="3444875"/>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7" name="Freeform 1340"/>
            <p:cNvSpPr>
              <a:spLocks/>
            </p:cNvSpPr>
            <p:nvPr userDrawn="1"/>
          </p:nvSpPr>
          <p:spPr bwMode="auto">
            <a:xfrm>
              <a:off x="267017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8" name="Freeform 1341"/>
            <p:cNvSpPr>
              <a:spLocks/>
            </p:cNvSpPr>
            <p:nvPr userDrawn="1"/>
          </p:nvSpPr>
          <p:spPr bwMode="auto">
            <a:xfrm>
              <a:off x="281146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9" name="Freeform 1342"/>
            <p:cNvSpPr>
              <a:spLocks/>
            </p:cNvSpPr>
            <p:nvPr userDrawn="1"/>
          </p:nvSpPr>
          <p:spPr bwMode="auto">
            <a:xfrm>
              <a:off x="295275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0" name="Freeform 1343"/>
            <p:cNvSpPr>
              <a:spLocks/>
            </p:cNvSpPr>
            <p:nvPr userDrawn="1"/>
          </p:nvSpPr>
          <p:spPr bwMode="auto">
            <a:xfrm>
              <a:off x="30956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1" name="Freeform 1344"/>
            <p:cNvSpPr>
              <a:spLocks/>
            </p:cNvSpPr>
            <p:nvPr userDrawn="1"/>
          </p:nvSpPr>
          <p:spPr bwMode="auto">
            <a:xfrm>
              <a:off x="13938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2" name="Freeform 1345"/>
            <p:cNvSpPr>
              <a:spLocks/>
            </p:cNvSpPr>
            <p:nvPr userDrawn="1"/>
          </p:nvSpPr>
          <p:spPr bwMode="auto">
            <a:xfrm>
              <a:off x="1960562"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3" name="Freeform 1346"/>
            <p:cNvSpPr>
              <a:spLocks/>
            </p:cNvSpPr>
            <p:nvPr userDrawn="1"/>
          </p:nvSpPr>
          <p:spPr bwMode="auto">
            <a:xfrm>
              <a:off x="2105025"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4" name="Freeform 1347"/>
            <p:cNvSpPr>
              <a:spLocks/>
            </p:cNvSpPr>
            <p:nvPr userDrawn="1"/>
          </p:nvSpPr>
          <p:spPr bwMode="auto">
            <a:xfrm>
              <a:off x="22447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5" name="Freeform 1348"/>
            <p:cNvSpPr>
              <a:spLocks/>
            </p:cNvSpPr>
            <p:nvPr userDrawn="1"/>
          </p:nvSpPr>
          <p:spPr bwMode="auto">
            <a:xfrm>
              <a:off x="2386012"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6" name="Freeform 1349"/>
            <p:cNvSpPr>
              <a:spLocks/>
            </p:cNvSpPr>
            <p:nvPr userDrawn="1"/>
          </p:nvSpPr>
          <p:spPr bwMode="auto">
            <a:xfrm>
              <a:off x="2530475" y="3255962"/>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7" name="Freeform 1350"/>
            <p:cNvSpPr>
              <a:spLocks/>
            </p:cNvSpPr>
            <p:nvPr userDrawn="1"/>
          </p:nvSpPr>
          <p:spPr bwMode="auto">
            <a:xfrm>
              <a:off x="267017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8" name="Freeform 1351"/>
            <p:cNvSpPr>
              <a:spLocks/>
            </p:cNvSpPr>
            <p:nvPr userDrawn="1"/>
          </p:nvSpPr>
          <p:spPr bwMode="auto">
            <a:xfrm>
              <a:off x="281146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9" name="Freeform 1352"/>
            <p:cNvSpPr>
              <a:spLocks/>
            </p:cNvSpPr>
            <p:nvPr userDrawn="1"/>
          </p:nvSpPr>
          <p:spPr bwMode="auto">
            <a:xfrm>
              <a:off x="295275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0" name="Freeform 1353"/>
            <p:cNvSpPr>
              <a:spLocks/>
            </p:cNvSpPr>
            <p:nvPr userDrawn="1"/>
          </p:nvSpPr>
          <p:spPr bwMode="auto">
            <a:xfrm>
              <a:off x="30956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1" name="Freeform 1354"/>
            <p:cNvSpPr>
              <a:spLocks/>
            </p:cNvSpPr>
            <p:nvPr userDrawn="1"/>
          </p:nvSpPr>
          <p:spPr bwMode="auto">
            <a:xfrm>
              <a:off x="1538287"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2" name="Freeform 1355"/>
            <p:cNvSpPr>
              <a:spLocks/>
            </p:cNvSpPr>
            <p:nvPr userDrawn="1"/>
          </p:nvSpPr>
          <p:spPr bwMode="auto">
            <a:xfrm>
              <a:off x="2105025"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3" name="Freeform 1356"/>
            <p:cNvSpPr>
              <a:spLocks/>
            </p:cNvSpPr>
            <p:nvPr userDrawn="1"/>
          </p:nvSpPr>
          <p:spPr bwMode="auto">
            <a:xfrm>
              <a:off x="22447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4" name="Freeform 1357"/>
            <p:cNvSpPr>
              <a:spLocks/>
            </p:cNvSpPr>
            <p:nvPr userDrawn="1"/>
          </p:nvSpPr>
          <p:spPr bwMode="auto">
            <a:xfrm>
              <a:off x="2386012"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5" name="Freeform 1358"/>
            <p:cNvSpPr>
              <a:spLocks/>
            </p:cNvSpPr>
            <p:nvPr userDrawn="1"/>
          </p:nvSpPr>
          <p:spPr bwMode="auto">
            <a:xfrm>
              <a:off x="2530475" y="3067050"/>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6" name="Freeform 1359"/>
            <p:cNvSpPr>
              <a:spLocks/>
            </p:cNvSpPr>
            <p:nvPr userDrawn="1"/>
          </p:nvSpPr>
          <p:spPr bwMode="auto">
            <a:xfrm>
              <a:off x="267017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7" name="Freeform 1360"/>
            <p:cNvSpPr>
              <a:spLocks/>
            </p:cNvSpPr>
            <p:nvPr userDrawn="1"/>
          </p:nvSpPr>
          <p:spPr bwMode="auto">
            <a:xfrm>
              <a:off x="281146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8" name="Freeform 1361"/>
            <p:cNvSpPr>
              <a:spLocks/>
            </p:cNvSpPr>
            <p:nvPr userDrawn="1"/>
          </p:nvSpPr>
          <p:spPr bwMode="auto">
            <a:xfrm>
              <a:off x="295275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9" name="Freeform 1362"/>
            <p:cNvSpPr>
              <a:spLocks/>
            </p:cNvSpPr>
            <p:nvPr userDrawn="1"/>
          </p:nvSpPr>
          <p:spPr bwMode="auto">
            <a:xfrm>
              <a:off x="30956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0" name="Freeform 1363"/>
            <p:cNvSpPr>
              <a:spLocks/>
            </p:cNvSpPr>
            <p:nvPr userDrawn="1"/>
          </p:nvSpPr>
          <p:spPr bwMode="auto">
            <a:xfrm>
              <a:off x="1677987"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1" name="Freeform 1364"/>
            <p:cNvSpPr>
              <a:spLocks/>
            </p:cNvSpPr>
            <p:nvPr userDrawn="1"/>
          </p:nvSpPr>
          <p:spPr bwMode="auto">
            <a:xfrm>
              <a:off x="224472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2" name="Freeform 1365"/>
            <p:cNvSpPr>
              <a:spLocks/>
            </p:cNvSpPr>
            <p:nvPr userDrawn="1"/>
          </p:nvSpPr>
          <p:spPr bwMode="auto">
            <a:xfrm>
              <a:off x="2386012"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3" name="Freeform 1366"/>
            <p:cNvSpPr>
              <a:spLocks/>
            </p:cNvSpPr>
            <p:nvPr userDrawn="1"/>
          </p:nvSpPr>
          <p:spPr bwMode="auto">
            <a:xfrm>
              <a:off x="295275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4" name="Freeform 1367"/>
            <p:cNvSpPr>
              <a:spLocks/>
            </p:cNvSpPr>
            <p:nvPr userDrawn="1"/>
          </p:nvSpPr>
          <p:spPr bwMode="auto">
            <a:xfrm>
              <a:off x="309562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5" name="Freeform 1369"/>
            <p:cNvSpPr>
              <a:spLocks/>
            </p:cNvSpPr>
            <p:nvPr userDrawn="1"/>
          </p:nvSpPr>
          <p:spPr bwMode="auto">
            <a:xfrm>
              <a:off x="181927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6" name="Freeform 1370"/>
            <p:cNvSpPr>
              <a:spLocks/>
            </p:cNvSpPr>
            <p:nvPr userDrawn="1"/>
          </p:nvSpPr>
          <p:spPr bwMode="auto">
            <a:xfrm>
              <a:off x="267017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7" name="Freeform 1371"/>
            <p:cNvSpPr>
              <a:spLocks/>
            </p:cNvSpPr>
            <p:nvPr userDrawn="1"/>
          </p:nvSpPr>
          <p:spPr bwMode="auto">
            <a:xfrm>
              <a:off x="30956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8" name="Freeform 1372"/>
            <p:cNvSpPr>
              <a:spLocks/>
            </p:cNvSpPr>
            <p:nvPr userDrawn="1"/>
          </p:nvSpPr>
          <p:spPr bwMode="auto">
            <a:xfrm>
              <a:off x="1960562"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9" name="Freeform 1373"/>
            <p:cNvSpPr>
              <a:spLocks/>
            </p:cNvSpPr>
            <p:nvPr userDrawn="1"/>
          </p:nvSpPr>
          <p:spPr bwMode="auto">
            <a:xfrm>
              <a:off x="2811462"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0" name="Freeform 1374"/>
            <p:cNvSpPr>
              <a:spLocks/>
            </p:cNvSpPr>
            <p:nvPr userDrawn="1"/>
          </p:nvSpPr>
          <p:spPr bwMode="auto">
            <a:xfrm>
              <a:off x="2530475" y="2305050"/>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1" name="Freeform 1375"/>
            <p:cNvSpPr>
              <a:spLocks/>
            </p:cNvSpPr>
            <p:nvPr userDrawn="1"/>
          </p:nvSpPr>
          <p:spPr bwMode="auto">
            <a:xfrm>
              <a:off x="295275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2" name="Freeform 1376"/>
            <p:cNvSpPr>
              <a:spLocks/>
            </p:cNvSpPr>
            <p:nvPr userDrawn="1"/>
          </p:nvSpPr>
          <p:spPr bwMode="auto">
            <a:xfrm>
              <a:off x="267017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3" name="Freeform 1377"/>
            <p:cNvSpPr>
              <a:spLocks/>
            </p:cNvSpPr>
            <p:nvPr userDrawn="1"/>
          </p:nvSpPr>
          <p:spPr bwMode="auto">
            <a:xfrm>
              <a:off x="30956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4" name="Freeform 1378"/>
            <p:cNvSpPr>
              <a:spLocks/>
            </p:cNvSpPr>
            <p:nvPr userDrawn="1"/>
          </p:nvSpPr>
          <p:spPr bwMode="auto">
            <a:xfrm>
              <a:off x="2811462"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5" name="Freeform 1379"/>
            <p:cNvSpPr>
              <a:spLocks/>
            </p:cNvSpPr>
            <p:nvPr userDrawn="1"/>
          </p:nvSpPr>
          <p:spPr bwMode="auto">
            <a:xfrm>
              <a:off x="22447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6" name="Freeform 1380"/>
            <p:cNvSpPr>
              <a:spLocks/>
            </p:cNvSpPr>
            <p:nvPr userDrawn="1"/>
          </p:nvSpPr>
          <p:spPr bwMode="auto">
            <a:xfrm>
              <a:off x="2386012"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7" name="Freeform 1381"/>
            <p:cNvSpPr>
              <a:spLocks/>
            </p:cNvSpPr>
            <p:nvPr userDrawn="1"/>
          </p:nvSpPr>
          <p:spPr bwMode="auto">
            <a:xfrm>
              <a:off x="2530475" y="2686050"/>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8" name="Freeform 1382"/>
            <p:cNvSpPr>
              <a:spLocks/>
            </p:cNvSpPr>
            <p:nvPr userDrawn="1"/>
          </p:nvSpPr>
          <p:spPr bwMode="auto">
            <a:xfrm>
              <a:off x="224472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9" name="Freeform 1383"/>
            <p:cNvSpPr>
              <a:spLocks/>
            </p:cNvSpPr>
            <p:nvPr userDrawn="1"/>
          </p:nvSpPr>
          <p:spPr bwMode="auto">
            <a:xfrm>
              <a:off x="2386012"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0" name="Freeform 1384"/>
            <p:cNvSpPr>
              <a:spLocks/>
            </p:cNvSpPr>
            <p:nvPr userDrawn="1"/>
          </p:nvSpPr>
          <p:spPr bwMode="auto">
            <a:xfrm>
              <a:off x="2530475" y="24971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1" name="Freeform 1385"/>
            <p:cNvSpPr>
              <a:spLocks/>
            </p:cNvSpPr>
            <p:nvPr userDrawn="1"/>
          </p:nvSpPr>
          <p:spPr bwMode="auto">
            <a:xfrm>
              <a:off x="267017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2" name="Freeform 1386"/>
            <p:cNvSpPr>
              <a:spLocks/>
            </p:cNvSpPr>
            <p:nvPr userDrawn="1"/>
          </p:nvSpPr>
          <p:spPr bwMode="auto">
            <a:xfrm>
              <a:off x="2105025"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3" name="Freeform 1387"/>
            <p:cNvSpPr>
              <a:spLocks/>
            </p:cNvSpPr>
            <p:nvPr userDrawn="1"/>
          </p:nvSpPr>
          <p:spPr bwMode="auto">
            <a:xfrm>
              <a:off x="22447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4" name="Freeform 1388"/>
            <p:cNvSpPr>
              <a:spLocks/>
            </p:cNvSpPr>
            <p:nvPr userDrawn="1"/>
          </p:nvSpPr>
          <p:spPr bwMode="auto">
            <a:xfrm>
              <a:off x="267017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5" name="Freeform 1389"/>
            <p:cNvSpPr>
              <a:spLocks/>
            </p:cNvSpPr>
            <p:nvPr userDrawn="1"/>
          </p:nvSpPr>
          <p:spPr bwMode="auto">
            <a:xfrm>
              <a:off x="281146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6" name="Freeform 1390"/>
            <p:cNvSpPr>
              <a:spLocks/>
            </p:cNvSpPr>
            <p:nvPr userDrawn="1"/>
          </p:nvSpPr>
          <p:spPr bwMode="auto">
            <a:xfrm>
              <a:off x="281146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7" name="Freeform 1391"/>
            <p:cNvSpPr>
              <a:spLocks/>
            </p:cNvSpPr>
            <p:nvPr userDrawn="1"/>
          </p:nvSpPr>
          <p:spPr bwMode="auto">
            <a:xfrm>
              <a:off x="295275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8" name="Freeform 1392"/>
            <p:cNvSpPr>
              <a:spLocks/>
            </p:cNvSpPr>
            <p:nvPr userDrawn="1"/>
          </p:nvSpPr>
          <p:spPr bwMode="auto">
            <a:xfrm>
              <a:off x="295275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9" name="Freeform 1393"/>
            <p:cNvSpPr>
              <a:spLocks/>
            </p:cNvSpPr>
            <p:nvPr userDrawn="1"/>
          </p:nvSpPr>
          <p:spPr bwMode="auto">
            <a:xfrm>
              <a:off x="30956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0" name="Freeform 1394"/>
            <p:cNvSpPr>
              <a:spLocks/>
            </p:cNvSpPr>
            <p:nvPr userDrawn="1"/>
          </p:nvSpPr>
          <p:spPr bwMode="auto">
            <a:xfrm>
              <a:off x="2386012"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1" name="Freeform 1395"/>
            <p:cNvSpPr>
              <a:spLocks/>
            </p:cNvSpPr>
            <p:nvPr userDrawn="1"/>
          </p:nvSpPr>
          <p:spPr bwMode="auto">
            <a:xfrm>
              <a:off x="1393825"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2" name="Freeform 1396"/>
            <p:cNvSpPr>
              <a:spLocks/>
            </p:cNvSpPr>
            <p:nvPr userDrawn="1"/>
          </p:nvSpPr>
          <p:spPr bwMode="auto">
            <a:xfrm>
              <a:off x="153828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3" name="Freeform 1397"/>
            <p:cNvSpPr>
              <a:spLocks/>
            </p:cNvSpPr>
            <p:nvPr userDrawn="1"/>
          </p:nvSpPr>
          <p:spPr bwMode="auto">
            <a:xfrm>
              <a:off x="167798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4" name="Freeform 1398"/>
            <p:cNvSpPr>
              <a:spLocks/>
            </p:cNvSpPr>
            <p:nvPr userDrawn="1"/>
          </p:nvSpPr>
          <p:spPr bwMode="auto">
            <a:xfrm>
              <a:off x="181927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5" name="Freeform 1399"/>
            <p:cNvSpPr>
              <a:spLocks/>
            </p:cNvSpPr>
            <p:nvPr userDrawn="1"/>
          </p:nvSpPr>
          <p:spPr bwMode="auto">
            <a:xfrm>
              <a:off x="1960562"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6" name="Freeform 1400"/>
            <p:cNvSpPr>
              <a:spLocks/>
            </p:cNvSpPr>
            <p:nvPr userDrawn="1"/>
          </p:nvSpPr>
          <p:spPr bwMode="auto">
            <a:xfrm>
              <a:off x="2105025"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7" name="Freeform 1401"/>
            <p:cNvSpPr>
              <a:spLocks/>
            </p:cNvSpPr>
            <p:nvPr userDrawn="1"/>
          </p:nvSpPr>
          <p:spPr bwMode="auto">
            <a:xfrm>
              <a:off x="125253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8" name="Freeform 1402"/>
            <p:cNvSpPr>
              <a:spLocks/>
            </p:cNvSpPr>
            <p:nvPr userDrawn="1"/>
          </p:nvSpPr>
          <p:spPr bwMode="auto">
            <a:xfrm>
              <a:off x="13938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9" name="Freeform 1403"/>
            <p:cNvSpPr>
              <a:spLocks/>
            </p:cNvSpPr>
            <p:nvPr userDrawn="1"/>
          </p:nvSpPr>
          <p:spPr bwMode="auto">
            <a:xfrm>
              <a:off x="1538287"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0" name="Freeform 1404"/>
            <p:cNvSpPr>
              <a:spLocks/>
            </p:cNvSpPr>
            <p:nvPr userDrawn="1"/>
          </p:nvSpPr>
          <p:spPr bwMode="auto">
            <a:xfrm>
              <a:off x="1677987"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1" name="Freeform 1405"/>
            <p:cNvSpPr>
              <a:spLocks/>
            </p:cNvSpPr>
            <p:nvPr userDrawn="1"/>
          </p:nvSpPr>
          <p:spPr bwMode="auto">
            <a:xfrm>
              <a:off x="1819275"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2" name="Freeform 1406"/>
            <p:cNvSpPr>
              <a:spLocks/>
            </p:cNvSpPr>
            <p:nvPr userDrawn="1"/>
          </p:nvSpPr>
          <p:spPr bwMode="auto">
            <a:xfrm>
              <a:off x="1960562"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3" name="Freeform 1407"/>
            <p:cNvSpPr>
              <a:spLocks/>
            </p:cNvSpPr>
            <p:nvPr userDrawn="1"/>
          </p:nvSpPr>
          <p:spPr bwMode="auto">
            <a:xfrm>
              <a:off x="2105025"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4" name="Freeform 1408"/>
            <p:cNvSpPr>
              <a:spLocks/>
            </p:cNvSpPr>
            <p:nvPr userDrawn="1"/>
          </p:nvSpPr>
          <p:spPr bwMode="auto">
            <a:xfrm>
              <a:off x="2386012"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5" name="Freeform 1409"/>
            <p:cNvSpPr>
              <a:spLocks/>
            </p:cNvSpPr>
            <p:nvPr userDrawn="1"/>
          </p:nvSpPr>
          <p:spPr bwMode="auto">
            <a:xfrm>
              <a:off x="2386012"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6" name="Freeform 1410"/>
            <p:cNvSpPr>
              <a:spLocks/>
            </p:cNvSpPr>
            <p:nvPr userDrawn="1"/>
          </p:nvSpPr>
          <p:spPr bwMode="auto">
            <a:xfrm>
              <a:off x="2530475" y="2117725"/>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7" name="Freeform 1411"/>
            <p:cNvSpPr>
              <a:spLocks/>
            </p:cNvSpPr>
            <p:nvPr userDrawn="1"/>
          </p:nvSpPr>
          <p:spPr bwMode="auto">
            <a:xfrm>
              <a:off x="2530475" y="1928813"/>
              <a:ext cx="104775"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8" name="Freeform 1412"/>
            <p:cNvSpPr>
              <a:spLocks/>
            </p:cNvSpPr>
            <p:nvPr userDrawn="1"/>
          </p:nvSpPr>
          <p:spPr bwMode="auto">
            <a:xfrm>
              <a:off x="267017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9" name="Freeform 1413"/>
            <p:cNvSpPr>
              <a:spLocks/>
            </p:cNvSpPr>
            <p:nvPr userDrawn="1"/>
          </p:nvSpPr>
          <p:spPr bwMode="auto">
            <a:xfrm>
              <a:off x="323691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0" name="Freeform 1414"/>
            <p:cNvSpPr>
              <a:spLocks/>
            </p:cNvSpPr>
            <p:nvPr userDrawn="1"/>
          </p:nvSpPr>
          <p:spPr bwMode="auto">
            <a:xfrm>
              <a:off x="33782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1" name="Freeform 1415"/>
            <p:cNvSpPr>
              <a:spLocks/>
            </p:cNvSpPr>
            <p:nvPr userDrawn="1"/>
          </p:nvSpPr>
          <p:spPr bwMode="auto">
            <a:xfrm>
              <a:off x="3522662"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2" name="Freeform 1416"/>
            <p:cNvSpPr>
              <a:spLocks/>
            </p:cNvSpPr>
            <p:nvPr userDrawn="1"/>
          </p:nvSpPr>
          <p:spPr bwMode="auto">
            <a:xfrm>
              <a:off x="36623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3" name="Freeform 1417"/>
            <p:cNvSpPr>
              <a:spLocks/>
            </p:cNvSpPr>
            <p:nvPr userDrawn="1"/>
          </p:nvSpPr>
          <p:spPr bwMode="auto">
            <a:xfrm>
              <a:off x="38036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4" name="Freeform 1418"/>
            <p:cNvSpPr>
              <a:spLocks/>
            </p:cNvSpPr>
            <p:nvPr userDrawn="1"/>
          </p:nvSpPr>
          <p:spPr bwMode="auto">
            <a:xfrm>
              <a:off x="337820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5" name="Freeform 1419"/>
            <p:cNvSpPr>
              <a:spLocks/>
            </p:cNvSpPr>
            <p:nvPr userDrawn="1"/>
          </p:nvSpPr>
          <p:spPr bwMode="auto">
            <a:xfrm>
              <a:off x="3522662" y="6292851"/>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6" name="Freeform 1420"/>
            <p:cNvSpPr>
              <a:spLocks/>
            </p:cNvSpPr>
            <p:nvPr userDrawn="1"/>
          </p:nvSpPr>
          <p:spPr bwMode="auto">
            <a:xfrm>
              <a:off x="366236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7" name="Freeform 1421"/>
            <p:cNvSpPr>
              <a:spLocks/>
            </p:cNvSpPr>
            <p:nvPr userDrawn="1"/>
          </p:nvSpPr>
          <p:spPr bwMode="auto">
            <a:xfrm>
              <a:off x="380365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8" name="Freeform 1422"/>
            <p:cNvSpPr>
              <a:spLocks/>
            </p:cNvSpPr>
            <p:nvPr userDrawn="1"/>
          </p:nvSpPr>
          <p:spPr bwMode="auto">
            <a:xfrm>
              <a:off x="394493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9" name="Freeform 1423"/>
            <p:cNvSpPr>
              <a:spLocks/>
            </p:cNvSpPr>
            <p:nvPr userDrawn="1"/>
          </p:nvSpPr>
          <p:spPr bwMode="auto">
            <a:xfrm>
              <a:off x="323691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0"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1" name="Freeform 1425"/>
            <p:cNvSpPr>
              <a:spLocks/>
            </p:cNvSpPr>
            <p:nvPr userDrawn="1"/>
          </p:nvSpPr>
          <p:spPr bwMode="auto">
            <a:xfrm>
              <a:off x="39449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2" name="Freeform 1426"/>
            <p:cNvSpPr>
              <a:spLocks/>
            </p:cNvSpPr>
            <p:nvPr userDrawn="1"/>
          </p:nvSpPr>
          <p:spPr bwMode="auto">
            <a:xfrm>
              <a:off x="4087812" y="6292851"/>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3" name="Freeform 1427"/>
            <p:cNvSpPr>
              <a:spLocks/>
            </p:cNvSpPr>
            <p:nvPr userDrawn="1"/>
          </p:nvSpPr>
          <p:spPr bwMode="auto">
            <a:xfrm>
              <a:off x="13938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4" name="Freeform 1428"/>
            <p:cNvSpPr>
              <a:spLocks/>
            </p:cNvSpPr>
            <p:nvPr userDrawn="1"/>
          </p:nvSpPr>
          <p:spPr bwMode="auto">
            <a:xfrm>
              <a:off x="153828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5" name="Freeform 1429"/>
            <p:cNvSpPr>
              <a:spLocks/>
            </p:cNvSpPr>
            <p:nvPr userDrawn="1"/>
          </p:nvSpPr>
          <p:spPr bwMode="auto">
            <a:xfrm>
              <a:off x="8270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6" name="Freeform 1430"/>
            <p:cNvSpPr>
              <a:spLocks/>
            </p:cNvSpPr>
            <p:nvPr userDrawn="1"/>
          </p:nvSpPr>
          <p:spPr bwMode="auto">
            <a:xfrm>
              <a:off x="971550"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7" name="Freeform 1431"/>
            <p:cNvSpPr>
              <a:spLocks/>
            </p:cNvSpPr>
            <p:nvPr userDrawn="1"/>
          </p:nvSpPr>
          <p:spPr bwMode="auto">
            <a:xfrm>
              <a:off x="153828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8" name="Freeform 1432"/>
            <p:cNvSpPr>
              <a:spLocks/>
            </p:cNvSpPr>
            <p:nvPr userDrawn="1"/>
          </p:nvSpPr>
          <p:spPr bwMode="auto">
            <a:xfrm>
              <a:off x="16779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9" name="Freeform 1433"/>
            <p:cNvSpPr>
              <a:spLocks/>
            </p:cNvSpPr>
            <p:nvPr userDrawn="1"/>
          </p:nvSpPr>
          <p:spPr bwMode="auto">
            <a:xfrm>
              <a:off x="18192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0" name="Freeform 1434"/>
            <p:cNvSpPr>
              <a:spLocks/>
            </p:cNvSpPr>
            <p:nvPr userDrawn="1"/>
          </p:nvSpPr>
          <p:spPr bwMode="auto">
            <a:xfrm>
              <a:off x="196056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1" name="Freeform 1435"/>
            <p:cNvSpPr>
              <a:spLocks/>
            </p:cNvSpPr>
            <p:nvPr userDrawn="1"/>
          </p:nvSpPr>
          <p:spPr bwMode="auto">
            <a:xfrm>
              <a:off x="2105025"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2" name="Freeform 1436"/>
            <p:cNvSpPr>
              <a:spLocks/>
            </p:cNvSpPr>
            <p:nvPr userDrawn="1"/>
          </p:nvSpPr>
          <p:spPr bwMode="auto">
            <a:xfrm>
              <a:off x="22447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3" name="Freeform 1437"/>
            <p:cNvSpPr>
              <a:spLocks/>
            </p:cNvSpPr>
            <p:nvPr userDrawn="1"/>
          </p:nvSpPr>
          <p:spPr bwMode="auto">
            <a:xfrm>
              <a:off x="238601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4" name="Freeform 1438"/>
            <p:cNvSpPr>
              <a:spLocks/>
            </p:cNvSpPr>
            <p:nvPr userDrawn="1"/>
          </p:nvSpPr>
          <p:spPr bwMode="auto">
            <a:xfrm>
              <a:off x="2530475" y="64849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5" name="Freeform 1439"/>
            <p:cNvSpPr>
              <a:spLocks/>
            </p:cNvSpPr>
            <p:nvPr userDrawn="1"/>
          </p:nvSpPr>
          <p:spPr bwMode="auto">
            <a:xfrm>
              <a:off x="26701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6" name="Freeform 1440"/>
            <p:cNvSpPr>
              <a:spLocks/>
            </p:cNvSpPr>
            <p:nvPr userDrawn="1"/>
          </p:nvSpPr>
          <p:spPr bwMode="auto">
            <a:xfrm>
              <a:off x="28114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7" name="Freeform 1441"/>
            <p:cNvSpPr>
              <a:spLocks/>
            </p:cNvSpPr>
            <p:nvPr userDrawn="1"/>
          </p:nvSpPr>
          <p:spPr bwMode="auto">
            <a:xfrm>
              <a:off x="29527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8" name="Freeform 1442"/>
            <p:cNvSpPr>
              <a:spLocks/>
            </p:cNvSpPr>
            <p:nvPr userDrawn="1"/>
          </p:nvSpPr>
          <p:spPr bwMode="auto">
            <a:xfrm>
              <a:off x="30956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9" name="Freeform 1443"/>
            <p:cNvSpPr>
              <a:spLocks/>
            </p:cNvSpPr>
            <p:nvPr userDrawn="1"/>
          </p:nvSpPr>
          <p:spPr bwMode="auto">
            <a:xfrm>
              <a:off x="82708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0" name="Freeform 1444"/>
            <p:cNvSpPr>
              <a:spLocks/>
            </p:cNvSpPr>
            <p:nvPr userDrawn="1"/>
          </p:nvSpPr>
          <p:spPr bwMode="auto">
            <a:xfrm>
              <a:off x="971550" y="6292851"/>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1" name="Freeform 1445"/>
            <p:cNvSpPr>
              <a:spLocks/>
            </p:cNvSpPr>
            <p:nvPr userDrawn="1"/>
          </p:nvSpPr>
          <p:spPr bwMode="auto">
            <a:xfrm>
              <a:off x="111283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2" name="Freeform 1446"/>
            <p:cNvSpPr>
              <a:spLocks/>
            </p:cNvSpPr>
            <p:nvPr userDrawn="1"/>
          </p:nvSpPr>
          <p:spPr bwMode="auto">
            <a:xfrm>
              <a:off x="167798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3" name="Freeform 1447"/>
            <p:cNvSpPr>
              <a:spLocks/>
            </p:cNvSpPr>
            <p:nvPr userDrawn="1"/>
          </p:nvSpPr>
          <p:spPr bwMode="auto">
            <a:xfrm>
              <a:off x="181927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4" name="Freeform 1448"/>
            <p:cNvSpPr>
              <a:spLocks/>
            </p:cNvSpPr>
            <p:nvPr userDrawn="1"/>
          </p:nvSpPr>
          <p:spPr bwMode="auto">
            <a:xfrm>
              <a:off x="1960562"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5" name="Freeform 1449"/>
            <p:cNvSpPr>
              <a:spLocks/>
            </p:cNvSpPr>
            <p:nvPr userDrawn="1"/>
          </p:nvSpPr>
          <p:spPr bwMode="auto">
            <a:xfrm>
              <a:off x="2105025"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6" name="Freeform 1450"/>
            <p:cNvSpPr>
              <a:spLocks/>
            </p:cNvSpPr>
            <p:nvPr userDrawn="1"/>
          </p:nvSpPr>
          <p:spPr bwMode="auto">
            <a:xfrm>
              <a:off x="22447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7" name="Freeform 1451"/>
            <p:cNvSpPr>
              <a:spLocks/>
            </p:cNvSpPr>
            <p:nvPr userDrawn="1"/>
          </p:nvSpPr>
          <p:spPr bwMode="auto">
            <a:xfrm>
              <a:off x="2386012"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8" name="Freeform 1452"/>
            <p:cNvSpPr>
              <a:spLocks/>
            </p:cNvSpPr>
            <p:nvPr userDrawn="1"/>
          </p:nvSpPr>
          <p:spPr bwMode="auto">
            <a:xfrm>
              <a:off x="2530475" y="6292851"/>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9" name="Freeform 1453"/>
            <p:cNvSpPr>
              <a:spLocks/>
            </p:cNvSpPr>
            <p:nvPr userDrawn="1"/>
          </p:nvSpPr>
          <p:spPr bwMode="auto">
            <a:xfrm>
              <a:off x="267017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0" name="Freeform 1454"/>
            <p:cNvSpPr>
              <a:spLocks/>
            </p:cNvSpPr>
            <p:nvPr userDrawn="1"/>
          </p:nvSpPr>
          <p:spPr bwMode="auto">
            <a:xfrm>
              <a:off x="281146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1" name="Freeform 1455"/>
            <p:cNvSpPr>
              <a:spLocks/>
            </p:cNvSpPr>
            <p:nvPr userDrawn="1"/>
          </p:nvSpPr>
          <p:spPr bwMode="auto">
            <a:xfrm>
              <a:off x="295275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2" name="Freeform 1456"/>
            <p:cNvSpPr>
              <a:spLocks/>
            </p:cNvSpPr>
            <p:nvPr userDrawn="1"/>
          </p:nvSpPr>
          <p:spPr bwMode="auto">
            <a:xfrm>
              <a:off x="30956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3" name="Freeform 1457"/>
            <p:cNvSpPr>
              <a:spLocks/>
            </p:cNvSpPr>
            <p:nvPr userDrawn="1"/>
          </p:nvSpPr>
          <p:spPr bwMode="auto">
            <a:xfrm>
              <a:off x="82708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4" name="Freeform 1458"/>
            <p:cNvSpPr>
              <a:spLocks/>
            </p:cNvSpPr>
            <p:nvPr userDrawn="1"/>
          </p:nvSpPr>
          <p:spPr bwMode="auto">
            <a:xfrm>
              <a:off x="971550" y="6103938"/>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5" name="Freeform 1459"/>
            <p:cNvSpPr>
              <a:spLocks/>
            </p:cNvSpPr>
            <p:nvPr userDrawn="1"/>
          </p:nvSpPr>
          <p:spPr bwMode="auto">
            <a:xfrm>
              <a:off x="1112837"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6" name="Freeform 1460"/>
            <p:cNvSpPr>
              <a:spLocks/>
            </p:cNvSpPr>
            <p:nvPr userDrawn="1"/>
          </p:nvSpPr>
          <p:spPr bwMode="auto">
            <a:xfrm>
              <a:off x="125253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7" name="Freeform 1461"/>
            <p:cNvSpPr>
              <a:spLocks/>
            </p:cNvSpPr>
            <p:nvPr userDrawn="1"/>
          </p:nvSpPr>
          <p:spPr bwMode="auto">
            <a:xfrm>
              <a:off x="827087"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8" name="Freeform 1462"/>
            <p:cNvSpPr>
              <a:spLocks/>
            </p:cNvSpPr>
            <p:nvPr userDrawn="1"/>
          </p:nvSpPr>
          <p:spPr bwMode="auto">
            <a:xfrm>
              <a:off x="971550" y="5915026"/>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9" name="Freeform 1463"/>
            <p:cNvSpPr>
              <a:spLocks/>
            </p:cNvSpPr>
            <p:nvPr userDrawn="1"/>
          </p:nvSpPr>
          <p:spPr bwMode="auto">
            <a:xfrm>
              <a:off x="1112837"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0" name="Freeform 1464"/>
            <p:cNvSpPr>
              <a:spLocks/>
            </p:cNvSpPr>
            <p:nvPr userDrawn="1"/>
          </p:nvSpPr>
          <p:spPr bwMode="auto">
            <a:xfrm>
              <a:off x="1252537"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1" name="Freeform 1465"/>
            <p:cNvSpPr>
              <a:spLocks/>
            </p:cNvSpPr>
            <p:nvPr userDrawn="1"/>
          </p:nvSpPr>
          <p:spPr bwMode="auto">
            <a:xfrm>
              <a:off x="1393825"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2" name="Freeform 1466"/>
            <p:cNvSpPr>
              <a:spLocks/>
            </p:cNvSpPr>
            <p:nvPr userDrawn="1"/>
          </p:nvSpPr>
          <p:spPr bwMode="auto">
            <a:xfrm>
              <a:off x="971550" y="572293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3" name="Freeform 1467"/>
            <p:cNvSpPr>
              <a:spLocks/>
            </p:cNvSpPr>
            <p:nvPr userDrawn="1"/>
          </p:nvSpPr>
          <p:spPr bwMode="auto">
            <a:xfrm>
              <a:off x="13938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4" name="Freeform 1468"/>
            <p:cNvSpPr>
              <a:spLocks/>
            </p:cNvSpPr>
            <p:nvPr userDrawn="1"/>
          </p:nvSpPr>
          <p:spPr bwMode="auto">
            <a:xfrm>
              <a:off x="82708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5" name="Freeform 1469"/>
            <p:cNvSpPr>
              <a:spLocks/>
            </p:cNvSpPr>
            <p:nvPr userDrawn="1"/>
          </p:nvSpPr>
          <p:spPr bwMode="auto">
            <a:xfrm>
              <a:off x="1112837"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6" name="Freeform 1470"/>
            <p:cNvSpPr>
              <a:spLocks/>
            </p:cNvSpPr>
            <p:nvPr userDrawn="1"/>
          </p:nvSpPr>
          <p:spPr bwMode="auto">
            <a:xfrm>
              <a:off x="1252537"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7" name="Freeform 1471"/>
            <p:cNvSpPr>
              <a:spLocks/>
            </p:cNvSpPr>
            <p:nvPr userDrawn="1"/>
          </p:nvSpPr>
          <p:spPr bwMode="auto">
            <a:xfrm>
              <a:off x="971550" y="4965701"/>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8" name="Freeform 1472"/>
            <p:cNvSpPr>
              <a:spLocks/>
            </p:cNvSpPr>
            <p:nvPr userDrawn="1"/>
          </p:nvSpPr>
          <p:spPr bwMode="auto">
            <a:xfrm>
              <a:off x="1112837"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9" name="Freeform 1473"/>
            <p:cNvSpPr>
              <a:spLocks/>
            </p:cNvSpPr>
            <p:nvPr userDrawn="1"/>
          </p:nvSpPr>
          <p:spPr bwMode="auto">
            <a:xfrm>
              <a:off x="1252537"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0" name="Freeform 1474"/>
            <p:cNvSpPr>
              <a:spLocks/>
            </p:cNvSpPr>
            <p:nvPr userDrawn="1"/>
          </p:nvSpPr>
          <p:spPr bwMode="auto">
            <a:xfrm>
              <a:off x="1393825"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1" name="Freeform 1475"/>
            <p:cNvSpPr>
              <a:spLocks/>
            </p:cNvSpPr>
            <p:nvPr userDrawn="1"/>
          </p:nvSpPr>
          <p:spPr bwMode="auto">
            <a:xfrm>
              <a:off x="82708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2" name="Freeform 1476"/>
            <p:cNvSpPr>
              <a:spLocks/>
            </p:cNvSpPr>
            <p:nvPr userDrawn="1"/>
          </p:nvSpPr>
          <p:spPr bwMode="auto">
            <a:xfrm>
              <a:off x="971550" y="4776788"/>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3" name="Freeform 1477"/>
            <p:cNvSpPr>
              <a:spLocks/>
            </p:cNvSpPr>
            <p:nvPr userDrawn="1"/>
          </p:nvSpPr>
          <p:spPr bwMode="auto">
            <a:xfrm>
              <a:off x="1112837"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4" name="Freeform 1478"/>
            <p:cNvSpPr>
              <a:spLocks/>
            </p:cNvSpPr>
            <p:nvPr userDrawn="1"/>
          </p:nvSpPr>
          <p:spPr bwMode="auto">
            <a:xfrm>
              <a:off x="125253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5" name="Freeform 1479"/>
            <p:cNvSpPr>
              <a:spLocks/>
            </p:cNvSpPr>
            <p:nvPr userDrawn="1"/>
          </p:nvSpPr>
          <p:spPr bwMode="auto">
            <a:xfrm>
              <a:off x="139382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6" name="Freeform 1480"/>
            <p:cNvSpPr>
              <a:spLocks/>
            </p:cNvSpPr>
            <p:nvPr userDrawn="1"/>
          </p:nvSpPr>
          <p:spPr bwMode="auto">
            <a:xfrm>
              <a:off x="827087"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7" name="Freeform 1481"/>
            <p:cNvSpPr>
              <a:spLocks/>
            </p:cNvSpPr>
            <p:nvPr userDrawn="1"/>
          </p:nvSpPr>
          <p:spPr bwMode="auto">
            <a:xfrm>
              <a:off x="971550" y="4584701"/>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8" name="Freeform 1482"/>
            <p:cNvSpPr>
              <a:spLocks/>
            </p:cNvSpPr>
            <p:nvPr userDrawn="1"/>
          </p:nvSpPr>
          <p:spPr bwMode="auto">
            <a:xfrm>
              <a:off x="1112837"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9" name="Freeform 1483"/>
            <p:cNvSpPr>
              <a:spLocks/>
            </p:cNvSpPr>
            <p:nvPr userDrawn="1"/>
          </p:nvSpPr>
          <p:spPr bwMode="auto">
            <a:xfrm>
              <a:off x="1252537"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0" name="Freeform 1484"/>
            <p:cNvSpPr>
              <a:spLocks/>
            </p:cNvSpPr>
            <p:nvPr userDrawn="1"/>
          </p:nvSpPr>
          <p:spPr bwMode="auto">
            <a:xfrm>
              <a:off x="1393825"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1" name="Freeform 1485"/>
            <p:cNvSpPr>
              <a:spLocks/>
            </p:cNvSpPr>
            <p:nvPr userDrawn="1"/>
          </p:nvSpPr>
          <p:spPr bwMode="auto">
            <a:xfrm>
              <a:off x="82708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2" name="Freeform 1486"/>
            <p:cNvSpPr>
              <a:spLocks/>
            </p:cNvSpPr>
            <p:nvPr userDrawn="1"/>
          </p:nvSpPr>
          <p:spPr bwMode="auto">
            <a:xfrm>
              <a:off x="971550" y="4395788"/>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3" name="Freeform 1487"/>
            <p:cNvSpPr>
              <a:spLocks/>
            </p:cNvSpPr>
            <p:nvPr userDrawn="1"/>
          </p:nvSpPr>
          <p:spPr bwMode="auto">
            <a:xfrm>
              <a:off x="1112837"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4" name="Freeform 1488"/>
            <p:cNvSpPr>
              <a:spLocks/>
            </p:cNvSpPr>
            <p:nvPr userDrawn="1"/>
          </p:nvSpPr>
          <p:spPr bwMode="auto">
            <a:xfrm>
              <a:off x="125253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5" name="Freeform 1489"/>
            <p:cNvSpPr>
              <a:spLocks/>
            </p:cNvSpPr>
            <p:nvPr userDrawn="1"/>
          </p:nvSpPr>
          <p:spPr bwMode="auto">
            <a:xfrm>
              <a:off x="13938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6" name="Freeform 1490"/>
            <p:cNvSpPr>
              <a:spLocks/>
            </p:cNvSpPr>
            <p:nvPr userDrawn="1"/>
          </p:nvSpPr>
          <p:spPr bwMode="auto">
            <a:xfrm>
              <a:off x="827087"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7" name="Freeform 1491"/>
            <p:cNvSpPr>
              <a:spLocks/>
            </p:cNvSpPr>
            <p:nvPr userDrawn="1"/>
          </p:nvSpPr>
          <p:spPr bwMode="auto">
            <a:xfrm>
              <a:off x="971550" y="4206876"/>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8" name="Freeform 1492"/>
            <p:cNvSpPr>
              <a:spLocks/>
            </p:cNvSpPr>
            <p:nvPr userDrawn="1"/>
          </p:nvSpPr>
          <p:spPr bwMode="auto">
            <a:xfrm>
              <a:off x="1112837"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9" name="Freeform 1493"/>
            <p:cNvSpPr>
              <a:spLocks/>
            </p:cNvSpPr>
            <p:nvPr userDrawn="1"/>
          </p:nvSpPr>
          <p:spPr bwMode="auto">
            <a:xfrm>
              <a:off x="1252537"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0" name="Freeform 1494"/>
            <p:cNvSpPr>
              <a:spLocks/>
            </p:cNvSpPr>
            <p:nvPr userDrawn="1"/>
          </p:nvSpPr>
          <p:spPr bwMode="auto">
            <a:xfrm>
              <a:off x="1393825"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1" name="Freeform 1495"/>
            <p:cNvSpPr>
              <a:spLocks/>
            </p:cNvSpPr>
            <p:nvPr userDrawn="1"/>
          </p:nvSpPr>
          <p:spPr bwMode="auto">
            <a:xfrm>
              <a:off x="82708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2" name="Freeform 1496"/>
            <p:cNvSpPr>
              <a:spLocks/>
            </p:cNvSpPr>
            <p:nvPr userDrawn="1"/>
          </p:nvSpPr>
          <p:spPr bwMode="auto">
            <a:xfrm>
              <a:off x="971550" y="401478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3" name="Freeform 1497"/>
            <p:cNvSpPr>
              <a:spLocks/>
            </p:cNvSpPr>
            <p:nvPr userDrawn="1"/>
          </p:nvSpPr>
          <p:spPr bwMode="auto">
            <a:xfrm>
              <a:off x="1112837"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4" name="Freeform 1498"/>
            <p:cNvSpPr>
              <a:spLocks/>
            </p:cNvSpPr>
            <p:nvPr userDrawn="1"/>
          </p:nvSpPr>
          <p:spPr bwMode="auto">
            <a:xfrm>
              <a:off x="125253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5" name="Freeform 1499"/>
            <p:cNvSpPr>
              <a:spLocks/>
            </p:cNvSpPr>
            <p:nvPr userDrawn="1"/>
          </p:nvSpPr>
          <p:spPr bwMode="auto">
            <a:xfrm>
              <a:off x="1393825"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6" name="Freeform 1500"/>
            <p:cNvSpPr>
              <a:spLocks/>
            </p:cNvSpPr>
            <p:nvPr userDrawn="1"/>
          </p:nvSpPr>
          <p:spPr bwMode="auto">
            <a:xfrm>
              <a:off x="82708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7" name="Freeform 1501"/>
            <p:cNvSpPr>
              <a:spLocks/>
            </p:cNvSpPr>
            <p:nvPr userDrawn="1"/>
          </p:nvSpPr>
          <p:spPr bwMode="auto">
            <a:xfrm>
              <a:off x="1112837"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8" name="Freeform 1502"/>
            <p:cNvSpPr>
              <a:spLocks/>
            </p:cNvSpPr>
            <p:nvPr userDrawn="1"/>
          </p:nvSpPr>
          <p:spPr bwMode="auto">
            <a:xfrm>
              <a:off x="125253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9" name="Freeform 1503"/>
            <p:cNvSpPr>
              <a:spLocks/>
            </p:cNvSpPr>
            <p:nvPr userDrawn="1"/>
          </p:nvSpPr>
          <p:spPr bwMode="auto">
            <a:xfrm>
              <a:off x="827087"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0" name="Freeform 1504"/>
            <p:cNvSpPr>
              <a:spLocks/>
            </p:cNvSpPr>
            <p:nvPr userDrawn="1"/>
          </p:nvSpPr>
          <p:spPr bwMode="auto">
            <a:xfrm>
              <a:off x="971550" y="5534026"/>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1" name="Freeform 1505"/>
            <p:cNvSpPr>
              <a:spLocks/>
            </p:cNvSpPr>
            <p:nvPr userDrawn="1"/>
          </p:nvSpPr>
          <p:spPr bwMode="auto">
            <a:xfrm>
              <a:off x="1393825"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2" name="Freeform 1506"/>
            <p:cNvSpPr>
              <a:spLocks/>
            </p:cNvSpPr>
            <p:nvPr userDrawn="1"/>
          </p:nvSpPr>
          <p:spPr bwMode="auto">
            <a:xfrm>
              <a:off x="1112837"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3" name="Freeform 1507"/>
            <p:cNvSpPr>
              <a:spLocks/>
            </p:cNvSpPr>
            <p:nvPr userDrawn="1"/>
          </p:nvSpPr>
          <p:spPr bwMode="auto">
            <a:xfrm>
              <a:off x="125253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4" name="Freeform 1508"/>
            <p:cNvSpPr>
              <a:spLocks/>
            </p:cNvSpPr>
            <p:nvPr userDrawn="1"/>
          </p:nvSpPr>
          <p:spPr bwMode="auto">
            <a:xfrm>
              <a:off x="827087"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5" name="Freeform 1509"/>
            <p:cNvSpPr>
              <a:spLocks/>
            </p:cNvSpPr>
            <p:nvPr userDrawn="1"/>
          </p:nvSpPr>
          <p:spPr bwMode="auto">
            <a:xfrm>
              <a:off x="971550" y="5153026"/>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6" name="Freeform 1510"/>
            <p:cNvSpPr>
              <a:spLocks/>
            </p:cNvSpPr>
            <p:nvPr userDrawn="1"/>
          </p:nvSpPr>
          <p:spPr bwMode="auto">
            <a:xfrm>
              <a:off x="1393825"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7" name="Freeform 1511"/>
            <p:cNvSpPr>
              <a:spLocks/>
            </p:cNvSpPr>
            <p:nvPr userDrawn="1"/>
          </p:nvSpPr>
          <p:spPr bwMode="auto">
            <a:xfrm>
              <a:off x="827087"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8" name="Freeform 1512"/>
            <p:cNvSpPr>
              <a:spLocks/>
            </p:cNvSpPr>
            <p:nvPr userDrawn="1"/>
          </p:nvSpPr>
          <p:spPr bwMode="auto">
            <a:xfrm>
              <a:off x="1112837"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9" name="Freeform 1513"/>
            <p:cNvSpPr>
              <a:spLocks/>
            </p:cNvSpPr>
            <p:nvPr userDrawn="1"/>
          </p:nvSpPr>
          <p:spPr bwMode="auto">
            <a:xfrm>
              <a:off x="1252537"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0" name="Freeform 1514"/>
            <p:cNvSpPr>
              <a:spLocks/>
            </p:cNvSpPr>
            <p:nvPr userDrawn="1"/>
          </p:nvSpPr>
          <p:spPr bwMode="auto">
            <a:xfrm>
              <a:off x="971550" y="534511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1" name="Freeform 1515"/>
            <p:cNvSpPr>
              <a:spLocks/>
            </p:cNvSpPr>
            <p:nvPr userDrawn="1"/>
          </p:nvSpPr>
          <p:spPr bwMode="auto">
            <a:xfrm>
              <a:off x="13938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2" name="Freeform 1516"/>
            <p:cNvSpPr>
              <a:spLocks/>
            </p:cNvSpPr>
            <p:nvPr userDrawn="1"/>
          </p:nvSpPr>
          <p:spPr bwMode="auto">
            <a:xfrm>
              <a:off x="12525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3" name="Freeform 1517"/>
            <p:cNvSpPr>
              <a:spLocks/>
            </p:cNvSpPr>
            <p:nvPr userDrawn="1"/>
          </p:nvSpPr>
          <p:spPr bwMode="auto">
            <a:xfrm>
              <a:off x="13938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4" name="Freeform 1518"/>
            <p:cNvSpPr>
              <a:spLocks/>
            </p:cNvSpPr>
            <p:nvPr userDrawn="1"/>
          </p:nvSpPr>
          <p:spPr bwMode="auto">
            <a:xfrm>
              <a:off x="11128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5" name="Freeform 1519"/>
            <p:cNvSpPr>
              <a:spLocks/>
            </p:cNvSpPr>
            <p:nvPr userDrawn="1"/>
          </p:nvSpPr>
          <p:spPr bwMode="auto">
            <a:xfrm>
              <a:off x="125253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6" name="Freeform 1520"/>
            <p:cNvSpPr>
              <a:spLocks/>
            </p:cNvSpPr>
            <p:nvPr userDrawn="1"/>
          </p:nvSpPr>
          <p:spPr bwMode="auto">
            <a:xfrm>
              <a:off x="13938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7" name="Freeform 1521"/>
            <p:cNvSpPr>
              <a:spLocks/>
            </p:cNvSpPr>
            <p:nvPr userDrawn="1"/>
          </p:nvSpPr>
          <p:spPr bwMode="auto">
            <a:xfrm>
              <a:off x="4087812" y="2305050"/>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8" name="Freeform 1522"/>
            <p:cNvSpPr>
              <a:spLocks/>
            </p:cNvSpPr>
            <p:nvPr userDrawn="1"/>
          </p:nvSpPr>
          <p:spPr bwMode="auto">
            <a:xfrm>
              <a:off x="3944937"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9" name="Freeform 1523"/>
            <p:cNvSpPr>
              <a:spLocks/>
            </p:cNvSpPr>
            <p:nvPr userDrawn="1"/>
          </p:nvSpPr>
          <p:spPr bwMode="auto">
            <a:xfrm>
              <a:off x="4087812" y="2117725"/>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0" name="Freeform 1524"/>
            <p:cNvSpPr>
              <a:spLocks/>
            </p:cNvSpPr>
            <p:nvPr userDrawn="1"/>
          </p:nvSpPr>
          <p:spPr bwMode="auto">
            <a:xfrm>
              <a:off x="380365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1" name="Freeform 1525"/>
            <p:cNvSpPr>
              <a:spLocks/>
            </p:cNvSpPr>
            <p:nvPr userDrawn="1"/>
          </p:nvSpPr>
          <p:spPr bwMode="auto">
            <a:xfrm>
              <a:off x="3944937"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2" name="Freeform 1526"/>
            <p:cNvSpPr>
              <a:spLocks/>
            </p:cNvSpPr>
            <p:nvPr userDrawn="1"/>
          </p:nvSpPr>
          <p:spPr bwMode="auto">
            <a:xfrm>
              <a:off x="4087812" y="1928813"/>
              <a:ext cx="106363"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3" name="Freeform 1527"/>
            <p:cNvSpPr>
              <a:spLocks/>
            </p:cNvSpPr>
            <p:nvPr userDrawn="1"/>
          </p:nvSpPr>
          <p:spPr bwMode="auto">
            <a:xfrm>
              <a:off x="337820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4" name="Freeform 1528"/>
            <p:cNvSpPr>
              <a:spLocks/>
            </p:cNvSpPr>
            <p:nvPr userDrawn="1"/>
          </p:nvSpPr>
          <p:spPr bwMode="auto">
            <a:xfrm>
              <a:off x="3522662" y="1736725"/>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5" name="Freeform 1529"/>
            <p:cNvSpPr>
              <a:spLocks/>
            </p:cNvSpPr>
            <p:nvPr userDrawn="1"/>
          </p:nvSpPr>
          <p:spPr bwMode="auto">
            <a:xfrm>
              <a:off x="3662362"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6" name="Freeform 1530"/>
            <p:cNvSpPr>
              <a:spLocks/>
            </p:cNvSpPr>
            <p:nvPr userDrawn="1"/>
          </p:nvSpPr>
          <p:spPr bwMode="auto">
            <a:xfrm>
              <a:off x="380365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7" name="Freeform 1531"/>
            <p:cNvSpPr>
              <a:spLocks/>
            </p:cNvSpPr>
            <p:nvPr userDrawn="1"/>
          </p:nvSpPr>
          <p:spPr bwMode="auto">
            <a:xfrm>
              <a:off x="3944937"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8" name="Freeform 1532"/>
            <p:cNvSpPr>
              <a:spLocks/>
            </p:cNvSpPr>
            <p:nvPr userDrawn="1"/>
          </p:nvSpPr>
          <p:spPr bwMode="auto">
            <a:xfrm>
              <a:off x="4087812" y="1736725"/>
              <a:ext cx="106363"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9" name="Freeform 1533"/>
            <p:cNvSpPr>
              <a:spLocks/>
            </p:cNvSpPr>
            <p:nvPr userDrawn="1"/>
          </p:nvSpPr>
          <p:spPr bwMode="auto">
            <a:xfrm>
              <a:off x="3236912"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0" name="Freeform 1534"/>
            <p:cNvSpPr>
              <a:spLocks/>
            </p:cNvSpPr>
            <p:nvPr userDrawn="1"/>
          </p:nvSpPr>
          <p:spPr bwMode="auto">
            <a:xfrm>
              <a:off x="337820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1" name="Freeform 1535"/>
            <p:cNvSpPr>
              <a:spLocks/>
            </p:cNvSpPr>
            <p:nvPr userDrawn="1"/>
          </p:nvSpPr>
          <p:spPr bwMode="auto">
            <a:xfrm>
              <a:off x="3522662" y="1547813"/>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2" name="Freeform 1536"/>
            <p:cNvSpPr>
              <a:spLocks/>
            </p:cNvSpPr>
            <p:nvPr userDrawn="1"/>
          </p:nvSpPr>
          <p:spPr bwMode="auto">
            <a:xfrm>
              <a:off x="3662362"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3" name="Freeform 1537"/>
            <p:cNvSpPr>
              <a:spLocks/>
            </p:cNvSpPr>
            <p:nvPr userDrawn="1"/>
          </p:nvSpPr>
          <p:spPr bwMode="auto">
            <a:xfrm>
              <a:off x="380365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4" name="Freeform 1538"/>
            <p:cNvSpPr>
              <a:spLocks/>
            </p:cNvSpPr>
            <p:nvPr userDrawn="1"/>
          </p:nvSpPr>
          <p:spPr bwMode="auto">
            <a:xfrm>
              <a:off x="3944937"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5" name="Freeform 1539"/>
            <p:cNvSpPr>
              <a:spLocks/>
            </p:cNvSpPr>
            <p:nvPr userDrawn="1"/>
          </p:nvSpPr>
          <p:spPr bwMode="auto">
            <a:xfrm>
              <a:off x="4087812" y="1547813"/>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6" name="Freeform 1540"/>
            <p:cNvSpPr>
              <a:spLocks/>
            </p:cNvSpPr>
            <p:nvPr userDrawn="1"/>
          </p:nvSpPr>
          <p:spPr bwMode="auto">
            <a:xfrm>
              <a:off x="3236912"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7" name="Freeform 1541"/>
            <p:cNvSpPr>
              <a:spLocks/>
            </p:cNvSpPr>
            <p:nvPr userDrawn="1"/>
          </p:nvSpPr>
          <p:spPr bwMode="auto">
            <a:xfrm>
              <a:off x="337820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8" name="Freeform 1542"/>
            <p:cNvSpPr>
              <a:spLocks/>
            </p:cNvSpPr>
            <p:nvPr userDrawn="1"/>
          </p:nvSpPr>
          <p:spPr bwMode="auto">
            <a:xfrm>
              <a:off x="3522662" y="135890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9" name="Freeform 1543"/>
            <p:cNvSpPr>
              <a:spLocks/>
            </p:cNvSpPr>
            <p:nvPr userDrawn="1"/>
          </p:nvSpPr>
          <p:spPr bwMode="auto">
            <a:xfrm>
              <a:off x="3662362"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0" name="Freeform 1544"/>
            <p:cNvSpPr>
              <a:spLocks/>
            </p:cNvSpPr>
            <p:nvPr userDrawn="1"/>
          </p:nvSpPr>
          <p:spPr bwMode="auto">
            <a:xfrm>
              <a:off x="380365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1" name="Freeform 1545"/>
            <p:cNvSpPr>
              <a:spLocks/>
            </p:cNvSpPr>
            <p:nvPr userDrawn="1"/>
          </p:nvSpPr>
          <p:spPr bwMode="auto">
            <a:xfrm>
              <a:off x="3944937"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2" name="Freeform 1546"/>
            <p:cNvSpPr>
              <a:spLocks/>
            </p:cNvSpPr>
            <p:nvPr userDrawn="1"/>
          </p:nvSpPr>
          <p:spPr bwMode="auto">
            <a:xfrm>
              <a:off x="4087812" y="1358900"/>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3" name="Freeform 1547"/>
            <p:cNvSpPr>
              <a:spLocks/>
            </p:cNvSpPr>
            <p:nvPr userDrawn="1"/>
          </p:nvSpPr>
          <p:spPr bwMode="auto">
            <a:xfrm>
              <a:off x="3236912"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4" name="Freeform 1548"/>
            <p:cNvSpPr>
              <a:spLocks/>
            </p:cNvSpPr>
            <p:nvPr userDrawn="1"/>
          </p:nvSpPr>
          <p:spPr bwMode="auto">
            <a:xfrm>
              <a:off x="13938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5" name="Freeform 1549"/>
            <p:cNvSpPr>
              <a:spLocks/>
            </p:cNvSpPr>
            <p:nvPr userDrawn="1"/>
          </p:nvSpPr>
          <p:spPr bwMode="auto">
            <a:xfrm>
              <a:off x="82708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6" name="Freeform 1550"/>
            <p:cNvSpPr>
              <a:spLocks/>
            </p:cNvSpPr>
            <p:nvPr userDrawn="1"/>
          </p:nvSpPr>
          <p:spPr bwMode="auto">
            <a:xfrm>
              <a:off x="971550" y="382587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7" name="Freeform 1551"/>
            <p:cNvSpPr>
              <a:spLocks/>
            </p:cNvSpPr>
            <p:nvPr userDrawn="1"/>
          </p:nvSpPr>
          <p:spPr bwMode="auto">
            <a:xfrm>
              <a:off x="82708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8" name="Freeform 1552"/>
            <p:cNvSpPr>
              <a:spLocks/>
            </p:cNvSpPr>
            <p:nvPr userDrawn="1"/>
          </p:nvSpPr>
          <p:spPr bwMode="auto">
            <a:xfrm>
              <a:off x="971550" y="363696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9" name="Freeform 1553"/>
            <p:cNvSpPr>
              <a:spLocks/>
            </p:cNvSpPr>
            <p:nvPr userDrawn="1"/>
          </p:nvSpPr>
          <p:spPr bwMode="auto">
            <a:xfrm>
              <a:off x="82708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0" name="Freeform 1554"/>
            <p:cNvSpPr>
              <a:spLocks/>
            </p:cNvSpPr>
            <p:nvPr userDrawn="1"/>
          </p:nvSpPr>
          <p:spPr bwMode="auto">
            <a:xfrm>
              <a:off x="971550" y="344487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1" name="Freeform 1555"/>
            <p:cNvSpPr>
              <a:spLocks/>
            </p:cNvSpPr>
            <p:nvPr userDrawn="1"/>
          </p:nvSpPr>
          <p:spPr bwMode="auto">
            <a:xfrm>
              <a:off x="111283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2" name="Freeform 1556"/>
            <p:cNvSpPr>
              <a:spLocks/>
            </p:cNvSpPr>
            <p:nvPr userDrawn="1"/>
          </p:nvSpPr>
          <p:spPr bwMode="auto">
            <a:xfrm>
              <a:off x="82708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3" name="Freeform 1557"/>
            <p:cNvSpPr>
              <a:spLocks/>
            </p:cNvSpPr>
            <p:nvPr userDrawn="1"/>
          </p:nvSpPr>
          <p:spPr bwMode="auto">
            <a:xfrm>
              <a:off x="971550" y="3255963"/>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4" name="Freeform 1558"/>
            <p:cNvSpPr>
              <a:spLocks/>
            </p:cNvSpPr>
            <p:nvPr userDrawn="1"/>
          </p:nvSpPr>
          <p:spPr bwMode="auto">
            <a:xfrm>
              <a:off x="1112837"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5" name="Freeform 1559"/>
            <p:cNvSpPr>
              <a:spLocks/>
            </p:cNvSpPr>
            <p:nvPr userDrawn="1"/>
          </p:nvSpPr>
          <p:spPr bwMode="auto">
            <a:xfrm>
              <a:off x="125253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6" name="Freeform 1560"/>
            <p:cNvSpPr>
              <a:spLocks/>
            </p:cNvSpPr>
            <p:nvPr userDrawn="1"/>
          </p:nvSpPr>
          <p:spPr bwMode="auto">
            <a:xfrm>
              <a:off x="971550" y="306705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7" name="Freeform 1561"/>
            <p:cNvSpPr>
              <a:spLocks/>
            </p:cNvSpPr>
            <p:nvPr userDrawn="1"/>
          </p:nvSpPr>
          <p:spPr bwMode="auto">
            <a:xfrm>
              <a:off x="13938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8" name="Freeform 1562"/>
            <p:cNvSpPr>
              <a:spLocks/>
            </p:cNvSpPr>
            <p:nvPr userDrawn="1"/>
          </p:nvSpPr>
          <p:spPr bwMode="auto">
            <a:xfrm>
              <a:off x="1538287"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9" name="Freeform 1563"/>
            <p:cNvSpPr>
              <a:spLocks/>
            </p:cNvSpPr>
            <p:nvPr userDrawn="1"/>
          </p:nvSpPr>
          <p:spPr bwMode="auto">
            <a:xfrm>
              <a:off x="82708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0" name="Freeform 1564"/>
            <p:cNvSpPr>
              <a:spLocks/>
            </p:cNvSpPr>
            <p:nvPr userDrawn="1"/>
          </p:nvSpPr>
          <p:spPr bwMode="auto">
            <a:xfrm>
              <a:off x="167798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1" name="Freeform 1565"/>
            <p:cNvSpPr>
              <a:spLocks/>
            </p:cNvSpPr>
            <p:nvPr userDrawn="1"/>
          </p:nvSpPr>
          <p:spPr bwMode="auto">
            <a:xfrm>
              <a:off x="1112837"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2" name="Freeform 1566"/>
            <p:cNvSpPr>
              <a:spLocks/>
            </p:cNvSpPr>
            <p:nvPr userDrawn="1"/>
          </p:nvSpPr>
          <p:spPr bwMode="auto">
            <a:xfrm>
              <a:off x="1252537"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3" name="Freeform 1567"/>
            <p:cNvSpPr>
              <a:spLocks/>
            </p:cNvSpPr>
            <p:nvPr userDrawn="1"/>
          </p:nvSpPr>
          <p:spPr bwMode="auto">
            <a:xfrm>
              <a:off x="181927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4" name="Freeform 1568"/>
            <p:cNvSpPr>
              <a:spLocks/>
            </p:cNvSpPr>
            <p:nvPr userDrawn="1"/>
          </p:nvSpPr>
          <p:spPr bwMode="auto">
            <a:xfrm>
              <a:off x="971550" y="230505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5" name="Freeform 1570"/>
            <p:cNvSpPr>
              <a:spLocks/>
            </p:cNvSpPr>
            <p:nvPr userDrawn="1"/>
          </p:nvSpPr>
          <p:spPr bwMode="auto">
            <a:xfrm>
              <a:off x="111283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6" name="Freeform 1571"/>
            <p:cNvSpPr>
              <a:spLocks/>
            </p:cNvSpPr>
            <p:nvPr userDrawn="1"/>
          </p:nvSpPr>
          <p:spPr bwMode="auto">
            <a:xfrm>
              <a:off x="125253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7" name="Freeform 1572"/>
            <p:cNvSpPr>
              <a:spLocks/>
            </p:cNvSpPr>
            <p:nvPr userDrawn="1"/>
          </p:nvSpPr>
          <p:spPr bwMode="auto">
            <a:xfrm>
              <a:off x="13938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8" name="Freeform 1573"/>
            <p:cNvSpPr>
              <a:spLocks/>
            </p:cNvSpPr>
            <p:nvPr userDrawn="1"/>
          </p:nvSpPr>
          <p:spPr bwMode="auto">
            <a:xfrm>
              <a:off x="1960563"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9" name="Freeform 1574"/>
            <p:cNvSpPr>
              <a:spLocks/>
            </p:cNvSpPr>
            <p:nvPr userDrawn="1"/>
          </p:nvSpPr>
          <p:spPr bwMode="auto">
            <a:xfrm>
              <a:off x="82708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0" name="Freeform 1575"/>
            <p:cNvSpPr>
              <a:spLocks/>
            </p:cNvSpPr>
            <p:nvPr userDrawn="1"/>
          </p:nvSpPr>
          <p:spPr bwMode="auto">
            <a:xfrm>
              <a:off x="971550" y="2117725"/>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1" name="Freeform 1576"/>
            <p:cNvSpPr>
              <a:spLocks/>
            </p:cNvSpPr>
            <p:nvPr userDrawn="1"/>
          </p:nvSpPr>
          <p:spPr bwMode="auto">
            <a:xfrm>
              <a:off x="111283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2" name="Freeform 1577"/>
            <p:cNvSpPr>
              <a:spLocks/>
            </p:cNvSpPr>
            <p:nvPr userDrawn="1"/>
          </p:nvSpPr>
          <p:spPr bwMode="auto">
            <a:xfrm>
              <a:off x="125253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3" name="Freeform 1578"/>
            <p:cNvSpPr>
              <a:spLocks/>
            </p:cNvSpPr>
            <p:nvPr userDrawn="1"/>
          </p:nvSpPr>
          <p:spPr bwMode="auto">
            <a:xfrm>
              <a:off x="13938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4" name="Freeform 1579"/>
            <p:cNvSpPr>
              <a:spLocks/>
            </p:cNvSpPr>
            <p:nvPr userDrawn="1"/>
          </p:nvSpPr>
          <p:spPr bwMode="auto">
            <a:xfrm>
              <a:off x="153828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5" name="Freeform 1580"/>
            <p:cNvSpPr>
              <a:spLocks/>
            </p:cNvSpPr>
            <p:nvPr userDrawn="1"/>
          </p:nvSpPr>
          <p:spPr bwMode="auto">
            <a:xfrm>
              <a:off x="82708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6" name="Freeform 1581"/>
            <p:cNvSpPr>
              <a:spLocks/>
            </p:cNvSpPr>
            <p:nvPr userDrawn="1"/>
          </p:nvSpPr>
          <p:spPr bwMode="auto">
            <a:xfrm>
              <a:off x="971550" y="1928813"/>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7" name="Freeform 1582"/>
            <p:cNvSpPr>
              <a:spLocks/>
            </p:cNvSpPr>
            <p:nvPr userDrawn="1"/>
          </p:nvSpPr>
          <p:spPr bwMode="auto">
            <a:xfrm>
              <a:off x="111283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8" name="Freeform 1583"/>
            <p:cNvSpPr>
              <a:spLocks/>
            </p:cNvSpPr>
            <p:nvPr userDrawn="1"/>
          </p:nvSpPr>
          <p:spPr bwMode="auto">
            <a:xfrm>
              <a:off x="125253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9" name="Freeform 1584"/>
            <p:cNvSpPr>
              <a:spLocks/>
            </p:cNvSpPr>
            <p:nvPr userDrawn="1"/>
          </p:nvSpPr>
          <p:spPr bwMode="auto">
            <a:xfrm>
              <a:off x="13938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0" name="Freeform 1585"/>
            <p:cNvSpPr>
              <a:spLocks/>
            </p:cNvSpPr>
            <p:nvPr userDrawn="1"/>
          </p:nvSpPr>
          <p:spPr bwMode="auto">
            <a:xfrm>
              <a:off x="153828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1" name="Freeform 1586"/>
            <p:cNvSpPr>
              <a:spLocks/>
            </p:cNvSpPr>
            <p:nvPr userDrawn="1"/>
          </p:nvSpPr>
          <p:spPr bwMode="auto">
            <a:xfrm>
              <a:off x="167798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2" name="Freeform 1587"/>
            <p:cNvSpPr>
              <a:spLocks/>
            </p:cNvSpPr>
            <p:nvPr userDrawn="1"/>
          </p:nvSpPr>
          <p:spPr bwMode="auto">
            <a:xfrm>
              <a:off x="82708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3" name="Freeform 1588"/>
            <p:cNvSpPr>
              <a:spLocks/>
            </p:cNvSpPr>
            <p:nvPr userDrawn="1"/>
          </p:nvSpPr>
          <p:spPr bwMode="auto">
            <a:xfrm>
              <a:off x="971550" y="1736725"/>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4" name="Freeform 1589"/>
            <p:cNvSpPr>
              <a:spLocks/>
            </p:cNvSpPr>
            <p:nvPr userDrawn="1"/>
          </p:nvSpPr>
          <p:spPr bwMode="auto">
            <a:xfrm>
              <a:off x="111283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5" name="Freeform 1590"/>
            <p:cNvSpPr>
              <a:spLocks/>
            </p:cNvSpPr>
            <p:nvPr userDrawn="1"/>
          </p:nvSpPr>
          <p:spPr bwMode="auto">
            <a:xfrm>
              <a:off x="125253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6" name="Freeform 1591"/>
            <p:cNvSpPr>
              <a:spLocks/>
            </p:cNvSpPr>
            <p:nvPr userDrawn="1"/>
          </p:nvSpPr>
          <p:spPr bwMode="auto">
            <a:xfrm>
              <a:off x="139382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7" name="Freeform 1592"/>
            <p:cNvSpPr>
              <a:spLocks/>
            </p:cNvSpPr>
            <p:nvPr userDrawn="1"/>
          </p:nvSpPr>
          <p:spPr bwMode="auto">
            <a:xfrm>
              <a:off x="153828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8" name="Freeform 1593"/>
            <p:cNvSpPr>
              <a:spLocks/>
            </p:cNvSpPr>
            <p:nvPr userDrawn="1"/>
          </p:nvSpPr>
          <p:spPr bwMode="auto">
            <a:xfrm>
              <a:off x="167798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9" name="Freeform 1594"/>
            <p:cNvSpPr>
              <a:spLocks/>
            </p:cNvSpPr>
            <p:nvPr userDrawn="1"/>
          </p:nvSpPr>
          <p:spPr bwMode="auto">
            <a:xfrm>
              <a:off x="181927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0" name="Freeform 1595"/>
            <p:cNvSpPr>
              <a:spLocks/>
            </p:cNvSpPr>
            <p:nvPr userDrawn="1"/>
          </p:nvSpPr>
          <p:spPr bwMode="auto">
            <a:xfrm>
              <a:off x="1960563"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1" name="Freeform 1596"/>
            <p:cNvSpPr>
              <a:spLocks/>
            </p:cNvSpPr>
            <p:nvPr userDrawn="1"/>
          </p:nvSpPr>
          <p:spPr bwMode="auto">
            <a:xfrm>
              <a:off x="2105025"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2" name="Freeform 1597"/>
            <p:cNvSpPr>
              <a:spLocks/>
            </p:cNvSpPr>
            <p:nvPr userDrawn="1"/>
          </p:nvSpPr>
          <p:spPr bwMode="auto">
            <a:xfrm>
              <a:off x="224472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3" name="Freeform 1598"/>
            <p:cNvSpPr>
              <a:spLocks/>
            </p:cNvSpPr>
            <p:nvPr userDrawn="1"/>
          </p:nvSpPr>
          <p:spPr bwMode="auto">
            <a:xfrm>
              <a:off x="2952751"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4" name="Freeform 1599"/>
            <p:cNvSpPr>
              <a:spLocks/>
            </p:cNvSpPr>
            <p:nvPr userDrawn="1"/>
          </p:nvSpPr>
          <p:spPr bwMode="auto">
            <a:xfrm>
              <a:off x="3095626"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5" name="Freeform 1600"/>
            <p:cNvSpPr>
              <a:spLocks/>
            </p:cNvSpPr>
            <p:nvPr userDrawn="1"/>
          </p:nvSpPr>
          <p:spPr bwMode="auto">
            <a:xfrm>
              <a:off x="82708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6" name="Freeform 1601"/>
            <p:cNvSpPr>
              <a:spLocks/>
            </p:cNvSpPr>
            <p:nvPr userDrawn="1"/>
          </p:nvSpPr>
          <p:spPr bwMode="auto">
            <a:xfrm>
              <a:off x="971550" y="1547813"/>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7" name="Freeform 1602"/>
            <p:cNvSpPr>
              <a:spLocks/>
            </p:cNvSpPr>
            <p:nvPr userDrawn="1"/>
          </p:nvSpPr>
          <p:spPr bwMode="auto">
            <a:xfrm>
              <a:off x="111283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8" name="Freeform 1603"/>
            <p:cNvSpPr>
              <a:spLocks/>
            </p:cNvSpPr>
            <p:nvPr userDrawn="1"/>
          </p:nvSpPr>
          <p:spPr bwMode="auto">
            <a:xfrm>
              <a:off x="125253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9" name="Freeform 1604"/>
            <p:cNvSpPr>
              <a:spLocks/>
            </p:cNvSpPr>
            <p:nvPr userDrawn="1"/>
          </p:nvSpPr>
          <p:spPr bwMode="auto">
            <a:xfrm>
              <a:off x="139382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0" name="Freeform 1605"/>
            <p:cNvSpPr>
              <a:spLocks/>
            </p:cNvSpPr>
            <p:nvPr userDrawn="1"/>
          </p:nvSpPr>
          <p:spPr bwMode="auto">
            <a:xfrm>
              <a:off x="153828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1" name="Freeform 1606"/>
            <p:cNvSpPr>
              <a:spLocks/>
            </p:cNvSpPr>
            <p:nvPr userDrawn="1"/>
          </p:nvSpPr>
          <p:spPr bwMode="auto">
            <a:xfrm>
              <a:off x="167798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2" name="Freeform 1607"/>
            <p:cNvSpPr>
              <a:spLocks/>
            </p:cNvSpPr>
            <p:nvPr userDrawn="1"/>
          </p:nvSpPr>
          <p:spPr bwMode="auto">
            <a:xfrm>
              <a:off x="181927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3" name="Freeform 1608"/>
            <p:cNvSpPr>
              <a:spLocks/>
            </p:cNvSpPr>
            <p:nvPr userDrawn="1"/>
          </p:nvSpPr>
          <p:spPr bwMode="auto">
            <a:xfrm>
              <a:off x="1960563"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4" name="Freeform 1609"/>
            <p:cNvSpPr>
              <a:spLocks/>
            </p:cNvSpPr>
            <p:nvPr userDrawn="1"/>
          </p:nvSpPr>
          <p:spPr bwMode="auto">
            <a:xfrm>
              <a:off x="2105025"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5" name="Freeform 1610"/>
            <p:cNvSpPr>
              <a:spLocks/>
            </p:cNvSpPr>
            <p:nvPr userDrawn="1"/>
          </p:nvSpPr>
          <p:spPr bwMode="auto">
            <a:xfrm>
              <a:off x="224472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6" name="Freeform 1611"/>
            <p:cNvSpPr>
              <a:spLocks/>
            </p:cNvSpPr>
            <p:nvPr userDrawn="1"/>
          </p:nvSpPr>
          <p:spPr bwMode="auto">
            <a:xfrm>
              <a:off x="2386013"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7" name="Freeform 1612"/>
            <p:cNvSpPr>
              <a:spLocks/>
            </p:cNvSpPr>
            <p:nvPr userDrawn="1"/>
          </p:nvSpPr>
          <p:spPr bwMode="auto">
            <a:xfrm>
              <a:off x="82708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8" name="Freeform 1613"/>
            <p:cNvSpPr>
              <a:spLocks/>
            </p:cNvSpPr>
            <p:nvPr userDrawn="1"/>
          </p:nvSpPr>
          <p:spPr bwMode="auto">
            <a:xfrm>
              <a:off x="971550" y="135890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9" name="Freeform 1614"/>
            <p:cNvSpPr>
              <a:spLocks/>
            </p:cNvSpPr>
            <p:nvPr userDrawn="1"/>
          </p:nvSpPr>
          <p:spPr bwMode="auto">
            <a:xfrm>
              <a:off x="111283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0" name="Freeform 1615"/>
            <p:cNvSpPr>
              <a:spLocks/>
            </p:cNvSpPr>
            <p:nvPr userDrawn="1"/>
          </p:nvSpPr>
          <p:spPr bwMode="auto">
            <a:xfrm>
              <a:off x="125253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1" name="Freeform 1616"/>
            <p:cNvSpPr>
              <a:spLocks/>
            </p:cNvSpPr>
            <p:nvPr userDrawn="1"/>
          </p:nvSpPr>
          <p:spPr bwMode="auto">
            <a:xfrm>
              <a:off x="139382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2" name="Freeform 1617"/>
            <p:cNvSpPr>
              <a:spLocks/>
            </p:cNvSpPr>
            <p:nvPr userDrawn="1"/>
          </p:nvSpPr>
          <p:spPr bwMode="auto">
            <a:xfrm>
              <a:off x="153828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3" name="Freeform 1618"/>
            <p:cNvSpPr>
              <a:spLocks/>
            </p:cNvSpPr>
            <p:nvPr userDrawn="1"/>
          </p:nvSpPr>
          <p:spPr bwMode="auto">
            <a:xfrm>
              <a:off x="167798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4" name="Freeform 1619"/>
            <p:cNvSpPr>
              <a:spLocks/>
            </p:cNvSpPr>
            <p:nvPr userDrawn="1"/>
          </p:nvSpPr>
          <p:spPr bwMode="auto">
            <a:xfrm>
              <a:off x="181927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5" name="Freeform 1620"/>
            <p:cNvSpPr>
              <a:spLocks/>
            </p:cNvSpPr>
            <p:nvPr userDrawn="1"/>
          </p:nvSpPr>
          <p:spPr bwMode="auto">
            <a:xfrm>
              <a:off x="1960563"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6" name="Freeform 1621"/>
            <p:cNvSpPr>
              <a:spLocks/>
            </p:cNvSpPr>
            <p:nvPr userDrawn="1"/>
          </p:nvSpPr>
          <p:spPr bwMode="auto">
            <a:xfrm>
              <a:off x="2105025"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7" name="Freeform 1622"/>
            <p:cNvSpPr>
              <a:spLocks/>
            </p:cNvSpPr>
            <p:nvPr userDrawn="1"/>
          </p:nvSpPr>
          <p:spPr bwMode="auto">
            <a:xfrm>
              <a:off x="224472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8" name="Freeform 1623"/>
            <p:cNvSpPr>
              <a:spLocks/>
            </p:cNvSpPr>
            <p:nvPr userDrawn="1"/>
          </p:nvSpPr>
          <p:spPr bwMode="auto">
            <a:xfrm>
              <a:off x="2386013"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9" name="Freeform 1624"/>
            <p:cNvSpPr>
              <a:spLocks/>
            </p:cNvSpPr>
            <p:nvPr userDrawn="1"/>
          </p:nvSpPr>
          <p:spPr bwMode="auto">
            <a:xfrm>
              <a:off x="2530476" y="1358900"/>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0" name="Freeform 1625"/>
            <p:cNvSpPr>
              <a:spLocks/>
            </p:cNvSpPr>
            <p:nvPr userDrawn="1"/>
          </p:nvSpPr>
          <p:spPr bwMode="auto">
            <a:xfrm>
              <a:off x="2670176"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1" name="Freeform 1626"/>
            <p:cNvSpPr>
              <a:spLocks/>
            </p:cNvSpPr>
            <p:nvPr userDrawn="1"/>
          </p:nvSpPr>
          <p:spPr bwMode="auto">
            <a:xfrm>
              <a:off x="2811463"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2" name="Freeform 1627"/>
            <p:cNvSpPr>
              <a:spLocks/>
            </p:cNvSpPr>
            <p:nvPr userDrawn="1"/>
          </p:nvSpPr>
          <p:spPr bwMode="auto">
            <a:xfrm>
              <a:off x="827088"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3" name="Freeform 1628"/>
            <p:cNvSpPr>
              <a:spLocks/>
            </p:cNvSpPr>
            <p:nvPr userDrawn="1"/>
          </p:nvSpPr>
          <p:spPr bwMode="auto">
            <a:xfrm>
              <a:off x="1112838"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4" name="Freeform 1629"/>
            <p:cNvSpPr>
              <a:spLocks/>
            </p:cNvSpPr>
            <p:nvPr userDrawn="1"/>
          </p:nvSpPr>
          <p:spPr bwMode="auto">
            <a:xfrm>
              <a:off x="1252538"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5" name="Freeform 1630"/>
            <p:cNvSpPr>
              <a:spLocks/>
            </p:cNvSpPr>
            <p:nvPr userDrawn="1"/>
          </p:nvSpPr>
          <p:spPr bwMode="auto">
            <a:xfrm>
              <a:off x="827088"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6" name="Freeform 1631"/>
            <p:cNvSpPr>
              <a:spLocks/>
            </p:cNvSpPr>
            <p:nvPr userDrawn="1"/>
          </p:nvSpPr>
          <p:spPr bwMode="auto">
            <a:xfrm>
              <a:off x="971550" y="2874963"/>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7" name="Freeform 1632"/>
            <p:cNvSpPr>
              <a:spLocks/>
            </p:cNvSpPr>
            <p:nvPr userDrawn="1"/>
          </p:nvSpPr>
          <p:spPr bwMode="auto">
            <a:xfrm>
              <a:off x="1393825"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8" name="Freeform 1633"/>
            <p:cNvSpPr>
              <a:spLocks/>
            </p:cNvSpPr>
            <p:nvPr userDrawn="1"/>
          </p:nvSpPr>
          <p:spPr bwMode="auto">
            <a:xfrm>
              <a:off x="153828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9" name="Freeform 1634"/>
            <p:cNvSpPr>
              <a:spLocks/>
            </p:cNvSpPr>
            <p:nvPr userDrawn="1"/>
          </p:nvSpPr>
          <p:spPr bwMode="auto">
            <a:xfrm>
              <a:off x="1677988"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0" name="Freeform 1635"/>
            <p:cNvSpPr>
              <a:spLocks/>
            </p:cNvSpPr>
            <p:nvPr userDrawn="1"/>
          </p:nvSpPr>
          <p:spPr bwMode="auto">
            <a:xfrm>
              <a:off x="181927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1" name="Freeform 1636"/>
            <p:cNvSpPr>
              <a:spLocks/>
            </p:cNvSpPr>
            <p:nvPr userDrawn="1"/>
          </p:nvSpPr>
          <p:spPr bwMode="auto">
            <a:xfrm>
              <a:off x="111283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2" name="Freeform 1637"/>
            <p:cNvSpPr>
              <a:spLocks/>
            </p:cNvSpPr>
            <p:nvPr userDrawn="1"/>
          </p:nvSpPr>
          <p:spPr bwMode="auto">
            <a:xfrm>
              <a:off x="1252538"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3" name="Freeform 1638"/>
            <p:cNvSpPr>
              <a:spLocks/>
            </p:cNvSpPr>
            <p:nvPr userDrawn="1"/>
          </p:nvSpPr>
          <p:spPr bwMode="auto">
            <a:xfrm>
              <a:off x="827088"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4" name="Freeform 1639"/>
            <p:cNvSpPr>
              <a:spLocks/>
            </p:cNvSpPr>
            <p:nvPr userDrawn="1"/>
          </p:nvSpPr>
          <p:spPr bwMode="auto">
            <a:xfrm>
              <a:off x="971550" y="24971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5" name="Freeform 1640"/>
            <p:cNvSpPr>
              <a:spLocks/>
            </p:cNvSpPr>
            <p:nvPr userDrawn="1"/>
          </p:nvSpPr>
          <p:spPr bwMode="auto">
            <a:xfrm>
              <a:off x="139382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6" name="Freeform 1641"/>
            <p:cNvSpPr>
              <a:spLocks/>
            </p:cNvSpPr>
            <p:nvPr userDrawn="1"/>
          </p:nvSpPr>
          <p:spPr bwMode="auto">
            <a:xfrm>
              <a:off x="82708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7" name="Freeform 1642"/>
            <p:cNvSpPr>
              <a:spLocks/>
            </p:cNvSpPr>
            <p:nvPr userDrawn="1"/>
          </p:nvSpPr>
          <p:spPr bwMode="auto">
            <a:xfrm>
              <a:off x="153828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8" name="Freeform 1643"/>
            <p:cNvSpPr>
              <a:spLocks/>
            </p:cNvSpPr>
            <p:nvPr userDrawn="1"/>
          </p:nvSpPr>
          <p:spPr bwMode="auto">
            <a:xfrm>
              <a:off x="167798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9" name="Freeform 1644"/>
            <p:cNvSpPr>
              <a:spLocks/>
            </p:cNvSpPr>
            <p:nvPr userDrawn="1"/>
          </p:nvSpPr>
          <p:spPr bwMode="auto">
            <a:xfrm>
              <a:off x="181927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0" name="Freeform 1645"/>
            <p:cNvSpPr>
              <a:spLocks/>
            </p:cNvSpPr>
            <p:nvPr userDrawn="1"/>
          </p:nvSpPr>
          <p:spPr bwMode="auto">
            <a:xfrm>
              <a:off x="5461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1" name="Freeform 1646"/>
            <p:cNvSpPr>
              <a:spLocks/>
            </p:cNvSpPr>
            <p:nvPr userDrawn="1"/>
          </p:nvSpPr>
          <p:spPr bwMode="auto">
            <a:xfrm>
              <a:off x="687388"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2" name="Freeform 1647"/>
            <p:cNvSpPr>
              <a:spLocks/>
            </p:cNvSpPr>
            <p:nvPr userDrawn="1"/>
          </p:nvSpPr>
          <p:spPr bwMode="auto">
            <a:xfrm>
              <a:off x="687388"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3" name="Freeform 1648"/>
            <p:cNvSpPr>
              <a:spLocks/>
            </p:cNvSpPr>
            <p:nvPr userDrawn="1"/>
          </p:nvSpPr>
          <p:spPr bwMode="auto">
            <a:xfrm>
              <a:off x="546100"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4" name="Freeform 1649"/>
            <p:cNvSpPr>
              <a:spLocks/>
            </p:cNvSpPr>
            <p:nvPr userDrawn="1"/>
          </p:nvSpPr>
          <p:spPr bwMode="auto">
            <a:xfrm>
              <a:off x="54610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5" name="Freeform 1650"/>
            <p:cNvSpPr>
              <a:spLocks/>
            </p:cNvSpPr>
            <p:nvPr userDrawn="1"/>
          </p:nvSpPr>
          <p:spPr bwMode="auto">
            <a:xfrm>
              <a:off x="687388"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6" name="Freeform 1651"/>
            <p:cNvSpPr>
              <a:spLocks/>
            </p:cNvSpPr>
            <p:nvPr userDrawn="1"/>
          </p:nvSpPr>
          <p:spPr bwMode="auto">
            <a:xfrm>
              <a:off x="546100"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7" name="Freeform 1652"/>
            <p:cNvSpPr>
              <a:spLocks/>
            </p:cNvSpPr>
            <p:nvPr userDrawn="1"/>
          </p:nvSpPr>
          <p:spPr bwMode="auto">
            <a:xfrm>
              <a:off x="687388"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8" name="Freeform 1653"/>
            <p:cNvSpPr>
              <a:spLocks/>
            </p:cNvSpPr>
            <p:nvPr userDrawn="1"/>
          </p:nvSpPr>
          <p:spPr bwMode="auto">
            <a:xfrm>
              <a:off x="54610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9" name="Freeform 1654"/>
            <p:cNvSpPr>
              <a:spLocks/>
            </p:cNvSpPr>
            <p:nvPr userDrawn="1"/>
          </p:nvSpPr>
          <p:spPr bwMode="auto">
            <a:xfrm>
              <a:off x="687388"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0" name="Freeform 1655"/>
            <p:cNvSpPr>
              <a:spLocks/>
            </p:cNvSpPr>
            <p:nvPr userDrawn="1"/>
          </p:nvSpPr>
          <p:spPr bwMode="auto">
            <a:xfrm>
              <a:off x="546100"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1" name="Freeform 1656"/>
            <p:cNvSpPr>
              <a:spLocks/>
            </p:cNvSpPr>
            <p:nvPr userDrawn="1"/>
          </p:nvSpPr>
          <p:spPr bwMode="auto">
            <a:xfrm>
              <a:off x="687388"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2" name="Freeform 1657"/>
            <p:cNvSpPr>
              <a:spLocks/>
            </p:cNvSpPr>
            <p:nvPr userDrawn="1"/>
          </p:nvSpPr>
          <p:spPr bwMode="auto">
            <a:xfrm>
              <a:off x="546100"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3" name="Freeform 1658"/>
            <p:cNvSpPr>
              <a:spLocks/>
            </p:cNvSpPr>
            <p:nvPr userDrawn="1"/>
          </p:nvSpPr>
          <p:spPr bwMode="auto">
            <a:xfrm>
              <a:off x="687388"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4" name="Freeform 1659"/>
            <p:cNvSpPr>
              <a:spLocks/>
            </p:cNvSpPr>
            <p:nvPr userDrawn="1"/>
          </p:nvSpPr>
          <p:spPr bwMode="auto">
            <a:xfrm>
              <a:off x="54610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5" name="Freeform 1660"/>
            <p:cNvSpPr>
              <a:spLocks/>
            </p:cNvSpPr>
            <p:nvPr userDrawn="1"/>
          </p:nvSpPr>
          <p:spPr bwMode="auto">
            <a:xfrm>
              <a:off x="687388"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6" name="Freeform 1661"/>
            <p:cNvSpPr>
              <a:spLocks/>
            </p:cNvSpPr>
            <p:nvPr userDrawn="1"/>
          </p:nvSpPr>
          <p:spPr bwMode="auto">
            <a:xfrm>
              <a:off x="546100"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7" name="Freeform 1662"/>
            <p:cNvSpPr>
              <a:spLocks/>
            </p:cNvSpPr>
            <p:nvPr userDrawn="1"/>
          </p:nvSpPr>
          <p:spPr bwMode="auto">
            <a:xfrm>
              <a:off x="687388"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8" name="Freeform 1663"/>
            <p:cNvSpPr>
              <a:spLocks/>
            </p:cNvSpPr>
            <p:nvPr userDrawn="1"/>
          </p:nvSpPr>
          <p:spPr bwMode="auto">
            <a:xfrm>
              <a:off x="54610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9" name="Freeform 1664"/>
            <p:cNvSpPr>
              <a:spLocks/>
            </p:cNvSpPr>
            <p:nvPr userDrawn="1"/>
          </p:nvSpPr>
          <p:spPr bwMode="auto">
            <a:xfrm>
              <a:off x="687388"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0" name="Freeform 1665"/>
            <p:cNvSpPr>
              <a:spLocks/>
            </p:cNvSpPr>
            <p:nvPr userDrawn="1"/>
          </p:nvSpPr>
          <p:spPr bwMode="auto">
            <a:xfrm>
              <a:off x="54610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1" name="Freeform 1666"/>
            <p:cNvSpPr>
              <a:spLocks/>
            </p:cNvSpPr>
            <p:nvPr userDrawn="1"/>
          </p:nvSpPr>
          <p:spPr bwMode="auto">
            <a:xfrm>
              <a:off x="54610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2" name="Freeform 1667"/>
            <p:cNvSpPr>
              <a:spLocks/>
            </p:cNvSpPr>
            <p:nvPr userDrawn="1"/>
          </p:nvSpPr>
          <p:spPr bwMode="auto">
            <a:xfrm>
              <a:off x="687388"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3" name="Freeform 1668"/>
            <p:cNvSpPr>
              <a:spLocks/>
            </p:cNvSpPr>
            <p:nvPr userDrawn="1"/>
          </p:nvSpPr>
          <p:spPr bwMode="auto">
            <a:xfrm>
              <a:off x="687388"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4" name="Freeform 1669"/>
            <p:cNvSpPr>
              <a:spLocks/>
            </p:cNvSpPr>
            <p:nvPr userDrawn="1"/>
          </p:nvSpPr>
          <p:spPr bwMode="auto">
            <a:xfrm>
              <a:off x="687388"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5" name="Freeform 1670"/>
            <p:cNvSpPr>
              <a:spLocks/>
            </p:cNvSpPr>
            <p:nvPr userDrawn="1"/>
          </p:nvSpPr>
          <p:spPr bwMode="auto">
            <a:xfrm>
              <a:off x="546100"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6" name="Freeform 1671"/>
            <p:cNvSpPr>
              <a:spLocks/>
            </p:cNvSpPr>
            <p:nvPr userDrawn="1"/>
          </p:nvSpPr>
          <p:spPr bwMode="auto">
            <a:xfrm>
              <a:off x="687388"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7" name="Freeform 1672"/>
            <p:cNvSpPr>
              <a:spLocks/>
            </p:cNvSpPr>
            <p:nvPr userDrawn="1"/>
          </p:nvSpPr>
          <p:spPr bwMode="auto">
            <a:xfrm>
              <a:off x="54610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8" name="Freeform 1673"/>
            <p:cNvSpPr>
              <a:spLocks/>
            </p:cNvSpPr>
            <p:nvPr userDrawn="1"/>
          </p:nvSpPr>
          <p:spPr bwMode="auto">
            <a:xfrm>
              <a:off x="546100"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9" name="Freeform 1674"/>
            <p:cNvSpPr>
              <a:spLocks/>
            </p:cNvSpPr>
            <p:nvPr userDrawn="1"/>
          </p:nvSpPr>
          <p:spPr bwMode="auto">
            <a:xfrm>
              <a:off x="687388"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0" name="Freeform 1675"/>
            <p:cNvSpPr>
              <a:spLocks/>
            </p:cNvSpPr>
            <p:nvPr userDrawn="1"/>
          </p:nvSpPr>
          <p:spPr bwMode="auto">
            <a:xfrm>
              <a:off x="687388" y="363696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1" name="Freeform 1676"/>
            <p:cNvSpPr>
              <a:spLocks/>
            </p:cNvSpPr>
            <p:nvPr userDrawn="1"/>
          </p:nvSpPr>
          <p:spPr bwMode="auto">
            <a:xfrm>
              <a:off x="546100"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2" name="Freeform 1677"/>
            <p:cNvSpPr>
              <a:spLocks/>
            </p:cNvSpPr>
            <p:nvPr userDrawn="1"/>
          </p:nvSpPr>
          <p:spPr bwMode="auto">
            <a:xfrm>
              <a:off x="54610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3" name="Freeform 1678"/>
            <p:cNvSpPr>
              <a:spLocks/>
            </p:cNvSpPr>
            <p:nvPr userDrawn="1"/>
          </p:nvSpPr>
          <p:spPr bwMode="auto">
            <a:xfrm>
              <a:off x="687388"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4" name="Freeform 1679"/>
            <p:cNvSpPr>
              <a:spLocks/>
            </p:cNvSpPr>
            <p:nvPr userDrawn="1"/>
          </p:nvSpPr>
          <p:spPr bwMode="auto">
            <a:xfrm>
              <a:off x="546100"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5" name="Freeform 1680"/>
            <p:cNvSpPr>
              <a:spLocks/>
            </p:cNvSpPr>
            <p:nvPr userDrawn="1"/>
          </p:nvSpPr>
          <p:spPr bwMode="auto">
            <a:xfrm>
              <a:off x="687388"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6" name="Freeform 1681"/>
            <p:cNvSpPr>
              <a:spLocks/>
            </p:cNvSpPr>
            <p:nvPr userDrawn="1"/>
          </p:nvSpPr>
          <p:spPr bwMode="auto">
            <a:xfrm>
              <a:off x="54610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7" name="Freeform 1682"/>
            <p:cNvSpPr>
              <a:spLocks/>
            </p:cNvSpPr>
            <p:nvPr userDrawn="1"/>
          </p:nvSpPr>
          <p:spPr bwMode="auto">
            <a:xfrm>
              <a:off x="68738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8" name="Freeform 1683"/>
            <p:cNvSpPr>
              <a:spLocks/>
            </p:cNvSpPr>
            <p:nvPr userDrawn="1"/>
          </p:nvSpPr>
          <p:spPr bwMode="auto">
            <a:xfrm>
              <a:off x="546100"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9" name="Freeform 1684"/>
            <p:cNvSpPr>
              <a:spLocks/>
            </p:cNvSpPr>
            <p:nvPr userDrawn="1"/>
          </p:nvSpPr>
          <p:spPr bwMode="auto">
            <a:xfrm>
              <a:off x="687388"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0" name="Freeform 1685"/>
            <p:cNvSpPr>
              <a:spLocks/>
            </p:cNvSpPr>
            <p:nvPr userDrawn="1"/>
          </p:nvSpPr>
          <p:spPr bwMode="auto">
            <a:xfrm>
              <a:off x="54610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1" name="Freeform 1686"/>
            <p:cNvSpPr>
              <a:spLocks/>
            </p:cNvSpPr>
            <p:nvPr userDrawn="1"/>
          </p:nvSpPr>
          <p:spPr bwMode="auto">
            <a:xfrm>
              <a:off x="68738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2" name="Freeform 1687"/>
            <p:cNvSpPr>
              <a:spLocks/>
            </p:cNvSpPr>
            <p:nvPr userDrawn="1"/>
          </p:nvSpPr>
          <p:spPr bwMode="auto">
            <a:xfrm>
              <a:off x="54610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3" name="Freeform 1688"/>
            <p:cNvSpPr>
              <a:spLocks/>
            </p:cNvSpPr>
            <p:nvPr userDrawn="1"/>
          </p:nvSpPr>
          <p:spPr bwMode="auto">
            <a:xfrm>
              <a:off x="68738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4" name="Freeform 1689"/>
            <p:cNvSpPr>
              <a:spLocks/>
            </p:cNvSpPr>
            <p:nvPr userDrawn="1"/>
          </p:nvSpPr>
          <p:spPr bwMode="auto">
            <a:xfrm>
              <a:off x="54610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5" name="Freeform 1690"/>
            <p:cNvSpPr>
              <a:spLocks/>
            </p:cNvSpPr>
            <p:nvPr userDrawn="1"/>
          </p:nvSpPr>
          <p:spPr bwMode="auto">
            <a:xfrm>
              <a:off x="68738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6" name="Freeform 1691"/>
            <p:cNvSpPr>
              <a:spLocks/>
            </p:cNvSpPr>
            <p:nvPr userDrawn="1"/>
          </p:nvSpPr>
          <p:spPr bwMode="auto">
            <a:xfrm>
              <a:off x="54610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7" name="Freeform 1692"/>
            <p:cNvSpPr>
              <a:spLocks/>
            </p:cNvSpPr>
            <p:nvPr userDrawn="1"/>
          </p:nvSpPr>
          <p:spPr bwMode="auto">
            <a:xfrm>
              <a:off x="68738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8" name="Freeform 1693"/>
            <p:cNvSpPr>
              <a:spLocks/>
            </p:cNvSpPr>
            <p:nvPr userDrawn="1"/>
          </p:nvSpPr>
          <p:spPr bwMode="auto">
            <a:xfrm>
              <a:off x="546100" y="363696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9" name="Freeform 1694"/>
            <p:cNvSpPr>
              <a:spLocks/>
            </p:cNvSpPr>
            <p:nvPr userDrawn="1"/>
          </p:nvSpPr>
          <p:spPr bwMode="auto">
            <a:xfrm>
              <a:off x="54610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0" name="Freeform 1695"/>
            <p:cNvSpPr>
              <a:spLocks/>
            </p:cNvSpPr>
            <p:nvPr userDrawn="1"/>
          </p:nvSpPr>
          <p:spPr bwMode="auto">
            <a:xfrm>
              <a:off x="687388"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1" name="Freeform 1696"/>
            <p:cNvSpPr>
              <a:spLocks/>
            </p:cNvSpPr>
            <p:nvPr userDrawn="1"/>
          </p:nvSpPr>
          <p:spPr bwMode="auto">
            <a:xfrm>
              <a:off x="687388"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2" name="Freeform 1697"/>
            <p:cNvSpPr>
              <a:spLocks/>
            </p:cNvSpPr>
            <p:nvPr userDrawn="1"/>
          </p:nvSpPr>
          <p:spPr bwMode="auto">
            <a:xfrm>
              <a:off x="68738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3" name="Freeform 1698"/>
            <p:cNvSpPr>
              <a:spLocks/>
            </p:cNvSpPr>
            <p:nvPr userDrawn="1"/>
          </p:nvSpPr>
          <p:spPr bwMode="auto">
            <a:xfrm>
              <a:off x="54610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4" name="Freeform 1699"/>
            <p:cNvSpPr>
              <a:spLocks/>
            </p:cNvSpPr>
            <p:nvPr userDrawn="1"/>
          </p:nvSpPr>
          <p:spPr bwMode="auto">
            <a:xfrm>
              <a:off x="68738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5" name="Freeform 1700"/>
            <p:cNvSpPr>
              <a:spLocks/>
            </p:cNvSpPr>
            <p:nvPr userDrawn="1"/>
          </p:nvSpPr>
          <p:spPr bwMode="auto">
            <a:xfrm>
              <a:off x="54610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6" name="Freeform 1701"/>
            <p:cNvSpPr>
              <a:spLocks/>
            </p:cNvSpPr>
            <p:nvPr userDrawn="1"/>
          </p:nvSpPr>
          <p:spPr bwMode="auto">
            <a:xfrm>
              <a:off x="1112838"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7" name="Freeform 1702"/>
            <p:cNvSpPr>
              <a:spLocks/>
            </p:cNvSpPr>
            <p:nvPr userDrawn="1"/>
          </p:nvSpPr>
          <p:spPr bwMode="auto">
            <a:xfrm>
              <a:off x="1252538"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8" name="Freeform 1703"/>
            <p:cNvSpPr>
              <a:spLocks/>
            </p:cNvSpPr>
            <p:nvPr userDrawn="1"/>
          </p:nvSpPr>
          <p:spPr bwMode="auto">
            <a:xfrm>
              <a:off x="971550" y="2686050"/>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9" name="Freeform 1704"/>
            <p:cNvSpPr>
              <a:spLocks/>
            </p:cNvSpPr>
            <p:nvPr userDrawn="1"/>
          </p:nvSpPr>
          <p:spPr bwMode="auto">
            <a:xfrm>
              <a:off x="13938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0" name="Freeform 1705"/>
            <p:cNvSpPr>
              <a:spLocks/>
            </p:cNvSpPr>
            <p:nvPr userDrawn="1"/>
          </p:nvSpPr>
          <p:spPr bwMode="auto">
            <a:xfrm>
              <a:off x="1538288"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1" name="Freeform 1706"/>
            <p:cNvSpPr>
              <a:spLocks/>
            </p:cNvSpPr>
            <p:nvPr userDrawn="1"/>
          </p:nvSpPr>
          <p:spPr bwMode="auto">
            <a:xfrm>
              <a:off x="167798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2" name="Freeform 1707"/>
            <p:cNvSpPr>
              <a:spLocks/>
            </p:cNvSpPr>
            <p:nvPr userDrawn="1"/>
          </p:nvSpPr>
          <p:spPr bwMode="auto">
            <a:xfrm>
              <a:off x="181927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3" name="Freeform 1708"/>
            <p:cNvSpPr>
              <a:spLocks/>
            </p:cNvSpPr>
            <p:nvPr userDrawn="1"/>
          </p:nvSpPr>
          <p:spPr bwMode="auto">
            <a:xfrm>
              <a:off x="1960563"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4" name="Freeform 1709"/>
            <p:cNvSpPr>
              <a:spLocks/>
            </p:cNvSpPr>
            <p:nvPr userDrawn="1"/>
          </p:nvSpPr>
          <p:spPr bwMode="auto">
            <a:xfrm>
              <a:off x="2105025"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5" name="Freeform 1710"/>
            <p:cNvSpPr>
              <a:spLocks/>
            </p:cNvSpPr>
            <p:nvPr userDrawn="1"/>
          </p:nvSpPr>
          <p:spPr bwMode="auto">
            <a:xfrm>
              <a:off x="1960563"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5CCDE"/>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6" name="Freeform 1711"/>
            <p:cNvSpPr>
              <a:spLocks/>
            </p:cNvSpPr>
            <p:nvPr userDrawn="1"/>
          </p:nvSpPr>
          <p:spPr bwMode="auto">
            <a:xfrm>
              <a:off x="2105025"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7" name="Freeform 1712"/>
            <p:cNvSpPr>
              <a:spLocks/>
            </p:cNvSpPr>
            <p:nvPr userDrawn="1"/>
          </p:nvSpPr>
          <p:spPr bwMode="auto">
            <a:xfrm>
              <a:off x="22447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8" name="Freeform 1713"/>
            <p:cNvSpPr>
              <a:spLocks/>
            </p:cNvSpPr>
            <p:nvPr userDrawn="1"/>
          </p:nvSpPr>
          <p:spPr bwMode="auto">
            <a:xfrm>
              <a:off x="2386013"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9" name="Freeform 1714"/>
            <p:cNvSpPr>
              <a:spLocks/>
            </p:cNvSpPr>
            <p:nvPr userDrawn="1"/>
          </p:nvSpPr>
          <p:spPr bwMode="auto">
            <a:xfrm>
              <a:off x="2530476" y="1736725"/>
              <a:ext cx="104775"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0" name="Freeform 1715"/>
            <p:cNvSpPr>
              <a:spLocks/>
            </p:cNvSpPr>
            <p:nvPr userDrawn="1"/>
          </p:nvSpPr>
          <p:spPr bwMode="auto">
            <a:xfrm>
              <a:off x="2530476" y="1547813"/>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1" name="Freeform 1716"/>
            <p:cNvSpPr>
              <a:spLocks/>
            </p:cNvSpPr>
            <p:nvPr userDrawn="1"/>
          </p:nvSpPr>
          <p:spPr bwMode="auto">
            <a:xfrm>
              <a:off x="2670176"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2" name="Freeform 1717"/>
            <p:cNvSpPr>
              <a:spLocks/>
            </p:cNvSpPr>
            <p:nvPr userDrawn="1"/>
          </p:nvSpPr>
          <p:spPr bwMode="auto">
            <a:xfrm>
              <a:off x="3095626"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3" name="Freeform 1718"/>
            <p:cNvSpPr>
              <a:spLocks/>
            </p:cNvSpPr>
            <p:nvPr userDrawn="1"/>
          </p:nvSpPr>
          <p:spPr bwMode="auto">
            <a:xfrm>
              <a:off x="1252538" y="382587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4" name="Freeform 1719"/>
            <p:cNvSpPr>
              <a:spLocks/>
            </p:cNvSpPr>
            <p:nvPr userDrawn="1"/>
          </p:nvSpPr>
          <p:spPr bwMode="auto">
            <a:xfrm>
              <a:off x="1112838"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5" name="Freeform 1720"/>
            <p:cNvSpPr>
              <a:spLocks/>
            </p:cNvSpPr>
            <p:nvPr userDrawn="1"/>
          </p:nvSpPr>
          <p:spPr bwMode="auto">
            <a:xfrm>
              <a:off x="2670176"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6" name="Freeform 1721"/>
            <p:cNvSpPr>
              <a:spLocks/>
            </p:cNvSpPr>
            <p:nvPr userDrawn="1"/>
          </p:nvSpPr>
          <p:spPr bwMode="auto">
            <a:xfrm>
              <a:off x="2811463"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7" name="Freeform 1722"/>
            <p:cNvSpPr>
              <a:spLocks/>
            </p:cNvSpPr>
            <p:nvPr userDrawn="1"/>
          </p:nvSpPr>
          <p:spPr bwMode="auto">
            <a:xfrm>
              <a:off x="2811463"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8" name="Freeform 1723"/>
            <p:cNvSpPr>
              <a:spLocks/>
            </p:cNvSpPr>
            <p:nvPr userDrawn="1"/>
          </p:nvSpPr>
          <p:spPr bwMode="auto">
            <a:xfrm>
              <a:off x="2952751"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9" name="Freeform 1724"/>
            <p:cNvSpPr>
              <a:spLocks/>
            </p:cNvSpPr>
            <p:nvPr userDrawn="1"/>
          </p:nvSpPr>
          <p:spPr bwMode="auto">
            <a:xfrm>
              <a:off x="2952751"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0" name="Freeform 1725"/>
            <p:cNvSpPr>
              <a:spLocks/>
            </p:cNvSpPr>
            <p:nvPr userDrawn="1"/>
          </p:nvSpPr>
          <p:spPr bwMode="auto">
            <a:xfrm>
              <a:off x="3095626"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1" name="Freeform 1726"/>
            <p:cNvSpPr>
              <a:spLocks/>
            </p:cNvSpPr>
            <p:nvPr userDrawn="1"/>
          </p:nvSpPr>
          <p:spPr bwMode="auto">
            <a:xfrm>
              <a:off x="323691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2" name="Freeform 1727"/>
            <p:cNvSpPr>
              <a:spLocks/>
            </p:cNvSpPr>
            <p:nvPr userDrawn="1"/>
          </p:nvSpPr>
          <p:spPr bwMode="auto">
            <a:xfrm>
              <a:off x="337820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3" name="Freeform 1728"/>
            <p:cNvSpPr>
              <a:spLocks/>
            </p:cNvSpPr>
            <p:nvPr userDrawn="1"/>
          </p:nvSpPr>
          <p:spPr bwMode="auto">
            <a:xfrm>
              <a:off x="3522663" y="1166813"/>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4" name="Freeform 1729"/>
            <p:cNvSpPr>
              <a:spLocks/>
            </p:cNvSpPr>
            <p:nvPr userDrawn="1"/>
          </p:nvSpPr>
          <p:spPr bwMode="auto">
            <a:xfrm>
              <a:off x="366236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5" name="Freeform 1730"/>
            <p:cNvSpPr>
              <a:spLocks/>
            </p:cNvSpPr>
            <p:nvPr userDrawn="1"/>
          </p:nvSpPr>
          <p:spPr bwMode="auto">
            <a:xfrm>
              <a:off x="323691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6" name="Freeform 1731"/>
            <p:cNvSpPr>
              <a:spLocks/>
            </p:cNvSpPr>
            <p:nvPr userDrawn="1"/>
          </p:nvSpPr>
          <p:spPr bwMode="auto">
            <a:xfrm>
              <a:off x="337820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7" name="Freeform 1732"/>
            <p:cNvSpPr>
              <a:spLocks/>
            </p:cNvSpPr>
            <p:nvPr userDrawn="1"/>
          </p:nvSpPr>
          <p:spPr bwMode="auto">
            <a:xfrm>
              <a:off x="3522663" y="977900"/>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8" name="Freeform 1733"/>
            <p:cNvSpPr>
              <a:spLocks/>
            </p:cNvSpPr>
            <p:nvPr userDrawn="1"/>
          </p:nvSpPr>
          <p:spPr bwMode="auto">
            <a:xfrm>
              <a:off x="3944938"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9" name="Freeform 1734"/>
            <p:cNvSpPr>
              <a:spLocks/>
            </p:cNvSpPr>
            <p:nvPr userDrawn="1"/>
          </p:nvSpPr>
          <p:spPr bwMode="auto">
            <a:xfrm>
              <a:off x="4087813" y="977900"/>
              <a:ext cx="106363"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0" name="Freeform 1735"/>
            <p:cNvSpPr>
              <a:spLocks/>
            </p:cNvSpPr>
            <p:nvPr userDrawn="1"/>
          </p:nvSpPr>
          <p:spPr bwMode="auto">
            <a:xfrm>
              <a:off x="3944938"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1" name="Freeform 1736"/>
            <p:cNvSpPr>
              <a:spLocks/>
            </p:cNvSpPr>
            <p:nvPr userDrawn="1"/>
          </p:nvSpPr>
          <p:spPr bwMode="auto">
            <a:xfrm>
              <a:off x="4087813" y="1166813"/>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2" name="Freeform 1737"/>
            <p:cNvSpPr>
              <a:spLocks/>
            </p:cNvSpPr>
            <p:nvPr userDrawn="1"/>
          </p:nvSpPr>
          <p:spPr bwMode="auto">
            <a:xfrm>
              <a:off x="366236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3" name="Freeform 1738"/>
            <p:cNvSpPr>
              <a:spLocks/>
            </p:cNvSpPr>
            <p:nvPr userDrawn="1"/>
          </p:nvSpPr>
          <p:spPr bwMode="auto">
            <a:xfrm>
              <a:off x="380365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4" name="Freeform 1739"/>
            <p:cNvSpPr>
              <a:spLocks/>
            </p:cNvSpPr>
            <p:nvPr userDrawn="1"/>
          </p:nvSpPr>
          <p:spPr bwMode="auto">
            <a:xfrm>
              <a:off x="380365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5" name="Freeform 1740"/>
            <p:cNvSpPr>
              <a:spLocks/>
            </p:cNvSpPr>
            <p:nvPr userDrawn="1"/>
          </p:nvSpPr>
          <p:spPr bwMode="auto">
            <a:xfrm>
              <a:off x="2244725"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6" name="Freeform 1741"/>
            <p:cNvSpPr>
              <a:spLocks/>
            </p:cNvSpPr>
            <p:nvPr userDrawn="1"/>
          </p:nvSpPr>
          <p:spPr bwMode="auto">
            <a:xfrm>
              <a:off x="281146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7" name="Freeform 1742"/>
            <p:cNvSpPr>
              <a:spLocks/>
            </p:cNvSpPr>
            <p:nvPr userDrawn="1"/>
          </p:nvSpPr>
          <p:spPr bwMode="auto">
            <a:xfrm>
              <a:off x="295275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8" name="Freeform 1743"/>
            <p:cNvSpPr>
              <a:spLocks/>
            </p:cNvSpPr>
            <p:nvPr userDrawn="1"/>
          </p:nvSpPr>
          <p:spPr bwMode="auto">
            <a:xfrm>
              <a:off x="295275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9" name="Freeform 1744"/>
            <p:cNvSpPr>
              <a:spLocks/>
            </p:cNvSpPr>
            <p:nvPr userDrawn="1"/>
          </p:nvSpPr>
          <p:spPr bwMode="auto">
            <a:xfrm>
              <a:off x="3095626"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0" name="Freeform 1745"/>
            <p:cNvSpPr>
              <a:spLocks/>
            </p:cNvSpPr>
            <p:nvPr userDrawn="1"/>
          </p:nvSpPr>
          <p:spPr bwMode="auto">
            <a:xfrm>
              <a:off x="1819275"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1" name="Freeform 1746"/>
            <p:cNvSpPr>
              <a:spLocks/>
            </p:cNvSpPr>
            <p:nvPr userDrawn="1"/>
          </p:nvSpPr>
          <p:spPr bwMode="auto">
            <a:xfrm>
              <a:off x="2670176"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2" name="Freeform 1747"/>
            <p:cNvSpPr>
              <a:spLocks/>
            </p:cNvSpPr>
            <p:nvPr userDrawn="1"/>
          </p:nvSpPr>
          <p:spPr bwMode="auto">
            <a:xfrm>
              <a:off x="3095626"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3" name="Freeform 1748"/>
            <p:cNvSpPr>
              <a:spLocks/>
            </p:cNvSpPr>
            <p:nvPr userDrawn="1"/>
          </p:nvSpPr>
          <p:spPr bwMode="auto">
            <a:xfrm>
              <a:off x="1960563"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4" name="Freeform 1749"/>
            <p:cNvSpPr>
              <a:spLocks/>
            </p:cNvSpPr>
            <p:nvPr userDrawn="1"/>
          </p:nvSpPr>
          <p:spPr bwMode="auto">
            <a:xfrm>
              <a:off x="281146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5" name="Freeform 1750"/>
            <p:cNvSpPr>
              <a:spLocks/>
            </p:cNvSpPr>
            <p:nvPr userDrawn="1"/>
          </p:nvSpPr>
          <p:spPr bwMode="auto">
            <a:xfrm>
              <a:off x="2386013"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6" name="Freeform 1751"/>
            <p:cNvSpPr>
              <a:spLocks/>
            </p:cNvSpPr>
            <p:nvPr userDrawn="1"/>
          </p:nvSpPr>
          <p:spPr bwMode="auto">
            <a:xfrm>
              <a:off x="2530476" y="1166813"/>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7" name="Freeform 1752"/>
            <p:cNvSpPr>
              <a:spLocks/>
            </p:cNvSpPr>
            <p:nvPr userDrawn="1"/>
          </p:nvSpPr>
          <p:spPr bwMode="auto">
            <a:xfrm>
              <a:off x="224472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8" name="Freeform 1753"/>
            <p:cNvSpPr>
              <a:spLocks/>
            </p:cNvSpPr>
            <p:nvPr userDrawn="1"/>
          </p:nvSpPr>
          <p:spPr bwMode="auto">
            <a:xfrm>
              <a:off x="2386013"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9" name="Freeform 1754"/>
            <p:cNvSpPr>
              <a:spLocks/>
            </p:cNvSpPr>
            <p:nvPr userDrawn="1"/>
          </p:nvSpPr>
          <p:spPr bwMode="auto">
            <a:xfrm>
              <a:off x="2530476" y="977900"/>
              <a:ext cx="104775"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0" name="Freeform 1755"/>
            <p:cNvSpPr>
              <a:spLocks/>
            </p:cNvSpPr>
            <p:nvPr userDrawn="1"/>
          </p:nvSpPr>
          <p:spPr bwMode="auto">
            <a:xfrm>
              <a:off x="2670176"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1" name="Freeform 1756"/>
            <p:cNvSpPr>
              <a:spLocks/>
            </p:cNvSpPr>
            <p:nvPr userDrawn="1"/>
          </p:nvSpPr>
          <p:spPr bwMode="auto">
            <a:xfrm>
              <a:off x="2105025"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2" name="Freeform 1757"/>
            <p:cNvSpPr>
              <a:spLocks/>
            </p:cNvSpPr>
            <p:nvPr userDrawn="1"/>
          </p:nvSpPr>
          <p:spPr bwMode="auto">
            <a:xfrm>
              <a:off x="1960563"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3" name="Freeform 1758"/>
            <p:cNvSpPr>
              <a:spLocks/>
            </p:cNvSpPr>
            <p:nvPr userDrawn="1"/>
          </p:nvSpPr>
          <p:spPr bwMode="auto">
            <a:xfrm>
              <a:off x="2105025"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4" name="Freeform 1759"/>
            <p:cNvSpPr>
              <a:spLocks/>
            </p:cNvSpPr>
            <p:nvPr userDrawn="1"/>
          </p:nvSpPr>
          <p:spPr bwMode="auto">
            <a:xfrm>
              <a:off x="323691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5" name="Freeform 1760"/>
            <p:cNvSpPr>
              <a:spLocks/>
            </p:cNvSpPr>
            <p:nvPr userDrawn="1"/>
          </p:nvSpPr>
          <p:spPr bwMode="auto">
            <a:xfrm>
              <a:off x="3378201"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6" name="Freeform 1761"/>
            <p:cNvSpPr>
              <a:spLocks/>
            </p:cNvSpPr>
            <p:nvPr userDrawn="1"/>
          </p:nvSpPr>
          <p:spPr bwMode="auto">
            <a:xfrm>
              <a:off x="3522663" y="59690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7" name="Freeform 1762"/>
            <p:cNvSpPr>
              <a:spLocks/>
            </p:cNvSpPr>
            <p:nvPr userDrawn="1"/>
          </p:nvSpPr>
          <p:spPr bwMode="auto">
            <a:xfrm>
              <a:off x="366236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8" name="Freeform 1763"/>
            <p:cNvSpPr>
              <a:spLocks/>
            </p:cNvSpPr>
            <p:nvPr userDrawn="1"/>
          </p:nvSpPr>
          <p:spPr bwMode="auto">
            <a:xfrm>
              <a:off x="3803651"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9" name="Freeform 1764"/>
            <p:cNvSpPr>
              <a:spLocks/>
            </p:cNvSpPr>
            <p:nvPr userDrawn="1"/>
          </p:nvSpPr>
          <p:spPr bwMode="auto">
            <a:xfrm>
              <a:off x="3944938"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0" name="Freeform 1765"/>
            <p:cNvSpPr>
              <a:spLocks/>
            </p:cNvSpPr>
            <p:nvPr userDrawn="1"/>
          </p:nvSpPr>
          <p:spPr bwMode="auto">
            <a:xfrm>
              <a:off x="4087813" y="596900"/>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1" name="Freeform 1766"/>
            <p:cNvSpPr>
              <a:spLocks/>
            </p:cNvSpPr>
            <p:nvPr userDrawn="1"/>
          </p:nvSpPr>
          <p:spPr bwMode="auto">
            <a:xfrm>
              <a:off x="827088"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2" name="Freeform 1767"/>
            <p:cNvSpPr>
              <a:spLocks/>
            </p:cNvSpPr>
            <p:nvPr userDrawn="1"/>
          </p:nvSpPr>
          <p:spPr bwMode="auto">
            <a:xfrm>
              <a:off x="1677988"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3" name="Freeform 1768"/>
            <p:cNvSpPr>
              <a:spLocks/>
            </p:cNvSpPr>
            <p:nvPr userDrawn="1"/>
          </p:nvSpPr>
          <p:spPr bwMode="auto">
            <a:xfrm>
              <a:off x="1112838"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4" name="Freeform 1769"/>
            <p:cNvSpPr>
              <a:spLocks/>
            </p:cNvSpPr>
            <p:nvPr userDrawn="1"/>
          </p:nvSpPr>
          <p:spPr bwMode="auto">
            <a:xfrm>
              <a:off x="1252538"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5" name="Freeform 1771"/>
            <p:cNvSpPr>
              <a:spLocks/>
            </p:cNvSpPr>
            <p:nvPr userDrawn="1"/>
          </p:nvSpPr>
          <p:spPr bwMode="auto">
            <a:xfrm>
              <a:off x="181927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6" name="Freeform 1772"/>
            <p:cNvSpPr>
              <a:spLocks/>
            </p:cNvSpPr>
            <p:nvPr userDrawn="1"/>
          </p:nvSpPr>
          <p:spPr bwMode="auto">
            <a:xfrm>
              <a:off x="82708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7" name="Freeform 1773"/>
            <p:cNvSpPr>
              <a:spLocks/>
            </p:cNvSpPr>
            <p:nvPr userDrawn="1"/>
          </p:nvSpPr>
          <p:spPr bwMode="auto">
            <a:xfrm>
              <a:off x="971550" y="59690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8" name="Freeform 1774"/>
            <p:cNvSpPr>
              <a:spLocks/>
            </p:cNvSpPr>
            <p:nvPr userDrawn="1"/>
          </p:nvSpPr>
          <p:spPr bwMode="auto">
            <a:xfrm>
              <a:off x="111283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9" name="Freeform 1775"/>
            <p:cNvSpPr>
              <a:spLocks/>
            </p:cNvSpPr>
            <p:nvPr userDrawn="1"/>
          </p:nvSpPr>
          <p:spPr bwMode="auto">
            <a:xfrm>
              <a:off x="125253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0" name="Freeform 1776"/>
            <p:cNvSpPr>
              <a:spLocks/>
            </p:cNvSpPr>
            <p:nvPr userDrawn="1"/>
          </p:nvSpPr>
          <p:spPr bwMode="auto">
            <a:xfrm>
              <a:off x="13938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1" name="Freeform 1777"/>
            <p:cNvSpPr>
              <a:spLocks/>
            </p:cNvSpPr>
            <p:nvPr userDrawn="1"/>
          </p:nvSpPr>
          <p:spPr bwMode="auto">
            <a:xfrm>
              <a:off x="153828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2" name="Freeform 1778"/>
            <p:cNvSpPr>
              <a:spLocks/>
            </p:cNvSpPr>
            <p:nvPr userDrawn="1"/>
          </p:nvSpPr>
          <p:spPr bwMode="auto">
            <a:xfrm>
              <a:off x="167798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3" name="Freeform 1779"/>
            <p:cNvSpPr>
              <a:spLocks/>
            </p:cNvSpPr>
            <p:nvPr userDrawn="1"/>
          </p:nvSpPr>
          <p:spPr bwMode="auto">
            <a:xfrm>
              <a:off x="181927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4" name="Freeform 1780"/>
            <p:cNvSpPr>
              <a:spLocks/>
            </p:cNvSpPr>
            <p:nvPr userDrawn="1"/>
          </p:nvSpPr>
          <p:spPr bwMode="auto">
            <a:xfrm>
              <a:off x="1960562"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5" name="Freeform 1781"/>
            <p:cNvSpPr>
              <a:spLocks/>
            </p:cNvSpPr>
            <p:nvPr userDrawn="1"/>
          </p:nvSpPr>
          <p:spPr bwMode="auto">
            <a:xfrm>
              <a:off x="2105025"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6" name="Freeform 1782"/>
            <p:cNvSpPr>
              <a:spLocks/>
            </p:cNvSpPr>
            <p:nvPr userDrawn="1"/>
          </p:nvSpPr>
          <p:spPr bwMode="auto">
            <a:xfrm>
              <a:off x="22447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7" name="Freeform 1783"/>
            <p:cNvSpPr>
              <a:spLocks/>
            </p:cNvSpPr>
            <p:nvPr userDrawn="1"/>
          </p:nvSpPr>
          <p:spPr bwMode="auto">
            <a:xfrm>
              <a:off x="2386013"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8" name="Freeform 1784"/>
            <p:cNvSpPr>
              <a:spLocks/>
            </p:cNvSpPr>
            <p:nvPr userDrawn="1"/>
          </p:nvSpPr>
          <p:spPr bwMode="auto">
            <a:xfrm>
              <a:off x="2530475" y="596900"/>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9" name="Freeform 1785"/>
            <p:cNvSpPr>
              <a:spLocks/>
            </p:cNvSpPr>
            <p:nvPr userDrawn="1"/>
          </p:nvSpPr>
          <p:spPr bwMode="auto">
            <a:xfrm>
              <a:off x="267017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0" name="Freeform 1786"/>
            <p:cNvSpPr>
              <a:spLocks/>
            </p:cNvSpPr>
            <p:nvPr userDrawn="1"/>
          </p:nvSpPr>
          <p:spPr bwMode="auto">
            <a:xfrm>
              <a:off x="281146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1" name="Freeform 1787"/>
            <p:cNvSpPr>
              <a:spLocks/>
            </p:cNvSpPr>
            <p:nvPr userDrawn="1"/>
          </p:nvSpPr>
          <p:spPr bwMode="auto">
            <a:xfrm>
              <a:off x="153828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2" name="Freeform 1788"/>
            <p:cNvSpPr>
              <a:spLocks/>
            </p:cNvSpPr>
            <p:nvPr userDrawn="1"/>
          </p:nvSpPr>
          <p:spPr bwMode="auto">
            <a:xfrm>
              <a:off x="167798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3" name="Freeform 1789"/>
            <p:cNvSpPr>
              <a:spLocks/>
            </p:cNvSpPr>
            <p:nvPr userDrawn="1"/>
          </p:nvSpPr>
          <p:spPr bwMode="auto">
            <a:xfrm>
              <a:off x="111283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4" name="Freeform 1790"/>
            <p:cNvSpPr>
              <a:spLocks/>
            </p:cNvSpPr>
            <p:nvPr userDrawn="1"/>
          </p:nvSpPr>
          <p:spPr bwMode="auto">
            <a:xfrm>
              <a:off x="1252537"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5" name="Freeform 1791"/>
            <p:cNvSpPr>
              <a:spLocks/>
            </p:cNvSpPr>
            <p:nvPr userDrawn="1"/>
          </p:nvSpPr>
          <p:spPr bwMode="auto">
            <a:xfrm>
              <a:off x="82708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6" name="Freeform 1792"/>
            <p:cNvSpPr>
              <a:spLocks/>
            </p:cNvSpPr>
            <p:nvPr userDrawn="1"/>
          </p:nvSpPr>
          <p:spPr bwMode="auto">
            <a:xfrm>
              <a:off x="971550" y="977900"/>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7" name="Freeform 1793"/>
            <p:cNvSpPr>
              <a:spLocks/>
            </p:cNvSpPr>
            <p:nvPr userDrawn="1"/>
          </p:nvSpPr>
          <p:spPr bwMode="auto">
            <a:xfrm>
              <a:off x="139382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8" name="Freeform 1794"/>
            <p:cNvSpPr>
              <a:spLocks/>
            </p:cNvSpPr>
            <p:nvPr userDrawn="1"/>
          </p:nvSpPr>
          <p:spPr bwMode="auto">
            <a:xfrm>
              <a:off x="546100"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9" name="Freeform 1795"/>
            <p:cNvSpPr>
              <a:spLocks/>
            </p:cNvSpPr>
            <p:nvPr userDrawn="1"/>
          </p:nvSpPr>
          <p:spPr bwMode="auto">
            <a:xfrm>
              <a:off x="68738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0" name="Freeform 1796"/>
            <p:cNvSpPr>
              <a:spLocks/>
            </p:cNvSpPr>
            <p:nvPr userDrawn="1"/>
          </p:nvSpPr>
          <p:spPr bwMode="auto">
            <a:xfrm>
              <a:off x="546100"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1" name="Freeform 1797"/>
            <p:cNvSpPr>
              <a:spLocks/>
            </p:cNvSpPr>
            <p:nvPr userDrawn="1"/>
          </p:nvSpPr>
          <p:spPr bwMode="auto">
            <a:xfrm>
              <a:off x="687387"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2" name="Freeform 1798"/>
            <p:cNvSpPr>
              <a:spLocks/>
            </p:cNvSpPr>
            <p:nvPr userDrawn="1"/>
          </p:nvSpPr>
          <p:spPr bwMode="auto">
            <a:xfrm>
              <a:off x="546100"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3" name="Freeform 1799"/>
            <p:cNvSpPr>
              <a:spLocks/>
            </p:cNvSpPr>
            <p:nvPr userDrawn="1"/>
          </p:nvSpPr>
          <p:spPr bwMode="auto">
            <a:xfrm>
              <a:off x="68738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4" name="Freeform 1800"/>
            <p:cNvSpPr>
              <a:spLocks/>
            </p:cNvSpPr>
            <p:nvPr userDrawn="1"/>
          </p:nvSpPr>
          <p:spPr bwMode="auto">
            <a:xfrm>
              <a:off x="971550" y="1166812"/>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5" name="Freeform 1801"/>
            <p:cNvSpPr>
              <a:spLocks/>
            </p:cNvSpPr>
            <p:nvPr userDrawn="1"/>
          </p:nvSpPr>
          <p:spPr bwMode="auto">
            <a:xfrm>
              <a:off x="1393825"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6" name="Freeform 1802"/>
            <p:cNvSpPr>
              <a:spLocks/>
            </p:cNvSpPr>
            <p:nvPr userDrawn="1"/>
          </p:nvSpPr>
          <p:spPr bwMode="auto">
            <a:xfrm>
              <a:off x="1538287"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7" name="Freeform 1803"/>
            <p:cNvSpPr>
              <a:spLocks/>
            </p:cNvSpPr>
            <p:nvPr userDrawn="1"/>
          </p:nvSpPr>
          <p:spPr bwMode="auto">
            <a:xfrm>
              <a:off x="2952750"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8" name="Freeform 1804"/>
            <p:cNvSpPr>
              <a:spLocks/>
            </p:cNvSpPr>
            <p:nvPr userDrawn="1"/>
          </p:nvSpPr>
          <p:spPr bwMode="auto">
            <a:xfrm>
              <a:off x="30956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9" name="Freeform 1805"/>
            <p:cNvSpPr>
              <a:spLocks/>
            </p:cNvSpPr>
            <p:nvPr userDrawn="1"/>
          </p:nvSpPr>
          <p:spPr bwMode="auto">
            <a:xfrm>
              <a:off x="323691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0" name="Freeform 1806"/>
            <p:cNvSpPr>
              <a:spLocks/>
            </p:cNvSpPr>
            <p:nvPr userDrawn="1"/>
          </p:nvSpPr>
          <p:spPr bwMode="auto">
            <a:xfrm>
              <a:off x="337820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1" name="Freeform 1807"/>
            <p:cNvSpPr>
              <a:spLocks/>
            </p:cNvSpPr>
            <p:nvPr userDrawn="1"/>
          </p:nvSpPr>
          <p:spPr bwMode="auto">
            <a:xfrm>
              <a:off x="3522663" y="407987"/>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2" name="Freeform 1808"/>
            <p:cNvSpPr>
              <a:spLocks/>
            </p:cNvSpPr>
            <p:nvPr userDrawn="1"/>
          </p:nvSpPr>
          <p:spPr bwMode="auto">
            <a:xfrm>
              <a:off x="366236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3" name="Freeform 1809"/>
            <p:cNvSpPr>
              <a:spLocks/>
            </p:cNvSpPr>
            <p:nvPr userDrawn="1"/>
          </p:nvSpPr>
          <p:spPr bwMode="auto">
            <a:xfrm>
              <a:off x="380365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4" name="Freeform 1810"/>
            <p:cNvSpPr>
              <a:spLocks/>
            </p:cNvSpPr>
            <p:nvPr userDrawn="1"/>
          </p:nvSpPr>
          <p:spPr bwMode="auto">
            <a:xfrm>
              <a:off x="3944938"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5" name="Freeform 1811"/>
            <p:cNvSpPr>
              <a:spLocks/>
            </p:cNvSpPr>
            <p:nvPr userDrawn="1"/>
          </p:nvSpPr>
          <p:spPr bwMode="auto">
            <a:xfrm>
              <a:off x="4087813" y="407987"/>
              <a:ext cx="106363"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6" name="Freeform 1812"/>
            <p:cNvSpPr>
              <a:spLocks/>
            </p:cNvSpPr>
            <p:nvPr userDrawn="1"/>
          </p:nvSpPr>
          <p:spPr bwMode="auto">
            <a:xfrm>
              <a:off x="82708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7" name="Freeform 1813"/>
            <p:cNvSpPr>
              <a:spLocks/>
            </p:cNvSpPr>
            <p:nvPr userDrawn="1"/>
          </p:nvSpPr>
          <p:spPr bwMode="auto">
            <a:xfrm>
              <a:off x="971550" y="407987"/>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8" name="Freeform 1814"/>
            <p:cNvSpPr>
              <a:spLocks/>
            </p:cNvSpPr>
            <p:nvPr userDrawn="1"/>
          </p:nvSpPr>
          <p:spPr bwMode="auto">
            <a:xfrm>
              <a:off x="111283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9" name="Freeform 1815"/>
            <p:cNvSpPr>
              <a:spLocks/>
            </p:cNvSpPr>
            <p:nvPr userDrawn="1"/>
          </p:nvSpPr>
          <p:spPr bwMode="auto">
            <a:xfrm>
              <a:off x="125253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0" name="Freeform 1816"/>
            <p:cNvSpPr>
              <a:spLocks/>
            </p:cNvSpPr>
            <p:nvPr userDrawn="1"/>
          </p:nvSpPr>
          <p:spPr bwMode="auto">
            <a:xfrm>
              <a:off x="13938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1" name="Freeform 1817"/>
            <p:cNvSpPr>
              <a:spLocks/>
            </p:cNvSpPr>
            <p:nvPr userDrawn="1"/>
          </p:nvSpPr>
          <p:spPr bwMode="auto">
            <a:xfrm>
              <a:off x="153828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2" name="Freeform 1818"/>
            <p:cNvSpPr>
              <a:spLocks/>
            </p:cNvSpPr>
            <p:nvPr userDrawn="1"/>
          </p:nvSpPr>
          <p:spPr bwMode="auto">
            <a:xfrm>
              <a:off x="167798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3" name="Freeform 1819"/>
            <p:cNvSpPr>
              <a:spLocks/>
            </p:cNvSpPr>
            <p:nvPr userDrawn="1"/>
          </p:nvSpPr>
          <p:spPr bwMode="auto">
            <a:xfrm>
              <a:off x="181927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4" name="Freeform 1820"/>
            <p:cNvSpPr>
              <a:spLocks/>
            </p:cNvSpPr>
            <p:nvPr userDrawn="1"/>
          </p:nvSpPr>
          <p:spPr bwMode="auto">
            <a:xfrm>
              <a:off x="1960562"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5" name="Freeform 1821"/>
            <p:cNvSpPr>
              <a:spLocks/>
            </p:cNvSpPr>
            <p:nvPr userDrawn="1"/>
          </p:nvSpPr>
          <p:spPr bwMode="auto">
            <a:xfrm>
              <a:off x="2105025"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6" name="Freeform 1822"/>
            <p:cNvSpPr>
              <a:spLocks/>
            </p:cNvSpPr>
            <p:nvPr userDrawn="1"/>
          </p:nvSpPr>
          <p:spPr bwMode="auto">
            <a:xfrm>
              <a:off x="22447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7" name="Freeform 1823"/>
            <p:cNvSpPr>
              <a:spLocks/>
            </p:cNvSpPr>
            <p:nvPr userDrawn="1"/>
          </p:nvSpPr>
          <p:spPr bwMode="auto">
            <a:xfrm>
              <a:off x="2386013"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8" name="Freeform 1824"/>
            <p:cNvSpPr>
              <a:spLocks/>
            </p:cNvSpPr>
            <p:nvPr userDrawn="1"/>
          </p:nvSpPr>
          <p:spPr bwMode="auto">
            <a:xfrm>
              <a:off x="2530475" y="407987"/>
              <a:ext cx="104775"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9" name="Freeform 1825"/>
            <p:cNvSpPr>
              <a:spLocks/>
            </p:cNvSpPr>
            <p:nvPr userDrawn="1"/>
          </p:nvSpPr>
          <p:spPr bwMode="auto">
            <a:xfrm>
              <a:off x="267017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0" name="Freeform 1826"/>
            <p:cNvSpPr>
              <a:spLocks/>
            </p:cNvSpPr>
            <p:nvPr userDrawn="1"/>
          </p:nvSpPr>
          <p:spPr bwMode="auto">
            <a:xfrm>
              <a:off x="281146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1" name="Freeform 1827"/>
            <p:cNvSpPr>
              <a:spLocks/>
            </p:cNvSpPr>
            <p:nvPr userDrawn="1"/>
          </p:nvSpPr>
          <p:spPr bwMode="auto">
            <a:xfrm>
              <a:off x="54610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2" name="Freeform 1828"/>
            <p:cNvSpPr>
              <a:spLocks/>
            </p:cNvSpPr>
            <p:nvPr userDrawn="1"/>
          </p:nvSpPr>
          <p:spPr bwMode="auto">
            <a:xfrm>
              <a:off x="68738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3" name="Freeform 1829"/>
            <p:cNvSpPr>
              <a:spLocks/>
            </p:cNvSpPr>
            <p:nvPr userDrawn="1"/>
          </p:nvSpPr>
          <p:spPr bwMode="auto">
            <a:xfrm>
              <a:off x="295275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4" name="Freeform 1830"/>
            <p:cNvSpPr>
              <a:spLocks/>
            </p:cNvSpPr>
            <p:nvPr userDrawn="1"/>
          </p:nvSpPr>
          <p:spPr bwMode="auto">
            <a:xfrm>
              <a:off x="30956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5" name="Freeform 1831"/>
            <p:cNvSpPr>
              <a:spLocks/>
            </p:cNvSpPr>
            <p:nvPr userDrawn="1"/>
          </p:nvSpPr>
          <p:spPr bwMode="auto">
            <a:xfrm>
              <a:off x="323691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6" name="Freeform 1832"/>
            <p:cNvSpPr>
              <a:spLocks/>
            </p:cNvSpPr>
            <p:nvPr userDrawn="1"/>
          </p:nvSpPr>
          <p:spPr bwMode="auto">
            <a:xfrm>
              <a:off x="337820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7" name="Freeform 1833"/>
            <p:cNvSpPr>
              <a:spLocks/>
            </p:cNvSpPr>
            <p:nvPr userDrawn="1"/>
          </p:nvSpPr>
          <p:spPr bwMode="auto">
            <a:xfrm>
              <a:off x="3522663" y="2190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8" name="Freeform 1834"/>
            <p:cNvSpPr>
              <a:spLocks/>
            </p:cNvSpPr>
            <p:nvPr userDrawn="1"/>
          </p:nvSpPr>
          <p:spPr bwMode="auto">
            <a:xfrm>
              <a:off x="366236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9" name="Freeform 1835"/>
            <p:cNvSpPr>
              <a:spLocks/>
            </p:cNvSpPr>
            <p:nvPr userDrawn="1"/>
          </p:nvSpPr>
          <p:spPr bwMode="auto">
            <a:xfrm>
              <a:off x="380365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0" name="Freeform 1836"/>
            <p:cNvSpPr>
              <a:spLocks/>
            </p:cNvSpPr>
            <p:nvPr userDrawn="1"/>
          </p:nvSpPr>
          <p:spPr bwMode="auto">
            <a:xfrm>
              <a:off x="3944938"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1" name="Freeform 1837"/>
            <p:cNvSpPr>
              <a:spLocks/>
            </p:cNvSpPr>
            <p:nvPr userDrawn="1"/>
          </p:nvSpPr>
          <p:spPr bwMode="auto">
            <a:xfrm>
              <a:off x="4087813" y="21907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2" name="Freeform 1838"/>
            <p:cNvSpPr>
              <a:spLocks/>
            </p:cNvSpPr>
            <p:nvPr userDrawn="1"/>
          </p:nvSpPr>
          <p:spPr bwMode="auto">
            <a:xfrm>
              <a:off x="82708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3" name="Freeform 1839"/>
            <p:cNvSpPr>
              <a:spLocks/>
            </p:cNvSpPr>
            <p:nvPr userDrawn="1"/>
          </p:nvSpPr>
          <p:spPr bwMode="auto">
            <a:xfrm>
              <a:off x="971550" y="2190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4" name="Freeform 1840"/>
            <p:cNvSpPr>
              <a:spLocks/>
            </p:cNvSpPr>
            <p:nvPr userDrawn="1"/>
          </p:nvSpPr>
          <p:spPr bwMode="auto">
            <a:xfrm>
              <a:off x="111283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5" name="Freeform 1841"/>
            <p:cNvSpPr>
              <a:spLocks/>
            </p:cNvSpPr>
            <p:nvPr userDrawn="1"/>
          </p:nvSpPr>
          <p:spPr bwMode="auto">
            <a:xfrm>
              <a:off x="125253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6" name="Freeform 1842"/>
            <p:cNvSpPr>
              <a:spLocks/>
            </p:cNvSpPr>
            <p:nvPr userDrawn="1"/>
          </p:nvSpPr>
          <p:spPr bwMode="auto">
            <a:xfrm>
              <a:off x="13938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7" name="Freeform 1843"/>
            <p:cNvSpPr>
              <a:spLocks/>
            </p:cNvSpPr>
            <p:nvPr userDrawn="1"/>
          </p:nvSpPr>
          <p:spPr bwMode="auto">
            <a:xfrm>
              <a:off x="153828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8" name="Freeform 1844"/>
            <p:cNvSpPr>
              <a:spLocks/>
            </p:cNvSpPr>
            <p:nvPr userDrawn="1"/>
          </p:nvSpPr>
          <p:spPr bwMode="auto">
            <a:xfrm>
              <a:off x="167798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9" name="Freeform 1845"/>
            <p:cNvSpPr>
              <a:spLocks/>
            </p:cNvSpPr>
            <p:nvPr userDrawn="1"/>
          </p:nvSpPr>
          <p:spPr bwMode="auto">
            <a:xfrm>
              <a:off x="181927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0" name="Freeform 1846"/>
            <p:cNvSpPr>
              <a:spLocks/>
            </p:cNvSpPr>
            <p:nvPr userDrawn="1"/>
          </p:nvSpPr>
          <p:spPr bwMode="auto">
            <a:xfrm>
              <a:off x="1960562"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1" name="Freeform 1847"/>
            <p:cNvSpPr>
              <a:spLocks/>
            </p:cNvSpPr>
            <p:nvPr userDrawn="1"/>
          </p:nvSpPr>
          <p:spPr bwMode="auto">
            <a:xfrm>
              <a:off x="2105025"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2" name="Freeform 1848"/>
            <p:cNvSpPr>
              <a:spLocks/>
            </p:cNvSpPr>
            <p:nvPr userDrawn="1"/>
          </p:nvSpPr>
          <p:spPr bwMode="auto">
            <a:xfrm>
              <a:off x="22447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3" name="Freeform 1849"/>
            <p:cNvSpPr>
              <a:spLocks/>
            </p:cNvSpPr>
            <p:nvPr userDrawn="1"/>
          </p:nvSpPr>
          <p:spPr bwMode="auto">
            <a:xfrm>
              <a:off x="2386013"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4" name="Freeform 1850"/>
            <p:cNvSpPr>
              <a:spLocks/>
            </p:cNvSpPr>
            <p:nvPr userDrawn="1"/>
          </p:nvSpPr>
          <p:spPr bwMode="auto">
            <a:xfrm>
              <a:off x="2530475" y="21907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5" name="Freeform 1851"/>
            <p:cNvSpPr>
              <a:spLocks/>
            </p:cNvSpPr>
            <p:nvPr userDrawn="1"/>
          </p:nvSpPr>
          <p:spPr bwMode="auto">
            <a:xfrm>
              <a:off x="267017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6" name="Freeform 1852"/>
            <p:cNvSpPr>
              <a:spLocks/>
            </p:cNvSpPr>
            <p:nvPr userDrawn="1"/>
          </p:nvSpPr>
          <p:spPr bwMode="auto">
            <a:xfrm>
              <a:off x="281146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7" name="Freeform 1853"/>
            <p:cNvSpPr>
              <a:spLocks/>
            </p:cNvSpPr>
            <p:nvPr userDrawn="1"/>
          </p:nvSpPr>
          <p:spPr bwMode="auto">
            <a:xfrm>
              <a:off x="54610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8" name="Freeform 1854"/>
            <p:cNvSpPr>
              <a:spLocks/>
            </p:cNvSpPr>
            <p:nvPr userDrawn="1"/>
          </p:nvSpPr>
          <p:spPr bwMode="auto">
            <a:xfrm>
              <a:off x="40163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9" name="Freeform 1855"/>
            <p:cNvSpPr>
              <a:spLocks/>
            </p:cNvSpPr>
            <p:nvPr userDrawn="1"/>
          </p:nvSpPr>
          <p:spPr bwMode="auto">
            <a:xfrm>
              <a:off x="4016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0" name="Freeform 1856"/>
            <p:cNvSpPr>
              <a:spLocks/>
            </p:cNvSpPr>
            <p:nvPr userDrawn="1"/>
          </p:nvSpPr>
          <p:spPr bwMode="auto">
            <a:xfrm>
              <a:off x="401637"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1" name="Freeform 1857"/>
            <p:cNvSpPr>
              <a:spLocks/>
            </p:cNvSpPr>
            <p:nvPr userDrawn="1"/>
          </p:nvSpPr>
          <p:spPr bwMode="auto">
            <a:xfrm>
              <a:off x="40163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2" name="Freeform 1858"/>
            <p:cNvSpPr>
              <a:spLocks/>
            </p:cNvSpPr>
            <p:nvPr userDrawn="1"/>
          </p:nvSpPr>
          <p:spPr bwMode="auto">
            <a:xfrm>
              <a:off x="401637"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3" name="Freeform 1859"/>
            <p:cNvSpPr>
              <a:spLocks/>
            </p:cNvSpPr>
            <p:nvPr userDrawn="1"/>
          </p:nvSpPr>
          <p:spPr bwMode="auto">
            <a:xfrm>
              <a:off x="40163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4" name="Freeform 1860"/>
            <p:cNvSpPr>
              <a:spLocks/>
            </p:cNvSpPr>
            <p:nvPr userDrawn="1"/>
          </p:nvSpPr>
          <p:spPr bwMode="auto">
            <a:xfrm>
              <a:off x="401637"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5" name="Freeform 1861"/>
            <p:cNvSpPr>
              <a:spLocks/>
            </p:cNvSpPr>
            <p:nvPr userDrawn="1"/>
          </p:nvSpPr>
          <p:spPr bwMode="auto">
            <a:xfrm>
              <a:off x="401637"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6" name="Freeform 1862"/>
            <p:cNvSpPr>
              <a:spLocks/>
            </p:cNvSpPr>
            <p:nvPr userDrawn="1"/>
          </p:nvSpPr>
          <p:spPr bwMode="auto">
            <a:xfrm>
              <a:off x="40163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7" name="Freeform 1863"/>
            <p:cNvSpPr>
              <a:spLocks/>
            </p:cNvSpPr>
            <p:nvPr userDrawn="1"/>
          </p:nvSpPr>
          <p:spPr bwMode="auto">
            <a:xfrm>
              <a:off x="401637"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8" name="Freeform 1864"/>
            <p:cNvSpPr>
              <a:spLocks/>
            </p:cNvSpPr>
            <p:nvPr userDrawn="1"/>
          </p:nvSpPr>
          <p:spPr bwMode="auto">
            <a:xfrm>
              <a:off x="40163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9" name="Freeform 1865"/>
            <p:cNvSpPr>
              <a:spLocks/>
            </p:cNvSpPr>
            <p:nvPr userDrawn="1"/>
          </p:nvSpPr>
          <p:spPr bwMode="auto">
            <a:xfrm>
              <a:off x="401637" y="62928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0" name="Freeform 1866"/>
            <p:cNvSpPr>
              <a:spLocks/>
            </p:cNvSpPr>
            <p:nvPr userDrawn="1"/>
          </p:nvSpPr>
          <p:spPr bwMode="auto">
            <a:xfrm>
              <a:off x="40163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1" name="Freeform 1867"/>
            <p:cNvSpPr>
              <a:spLocks/>
            </p:cNvSpPr>
            <p:nvPr userDrawn="1"/>
          </p:nvSpPr>
          <p:spPr bwMode="auto">
            <a:xfrm>
              <a:off x="401637"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2" name="Freeform 1868"/>
            <p:cNvSpPr>
              <a:spLocks/>
            </p:cNvSpPr>
            <p:nvPr userDrawn="1"/>
          </p:nvSpPr>
          <p:spPr bwMode="auto">
            <a:xfrm>
              <a:off x="40163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3" name="Freeform 1869"/>
            <p:cNvSpPr>
              <a:spLocks/>
            </p:cNvSpPr>
            <p:nvPr userDrawn="1"/>
          </p:nvSpPr>
          <p:spPr bwMode="auto">
            <a:xfrm>
              <a:off x="40163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4" name="Freeform 1870"/>
            <p:cNvSpPr>
              <a:spLocks/>
            </p:cNvSpPr>
            <p:nvPr userDrawn="1"/>
          </p:nvSpPr>
          <p:spPr bwMode="auto">
            <a:xfrm>
              <a:off x="401637"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5" name="Freeform 1871"/>
            <p:cNvSpPr>
              <a:spLocks/>
            </p:cNvSpPr>
            <p:nvPr userDrawn="1"/>
          </p:nvSpPr>
          <p:spPr bwMode="auto">
            <a:xfrm>
              <a:off x="401637"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6" name="Freeform 1872"/>
            <p:cNvSpPr>
              <a:spLocks/>
            </p:cNvSpPr>
            <p:nvPr userDrawn="1"/>
          </p:nvSpPr>
          <p:spPr bwMode="auto">
            <a:xfrm>
              <a:off x="401637"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7" name="Freeform 1873"/>
            <p:cNvSpPr>
              <a:spLocks/>
            </p:cNvSpPr>
            <p:nvPr userDrawn="1"/>
          </p:nvSpPr>
          <p:spPr bwMode="auto">
            <a:xfrm>
              <a:off x="40163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8" name="Freeform 1874"/>
            <p:cNvSpPr>
              <a:spLocks/>
            </p:cNvSpPr>
            <p:nvPr userDrawn="1"/>
          </p:nvSpPr>
          <p:spPr bwMode="auto">
            <a:xfrm>
              <a:off x="401637"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9" name="Freeform 1875"/>
            <p:cNvSpPr>
              <a:spLocks/>
            </p:cNvSpPr>
            <p:nvPr userDrawn="1"/>
          </p:nvSpPr>
          <p:spPr bwMode="auto">
            <a:xfrm>
              <a:off x="401637"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0" name="Freeform 1876"/>
            <p:cNvSpPr>
              <a:spLocks/>
            </p:cNvSpPr>
            <p:nvPr userDrawn="1"/>
          </p:nvSpPr>
          <p:spPr bwMode="auto">
            <a:xfrm>
              <a:off x="401637"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1" name="Freeform 1877"/>
            <p:cNvSpPr>
              <a:spLocks/>
            </p:cNvSpPr>
            <p:nvPr userDrawn="1"/>
          </p:nvSpPr>
          <p:spPr bwMode="auto">
            <a:xfrm>
              <a:off x="401637" y="1547812"/>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2" name="Freeform 1878"/>
            <p:cNvSpPr>
              <a:spLocks/>
            </p:cNvSpPr>
            <p:nvPr userDrawn="1"/>
          </p:nvSpPr>
          <p:spPr bwMode="auto">
            <a:xfrm>
              <a:off x="401637"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3" name="Freeform 1879"/>
            <p:cNvSpPr>
              <a:spLocks/>
            </p:cNvSpPr>
            <p:nvPr userDrawn="1"/>
          </p:nvSpPr>
          <p:spPr bwMode="auto">
            <a:xfrm>
              <a:off x="40163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4" name="Freeform 1880"/>
            <p:cNvSpPr>
              <a:spLocks/>
            </p:cNvSpPr>
            <p:nvPr userDrawn="1"/>
          </p:nvSpPr>
          <p:spPr bwMode="auto">
            <a:xfrm>
              <a:off x="40163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5" name="Freeform 1881"/>
            <p:cNvSpPr>
              <a:spLocks/>
            </p:cNvSpPr>
            <p:nvPr userDrawn="1"/>
          </p:nvSpPr>
          <p:spPr bwMode="auto">
            <a:xfrm>
              <a:off x="401637"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6" name="Freeform 1882"/>
            <p:cNvSpPr>
              <a:spLocks/>
            </p:cNvSpPr>
            <p:nvPr userDrawn="1"/>
          </p:nvSpPr>
          <p:spPr bwMode="auto">
            <a:xfrm>
              <a:off x="401637"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7" name="Freeform 1883"/>
            <p:cNvSpPr>
              <a:spLocks/>
            </p:cNvSpPr>
            <p:nvPr userDrawn="1"/>
          </p:nvSpPr>
          <p:spPr bwMode="auto">
            <a:xfrm>
              <a:off x="401637"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8" name="Freeform 1884"/>
            <p:cNvSpPr>
              <a:spLocks/>
            </p:cNvSpPr>
            <p:nvPr userDrawn="1"/>
          </p:nvSpPr>
          <p:spPr bwMode="auto">
            <a:xfrm>
              <a:off x="40163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9" name="Freeform 1885"/>
            <p:cNvSpPr>
              <a:spLocks/>
            </p:cNvSpPr>
            <p:nvPr userDrawn="1"/>
          </p:nvSpPr>
          <p:spPr bwMode="auto">
            <a:xfrm>
              <a:off x="40163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0" name="Freeform 1886"/>
            <p:cNvSpPr>
              <a:spLocks/>
            </p:cNvSpPr>
            <p:nvPr userDrawn="1"/>
          </p:nvSpPr>
          <p:spPr bwMode="auto">
            <a:xfrm>
              <a:off x="40163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1" name="Freeform 1887"/>
            <p:cNvSpPr>
              <a:spLocks/>
            </p:cNvSpPr>
            <p:nvPr userDrawn="1"/>
          </p:nvSpPr>
          <p:spPr bwMode="auto">
            <a:xfrm>
              <a:off x="40163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2" name="Freeform 1888"/>
            <p:cNvSpPr>
              <a:spLocks/>
            </p:cNvSpPr>
            <p:nvPr userDrawn="1"/>
          </p:nvSpPr>
          <p:spPr bwMode="auto">
            <a:xfrm>
              <a:off x="260350"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3" name="Freeform 1889"/>
            <p:cNvSpPr>
              <a:spLocks/>
            </p:cNvSpPr>
            <p:nvPr userDrawn="1"/>
          </p:nvSpPr>
          <p:spPr bwMode="auto">
            <a:xfrm>
              <a:off x="260350"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4" name="Freeform 1890"/>
            <p:cNvSpPr>
              <a:spLocks/>
            </p:cNvSpPr>
            <p:nvPr userDrawn="1"/>
          </p:nvSpPr>
          <p:spPr bwMode="auto">
            <a:xfrm>
              <a:off x="260350"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5" name="Freeform 1891"/>
            <p:cNvSpPr>
              <a:spLocks/>
            </p:cNvSpPr>
            <p:nvPr userDrawn="1"/>
          </p:nvSpPr>
          <p:spPr bwMode="auto">
            <a:xfrm>
              <a:off x="260350"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6" name="Freeform 1892"/>
            <p:cNvSpPr>
              <a:spLocks/>
            </p:cNvSpPr>
            <p:nvPr userDrawn="1"/>
          </p:nvSpPr>
          <p:spPr bwMode="auto">
            <a:xfrm>
              <a:off x="260350"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7" name="Freeform 1893"/>
            <p:cNvSpPr>
              <a:spLocks/>
            </p:cNvSpPr>
            <p:nvPr userDrawn="1"/>
          </p:nvSpPr>
          <p:spPr bwMode="auto">
            <a:xfrm>
              <a:off x="260350"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8" name="Freeform 1894"/>
            <p:cNvSpPr>
              <a:spLocks/>
            </p:cNvSpPr>
            <p:nvPr userDrawn="1"/>
          </p:nvSpPr>
          <p:spPr bwMode="auto">
            <a:xfrm>
              <a:off x="260350"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9" name="Freeform 1895"/>
            <p:cNvSpPr>
              <a:spLocks/>
            </p:cNvSpPr>
            <p:nvPr userDrawn="1"/>
          </p:nvSpPr>
          <p:spPr bwMode="auto">
            <a:xfrm>
              <a:off x="260350"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0" name="Freeform 1896"/>
            <p:cNvSpPr>
              <a:spLocks/>
            </p:cNvSpPr>
            <p:nvPr userDrawn="1"/>
          </p:nvSpPr>
          <p:spPr bwMode="auto">
            <a:xfrm>
              <a:off x="260350"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1" name="Freeform 1897"/>
            <p:cNvSpPr>
              <a:spLocks/>
            </p:cNvSpPr>
            <p:nvPr userDrawn="1"/>
          </p:nvSpPr>
          <p:spPr bwMode="auto">
            <a:xfrm>
              <a:off x="260350"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2" name="Freeform 1898"/>
            <p:cNvSpPr>
              <a:spLocks/>
            </p:cNvSpPr>
            <p:nvPr userDrawn="1"/>
          </p:nvSpPr>
          <p:spPr bwMode="auto">
            <a:xfrm>
              <a:off x="260350"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3" name="Freeform 1899"/>
            <p:cNvSpPr>
              <a:spLocks/>
            </p:cNvSpPr>
            <p:nvPr userDrawn="1"/>
          </p:nvSpPr>
          <p:spPr bwMode="auto">
            <a:xfrm>
              <a:off x="260350" y="62928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4" name="Freeform 1900"/>
            <p:cNvSpPr>
              <a:spLocks/>
            </p:cNvSpPr>
            <p:nvPr userDrawn="1"/>
          </p:nvSpPr>
          <p:spPr bwMode="auto">
            <a:xfrm>
              <a:off x="260350"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5" name="Freeform 1901"/>
            <p:cNvSpPr>
              <a:spLocks/>
            </p:cNvSpPr>
            <p:nvPr userDrawn="1"/>
          </p:nvSpPr>
          <p:spPr bwMode="auto">
            <a:xfrm>
              <a:off x="260350"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6" name="Freeform 1902"/>
            <p:cNvSpPr>
              <a:spLocks/>
            </p:cNvSpPr>
            <p:nvPr userDrawn="1"/>
          </p:nvSpPr>
          <p:spPr bwMode="auto">
            <a:xfrm>
              <a:off x="260350"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E0058"/>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7" name="Freeform 1903"/>
            <p:cNvSpPr>
              <a:spLocks/>
            </p:cNvSpPr>
            <p:nvPr userDrawn="1"/>
          </p:nvSpPr>
          <p:spPr bwMode="auto">
            <a:xfrm>
              <a:off x="260350"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8" name="Freeform 1904"/>
            <p:cNvSpPr>
              <a:spLocks/>
            </p:cNvSpPr>
            <p:nvPr userDrawn="1"/>
          </p:nvSpPr>
          <p:spPr bwMode="auto">
            <a:xfrm>
              <a:off x="260350"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9" name="Freeform 1905"/>
            <p:cNvSpPr>
              <a:spLocks/>
            </p:cNvSpPr>
            <p:nvPr userDrawn="1"/>
          </p:nvSpPr>
          <p:spPr bwMode="auto">
            <a:xfrm>
              <a:off x="260350"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0" name="Freeform 1906"/>
            <p:cNvSpPr>
              <a:spLocks/>
            </p:cNvSpPr>
            <p:nvPr userDrawn="1"/>
          </p:nvSpPr>
          <p:spPr bwMode="auto">
            <a:xfrm>
              <a:off x="260350"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1" name="Freeform 1907"/>
            <p:cNvSpPr>
              <a:spLocks/>
            </p:cNvSpPr>
            <p:nvPr userDrawn="1"/>
          </p:nvSpPr>
          <p:spPr bwMode="auto">
            <a:xfrm>
              <a:off x="260350"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2" name="Freeform 1908"/>
            <p:cNvSpPr>
              <a:spLocks/>
            </p:cNvSpPr>
            <p:nvPr userDrawn="1"/>
          </p:nvSpPr>
          <p:spPr bwMode="auto">
            <a:xfrm>
              <a:off x="260350"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3" name="Freeform 1909"/>
            <p:cNvSpPr>
              <a:spLocks/>
            </p:cNvSpPr>
            <p:nvPr userDrawn="1"/>
          </p:nvSpPr>
          <p:spPr bwMode="auto">
            <a:xfrm>
              <a:off x="260350"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4" name="Freeform 1910"/>
            <p:cNvSpPr>
              <a:spLocks/>
            </p:cNvSpPr>
            <p:nvPr userDrawn="1"/>
          </p:nvSpPr>
          <p:spPr bwMode="auto">
            <a:xfrm>
              <a:off x="260350"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5" name="Freeform 1911"/>
            <p:cNvSpPr>
              <a:spLocks/>
            </p:cNvSpPr>
            <p:nvPr userDrawn="1"/>
          </p:nvSpPr>
          <p:spPr bwMode="auto">
            <a:xfrm>
              <a:off x="260350" y="1547812"/>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6" name="Freeform 1912"/>
            <p:cNvSpPr>
              <a:spLocks/>
            </p:cNvSpPr>
            <p:nvPr userDrawn="1"/>
          </p:nvSpPr>
          <p:spPr bwMode="auto">
            <a:xfrm>
              <a:off x="260350"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7" name="Freeform 1913"/>
            <p:cNvSpPr>
              <a:spLocks/>
            </p:cNvSpPr>
            <p:nvPr userDrawn="1"/>
          </p:nvSpPr>
          <p:spPr bwMode="auto">
            <a:xfrm>
              <a:off x="260350"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8" name="Freeform 1914"/>
            <p:cNvSpPr>
              <a:spLocks/>
            </p:cNvSpPr>
            <p:nvPr userDrawn="1"/>
          </p:nvSpPr>
          <p:spPr bwMode="auto">
            <a:xfrm>
              <a:off x="260350"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9" name="Freeform 1915"/>
            <p:cNvSpPr>
              <a:spLocks/>
            </p:cNvSpPr>
            <p:nvPr userDrawn="1"/>
          </p:nvSpPr>
          <p:spPr bwMode="auto">
            <a:xfrm>
              <a:off x="260350"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0" name="Freeform 1916"/>
            <p:cNvSpPr>
              <a:spLocks/>
            </p:cNvSpPr>
            <p:nvPr userDrawn="1"/>
          </p:nvSpPr>
          <p:spPr bwMode="auto">
            <a:xfrm>
              <a:off x="260350"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1" name="Freeform 1917"/>
            <p:cNvSpPr>
              <a:spLocks/>
            </p:cNvSpPr>
            <p:nvPr userDrawn="1"/>
          </p:nvSpPr>
          <p:spPr bwMode="auto">
            <a:xfrm>
              <a:off x="260350"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2" name="Freeform 1918"/>
            <p:cNvSpPr>
              <a:spLocks/>
            </p:cNvSpPr>
            <p:nvPr userDrawn="1"/>
          </p:nvSpPr>
          <p:spPr bwMode="auto">
            <a:xfrm>
              <a:off x="260350"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3" name="Freeform 1919"/>
            <p:cNvSpPr>
              <a:spLocks/>
            </p:cNvSpPr>
            <p:nvPr userDrawn="1"/>
          </p:nvSpPr>
          <p:spPr bwMode="auto">
            <a:xfrm>
              <a:off x="260350"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4" name="Freeform 1920"/>
            <p:cNvSpPr>
              <a:spLocks/>
            </p:cNvSpPr>
            <p:nvPr userDrawn="1"/>
          </p:nvSpPr>
          <p:spPr bwMode="auto">
            <a:xfrm>
              <a:off x="260350"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5" name="Freeform 1921"/>
            <p:cNvSpPr>
              <a:spLocks/>
            </p:cNvSpPr>
            <p:nvPr userDrawn="1"/>
          </p:nvSpPr>
          <p:spPr bwMode="auto">
            <a:xfrm>
              <a:off x="260350"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6" name="Freeform 1922"/>
            <p:cNvSpPr>
              <a:spLocks/>
            </p:cNvSpPr>
            <p:nvPr userDrawn="1"/>
          </p:nvSpPr>
          <p:spPr bwMode="auto">
            <a:xfrm>
              <a:off x="68738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7" name="Freeform 1923"/>
            <p:cNvSpPr>
              <a:spLocks/>
            </p:cNvSpPr>
            <p:nvPr userDrawn="1"/>
          </p:nvSpPr>
          <p:spPr bwMode="auto">
            <a:xfrm>
              <a:off x="295275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8" name="Freeform 1924"/>
            <p:cNvSpPr>
              <a:spLocks/>
            </p:cNvSpPr>
            <p:nvPr userDrawn="1"/>
          </p:nvSpPr>
          <p:spPr bwMode="auto">
            <a:xfrm>
              <a:off x="30956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30325019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ine - Divider Page">
    <p:bg>
      <p:bgPr>
        <a:solidFill>
          <a:srgbClr val="E7E4E0"/>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2" name="Rectangle 1"/>
          <p:cNvSpPr/>
          <p:nvPr/>
        </p:nvSpPr>
        <p:spPr>
          <a:xfrm>
            <a:off x="-1" y="3429000"/>
            <a:ext cx="9144001" cy="3442736"/>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4" name="Text Placeholder 10"/>
          <p:cNvSpPr>
            <a:spLocks noGrp="1"/>
          </p:cNvSpPr>
          <p:nvPr>
            <p:ph type="body" sz="quarter" idx="15" hasCustomPrompt="1"/>
          </p:nvPr>
        </p:nvSpPr>
        <p:spPr>
          <a:xfrm>
            <a:off x="4752000" y="3744000"/>
            <a:ext cx="3835400" cy="1179016"/>
          </a:xfrm>
          <a:prstGeom prst="rect">
            <a:avLst/>
          </a:prstGeom>
        </p:spPr>
        <p:txBody>
          <a:bodyPr lIns="0" tIns="0" rIns="0" bIns="0">
            <a:normAutofit/>
          </a:bodyPr>
          <a:lstStyle>
            <a:lvl1pPr marL="0" indent="0">
              <a:spcAft>
                <a:spcPts val="0"/>
              </a:spcAft>
              <a:buFontTx/>
              <a:buNone/>
              <a:defRPr sz="2000" b="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Divider slide subheading</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buFontTx/>
              <a:buNone/>
              <a:defRPr sz="2000" b="0" cap="all" baseline="0">
                <a:solidFill>
                  <a:schemeClr val="bg1"/>
                </a:solidFill>
              </a:defRPr>
            </a:lvl1pPr>
            <a:lvl2pPr marL="0" indent="0">
              <a:buNone/>
              <a:defRPr sz="2000" baseline="0">
                <a:solidFill>
                  <a:schemeClr val="tx2"/>
                </a:solidFill>
              </a:defRPr>
            </a:lvl2pPr>
          </a:lstStyle>
          <a:p>
            <a:pPr lvl="0"/>
            <a:r>
              <a:rPr lang="en-US" dirty="0"/>
              <a:t>Divider slide title</a:t>
            </a:r>
          </a:p>
        </p:txBody>
      </p:sp>
      <p:sp>
        <p:nvSpPr>
          <p:cNvPr id="33" name="Freeform 5"/>
          <p:cNvSpPr>
            <a:spLocks noEditPoints="1"/>
          </p:cNvSpPr>
          <p:nvPr/>
        </p:nvSpPr>
        <p:spPr bwMode="auto">
          <a:xfrm>
            <a:off x="812800" y="1522413"/>
            <a:ext cx="2816225" cy="3786187"/>
          </a:xfrm>
          <a:custGeom>
            <a:avLst/>
            <a:gdLst>
              <a:gd name="T0" fmla="*/ 442 w 884"/>
              <a:gd name="T1" fmla="*/ 1190 h 1190"/>
              <a:gd name="T2" fmla="*/ 0 w 884"/>
              <a:gd name="T3" fmla="*/ 666 h 1190"/>
              <a:gd name="T4" fmla="*/ 442 w 884"/>
              <a:gd name="T5" fmla="*/ 0 h 1190"/>
              <a:gd name="T6" fmla="*/ 884 w 884"/>
              <a:gd name="T7" fmla="*/ 666 h 1190"/>
              <a:gd name="T8" fmla="*/ 442 w 884"/>
              <a:gd name="T9" fmla="*/ 1190 h 1190"/>
              <a:gd name="T10" fmla="*/ 733 w 884"/>
              <a:gd name="T11" fmla="*/ 1064 h 1190"/>
              <a:gd name="T12" fmla="*/ 870 w 884"/>
              <a:gd name="T13" fmla="*/ 666 h 1190"/>
              <a:gd name="T14" fmla="*/ 731 w 884"/>
              <a:gd name="T15" fmla="*/ 221 h 1190"/>
              <a:gd name="T16" fmla="*/ 442 w 884"/>
              <a:gd name="T17" fmla="*/ 13 h 1190"/>
              <a:gd name="T18" fmla="*/ 153 w 884"/>
              <a:gd name="T19" fmla="*/ 221 h 1190"/>
              <a:gd name="T20" fmla="*/ 14 w 884"/>
              <a:gd name="T21" fmla="*/ 666 h 1190"/>
              <a:gd name="T22" fmla="*/ 150 w 884"/>
              <a:gd name="T23" fmla="*/ 1064 h 1190"/>
              <a:gd name="T24" fmla="*/ 442 w 884"/>
              <a:gd name="T25" fmla="*/ 1177 h 1190"/>
              <a:gd name="T26" fmla="*/ 733 w 884"/>
              <a:gd name="T27" fmla="*/ 106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4" h="1190">
                <a:moveTo>
                  <a:pt x="442" y="1190"/>
                </a:moveTo>
                <a:cubicBezTo>
                  <a:pt x="228" y="1190"/>
                  <a:pt x="0" y="1053"/>
                  <a:pt x="0" y="666"/>
                </a:cubicBezTo>
                <a:cubicBezTo>
                  <a:pt x="0" y="349"/>
                  <a:pt x="231" y="0"/>
                  <a:pt x="442" y="0"/>
                </a:cubicBezTo>
                <a:cubicBezTo>
                  <a:pt x="652" y="0"/>
                  <a:pt x="884" y="349"/>
                  <a:pt x="884" y="666"/>
                </a:cubicBezTo>
                <a:cubicBezTo>
                  <a:pt x="884" y="1053"/>
                  <a:pt x="655" y="1190"/>
                  <a:pt x="442" y="1190"/>
                </a:cubicBezTo>
                <a:close/>
                <a:moveTo>
                  <a:pt x="733" y="1064"/>
                </a:moveTo>
                <a:cubicBezTo>
                  <a:pt x="824" y="974"/>
                  <a:pt x="870" y="840"/>
                  <a:pt x="870" y="666"/>
                </a:cubicBezTo>
                <a:cubicBezTo>
                  <a:pt x="870" y="520"/>
                  <a:pt x="818" y="353"/>
                  <a:pt x="731" y="221"/>
                </a:cubicBezTo>
                <a:cubicBezTo>
                  <a:pt x="644" y="91"/>
                  <a:pt x="536" y="13"/>
                  <a:pt x="442" y="13"/>
                </a:cubicBezTo>
                <a:cubicBezTo>
                  <a:pt x="348" y="13"/>
                  <a:pt x="240" y="91"/>
                  <a:pt x="153" y="221"/>
                </a:cubicBezTo>
                <a:cubicBezTo>
                  <a:pt x="66" y="353"/>
                  <a:pt x="14" y="520"/>
                  <a:pt x="14" y="666"/>
                </a:cubicBezTo>
                <a:cubicBezTo>
                  <a:pt x="14" y="840"/>
                  <a:pt x="60" y="974"/>
                  <a:pt x="150" y="1064"/>
                </a:cubicBezTo>
                <a:cubicBezTo>
                  <a:pt x="224" y="1137"/>
                  <a:pt x="328" y="1177"/>
                  <a:pt x="442" y="1177"/>
                </a:cubicBezTo>
                <a:cubicBezTo>
                  <a:pt x="556" y="1177"/>
                  <a:pt x="659" y="1137"/>
                  <a:pt x="733" y="1064"/>
                </a:cubicBezTo>
                <a:close/>
              </a:path>
            </a:pathLst>
          </a:custGeom>
          <a:solidFill>
            <a:srgbClr val="E266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8" name="Group 7"/>
          <p:cNvGrpSpPr/>
          <p:nvPr userDrawn="1"/>
        </p:nvGrpSpPr>
        <p:grpSpPr>
          <a:xfrm>
            <a:off x="7627978" y="452046"/>
            <a:ext cx="981941" cy="624278"/>
            <a:chOff x="2051721" y="1607402"/>
            <a:chExt cx="3600400" cy="2278492"/>
          </a:xfrm>
        </p:grpSpPr>
        <p:sp>
          <p:nvSpPr>
            <p:cNvPr id="9"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131756371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ine - Final Slide">
    <p:bg>
      <p:bgPr>
        <a:solidFill>
          <a:srgbClr val="E7E4E0"/>
        </a:solidFill>
        <a:effectLst/>
      </p:bgPr>
    </p:bg>
    <p:spTree>
      <p:nvGrpSpPr>
        <p:cNvPr id="1" name=""/>
        <p:cNvGrpSpPr/>
        <p:nvPr/>
      </p:nvGrpSpPr>
      <p:grpSpPr>
        <a:xfrm>
          <a:off x="0" y="0"/>
          <a:ext cx="0" cy="0"/>
          <a:chOff x="0" y="0"/>
          <a:chExt cx="0" cy="0"/>
        </a:xfrm>
      </p:grpSpPr>
      <p:sp>
        <p:nvSpPr>
          <p:cNvPr id="40" name="Rectangle 39"/>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2" name="Rectangle 1"/>
          <p:cNvSpPr/>
          <p:nvPr/>
        </p:nvSpPr>
        <p:spPr>
          <a:xfrm>
            <a:off x="0" y="3430800"/>
            <a:ext cx="9144002" cy="342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4" name="Text Placeholder 10"/>
          <p:cNvSpPr>
            <a:spLocks noGrp="1"/>
          </p:cNvSpPr>
          <p:nvPr>
            <p:ph type="body" sz="quarter" idx="15" hasCustomPrompt="1"/>
          </p:nvPr>
        </p:nvSpPr>
        <p:spPr>
          <a:xfrm>
            <a:off x="4752000" y="3747600"/>
            <a:ext cx="3843459"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Contact details line 1</a:t>
            </a:r>
          </a:p>
          <a:p>
            <a:pPr lvl="0"/>
            <a:r>
              <a:rPr lang="en-AU" dirty="0"/>
              <a:t>Contact details line 2</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buFontTx/>
              <a:buNone/>
              <a:defRPr sz="2000" b="0" cap="all" baseline="0">
                <a:solidFill>
                  <a:schemeClr val="bg1"/>
                </a:solidFill>
              </a:defRPr>
            </a:lvl1pPr>
            <a:lvl2pPr marL="0" indent="0">
              <a:buNone/>
              <a:defRPr sz="2000" baseline="0">
                <a:solidFill>
                  <a:schemeClr val="tx2"/>
                </a:solidFill>
              </a:defRPr>
            </a:lvl2pPr>
          </a:lstStyle>
          <a:p>
            <a:pPr lvl="0"/>
            <a:r>
              <a:rPr lang="en-US" dirty="0"/>
              <a:t>Final slide title</a:t>
            </a:r>
          </a:p>
        </p:txBody>
      </p:sp>
      <p:grpSp>
        <p:nvGrpSpPr>
          <p:cNvPr id="26" name="Group 25"/>
          <p:cNvGrpSpPr/>
          <p:nvPr/>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22" name="Text Placeholder 10"/>
          <p:cNvSpPr>
            <a:spLocks noGrp="1"/>
          </p:cNvSpPr>
          <p:nvPr>
            <p:ph type="body" sz="quarter" idx="16" hasCustomPrompt="1"/>
          </p:nvPr>
        </p:nvSpPr>
        <p:spPr>
          <a:xfrm>
            <a:off x="571564" y="5634000"/>
            <a:ext cx="6700736" cy="507600"/>
          </a:xfrm>
          <a:prstGeom prst="rect">
            <a:avLst/>
          </a:prstGeom>
        </p:spPr>
        <p:txBody>
          <a:bodyPr lIns="0" tIns="0" rIns="0" bIns="0" anchor="b">
            <a:normAutofit/>
          </a:bodyPr>
          <a:lstStyle>
            <a:lvl1pPr marL="0" indent="0">
              <a:spcAft>
                <a:spcPts val="0"/>
              </a:spcAft>
              <a:buFontTx/>
              <a:buNone/>
              <a:defRPr sz="7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Insert disclaimer here</a:t>
            </a:r>
          </a:p>
        </p:txBody>
      </p:sp>
      <p:sp>
        <p:nvSpPr>
          <p:cNvPr id="24" name="Freeform 23"/>
          <p:cNvSpPr>
            <a:spLocks noEditPoints="1"/>
          </p:cNvSpPr>
          <p:nvPr/>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rgbClr val="E266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Tree>
    <p:extLst>
      <p:ext uri="{BB962C8B-B14F-4D97-AF65-F5344CB8AC3E}">
        <p14:creationId xmlns:p14="http://schemas.microsoft.com/office/powerpoint/2010/main" val="24467971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range - Cover Page">
    <p:bg>
      <p:bgPr>
        <a:solidFill>
          <a:srgbClr val="E7E4E0"/>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39" name="Rectangle 38"/>
          <p:cNvSpPr/>
          <p:nvPr userDrawn="1"/>
        </p:nvSpPr>
        <p:spPr>
          <a:xfrm>
            <a:off x="-1" y="3430800"/>
            <a:ext cx="9144001" cy="3427200"/>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1" name="Text Placeholder 10"/>
          <p:cNvSpPr>
            <a:spLocks noGrp="1"/>
          </p:cNvSpPr>
          <p:nvPr>
            <p:ph type="body" sz="quarter" idx="12" hasCustomPrompt="1"/>
          </p:nvPr>
        </p:nvSpPr>
        <p:spPr>
          <a:xfrm>
            <a:off x="6857411" y="3747600"/>
            <a:ext cx="15113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7600"/>
            <a:ext cx="15113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chemeClr val="tx2"/>
                </a:solidFill>
              </a:defRPr>
            </a:lvl2pPr>
          </a:lstStyle>
          <a:p>
            <a:pPr lvl="0"/>
            <a:r>
              <a:rPr lang="en-US" dirty="0"/>
              <a:t>Use the increase/decrease list level buttons to switch to subtitle style</a:t>
            </a:r>
          </a:p>
          <a:p>
            <a:pPr lvl="1"/>
            <a:r>
              <a:rPr lang="en-US" dirty="0"/>
              <a:t>Subtitle</a:t>
            </a:r>
          </a:p>
        </p:txBody>
      </p:sp>
      <p:sp>
        <p:nvSpPr>
          <p:cNvPr id="22" name="Freeform 21"/>
          <p:cNvSpPr>
            <a:spLocks noEditPoints="1"/>
          </p:cNvSpPr>
          <p:nvPr/>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rgbClr val="E8A074"/>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18" name="Group 17"/>
          <p:cNvGrpSpPr/>
          <p:nvPr userDrawn="1"/>
        </p:nvGrpSpPr>
        <p:grpSpPr>
          <a:xfrm>
            <a:off x="7627978" y="452046"/>
            <a:ext cx="981941" cy="624278"/>
            <a:chOff x="2051721" y="1607402"/>
            <a:chExt cx="3600400" cy="2278492"/>
          </a:xfrm>
        </p:grpSpPr>
        <p:sp>
          <p:nvSpPr>
            <p:cNvPr id="19"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0"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6"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4245357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 - Cover with graphic">
    <p:bg>
      <p:bgPr>
        <a:solidFill>
          <a:srgbClr val="E7E4E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904013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7" name="think-cell Slide" r:id="rId4" imgW="344" imgH="344" progId="TCLayout.ActiveDocument.1">
                  <p:embed/>
                </p:oleObj>
              </mc:Choice>
              <mc:Fallback>
                <p:oleObj name="think-cell Slide" r:id="rId4" imgW="344" imgH="34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01" name="Rectangle 967"/>
          <p:cNvSpPr>
            <a:spLocks noChangeArrowheads="1"/>
          </p:cNvSpPr>
          <p:nvPr userDrawn="1"/>
        </p:nvSpPr>
        <p:spPr bwMode="auto">
          <a:xfrm>
            <a:off x="-4763" y="0"/>
            <a:ext cx="4554830" cy="69573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4" name="Rectangle 3"/>
          <p:cNvSpPr/>
          <p:nvPr userDrawn="1"/>
        </p:nvSpPr>
        <p:spPr>
          <a:xfrm>
            <a:off x="4166955" y="0"/>
            <a:ext cx="4977046" cy="6957392"/>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1" name="Text Placeholder 10"/>
          <p:cNvSpPr>
            <a:spLocks noGrp="1"/>
          </p:cNvSpPr>
          <p:nvPr>
            <p:ph type="body" sz="quarter" idx="12" hasCustomPrompt="1"/>
          </p:nvPr>
        </p:nvSpPr>
        <p:spPr>
          <a:xfrm>
            <a:off x="6857411" y="3743775"/>
            <a:ext cx="1726202"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3775"/>
            <a:ext cx="1903478"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rgbClr val="D7D2CB"/>
                </a:solidFill>
              </a:defRPr>
            </a:lvl2pPr>
          </a:lstStyle>
          <a:p>
            <a:pPr lvl="0"/>
            <a:r>
              <a:rPr lang="en-US" dirty="0"/>
              <a:t>Use the increase/decrease list level buttons to switch to subtitle style</a:t>
            </a:r>
          </a:p>
          <a:p>
            <a:pPr lvl="1"/>
            <a:r>
              <a:rPr lang="en-US" dirty="0"/>
              <a:t>Subtitle</a:t>
            </a:r>
          </a:p>
        </p:txBody>
      </p:sp>
      <p:grpSp>
        <p:nvGrpSpPr>
          <p:cNvPr id="26" name="Group 25"/>
          <p:cNvGrpSpPr/>
          <p:nvPr userDrawn="1"/>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grpSp>
        <p:nvGrpSpPr>
          <p:cNvPr id="1002" name="Group 1001"/>
          <p:cNvGrpSpPr/>
          <p:nvPr userDrawn="1"/>
        </p:nvGrpSpPr>
        <p:grpSpPr>
          <a:xfrm>
            <a:off x="260350" y="219075"/>
            <a:ext cx="3933826" cy="5981700"/>
            <a:chOff x="260350" y="219075"/>
            <a:chExt cx="3933826" cy="6413501"/>
          </a:xfrm>
        </p:grpSpPr>
        <p:sp>
          <p:nvSpPr>
            <p:cNvPr id="1003" name="Freeform 969"/>
            <p:cNvSpPr>
              <a:spLocks/>
            </p:cNvSpPr>
            <p:nvPr userDrawn="1"/>
          </p:nvSpPr>
          <p:spPr bwMode="auto">
            <a:xfrm>
              <a:off x="323691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4" name="Freeform 970"/>
            <p:cNvSpPr>
              <a:spLocks/>
            </p:cNvSpPr>
            <p:nvPr userDrawn="1"/>
          </p:nvSpPr>
          <p:spPr bwMode="auto">
            <a:xfrm>
              <a:off x="337820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5" name="Freeform 971"/>
            <p:cNvSpPr>
              <a:spLocks/>
            </p:cNvSpPr>
            <p:nvPr userDrawn="1"/>
          </p:nvSpPr>
          <p:spPr bwMode="auto">
            <a:xfrm>
              <a:off x="380365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6" name="Freeform 972"/>
            <p:cNvSpPr>
              <a:spLocks/>
            </p:cNvSpPr>
            <p:nvPr userDrawn="1"/>
          </p:nvSpPr>
          <p:spPr bwMode="auto">
            <a:xfrm>
              <a:off x="3944938"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7" name="Freeform 973"/>
            <p:cNvSpPr>
              <a:spLocks/>
            </p:cNvSpPr>
            <p:nvPr userDrawn="1"/>
          </p:nvSpPr>
          <p:spPr bwMode="auto">
            <a:xfrm>
              <a:off x="3522663" y="78898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8" name="Freeform 974"/>
            <p:cNvSpPr>
              <a:spLocks/>
            </p:cNvSpPr>
            <p:nvPr userDrawn="1"/>
          </p:nvSpPr>
          <p:spPr bwMode="auto">
            <a:xfrm>
              <a:off x="366236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9" name="Freeform 975"/>
            <p:cNvSpPr>
              <a:spLocks/>
            </p:cNvSpPr>
            <p:nvPr userDrawn="1"/>
          </p:nvSpPr>
          <p:spPr bwMode="auto">
            <a:xfrm>
              <a:off x="30956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0" name="Freeform 976"/>
            <p:cNvSpPr>
              <a:spLocks/>
            </p:cNvSpPr>
            <p:nvPr userDrawn="1"/>
          </p:nvSpPr>
          <p:spPr bwMode="auto">
            <a:xfrm>
              <a:off x="2530475" y="788987"/>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6" name="Freeform 977"/>
            <p:cNvSpPr>
              <a:spLocks/>
            </p:cNvSpPr>
            <p:nvPr userDrawn="1"/>
          </p:nvSpPr>
          <p:spPr bwMode="auto">
            <a:xfrm>
              <a:off x="295275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7" name="Freeform 978"/>
            <p:cNvSpPr>
              <a:spLocks/>
            </p:cNvSpPr>
            <p:nvPr userDrawn="1"/>
          </p:nvSpPr>
          <p:spPr bwMode="auto">
            <a:xfrm>
              <a:off x="2105025"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8" name="Freeform 979"/>
            <p:cNvSpPr>
              <a:spLocks/>
            </p:cNvSpPr>
            <p:nvPr userDrawn="1"/>
          </p:nvSpPr>
          <p:spPr bwMode="auto">
            <a:xfrm>
              <a:off x="22447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9" name="Freeform 980"/>
            <p:cNvSpPr>
              <a:spLocks/>
            </p:cNvSpPr>
            <p:nvPr userDrawn="1"/>
          </p:nvSpPr>
          <p:spPr bwMode="auto">
            <a:xfrm>
              <a:off x="267017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0" name="Freeform 981"/>
            <p:cNvSpPr>
              <a:spLocks/>
            </p:cNvSpPr>
            <p:nvPr userDrawn="1"/>
          </p:nvSpPr>
          <p:spPr bwMode="auto">
            <a:xfrm>
              <a:off x="281146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1" name="Freeform 982"/>
            <p:cNvSpPr>
              <a:spLocks/>
            </p:cNvSpPr>
            <p:nvPr userDrawn="1"/>
          </p:nvSpPr>
          <p:spPr bwMode="auto">
            <a:xfrm>
              <a:off x="2386013"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2" name="Freeform 983"/>
            <p:cNvSpPr>
              <a:spLocks/>
            </p:cNvSpPr>
            <p:nvPr userDrawn="1"/>
          </p:nvSpPr>
          <p:spPr bwMode="auto">
            <a:xfrm>
              <a:off x="4087813" y="788987"/>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3" name="Freeform 984"/>
            <p:cNvSpPr>
              <a:spLocks/>
            </p:cNvSpPr>
            <p:nvPr userDrawn="1"/>
          </p:nvSpPr>
          <p:spPr bwMode="auto">
            <a:xfrm>
              <a:off x="971550" y="78898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4" name="Freeform 985"/>
            <p:cNvSpPr>
              <a:spLocks/>
            </p:cNvSpPr>
            <p:nvPr userDrawn="1"/>
          </p:nvSpPr>
          <p:spPr bwMode="auto">
            <a:xfrm>
              <a:off x="111283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5" name="Freeform 986"/>
            <p:cNvSpPr>
              <a:spLocks/>
            </p:cNvSpPr>
            <p:nvPr userDrawn="1"/>
          </p:nvSpPr>
          <p:spPr bwMode="auto">
            <a:xfrm>
              <a:off x="125253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6" name="Freeform 987"/>
            <p:cNvSpPr>
              <a:spLocks/>
            </p:cNvSpPr>
            <p:nvPr userDrawn="1"/>
          </p:nvSpPr>
          <p:spPr bwMode="auto">
            <a:xfrm>
              <a:off x="13938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7" name="Freeform 988"/>
            <p:cNvSpPr>
              <a:spLocks/>
            </p:cNvSpPr>
            <p:nvPr userDrawn="1"/>
          </p:nvSpPr>
          <p:spPr bwMode="auto">
            <a:xfrm>
              <a:off x="1960562"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8" name="Freeform 989"/>
            <p:cNvSpPr>
              <a:spLocks/>
            </p:cNvSpPr>
            <p:nvPr userDrawn="1"/>
          </p:nvSpPr>
          <p:spPr bwMode="auto">
            <a:xfrm>
              <a:off x="181927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9" name="Freeform 990"/>
            <p:cNvSpPr>
              <a:spLocks/>
            </p:cNvSpPr>
            <p:nvPr userDrawn="1"/>
          </p:nvSpPr>
          <p:spPr bwMode="auto">
            <a:xfrm>
              <a:off x="82708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0" name="Freeform 991"/>
            <p:cNvSpPr>
              <a:spLocks/>
            </p:cNvSpPr>
            <p:nvPr userDrawn="1"/>
          </p:nvSpPr>
          <p:spPr bwMode="auto">
            <a:xfrm>
              <a:off x="153828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1" name="Freeform 992"/>
            <p:cNvSpPr>
              <a:spLocks/>
            </p:cNvSpPr>
            <p:nvPr userDrawn="1"/>
          </p:nvSpPr>
          <p:spPr bwMode="auto">
            <a:xfrm>
              <a:off x="54610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2" name="Freeform 993"/>
            <p:cNvSpPr>
              <a:spLocks/>
            </p:cNvSpPr>
            <p:nvPr userDrawn="1"/>
          </p:nvSpPr>
          <p:spPr bwMode="auto">
            <a:xfrm>
              <a:off x="68738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3" name="Freeform 994"/>
            <p:cNvSpPr>
              <a:spLocks/>
            </p:cNvSpPr>
            <p:nvPr userDrawn="1"/>
          </p:nvSpPr>
          <p:spPr bwMode="auto">
            <a:xfrm>
              <a:off x="167798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4" name="Freeform 995"/>
            <p:cNvSpPr>
              <a:spLocks/>
            </p:cNvSpPr>
            <p:nvPr userDrawn="1"/>
          </p:nvSpPr>
          <p:spPr bwMode="auto">
            <a:xfrm>
              <a:off x="366236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5" name="Freeform 996"/>
            <p:cNvSpPr>
              <a:spLocks/>
            </p:cNvSpPr>
            <p:nvPr userDrawn="1"/>
          </p:nvSpPr>
          <p:spPr bwMode="auto">
            <a:xfrm>
              <a:off x="380365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6" name="Freeform 997"/>
            <p:cNvSpPr>
              <a:spLocks/>
            </p:cNvSpPr>
            <p:nvPr userDrawn="1"/>
          </p:nvSpPr>
          <p:spPr bwMode="auto">
            <a:xfrm>
              <a:off x="3944938"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7" name="Freeform 998"/>
            <p:cNvSpPr>
              <a:spLocks/>
            </p:cNvSpPr>
            <p:nvPr userDrawn="1"/>
          </p:nvSpPr>
          <p:spPr bwMode="auto">
            <a:xfrm>
              <a:off x="3522663" y="553402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8" name="Freeform 999"/>
            <p:cNvSpPr>
              <a:spLocks/>
            </p:cNvSpPr>
            <p:nvPr userDrawn="1"/>
          </p:nvSpPr>
          <p:spPr bwMode="auto">
            <a:xfrm>
              <a:off x="3522663" y="534511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9" name="Freeform 1000"/>
            <p:cNvSpPr>
              <a:spLocks/>
            </p:cNvSpPr>
            <p:nvPr userDrawn="1"/>
          </p:nvSpPr>
          <p:spPr bwMode="auto">
            <a:xfrm>
              <a:off x="3944938"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0" name="Freeform 1001"/>
            <p:cNvSpPr>
              <a:spLocks/>
            </p:cNvSpPr>
            <p:nvPr userDrawn="1"/>
          </p:nvSpPr>
          <p:spPr bwMode="auto">
            <a:xfrm>
              <a:off x="3236913"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1" name="Freeform 1002"/>
            <p:cNvSpPr>
              <a:spLocks/>
            </p:cNvSpPr>
            <p:nvPr userDrawn="1"/>
          </p:nvSpPr>
          <p:spPr bwMode="auto">
            <a:xfrm>
              <a:off x="337820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2" name="Freeform 1003"/>
            <p:cNvSpPr>
              <a:spLocks/>
            </p:cNvSpPr>
            <p:nvPr userDrawn="1"/>
          </p:nvSpPr>
          <p:spPr bwMode="auto">
            <a:xfrm>
              <a:off x="3522663" y="4395788"/>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3" name="Freeform 1004"/>
            <p:cNvSpPr>
              <a:spLocks/>
            </p:cNvSpPr>
            <p:nvPr userDrawn="1"/>
          </p:nvSpPr>
          <p:spPr bwMode="auto">
            <a:xfrm>
              <a:off x="3522663" y="42068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4" name="Freeform 1005"/>
            <p:cNvSpPr>
              <a:spLocks/>
            </p:cNvSpPr>
            <p:nvPr userDrawn="1"/>
          </p:nvSpPr>
          <p:spPr bwMode="auto">
            <a:xfrm>
              <a:off x="3662363"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5" name="Freeform 1006"/>
            <p:cNvSpPr>
              <a:spLocks/>
            </p:cNvSpPr>
            <p:nvPr userDrawn="1"/>
          </p:nvSpPr>
          <p:spPr bwMode="auto">
            <a:xfrm>
              <a:off x="3662363"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6" name="Freeform 1007"/>
            <p:cNvSpPr>
              <a:spLocks/>
            </p:cNvSpPr>
            <p:nvPr userDrawn="1"/>
          </p:nvSpPr>
          <p:spPr bwMode="auto">
            <a:xfrm>
              <a:off x="380365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7" name="Freeform 1008"/>
            <p:cNvSpPr>
              <a:spLocks/>
            </p:cNvSpPr>
            <p:nvPr userDrawn="1"/>
          </p:nvSpPr>
          <p:spPr bwMode="auto">
            <a:xfrm>
              <a:off x="3522663" y="572293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8" name="Freeform 1009"/>
            <p:cNvSpPr>
              <a:spLocks/>
            </p:cNvSpPr>
            <p:nvPr userDrawn="1"/>
          </p:nvSpPr>
          <p:spPr bwMode="auto">
            <a:xfrm>
              <a:off x="4087813" y="5722938"/>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9" name="Freeform 1010"/>
            <p:cNvSpPr>
              <a:spLocks/>
            </p:cNvSpPr>
            <p:nvPr userDrawn="1"/>
          </p:nvSpPr>
          <p:spPr bwMode="auto">
            <a:xfrm>
              <a:off x="4087813" y="5345113"/>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0" name="Freeform 1011"/>
            <p:cNvSpPr>
              <a:spLocks/>
            </p:cNvSpPr>
            <p:nvPr userDrawn="1"/>
          </p:nvSpPr>
          <p:spPr bwMode="auto">
            <a:xfrm>
              <a:off x="366236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1" name="Freeform 1012"/>
            <p:cNvSpPr>
              <a:spLocks/>
            </p:cNvSpPr>
            <p:nvPr userDrawn="1"/>
          </p:nvSpPr>
          <p:spPr bwMode="auto">
            <a:xfrm>
              <a:off x="380365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2" name="Freeform 1013"/>
            <p:cNvSpPr>
              <a:spLocks/>
            </p:cNvSpPr>
            <p:nvPr userDrawn="1"/>
          </p:nvSpPr>
          <p:spPr bwMode="auto">
            <a:xfrm>
              <a:off x="323691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3" name="Freeform 1014"/>
            <p:cNvSpPr>
              <a:spLocks/>
            </p:cNvSpPr>
            <p:nvPr userDrawn="1"/>
          </p:nvSpPr>
          <p:spPr bwMode="auto">
            <a:xfrm>
              <a:off x="337820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4" name="Freeform 1015"/>
            <p:cNvSpPr>
              <a:spLocks/>
            </p:cNvSpPr>
            <p:nvPr userDrawn="1"/>
          </p:nvSpPr>
          <p:spPr bwMode="auto">
            <a:xfrm>
              <a:off x="4087813" y="5534025"/>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5" name="Freeform 1016"/>
            <p:cNvSpPr>
              <a:spLocks/>
            </p:cNvSpPr>
            <p:nvPr userDrawn="1"/>
          </p:nvSpPr>
          <p:spPr bwMode="auto">
            <a:xfrm>
              <a:off x="2530475" y="5534025"/>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6" name="Freeform 1017"/>
            <p:cNvSpPr>
              <a:spLocks/>
            </p:cNvSpPr>
            <p:nvPr userDrawn="1"/>
          </p:nvSpPr>
          <p:spPr bwMode="auto">
            <a:xfrm>
              <a:off x="267017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7" name="Freeform 1018"/>
            <p:cNvSpPr>
              <a:spLocks/>
            </p:cNvSpPr>
            <p:nvPr userDrawn="1"/>
          </p:nvSpPr>
          <p:spPr bwMode="auto">
            <a:xfrm>
              <a:off x="281146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8" name="Freeform 1019"/>
            <p:cNvSpPr>
              <a:spLocks/>
            </p:cNvSpPr>
            <p:nvPr userDrawn="1"/>
          </p:nvSpPr>
          <p:spPr bwMode="auto">
            <a:xfrm>
              <a:off x="295275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9" name="Freeform 1020"/>
            <p:cNvSpPr>
              <a:spLocks/>
            </p:cNvSpPr>
            <p:nvPr userDrawn="1"/>
          </p:nvSpPr>
          <p:spPr bwMode="auto">
            <a:xfrm>
              <a:off x="309562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0" name="Freeform 1021"/>
            <p:cNvSpPr>
              <a:spLocks/>
            </p:cNvSpPr>
            <p:nvPr userDrawn="1"/>
          </p:nvSpPr>
          <p:spPr bwMode="auto">
            <a:xfrm>
              <a:off x="224472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1" name="Freeform 1022"/>
            <p:cNvSpPr>
              <a:spLocks/>
            </p:cNvSpPr>
            <p:nvPr userDrawn="1"/>
          </p:nvSpPr>
          <p:spPr bwMode="auto">
            <a:xfrm>
              <a:off x="2386013"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2" name="Freeform 1023"/>
            <p:cNvSpPr>
              <a:spLocks/>
            </p:cNvSpPr>
            <p:nvPr userDrawn="1"/>
          </p:nvSpPr>
          <p:spPr bwMode="auto">
            <a:xfrm>
              <a:off x="2386013"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3" name="Freeform 1024"/>
            <p:cNvSpPr>
              <a:spLocks/>
            </p:cNvSpPr>
            <p:nvPr userDrawn="1"/>
          </p:nvSpPr>
          <p:spPr bwMode="auto">
            <a:xfrm>
              <a:off x="2530475" y="5722938"/>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4" name="Freeform 1025"/>
            <p:cNvSpPr>
              <a:spLocks/>
            </p:cNvSpPr>
            <p:nvPr userDrawn="1"/>
          </p:nvSpPr>
          <p:spPr bwMode="auto">
            <a:xfrm>
              <a:off x="267017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5" name="Freeform 1026"/>
            <p:cNvSpPr>
              <a:spLocks/>
            </p:cNvSpPr>
            <p:nvPr userDrawn="1"/>
          </p:nvSpPr>
          <p:spPr bwMode="auto">
            <a:xfrm>
              <a:off x="281146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6" name="Freeform 1027"/>
            <p:cNvSpPr>
              <a:spLocks/>
            </p:cNvSpPr>
            <p:nvPr userDrawn="1"/>
          </p:nvSpPr>
          <p:spPr bwMode="auto">
            <a:xfrm>
              <a:off x="295275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7" name="Freeform 1028"/>
            <p:cNvSpPr>
              <a:spLocks/>
            </p:cNvSpPr>
            <p:nvPr userDrawn="1"/>
          </p:nvSpPr>
          <p:spPr bwMode="auto">
            <a:xfrm>
              <a:off x="309562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8" name="Freeform 1029"/>
            <p:cNvSpPr>
              <a:spLocks/>
            </p:cNvSpPr>
            <p:nvPr userDrawn="1"/>
          </p:nvSpPr>
          <p:spPr bwMode="auto">
            <a:xfrm>
              <a:off x="2105025"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9" name="Freeform 1030"/>
            <p:cNvSpPr>
              <a:spLocks/>
            </p:cNvSpPr>
            <p:nvPr userDrawn="1"/>
          </p:nvSpPr>
          <p:spPr bwMode="auto">
            <a:xfrm>
              <a:off x="2105025"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0" name="Freeform 1031"/>
            <p:cNvSpPr>
              <a:spLocks/>
            </p:cNvSpPr>
            <p:nvPr userDrawn="1"/>
          </p:nvSpPr>
          <p:spPr bwMode="auto">
            <a:xfrm>
              <a:off x="2105025"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1" name="Freeform 1032"/>
            <p:cNvSpPr>
              <a:spLocks/>
            </p:cNvSpPr>
            <p:nvPr userDrawn="1"/>
          </p:nvSpPr>
          <p:spPr bwMode="auto">
            <a:xfrm>
              <a:off x="2670175"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2" name="Freeform 1033"/>
            <p:cNvSpPr>
              <a:spLocks/>
            </p:cNvSpPr>
            <p:nvPr userDrawn="1"/>
          </p:nvSpPr>
          <p:spPr bwMode="auto">
            <a:xfrm>
              <a:off x="224472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3" name="Freeform 1034"/>
            <p:cNvSpPr>
              <a:spLocks/>
            </p:cNvSpPr>
            <p:nvPr userDrawn="1"/>
          </p:nvSpPr>
          <p:spPr bwMode="auto">
            <a:xfrm>
              <a:off x="2386013"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4" name="Freeform 1035"/>
            <p:cNvSpPr>
              <a:spLocks/>
            </p:cNvSpPr>
            <p:nvPr userDrawn="1"/>
          </p:nvSpPr>
          <p:spPr bwMode="auto">
            <a:xfrm>
              <a:off x="267017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5" name="Freeform 1036"/>
            <p:cNvSpPr>
              <a:spLocks/>
            </p:cNvSpPr>
            <p:nvPr userDrawn="1"/>
          </p:nvSpPr>
          <p:spPr bwMode="auto">
            <a:xfrm>
              <a:off x="2530475" y="4584700"/>
              <a:ext cx="104775"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6" name="Freeform 1037"/>
            <p:cNvSpPr>
              <a:spLocks/>
            </p:cNvSpPr>
            <p:nvPr userDrawn="1"/>
          </p:nvSpPr>
          <p:spPr bwMode="auto">
            <a:xfrm>
              <a:off x="267017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7" name="Freeform 1038"/>
            <p:cNvSpPr>
              <a:spLocks/>
            </p:cNvSpPr>
            <p:nvPr userDrawn="1"/>
          </p:nvSpPr>
          <p:spPr bwMode="auto">
            <a:xfrm>
              <a:off x="380365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8" name="Freeform 1039"/>
            <p:cNvSpPr>
              <a:spLocks/>
            </p:cNvSpPr>
            <p:nvPr userDrawn="1"/>
          </p:nvSpPr>
          <p:spPr bwMode="auto">
            <a:xfrm>
              <a:off x="3944938"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9" name="Freeform 1040"/>
            <p:cNvSpPr>
              <a:spLocks/>
            </p:cNvSpPr>
            <p:nvPr userDrawn="1"/>
          </p:nvSpPr>
          <p:spPr bwMode="auto">
            <a:xfrm>
              <a:off x="22447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0" name="Freeform 1041"/>
            <p:cNvSpPr>
              <a:spLocks/>
            </p:cNvSpPr>
            <p:nvPr userDrawn="1"/>
          </p:nvSpPr>
          <p:spPr bwMode="auto">
            <a:xfrm>
              <a:off x="2386013"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1" name="Freeform 1042"/>
            <p:cNvSpPr>
              <a:spLocks/>
            </p:cNvSpPr>
            <p:nvPr userDrawn="1"/>
          </p:nvSpPr>
          <p:spPr bwMode="auto">
            <a:xfrm>
              <a:off x="2530475" y="3825875"/>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2" name="Freeform 1043"/>
            <p:cNvSpPr>
              <a:spLocks/>
            </p:cNvSpPr>
            <p:nvPr userDrawn="1"/>
          </p:nvSpPr>
          <p:spPr bwMode="auto">
            <a:xfrm>
              <a:off x="3522663" y="6103938"/>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3" name="Freeform 1044"/>
            <p:cNvSpPr>
              <a:spLocks/>
            </p:cNvSpPr>
            <p:nvPr userDrawn="1"/>
          </p:nvSpPr>
          <p:spPr bwMode="auto">
            <a:xfrm>
              <a:off x="366236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4" name="Freeform 1045"/>
            <p:cNvSpPr>
              <a:spLocks/>
            </p:cNvSpPr>
            <p:nvPr userDrawn="1"/>
          </p:nvSpPr>
          <p:spPr bwMode="auto">
            <a:xfrm>
              <a:off x="380365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5" name="Freeform 1046"/>
            <p:cNvSpPr>
              <a:spLocks/>
            </p:cNvSpPr>
            <p:nvPr userDrawn="1"/>
          </p:nvSpPr>
          <p:spPr bwMode="auto">
            <a:xfrm>
              <a:off x="3944938"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6" name="Freeform 1047"/>
            <p:cNvSpPr>
              <a:spLocks/>
            </p:cNvSpPr>
            <p:nvPr userDrawn="1"/>
          </p:nvSpPr>
          <p:spPr bwMode="auto">
            <a:xfrm>
              <a:off x="4087813" y="6103938"/>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7" name="Freeform 1048"/>
            <p:cNvSpPr>
              <a:spLocks/>
            </p:cNvSpPr>
            <p:nvPr userDrawn="1"/>
          </p:nvSpPr>
          <p:spPr bwMode="auto">
            <a:xfrm>
              <a:off x="323691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8" name="Freeform 1049"/>
            <p:cNvSpPr>
              <a:spLocks/>
            </p:cNvSpPr>
            <p:nvPr userDrawn="1"/>
          </p:nvSpPr>
          <p:spPr bwMode="auto">
            <a:xfrm>
              <a:off x="4087813" y="591502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9" name="Freeform 1050"/>
            <p:cNvSpPr>
              <a:spLocks/>
            </p:cNvSpPr>
            <p:nvPr userDrawn="1"/>
          </p:nvSpPr>
          <p:spPr bwMode="auto">
            <a:xfrm>
              <a:off x="323691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0" name="Freeform 1051"/>
            <p:cNvSpPr>
              <a:spLocks/>
            </p:cNvSpPr>
            <p:nvPr userDrawn="1"/>
          </p:nvSpPr>
          <p:spPr bwMode="auto">
            <a:xfrm>
              <a:off x="337820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1" name="Freeform 1052"/>
            <p:cNvSpPr>
              <a:spLocks/>
            </p:cNvSpPr>
            <p:nvPr userDrawn="1"/>
          </p:nvSpPr>
          <p:spPr bwMode="auto">
            <a:xfrm>
              <a:off x="380365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2" name="Freeform 1053"/>
            <p:cNvSpPr>
              <a:spLocks/>
            </p:cNvSpPr>
            <p:nvPr userDrawn="1"/>
          </p:nvSpPr>
          <p:spPr bwMode="auto">
            <a:xfrm>
              <a:off x="323691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3" name="Freeform 1054"/>
            <p:cNvSpPr>
              <a:spLocks/>
            </p:cNvSpPr>
            <p:nvPr userDrawn="1"/>
          </p:nvSpPr>
          <p:spPr bwMode="auto">
            <a:xfrm>
              <a:off x="337820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4" name="Freeform 1055"/>
            <p:cNvSpPr>
              <a:spLocks/>
            </p:cNvSpPr>
            <p:nvPr userDrawn="1"/>
          </p:nvSpPr>
          <p:spPr bwMode="auto">
            <a:xfrm>
              <a:off x="323691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5" name="Freeform 1056"/>
            <p:cNvSpPr>
              <a:spLocks/>
            </p:cNvSpPr>
            <p:nvPr userDrawn="1"/>
          </p:nvSpPr>
          <p:spPr bwMode="auto">
            <a:xfrm>
              <a:off x="337820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6" name="Freeform 1057"/>
            <p:cNvSpPr>
              <a:spLocks/>
            </p:cNvSpPr>
            <p:nvPr userDrawn="1"/>
          </p:nvSpPr>
          <p:spPr bwMode="auto">
            <a:xfrm>
              <a:off x="366236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7" name="Freeform 1058"/>
            <p:cNvSpPr>
              <a:spLocks/>
            </p:cNvSpPr>
            <p:nvPr userDrawn="1"/>
          </p:nvSpPr>
          <p:spPr bwMode="auto">
            <a:xfrm>
              <a:off x="323691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8" name="Freeform 1059"/>
            <p:cNvSpPr>
              <a:spLocks/>
            </p:cNvSpPr>
            <p:nvPr userDrawn="1"/>
          </p:nvSpPr>
          <p:spPr bwMode="auto">
            <a:xfrm>
              <a:off x="337820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9" name="Freeform 1060"/>
            <p:cNvSpPr>
              <a:spLocks/>
            </p:cNvSpPr>
            <p:nvPr userDrawn="1"/>
          </p:nvSpPr>
          <p:spPr bwMode="auto">
            <a:xfrm>
              <a:off x="3522663" y="515302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0" name="Freeform 1061"/>
            <p:cNvSpPr>
              <a:spLocks/>
            </p:cNvSpPr>
            <p:nvPr userDrawn="1"/>
          </p:nvSpPr>
          <p:spPr bwMode="auto">
            <a:xfrm>
              <a:off x="4087813" y="5153025"/>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1" name="Freeform 1062"/>
            <p:cNvSpPr>
              <a:spLocks/>
            </p:cNvSpPr>
            <p:nvPr userDrawn="1"/>
          </p:nvSpPr>
          <p:spPr bwMode="auto">
            <a:xfrm>
              <a:off x="3236913"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2" name="Freeform 1063"/>
            <p:cNvSpPr>
              <a:spLocks/>
            </p:cNvSpPr>
            <p:nvPr userDrawn="1"/>
          </p:nvSpPr>
          <p:spPr bwMode="auto">
            <a:xfrm>
              <a:off x="337820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3" name="Freeform 1064"/>
            <p:cNvSpPr>
              <a:spLocks/>
            </p:cNvSpPr>
            <p:nvPr userDrawn="1"/>
          </p:nvSpPr>
          <p:spPr bwMode="auto">
            <a:xfrm>
              <a:off x="380365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4" name="Freeform 1065"/>
            <p:cNvSpPr>
              <a:spLocks/>
            </p:cNvSpPr>
            <p:nvPr userDrawn="1"/>
          </p:nvSpPr>
          <p:spPr bwMode="auto">
            <a:xfrm>
              <a:off x="3944938"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5" name="Freeform 1066"/>
            <p:cNvSpPr>
              <a:spLocks/>
            </p:cNvSpPr>
            <p:nvPr userDrawn="1"/>
          </p:nvSpPr>
          <p:spPr bwMode="auto">
            <a:xfrm>
              <a:off x="4087813" y="4965700"/>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6" name="Freeform 1067"/>
            <p:cNvSpPr>
              <a:spLocks/>
            </p:cNvSpPr>
            <p:nvPr userDrawn="1"/>
          </p:nvSpPr>
          <p:spPr bwMode="auto">
            <a:xfrm>
              <a:off x="3662363"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7" name="Freeform 1068"/>
            <p:cNvSpPr>
              <a:spLocks/>
            </p:cNvSpPr>
            <p:nvPr userDrawn="1"/>
          </p:nvSpPr>
          <p:spPr bwMode="auto">
            <a:xfrm>
              <a:off x="380365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8" name="Freeform 1069"/>
            <p:cNvSpPr>
              <a:spLocks/>
            </p:cNvSpPr>
            <p:nvPr userDrawn="1"/>
          </p:nvSpPr>
          <p:spPr bwMode="auto">
            <a:xfrm>
              <a:off x="3944938"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9" name="Freeform 1070"/>
            <p:cNvSpPr>
              <a:spLocks/>
            </p:cNvSpPr>
            <p:nvPr userDrawn="1"/>
          </p:nvSpPr>
          <p:spPr bwMode="auto">
            <a:xfrm>
              <a:off x="4087813" y="4776788"/>
              <a:ext cx="106363"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0" name="Freeform 1071"/>
            <p:cNvSpPr>
              <a:spLocks/>
            </p:cNvSpPr>
            <p:nvPr userDrawn="1"/>
          </p:nvSpPr>
          <p:spPr bwMode="auto">
            <a:xfrm>
              <a:off x="3522663" y="4584700"/>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1" name="Freeform 1072"/>
            <p:cNvSpPr>
              <a:spLocks/>
            </p:cNvSpPr>
            <p:nvPr userDrawn="1"/>
          </p:nvSpPr>
          <p:spPr bwMode="auto">
            <a:xfrm>
              <a:off x="366236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2" name="Freeform 1073"/>
            <p:cNvSpPr>
              <a:spLocks/>
            </p:cNvSpPr>
            <p:nvPr userDrawn="1"/>
          </p:nvSpPr>
          <p:spPr bwMode="auto">
            <a:xfrm>
              <a:off x="380365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3" name="Freeform 1074"/>
            <p:cNvSpPr>
              <a:spLocks/>
            </p:cNvSpPr>
            <p:nvPr userDrawn="1"/>
          </p:nvSpPr>
          <p:spPr bwMode="auto">
            <a:xfrm>
              <a:off x="3944938"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4" name="Freeform 1075"/>
            <p:cNvSpPr>
              <a:spLocks/>
            </p:cNvSpPr>
            <p:nvPr userDrawn="1"/>
          </p:nvSpPr>
          <p:spPr bwMode="auto">
            <a:xfrm>
              <a:off x="4087813" y="4584700"/>
              <a:ext cx="106363"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5" name="Freeform 1076"/>
            <p:cNvSpPr>
              <a:spLocks/>
            </p:cNvSpPr>
            <p:nvPr userDrawn="1"/>
          </p:nvSpPr>
          <p:spPr bwMode="auto">
            <a:xfrm>
              <a:off x="3662363"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6" name="Freeform 1077"/>
            <p:cNvSpPr>
              <a:spLocks/>
            </p:cNvSpPr>
            <p:nvPr userDrawn="1"/>
          </p:nvSpPr>
          <p:spPr bwMode="auto">
            <a:xfrm>
              <a:off x="380365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7" name="Freeform 1078"/>
            <p:cNvSpPr>
              <a:spLocks/>
            </p:cNvSpPr>
            <p:nvPr userDrawn="1"/>
          </p:nvSpPr>
          <p:spPr bwMode="auto">
            <a:xfrm>
              <a:off x="3944938"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8" name="Freeform 1079"/>
            <p:cNvSpPr>
              <a:spLocks/>
            </p:cNvSpPr>
            <p:nvPr userDrawn="1"/>
          </p:nvSpPr>
          <p:spPr bwMode="auto">
            <a:xfrm>
              <a:off x="4087813" y="4395788"/>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9" name="Freeform 1080"/>
            <p:cNvSpPr>
              <a:spLocks/>
            </p:cNvSpPr>
            <p:nvPr userDrawn="1"/>
          </p:nvSpPr>
          <p:spPr bwMode="auto">
            <a:xfrm>
              <a:off x="3236913"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0" name="Freeform 1081"/>
            <p:cNvSpPr>
              <a:spLocks/>
            </p:cNvSpPr>
            <p:nvPr userDrawn="1"/>
          </p:nvSpPr>
          <p:spPr bwMode="auto">
            <a:xfrm>
              <a:off x="337820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1" name="Freeform 1082"/>
            <p:cNvSpPr>
              <a:spLocks/>
            </p:cNvSpPr>
            <p:nvPr userDrawn="1"/>
          </p:nvSpPr>
          <p:spPr bwMode="auto">
            <a:xfrm>
              <a:off x="380365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2" name="Freeform 1083"/>
            <p:cNvSpPr>
              <a:spLocks/>
            </p:cNvSpPr>
            <p:nvPr userDrawn="1"/>
          </p:nvSpPr>
          <p:spPr bwMode="auto">
            <a:xfrm>
              <a:off x="3944938"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3" name="Freeform 1084"/>
            <p:cNvSpPr>
              <a:spLocks/>
            </p:cNvSpPr>
            <p:nvPr userDrawn="1"/>
          </p:nvSpPr>
          <p:spPr bwMode="auto">
            <a:xfrm>
              <a:off x="4087813" y="420687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4" name="Freeform 1085"/>
            <p:cNvSpPr>
              <a:spLocks/>
            </p:cNvSpPr>
            <p:nvPr userDrawn="1"/>
          </p:nvSpPr>
          <p:spPr bwMode="auto">
            <a:xfrm>
              <a:off x="3236913"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5" name="Freeform 1086"/>
            <p:cNvSpPr>
              <a:spLocks/>
            </p:cNvSpPr>
            <p:nvPr userDrawn="1"/>
          </p:nvSpPr>
          <p:spPr bwMode="auto">
            <a:xfrm>
              <a:off x="337820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6" name="Freeform 1087"/>
            <p:cNvSpPr>
              <a:spLocks/>
            </p:cNvSpPr>
            <p:nvPr userDrawn="1"/>
          </p:nvSpPr>
          <p:spPr bwMode="auto">
            <a:xfrm>
              <a:off x="3522663" y="401478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7" name="Freeform 1088"/>
            <p:cNvSpPr>
              <a:spLocks/>
            </p:cNvSpPr>
            <p:nvPr userDrawn="1"/>
          </p:nvSpPr>
          <p:spPr bwMode="auto">
            <a:xfrm>
              <a:off x="3944938"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8" name="Freeform 1089"/>
            <p:cNvSpPr>
              <a:spLocks/>
            </p:cNvSpPr>
            <p:nvPr userDrawn="1"/>
          </p:nvSpPr>
          <p:spPr bwMode="auto">
            <a:xfrm>
              <a:off x="4087813" y="4014788"/>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9" name="Freeform 1090"/>
            <p:cNvSpPr>
              <a:spLocks/>
            </p:cNvSpPr>
            <p:nvPr userDrawn="1"/>
          </p:nvSpPr>
          <p:spPr bwMode="auto">
            <a:xfrm>
              <a:off x="323691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0" name="Freeform 1091"/>
            <p:cNvSpPr>
              <a:spLocks/>
            </p:cNvSpPr>
            <p:nvPr userDrawn="1"/>
          </p:nvSpPr>
          <p:spPr bwMode="auto">
            <a:xfrm>
              <a:off x="337820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1" name="Freeform 1092"/>
            <p:cNvSpPr>
              <a:spLocks/>
            </p:cNvSpPr>
            <p:nvPr userDrawn="1"/>
          </p:nvSpPr>
          <p:spPr bwMode="auto">
            <a:xfrm>
              <a:off x="337820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2" name="Freeform 1093"/>
            <p:cNvSpPr>
              <a:spLocks/>
            </p:cNvSpPr>
            <p:nvPr userDrawn="1"/>
          </p:nvSpPr>
          <p:spPr bwMode="auto">
            <a:xfrm>
              <a:off x="3522663" y="591502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3" name="Freeform 1094"/>
            <p:cNvSpPr>
              <a:spLocks/>
            </p:cNvSpPr>
            <p:nvPr userDrawn="1"/>
          </p:nvSpPr>
          <p:spPr bwMode="auto">
            <a:xfrm>
              <a:off x="366236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4" name="Freeform 1095"/>
            <p:cNvSpPr>
              <a:spLocks/>
            </p:cNvSpPr>
            <p:nvPr userDrawn="1"/>
          </p:nvSpPr>
          <p:spPr bwMode="auto">
            <a:xfrm>
              <a:off x="3944938"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5" name="Freeform 1096"/>
            <p:cNvSpPr>
              <a:spLocks/>
            </p:cNvSpPr>
            <p:nvPr userDrawn="1"/>
          </p:nvSpPr>
          <p:spPr bwMode="auto">
            <a:xfrm>
              <a:off x="366236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6" name="Freeform 1097"/>
            <p:cNvSpPr>
              <a:spLocks/>
            </p:cNvSpPr>
            <p:nvPr userDrawn="1"/>
          </p:nvSpPr>
          <p:spPr bwMode="auto">
            <a:xfrm>
              <a:off x="380365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7" name="Freeform 1098"/>
            <p:cNvSpPr>
              <a:spLocks/>
            </p:cNvSpPr>
            <p:nvPr userDrawn="1"/>
          </p:nvSpPr>
          <p:spPr bwMode="auto">
            <a:xfrm>
              <a:off x="3944938"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8" name="Freeform 1099"/>
            <p:cNvSpPr>
              <a:spLocks/>
            </p:cNvSpPr>
            <p:nvPr userDrawn="1"/>
          </p:nvSpPr>
          <p:spPr bwMode="auto">
            <a:xfrm>
              <a:off x="3522663" y="4965700"/>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9" name="Freeform 1100"/>
            <p:cNvSpPr>
              <a:spLocks/>
            </p:cNvSpPr>
            <p:nvPr userDrawn="1"/>
          </p:nvSpPr>
          <p:spPr bwMode="auto">
            <a:xfrm>
              <a:off x="3662363"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0" name="Freeform 1101"/>
            <p:cNvSpPr>
              <a:spLocks/>
            </p:cNvSpPr>
            <p:nvPr userDrawn="1"/>
          </p:nvSpPr>
          <p:spPr bwMode="auto">
            <a:xfrm>
              <a:off x="337820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1" name="Freeform 1102"/>
            <p:cNvSpPr>
              <a:spLocks/>
            </p:cNvSpPr>
            <p:nvPr userDrawn="1"/>
          </p:nvSpPr>
          <p:spPr bwMode="auto">
            <a:xfrm>
              <a:off x="3522663" y="4776788"/>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2" name="Freeform 1103"/>
            <p:cNvSpPr>
              <a:spLocks/>
            </p:cNvSpPr>
            <p:nvPr userDrawn="1"/>
          </p:nvSpPr>
          <p:spPr bwMode="auto">
            <a:xfrm>
              <a:off x="3236913"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3" name="Freeform 1104"/>
            <p:cNvSpPr>
              <a:spLocks/>
            </p:cNvSpPr>
            <p:nvPr userDrawn="1"/>
          </p:nvSpPr>
          <p:spPr bwMode="auto">
            <a:xfrm>
              <a:off x="3944938"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4" name="Freeform 1105"/>
            <p:cNvSpPr>
              <a:spLocks/>
            </p:cNvSpPr>
            <p:nvPr userDrawn="1"/>
          </p:nvSpPr>
          <p:spPr bwMode="auto">
            <a:xfrm>
              <a:off x="380365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5" name="Freeform 1106"/>
            <p:cNvSpPr>
              <a:spLocks/>
            </p:cNvSpPr>
            <p:nvPr userDrawn="1"/>
          </p:nvSpPr>
          <p:spPr bwMode="auto">
            <a:xfrm>
              <a:off x="167798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6" name="Freeform 1107"/>
            <p:cNvSpPr>
              <a:spLocks/>
            </p:cNvSpPr>
            <p:nvPr userDrawn="1"/>
          </p:nvSpPr>
          <p:spPr bwMode="auto">
            <a:xfrm>
              <a:off x="181927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7" name="Freeform 1108"/>
            <p:cNvSpPr>
              <a:spLocks/>
            </p:cNvSpPr>
            <p:nvPr userDrawn="1"/>
          </p:nvSpPr>
          <p:spPr bwMode="auto">
            <a:xfrm>
              <a:off x="1960562"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8" name="Freeform 1109"/>
            <p:cNvSpPr>
              <a:spLocks/>
            </p:cNvSpPr>
            <p:nvPr userDrawn="1"/>
          </p:nvSpPr>
          <p:spPr bwMode="auto">
            <a:xfrm>
              <a:off x="2105025"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9" name="Freeform 1110"/>
            <p:cNvSpPr>
              <a:spLocks/>
            </p:cNvSpPr>
            <p:nvPr userDrawn="1"/>
          </p:nvSpPr>
          <p:spPr bwMode="auto">
            <a:xfrm>
              <a:off x="281146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0" name="Freeform 1111"/>
            <p:cNvSpPr>
              <a:spLocks/>
            </p:cNvSpPr>
            <p:nvPr userDrawn="1"/>
          </p:nvSpPr>
          <p:spPr bwMode="auto">
            <a:xfrm>
              <a:off x="22447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1" name="Freeform 1112"/>
            <p:cNvSpPr>
              <a:spLocks/>
            </p:cNvSpPr>
            <p:nvPr userDrawn="1"/>
          </p:nvSpPr>
          <p:spPr bwMode="auto">
            <a:xfrm>
              <a:off x="295275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2" name="Freeform 1113"/>
            <p:cNvSpPr>
              <a:spLocks/>
            </p:cNvSpPr>
            <p:nvPr userDrawn="1"/>
          </p:nvSpPr>
          <p:spPr bwMode="auto">
            <a:xfrm>
              <a:off x="309562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3" name="Freeform 1114"/>
            <p:cNvSpPr>
              <a:spLocks/>
            </p:cNvSpPr>
            <p:nvPr userDrawn="1"/>
          </p:nvSpPr>
          <p:spPr bwMode="auto">
            <a:xfrm>
              <a:off x="181927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4" name="Freeform 1115"/>
            <p:cNvSpPr>
              <a:spLocks/>
            </p:cNvSpPr>
            <p:nvPr userDrawn="1"/>
          </p:nvSpPr>
          <p:spPr bwMode="auto">
            <a:xfrm>
              <a:off x="1960562"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5" name="Freeform 1116"/>
            <p:cNvSpPr>
              <a:spLocks/>
            </p:cNvSpPr>
            <p:nvPr userDrawn="1"/>
          </p:nvSpPr>
          <p:spPr bwMode="auto">
            <a:xfrm>
              <a:off x="2105025"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6" name="Freeform 1117"/>
            <p:cNvSpPr>
              <a:spLocks/>
            </p:cNvSpPr>
            <p:nvPr userDrawn="1"/>
          </p:nvSpPr>
          <p:spPr bwMode="auto">
            <a:xfrm>
              <a:off x="22447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7" name="Freeform 1118"/>
            <p:cNvSpPr>
              <a:spLocks/>
            </p:cNvSpPr>
            <p:nvPr userDrawn="1"/>
          </p:nvSpPr>
          <p:spPr bwMode="auto">
            <a:xfrm>
              <a:off x="2386013"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8" name="Freeform 1119"/>
            <p:cNvSpPr>
              <a:spLocks/>
            </p:cNvSpPr>
            <p:nvPr userDrawn="1"/>
          </p:nvSpPr>
          <p:spPr bwMode="auto">
            <a:xfrm>
              <a:off x="2530475" y="6103938"/>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9" name="Freeform 1120"/>
            <p:cNvSpPr>
              <a:spLocks/>
            </p:cNvSpPr>
            <p:nvPr userDrawn="1"/>
          </p:nvSpPr>
          <p:spPr bwMode="auto">
            <a:xfrm>
              <a:off x="267017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0" name="Freeform 1121"/>
            <p:cNvSpPr>
              <a:spLocks/>
            </p:cNvSpPr>
            <p:nvPr userDrawn="1"/>
          </p:nvSpPr>
          <p:spPr bwMode="auto">
            <a:xfrm>
              <a:off x="281146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1" name="Freeform 1122"/>
            <p:cNvSpPr>
              <a:spLocks/>
            </p:cNvSpPr>
            <p:nvPr userDrawn="1"/>
          </p:nvSpPr>
          <p:spPr bwMode="auto">
            <a:xfrm>
              <a:off x="295275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2" name="Freeform 1123"/>
            <p:cNvSpPr>
              <a:spLocks/>
            </p:cNvSpPr>
            <p:nvPr userDrawn="1"/>
          </p:nvSpPr>
          <p:spPr bwMode="auto">
            <a:xfrm>
              <a:off x="30956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3" name="Freeform 1124"/>
            <p:cNvSpPr>
              <a:spLocks/>
            </p:cNvSpPr>
            <p:nvPr userDrawn="1"/>
          </p:nvSpPr>
          <p:spPr bwMode="auto">
            <a:xfrm>
              <a:off x="1960562"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4" name="Freeform 1125"/>
            <p:cNvSpPr>
              <a:spLocks/>
            </p:cNvSpPr>
            <p:nvPr userDrawn="1"/>
          </p:nvSpPr>
          <p:spPr bwMode="auto">
            <a:xfrm>
              <a:off x="2105025"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5" name="Freeform 1126"/>
            <p:cNvSpPr>
              <a:spLocks/>
            </p:cNvSpPr>
            <p:nvPr userDrawn="1"/>
          </p:nvSpPr>
          <p:spPr bwMode="auto">
            <a:xfrm>
              <a:off x="2530475" y="591502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6" name="Freeform 1127"/>
            <p:cNvSpPr>
              <a:spLocks/>
            </p:cNvSpPr>
            <p:nvPr userDrawn="1"/>
          </p:nvSpPr>
          <p:spPr bwMode="auto">
            <a:xfrm>
              <a:off x="267017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7" name="Freeform 1128"/>
            <p:cNvSpPr>
              <a:spLocks/>
            </p:cNvSpPr>
            <p:nvPr userDrawn="1"/>
          </p:nvSpPr>
          <p:spPr bwMode="auto">
            <a:xfrm>
              <a:off x="281146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8" name="Freeform 1129"/>
            <p:cNvSpPr>
              <a:spLocks/>
            </p:cNvSpPr>
            <p:nvPr userDrawn="1"/>
          </p:nvSpPr>
          <p:spPr bwMode="auto">
            <a:xfrm>
              <a:off x="295275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9" name="Freeform 1130"/>
            <p:cNvSpPr>
              <a:spLocks/>
            </p:cNvSpPr>
            <p:nvPr userDrawn="1"/>
          </p:nvSpPr>
          <p:spPr bwMode="auto">
            <a:xfrm>
              <a:off x="309562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0" name="Freeform 1131"/>
            <p:cNvSpPr>
              <a:spLocks/>
            </p:cNvSpPr>
            <p:nvPr userDrawn="1"/>
          </p:nvSpPr>
          <p:spPr bwMode="auto">
            <a:xfrm>
              <a:off x="1538287"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1" name="Freeform 1132"/>
            <p:cNvSpPr>
              <a:spLocks/>
            </p:cNvSpPr>
            <p:nvPr userDrawn="1"/>
          </p:nvSpPr>
          <p:spPr bwMode="auto">
            <a:xfrm>
              <a:off x="2105025"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2" name="Freeform 1133"/>
            <p:cNvSpPr>
              <a:spLocks/>
            </p:cNvSpPr>
            <p:nvPr userDrawn="1"/>
          </p:nvSpPr>
          <p:spPr bwMode="auto">
            <a:xfrm>
              <a:off x="22447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3" name="Freeform 1134"/>
            <p:cNvSpPr>
              <a:spLocks/>
            </p:cNvSpPr>
            <p:nvPr userDrawn="1"/>
          </p:nvSpPr>
          <p:spPr bwMode="auto">
            <a:xfrm>
              <a:off x="267017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4" name="Freeform 1135"/>
            <p:cNvSpPr>
              <a:spLocks/>
            </p:cNvSpPr>
            <p:nvPr userDrawn="1"/>
          </p:nvSpPr>
          <p:spPr bwMode="auto">
            <a:xfrm>
              <a:off x="281146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5" name="Freeform 1136"/>
            <p:cNvSpPr>
              <a:spLocks/>
            </p:cNvSpPr>
            <p:nvPr userDrawn="1"/>
          </p:nvSpPr>
          <p:spPr bwMode="auto">
            <a:xfrm>
              <a:off x="295275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6" name="Freeform 1137"/>
            <p:cNvSpPr>
              <a:spLocks/>
            </p:cNvSpPr>
            <p:nvPr userDrawn="1"/>
          </p:nvSpPr>
          <p:spPr bwMode="auto">
            <a:xfrm>
              <a:off x="30956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7" name="Freeform 1138"/>
            <p:cNvSpPr>
              <a:spLocks/>
            </p:cNvSpPr>
            <p:nvPr userDrawn="1"/>
          </p:nvSpPr>
          <p:spPr bwMode="auto">
            <a:xfrm>
              <a:off x="1538287"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8" name="Freeform 1139"/>
            <p:cNvSpPr>
              <a:spLocks/>
            </p:cNvSpPr>
            <p:nvPr userDrawn="1"/>
          </p:nvSpPr>
          <p:spPr bwMode="auto">
            <a:xfrm>
              <a:off x="1677987"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9" name="Freeform 1140"/>
            <p:cNvSpPr>
              <a:spLocks/>
            </p:cNvSpPr>
            <p:nvPr userDrawn="1"/>
          </p:nvSpPr>
          <p:spPr bwMode="auto">
            <a:xfrm>
              <a:off x="224472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0" name="Freeform 1141"/>
            <p:cNvSpPr>
              <a:spLocks/>
            </p:cNvSpPr>
            <p:nvPr userDrawn="1"/>
          </p:nvSpPr>
          <p:spPr bwMode="auto">
            <a:xfrm>
              <a:off x="2386013"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1" name="Freeform 1142"/>
            <p:cNvSpPr>
              <a:spLocks/>
            </p:cNvSpPr>
            <p:nvPr userDrawn="1"/>
          </p:nvSpPr>
          <p:spPr bwMode="auto">
            <a:xfrm>
              <a:off x="295275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2" name="Freeform 1143"/>
            <p:cNvSpPr>
              <a:spLocks/>
            </p:cNvSpPr>
            <p:nvPr userDrawn="1"/>
          </p:nvSpPr>
          <p:spPr bwMode="auto">
            <a:xfrm>
              <a:off x="309562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3" name="Freeform 1144"/>
            <p:cNvSpPr>
              <a:spLocks/>
            </p:cNvSpPr>
            <p:nvPr userDrawn="1"/>
          </p:nvSpPr>
          <p:spPr bwMode="auto">
            <a:xfrm>
              <a:off x="167798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4" name="Freeform 1145"/>
            <p:cNvSpPr>
              <a:spLocks/>
            </p:cNvSpPr>
            <p:nvPr userDrawn="1"/>
          </p:nvSpPr>
          <p:spPr bwMode="auto">
            <a:xfrm>
              <a:off x="181927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5" name="Freeform 1146"/>
            <p:cNvSpPr>
              <a:spLocks/>
            </p:cNvSpPr>
            <p:nvPr userDrawn="1"/>
          </p:nvSpPr>
          <p:spPr bwMode="auto">
            <a:xfrm>
              <a:off x="30956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6" name="Freeform 1147"/>
            <p:cNvSpPr>
              <a:spLocks/>
            </p:cNvSpPr>
            <p:nvPr userDrawn="1"/>
          </p:nvSpPr>
          <p:spPr bwMode="auto">
            <a:xfrm>
              <a:off x="181927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7" name="Freeform 1148"/>
            <p:cNvSpPr>
              <a:spLocks/>
            </p:cNvSpPr>
            <p:nvPr userDrawn="1"/>
          </p:nvSpPr>
          <p:spPr bwMode="auto">
            <a:xfrm>
              <a:off x="1960562"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8" name="Freeform 1149"/>
            <p:cNvSpPr>
              <a:spLocks/>
            </p:cNvSpPr>
            <p:nvPr userDrawn="1"/>
          </p:nvSpPr>
          <p:spPr bwMode="auto">
            <a:xfrm>
              <a:off x="1960562"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9" name="Freeform 1150"/>
            <p:cNvSpPr>
              <a:spLocks/>
            </p:cNvSpPr>
            <p:nvPr userDrawn="1"/>
          </p:nvSpPr>
          <p:spPr bwMode="auto">
            <a:xfrm>
              <a:off x="2530475" y="4965700"/>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0" name="Freeform 1151"/>
            <p:cNvSpPr>
              <a:spLocks/>
            </p:cNvSpPr>
            <p:nvPr userDrawn="1"/>
          </p:nvSpPr>
          <p:spPr bwMode="auto">
            <a:xfrm>
              <a:off x="1538287"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1" name="Freeform 1152"/>
            <p:cNvSpPr>
              <a:spLocks/>
            </p:cNvSpPr>
            <p:nvPr userDrawn="1"/>
          </p:nvSpPr>
          <p:spPr bwMode="auto">
            <a:xfrm>
              <a:off x="267017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2" name="Freeform 1153"/>
            <p:cNvSpPr>
              <a:spLocks/>
            </p:cNvSpPr>
            <p:nvPr userDrawn="1"/>
          </p:nvSpPr>
          <p:spPr bwMode="auto">
            <a:xfrm>
              <a:off x="1538287"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3" name="Freeform 1154"/>
            <p:cNvSpPr>
              <a:spLocks/>
            </p:cNvSpPr>
            <p:nvPr userDrawn="1"/>
          </p:nvSpPr>
          <p:spPr bwMode="auto">
            <a:xfrm>
              <a:off x="1677987"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4" name="Freeform 1155"/>
            <p:cNvSpPr>
              <a:spLocks/>
            </p:cNvSpPr>
            <p:nvPr userDrawn="1"/>
          </p:nvSpPr>
          <p:spPr bwMode="auto">
            <a:xfrm>
              <a:off x="281146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5" name="Freeform 1156"/>
            <p:cNvSpPr>
              <a:spLocks/>
            </p:cNvSpPr>
            <p:nvPr userDrawn="1"/>
          </p:nvSpPr>
          <p:spPr bwMode="auto">
            <a:xfrm>
              <a:off x="1538287"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6" name="Freeform 1157"/>
            <p:cNvSpPr>
              <a:spLocks/>
            </p:cNvSpPr>
            <p:nvPr userDrawn="1"/>
          </p:nvSpPr>
          <p:spPr bwMode="auto">
            <a:xfrm>
              <a:off x="167798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7" name="Freeform 1158"/>
            <p:cNvSpPr>
              <a:spLocks/>
            </p:cNvSpPr>
            <p:nvPr userDrawn="1"/>
          </p:nvSpPr>
          <p:spPr bwMode="auto">
            <a:xfrm>
              <a:off x="181927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8" name="Freeform 1159"/>
            <p:cNvSpPr>
              <a:spLocks/>
            </p:cNvSpPr>
            <p:nvPr userDrawn="1"/>
          </p:nvSpPr>
          <p:spPr bwMode="auto">
            <a:xfrm>
              <a:off x="1960562"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9" name="Freeform 1160"/>
            <p:cNvSpPr>
              <a:spLocks/>
            </p:cNvSpPr>
            <p:nvPr userDrawn="1"/>
          </p:nvSpPr>
          <p:spPr bwMode="auto">
            <a:xfrm>
              <a:off x="22447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0" name="Freeform 1161"/>
            <p:cNvSpPr>
              <a:spLocks/>
            </p:cNvSpPr>
            <p:nvPr userDrawn="1"/>
          </p:nvSpPr>
          <p:spPr bwMode="auto">
            <a:xfrm>
              <a:off x="295275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1" name="Freeform 1162"/>
            <p:cNvSpPr>
              <a:spLocks/>
            </p:cNvSpPr>
            <p:nvPr userDrawn="1"/>
          </p:nvSpPr>
          <p:spPr bwMode="auto">
            <a:xfrm>
              <a:off x="30956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2" name="Freeform 1163"/>
            <p:cNvSpPr>
              <a:spLocks/>
            </p:cNvSpPr>
            <p:nvPr userDrawn="1"/>
          </p:nvSpPr>
          <p:spPr bwMode="auto">
            <a:xfrm>
              <a:off x="1538287"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3" name="Freeform 1164"/>
            <p:cNvSpPr>
              <a:spLocks/>
            </p:cNvSpPr>
            <p:nvPr userDrawn="1"/>
          </p:nvSpPr>
          <p:spPr bwMode="auto">
            <a:xfrm>
              <a:off x="1677987"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4" name="Freeform 1165"/>
            <p:cNvSpPr>
              <a:spLocks/>
            </p:cNvSpPr>
            <p:nvPr userDrawn="1"/>
          </p:nvSpPr>
          <p:spPr bwMode="auto">
            <a:xfrm>
              <a:off x="181927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5" name="Freeform 1166"/>
            <p:cNvSpPr>
              <a:spLocks/>
            </p:cNvSpPr>
            <p:nvPr userDrawn="1"/>
          </p:nvSpPr>
          <p:spPr bwMode="auto">
            <a:xfrm>
              <a:off x="1960562"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6" name="Freeform 1168"/>
            <p:cNvSpPr>
              <a:spLocks/>
            </p:cNvSpPr>
            <p:nvPr userDrawn="1"/>
          </p:nvSpPr>
          <p:spPr bwMode="auto">
            <a:xfrm>
              <a:off x="224472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7" name="Freeform 1169"/>
            <p:cNvSpPr>
              <a:spLocks/>
            </p:cNvSpPr>
            <p:nvPr userDrawn="1"/>
          </p:nvSpPr>
          <p:spPr bwMode="auto">
            <a:xfrm>
              <a:off x="2386012"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8" name="Freeform 1170"/>
            <p:cNvSpPr>
              <a:spLocks/>
            </p:cNvSpPr>
            <p:nvPr userDrawn="1"/>
          </p:nvSpPr>
          <p:spPr bwMode="auto">
            <a:xfrm>
              <a:off x="1538287"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9" name="Freeform 1171"/>
            <p:cNvSpPr>
              <a:spLocks/>
            </p:cNvSpPr>
            <p:nvPr userDrawn="1"/>
          </p:nvSpPr>
          <p:spPr bwMode="auto">
            <a:xfrm>
              <a:off x="1677987"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0" name="Freeform 1172"/>
            <p:cNvSpPr>
              <a:spLocks/>
            </p:cNvSpPr>
            <p:nvPr userDrawn="1"/>
          </p:nvSpPr>
          <p:spPr bwMode="auto">
            <a:xfrm>
              <a:off x="181927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1" name="Freeform 1173"/>
            <p:cNvSpPr>
              <a:spLocks/>
            </p:cNvSpPr>
            <p:nvPr userDrawn="1"/>
          </p:nvSpPr>
          <p:spPr bwMode="auto">
            <a:xfrm>
              <a:off x="1960562"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2" name="Freeform 1174"/>
            <p:cNvSpPr>
              <a:spLocks/>
            </p:cNvSpPr>
            <p:nvPr userDrawn="1"/>
          </p:nvSpPr>
          <p:spPr bwMode="auto">
            <a:xfrm>
              <a:off x="224472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3" name="Freeform 1175"/>
            <p:cNvSpPr>
              <a:spLocks/>
            </p:cNvSpPr>
            <p:nvPr userDrawn="1"/>
          </p:nvSpPr>
          <p:spPr bwMode="auto">
            <a:xfrm>
              <a:off x="2386012"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4" name="Freeform 1176"/>
            <p:cNvSpPr>
              <a:spLocks/>
            </p:cNvSpPr>
            <p:nvPr userDrawn="1"/>
          </p:nvSpPr>
          <p:spPr bwMode="auto">
            <a:xfrm>
              <a:off x="2530475" y="4014787"/>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5" name="Freeform 1177"/>
            <p:cNvSpPr>
              <a:spLocks/>
            </p:cNvSpPr>
            <p:nvPr userDrawn="1"/>
          </p:nvSpPr>
          <p:spPr bwMode="auto">
            <a:xfrm>
              <a:off x="2811462"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6" name="Freeform 1178"/>
            <p:cNvSpPr>
              <a:spLocks/>
            </p:cNvSpPr>
            <p:nvPr userDrawn="1"/>
          </p:nvSpPr>
          <p:spPr bwMode="auto">
            <a:xfrm>
              <a:off x="1538287"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7" name="Freeform 1179"/>
            <p:cNvSpPr>
              <a:spLocks/>
            </p:cNvSpPr>
            <p:nvPr userDrawn="1"/>
          </p:nvSpPr>
          <p:spPr bwMode="auto">
            <a:xfrm>
              <a:off x="1677987"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8" name="Freeform 1180"/>
            <p:cNvSpPr>
              <a:spLocks/>
            </p:cNvSpPr>
            <p:nvPr userDrawn="1"/>
          </p:nvSpPr>
          <p:spPr bwMode="auto">
            <a:xfrm>
              <a:off x="181927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9" name="Freeform 1181"/>
            <p:cNvSpPr>
              <a:spLocks/>
            </p:cNvSpPr>
            <p:nvPr userDrawn="1"/>
          </p:nvSpPr>
          <p:spPr bwMode="auto">
            <a:xfrm>
              <a:off x="2244725"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0" name="Freeform 1182"/>
            <p:cNvSpPr>
              <a:spLocks/>
            </p:cNvSpPr>
            <p:nvPr userDrawn="1"/>
          </p:nvSpPr>
          <p:spPr bwMode="auto">
            <a:xfrm>
              <a:off x="2386012"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1" name="Freeform 1183"/>
            <p:cNvSpPr>
              <a:spLocks/>
            </p:cNvSpPr>
            <p:nvPr userDrawn="1"/>
          </p:nvSpPr>
          <p:spPr bwMode="auto">
            <a:xfrm>
              <a:off x="2530475" y="5345112"/>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2" name="Freeform 1184"/>
            <p:cNvSpPr>
              <a:spLocks/>
            </p:cNvSpPr>
            <p:nvPr userDrawn="1"/>
          </p:nvSpPr>
          <p:spPr bwMode="auto">
            <a:xfrm>
              <a:off x="224472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3" name="Freeform 1185"/>
            <p:cNvSpPr>
              <a:spLocks/>
            </p:cNvSpPr>
            <p:nvPr userDrawn="1"/>
          </p:nvSpPr>
          <p:spPr bwMode="auto">
            <a:xfrm>
              <a:off x="2386012"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4" name="Freeform 1186"/>
            <p:cNvSpPr>
              <a:spLocks/>
            </p:cNvSpPr>
            <p:nvPr userDrawn="1"/>
          </p:nvSpPr>
          <p:spPr bwMode="auto">
            <a:xfrm>
              <a:off x="2530475" y="5153025"/>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5" name="Freeform 1187"/>
            <p:cNvSpPr>
              <a:spLocks/>
            </p:cNvSpPr>
            <p:nvPr userDrawn="1"/>
          </p:nvSpPr>
          <p:spPr bwMode="auto">
            <a:xfrm>
              <a:off x="267017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6" name="Freeform 1188"/>
            <p:cNvSpPr>
              <a:spLocks/>
            </p:cNvSpPr>
            <p:nvPr userDrawn="1"/>
          </p:nvSpPr>
          <p:spPr bwMode="auto">
            <a:xfrm>
              <a:off x="1538287"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7" name="Freeform 1189"/>
            <p:cNvSpPr>
              <a:spLocks/>
            </p:cNvSpPr>
            <p:nvPr userDrawn="1"/>
          </p:nvSpPr>
          <p:spPr bwMode="auto">
            <a:xfrm>
              <a:off x="2105025"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8" name="Freeform 1190"/>
            <p:cNvSpPr>
              <a:spLocks/>
            </p:cNvSpPr>
            <p:nvPr userDrawn="1"/>
          </p:nvSpPr>
          <p:spPr bwMode="auto">
            <a:xfrm>
              <a:off x="224472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9" name="Freeform 1191"/>
            <p:cNvSpPr>
              <a:spLocks/>
            </p:cNvSpPr>
            <p:nvPr userDrawn="1"/>
          </p:nvSpPr>
          <p:spPr bwMode="auto">
            <a:xfrm>
              <a:off x="267017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0" name="Freeform 1192"/>
            <p:cNvSpPr>
              <a:spLocks/>
            </p:cNvSpPr>
            <p:nvPr userDrawn="1"/>
          </p:nvSpPr>
          <p:spPr bwMode="auto">
            <a:xfrm>
              <a:off x="2811462"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1" name="Freeform 1193"/>
            <p:cNvSpPr>
              <a:spLocks/>
            </p:cNvSpPr>
            <p:nvPr userDrawn="1"/>
          </p:nvSpPr>
          <p:spPr bwMode="auto">
            <a:xfrm>
              <a:off x="1677987"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2" name="Freeform 1194"/>
            <p:cNvSpPr>
              <a:spLocks/>
            </p:cNvSpPr>
            <p:nvPr userDrawn="1"/>
          </p:nvSpPr>
          <p:spPr bwMode="auto">
            <a:xfrm>
              <a:off x="2811462"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3" name="Freeform 1195"/>
            <p:cNvSpPr>
              <a:spLocks/>
            </p:cNvSpPr>
            <p:nvPr userDrawn="1"/>
          </p:nvSpPr>
          <p:spPr bwMode="auto">
            <a:xfrm>
              <a:off x="2952750"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4" name="Freeform 1196"/>
            <p:cNvSpPr>
              <a:spLocks/>
            </p:cNvSpPr>
            <p:nvPr userDrawn="1"/>
          </p:nvSpPr>
          <p:spPr bwMode="auto">
            <a:xfrm>
              <a:off x="181927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5" name="Freeform 1197"/>
            <p:cNvSpPr>
              <a:spLocks/>
            </p:cNvSpPr>
            <p:nvPr userDrawn="1"/>
          </p:nvSpPr>
          <p:spPr bwMode="auto">
            <a:xfrm>
              <a:off x="295275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6" name="Freeform 1198"/>
            <p:cNvSpPr>
              <a:spLocks/>
            </p:cNvSpPr>
            <p:nvPr userDrawn="1"/>
          </p:nvSpPr>
          <p:spPr bwMode="auto">
            <a:xfrm>
              <a:off x="309562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7" name="Freeform 1199"/>
            <p:cNvSpPr>
              <a:spLocks/>
            </p:cNvSpPr>
            <p:nvPr userDrawn="1"/>
          </p:nvSpPr>
          <p:spPr bwMode="auto">
            <a:xfrm>
              <a:off x="1538287"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8" name="Freeform 1200"/>
            <p:cNvSpPr>
              <a:spLocks/>
            </p:cNvSpPr>
            <p:nvPr userDrawn="1"/>
          </p:nvSpPr>
          <p:spPr bwMode="auto">
            <a:xfrm>
              <a:off x="1677987"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9" name="Freeform 1201"/>
            <p:cNvSpPr>
              <a:spLocks/>
            </p:cNvSpPr>
            <p:nvPr userDrawn="1"/>
          </p:nvSpPr>
          <p:spPr bwMode="auto">
            <a:xfrm>
              <a:off x="1819275"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0" name="Freeform 1202"/>
            <p:cNvSpPr>
              <a:spLocks/>
            </p:cNvSpPr>
            <p:nvPr userDrawn="1"/>
          </p:nvSpPr>
          <p:spPr bwMode="auto">
            <a:xfrm>
              <a:off x="1960562"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1" name="Freeform 1203"/>
            <p:cNvSpPr>
              <a:spLocks/>
            </p:cNvSpPr>
            <p:nvPr userDrawn="1"/>
          </p:nvSpPr>
          <p:spPr bwMode="auto">
            <a:xfrm>
              <a:off x="2105025"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2" name="Freeform 1204"/>
            <p:cNvSpPr>
              <a:spLocks/>
            </p:cNvSpPr>
            <p:nvPr userDrawn="1"/>
          </p:nvSpPr>
          <p:spPr bwMode="auto">
            <a:xfrm>
              <a:off x="1960562"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3" name="Freeform 1205"/>
            <p:cNvSpPr>
              <a:spLocks/>
            </p:cNvSpPr>
            <p:nvPr userDrawn="1"/>
          </p:nvSpPr>
          <p:spPr bwMode="auto">
            <a:xfrm>
              <a:off x="2105025"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4" name="Freeform 1206"/>
            <p:cNvSpPr>
              <a:spLocks/>
            </p:cNvSpPr>
            <p:nvPr userDrawn="1"/>
          </p:nvSpPr>
          <p:spPr bwMode="auto">
            <a:xfrm>
              <a:off x="2386012" y="4395787"/>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5" name="Freeform 1207"/>
            <p:cNvSpPr>
              <a:spLocks/>
            </p:cNvSpPr>
            <p:nvPr userDrawn="1"/>
          </p:nvSpPr>
          <p:spPr bwMode="auto">
            <a:xfrm>
              <a:off x="2530475" y="4395787"/>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6" name="Freeform 1208"/>
            <p:cNvSpPr>
              <a:spLocks/>
            </p:cNvSpPr>
            <p:nvPr userDrawn="1"/>
          </p:nvSpPr>
          <p:spPr bwMode="auto">
            <a:xfrm>
              <a:off x="2530475" y="420687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7" name="Freeform 1209"/>
            <p:cNvSpPr>
              <a:spLocks/>
            </p:cNvSpPr>
            <p:nvPr userDrawn="1"/>
          </p:nvSpPr>
          <p:spPr bwMode="auto">
            <a:xfrm>
              <a:off x="309562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8" name="Freeform 1210"/>
            <p:cNvSpPr>
              <a:spLocks/>
            </p:cNvSpPr>
            <p:nvPr userDrawn="1"/>
          </p:nvSpPr>
          <p:spPr bwMode="auto">
            <a:xfrm>
              <a:off x="1538287" y="6103937"/>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9" name="Freeform 1211"/>
            <p:cNvSpPr>
              <a:spLocks/>
            </p:cNvSpPr>
            <p:nvPr userDrawn="1"/>
          </p:nvSpPr>
          <p:spPr bwMode="auto">
            <a:xfrm>
              <a:off x="1677987"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0" name="Freeform 1212"/>
            <p:cNvSpPr>
              <a:spLocks/>
            </p:cNvSpPr>
            <p:nvPr userDrawn="1"/>
          </p:nvSpPr>
          <p:spPr bwMode="auto">
            <a:xfrm>
              <a:off x="1819275" y="572293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1" name="Freeform 1213"/>
            <p:cNvSpPr>
              <a:spLocks/>
            </p:cNvSpPr>
            <p:nvPr userDrawn="1"/>
          </p:nvSpPr>
          <p:spPr bwMode="auto">
            <a:xfrm>
              <a:off x="1960562"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2" name="Freeform 1214"/>
            <p:cNvSpPr>
              <a:spLocks/>
            </p:cNvSpPr>
            <p:nvPr userDrawn="1"/>
          </p:nvSpPr>
          <p:spPr bwMode="auto">
            <a:xfrm>
              <a:off x="2105025"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3" name="Freeform 1215"/>
            <p:cNvSpPr>
              <a:spLocks/>
            </p:cNvSpPr>
            <p:nvPr userDrawn="1"/>
          </p:nvSpPr>
          <p:spPr bwMode="auto">
            <a:xfrm>
              <a:off x="1538287"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4" name="Freeform 1216"/>
            <p:cNvSpPr>
              <a:spLocks/>
            </p:cNvSpPr>
            <p:nvPr userDrawn="1"/>
          </p:nvSpPr>
          <p:spPr bwMode="auto">
            <a:xfrm>
              <a:off x="1677987" y="572293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5" name="Freeform 1217"/>
            <p:cNvSpPr>
              <a:spLocks/>
            </p:cNvSpPr>
            <p:nvPr userDrawn="1"/>
          </p:nvSpPr>
          <p:spPr bwMode="auto">
            <a:xfrm>
              <a:off x="181927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6" name="Freeform 1218"/>
            <p:cNvSpPr>
              <a:spLocks/>
            </p:cNvSpPr>
            <p:nvPr userDrawn="1"/>
          </p:nvSpPr>
          <p:spPr bwMode="auto">
            <a:xfrm>
              <a:off x="1960562"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7" name="Freeform 1219"/>
            <p:cNvSpPr>
              <a:spLocks/>
            </p:cNvSpPr>
            <p:nvPr userDrawn="1"/>
          </p:nvSpPr>
          <p:spPr bwMode="auto">
            <a:xfrm>
              <a:off x="2105025"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8" name="Freeform 1220"/>
            <p:cNvSpPr>
              <a:spLocks/>
            </p:cNvSpPr>
            <p:nvPr userDrawn="1"/>
          </p:nvSpPr>
          <p:spPr bwMode="auto">
            <a:xfrm>
              <a:off x="2386012"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9" name="Freeform 1221"/>
            <p:cNvSpPr>
              <a:spLocks/>
            </p:cNvSpPr>
            <p:nvPr userDrawn="1"/>
          </p:nvSpPr>
          <p:spPr bwMode="auto">
            <a:xfrm>
              <a:off x="2386012"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0" name="Freeform 1222"/>
            <p:cNvSpPr>
              <a:spLocks/>
            </p:cNvSpPr>
            <p:nvPr userDrawn="1"/>
          </p:nvSpPr>
          <p:spPr bwMode="auto">
            <a:xfrm>
              <a:off x="2530475" y="4776787"/>
              <a:ext cx="104775"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1" name="Freeform 1223"/>
            <p:cNvSpPr>
              <a:spLocks/>
            </p:cNvSpPr>
            <p:nvPr userDrawn="1"/>
          </p:nvSpPr>
          <p:spPr bwMode="auto">
            <a:xfrm>
              <a:off x="267017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2" name="Freeform 1224"/>
            <p:cNvSpPr>
              <a:spLocks/>
            </p:cNvSpPr>
            <p:nvPr userDrawn="1"/>
          </p:nvSpPr>
          <p:spPr bwMode="auto">
            <a:xfrm>
              <a:off x="2811462" y="4395787"/>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3" name="Freeform 1225"/>
            <p:cNvSpPr>
              <a:spLocks/>
            </p:cNvSpPr>
            <p:nvPr userDrawn="1"/>
          </p:nvSpPr>
          <p:spPr bwMode="auto">
            <a:xfrm>
              <a:off x="2811462"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4" name="Freeform 1226"/>
            <p:cNvSpPr>
              <a:spLocks/>
            </p:cNvSpPr>
            <p:nvPr userDrawn="1"/>
          </p:nvSpPr>
          <p:spPr bwMode="auto">
            <a:xfrm>
              <a:off x="295275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5" name="Freeform 1227"/>
            <p:cNvSpPr>
              <a:spLocks/>
            </p:cNvSpPr>
            <p:nvPr userDrawn="1"/>
          </p:nvSpPr>
          <p:spPr bwMode="auto">
            <a:xfrm>
              <a:off x="2952750"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6" name="Freeform 1228"/>
            <p:cNvSpPr>
              <a:spLocks/>
            </p:cNvSpPr>
            <p:nvPr userDrawn="1"/>
          </p:nvSpPr>
          <p:spPr bwMode="auto">
            <a:xfrm>
              <a:off x="309562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7" name="Freeform 1229"/>
            <p:cNvSpPr>
              <a:spLocks/>
            </p:cNvSpPr>
            <p:nvPr userDrawn="1"/>
          </p:nvSpPr>
          <p:spPr bwMode="auto">
            <a:xfrm>
              <a:off x="323691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8" name="Freeform 1230"/>
            <p:cNvSpPr>
              <a:spLocks/>
            </p:cNvSpPr>
            <p:nvPr userDrawn="1"/>
          </p:nvSpPr>
          <p:spPr bwMode="auto">
            <a:xfrm>
              <a:off x="337820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9" name="Freeform 1231"/>
            <p:cNvSpPr>
              <a:spLocks/>
            </p:cNvSpPr>
            <p:nvPr userDrawn="1"/>
          </p:nvSpPr>
          <p:spPr bwMode="auto">
            <a:xfrm>
              <a:off x="3522662" y="382587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0" name="Freeform 1232"/>
            <p:cNvSpPr>
              <a:spLocks/>
            </p:cNvSpPr>
            <p:nvPr userDrawn="1"/>
          </p:nvSpPr>
          <p:spPr bwMode="auto">
            <a:xfrm>
              <a:off x="366236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1" name="Freeform 1233"/>
            <p:cNvSpPr>
              <a:spLocks/>
            </p:cNvSpPr>
            <p:nvPr userDrawn="1"/>
          </p:nvSpPr>
          <p:spPr bwMode="auto">
            <a:xfrm>
              <a:off x="337820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2" name="Freeform 1234"/>
            <p:cNvSpPr>
              <a:spLocks/>
            </p:cNvSpPr>
            <p:nvPr userDrawn="1"/>
          </p:nvSpPr>
          <p:spPr bwMode="auto">
            <a:xfrm>
              <a:off x="3522662" y="3636962"/>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3" name="Freeform 1235"/>
            <p:cNvSpPr>
              <a:spLocks/>
            </p:cNvSpPr>
            <p:nvPr userDrawn="1"/>
          </p:nvSpPr>
          <p:spPr bwMode="auto">
            <a:xfrm>
              <a:off x="366236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4" name="Freeform 1236"/>
            <p:cNvSpPr>
              <a:spLocks/>
            </p:cNvSpPr>
            <p:nvPr userDrawn="1"/>
          </p:nvSpPr>
          <p:spPr bwMode="auto">
            <a:xfrm>
              <a:off x="380365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5" name="Freeform 1237"/>
            <p:cNvSpPr>
              <a:spLocks/>
            </p:cNvSpPr>
            <p:nvPr userDrawn="1"/>
          </p:nvSpPr>
          <p:spPr bwMode="auto">
            <a:xfrm>
              <a:off x="394493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6" name="Freeform 1238"/>
            <p:cNvSpPr>
              <a:spLocks/>
            </p:cNvSpPr>
            <p:nvPr userDrawn="1"/>
          </p:nvSpPr>
          <p:spPr bwMode="auto">
            <a:xfrm>
              <a:off x="3522662" y="344487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7" name="Freeform 1239"/>
            <p:cNvSpPr>
              <a:spLocks/>
            </p:cNvSpPr>
            <p:nvPr userDrawn="1"/>
          </p:nvSpPr>
          <p:spPr bwMode="auto">
            <a:xfrm>
              <a:off x="366236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8" name="Freeform 1240"/>
            <p:cNvSpPr>
              <a:spLocks/>
            </p:cNvSpPr>
            <p:nvPr userDrawn="1"/>
          </p:nvSpPr>
          <p:spPr bwMode="auto">
            <a:xfrm>
              <a:off x="380365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9" name="Freeform 1241"/>
            <p:cNvSpPr>
              <a:spLocks/>
            </p:cNvSpPr>
            <p:nvPr userDrawn="1"/>
          </p:nvSpPr>
          <p:spPr bwMode="auto">
            <a:xfrm>
              <a:off x="394493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0" name="Freeform 1242"/>
            <p:cNvSpPr>
              <a:spLocks/>
            </p:cNvSpPr>
            <p:nvPr userDrawn="1"/>
          </p:nvSpPr>
          <p:spPr bwMode="auto">
            <a:xfrm>
              <a:off x="4087812" y="3444875"/>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1" name="Freeform 1243"/>
            <p:cNvSpPr>
              <a:spLocks/>
            </p:cNvSpPr>
            <p:nvPr userDrawn="1"/>
          </p:nvSpPr>
          <p:spPr bwMode="auto">
            <a:xfrm>
              <a:off x="323691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2" name="Freeform 1244"/>
            <p:cNvSpPr>
              <a:spLocks/>
            </p:cNvSpPr>
            <p:nvPr userDrawn="1"/>
          </p:nvSpPr>
          <p:spPr bwMode="auto">
            <a:xfrm>
              <a:off x="366236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3" name="Freeform 1245"/>
            <p:cNvSpPr>
              <a:spLocks/>
            </p:cNvSpPr>
            <p:nvPr userDrawn="1"/>
          </p:nvSpPr>
          <p:spPr bwMode="auto">
            <a:xfrm>
              <a:off x="380365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4" name="Freeform 1246"/>
            <p:cNvSpPr>
              <a:spLocks/>
            </p:cNvSpPr>
            <p:nvPr userDrawn="1"/>
          </p:nvSpPr>
          <p:spPr bwMode="auto">
            <a:xfrm>
              <a:off x="3944937"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5" name="Freeform 1247"/>
            <p:cNvSpPr>
              <a:spLocks/>
            </p:cNvSpPr>
            <p:nvPr userDrawn="1"/>
          </p:nvSpPr>
          <p:spPr bwMode="auto">
            <a:xfrm>
              <a:off x="4087812" y="3255962"/>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6" name="Freeform 1248"/>
            <p:cNvSpPr>
              <a:spLocks/>
            </p:cNvSpPr>
            <p:nvPr userDrawn="1"/>
          </p:nvSpPr>
          <p:spPr bwMode="auto">
            <a:xfrm>
              <a:off x="323691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7" name="Freeform 1249"/>
            <p:cNvSpPr>
              <a:spLocks/>
            </p:cNvSpPr>
            <p:nvPr userDrawn="1"/>
          </p:nvSpPr>
          <p:spPr bwMode="auto">
            <a:xfrm>
              <a:off x="337820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8" name="Freeform 1250"/>
            <p:cNvSpPr>
              <a:spLocks/>
            </p:cNvSpPr>
            <p:nvPr userDrawn="1"/>
          </p:nvSpPr>
          <p:spPr bwMode="auto">
            <a:xfrm>
              <a:off x="380365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9" name="Freeform 1251"/>
            <p:cNvSpPr>
              <a:spLocks/>
            </p:cNvSpPr>
            <p:nvPr userDrawn="1"/>
          </p:nvSpPr>
          <p:spPr bwMode="auto">
            <a:xfrm>
              <a:off x="323691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0" name="Freeform 1252"/>
            <p:cNvSpPr>
              <a:spLocks/>
            </p:cNvSpPr>
            <p:nvPr userDrawn="1"/>
          </p:nvSpPr>
          <p:spPr bwMode="auto">
            <a:xfrm>
              <a:off x="337820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1" name="Freeform 1253"/>
            <p:cNvSpPr>
              <a:spLocks/>
            </p:cNvSpPr>
            <p:nvPr userDrawn="1"/>
          </p:nvSpPr>
          <p:spPr bwMode="auto">
            <a:xfrm>
              <a:off x="3522662" y="2874962"/>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2" name="Freeform 1254"/>
            <p:cNvSpPr>
              <a:spLocks/>
            </p:cNvSpPr>
            <p:nvPr userDrawn="1"/>
          </p:nvSpPr>
          <p:spPr bwMode="auto">
            <a:xfrm>
              <a:off x="323691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3" name="Freeform 1255"/>
            <p:cNvSpPr>
              <a:spLocks/>
            </p:cNvSpPr>
            <p:nvPr userDrawn="1"/>
          </p:nvSpPr>
          <p:spPr bwMode="auto">
            <a:xfrm>
              <a:off x="337820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4" name="Freeform 1256"/>
            <p:cNvSpPr>
              <a:spLocks/>
            </p:cNvSpPr>
            <p:nvPr userDrawn="1"/>
          </p:nvSpPr>
          <p:spPr bwMode="auto">
            <a:xfrm>
              <a:off x="3522662" y="2686050"/>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5" name="Freeform 1257"/>
            <p:cNvSpPr>
              <a:spLocks/>
            </p:cNvSpPr>
            <p:nvPr userDrawn="1"/>
          </p:nvSpPr>
          <p:spPr bwMode="auto">
            <a:xfrm>
              <a:off x="366236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6" name="Freeform 1258"/>
            <p:cNvSpPr>
              <a:spLocks/>
            </p:cNvSpPr>
            <p:nvPr userDrawn="1"/>
          </p:nvSpPr>
          <p:spPr bwMode="auto">
            <a:xfrm>
              <a:off x="3236912"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7" name="Freeform 1259"/>
            <p:cNvSpPr>
              <a:spLocks/>
            </p:cNvSpPr>
            <p:nvPr userDrawn="1"/>
          </p:nvSpPr>
          <p:spPr bwMode="auto">
            <a:xfrm>
              <a:off x="337820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8" name="Freeform 1260"/>
            <p:cNvSpPr>
              <a:spLocks/>
            </p:cNvSpPr>
            <p:nvPr userDrawn="1"/>
          </p:nvSpPr>
          <p:spPr bwMode="auto">
            <a:xfrm>
              <a:off x="3522662" y="249713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9" name="Freeform 1261"/>
            <p:cNvSpPr>
              <a:spLocks/>
            </p:cNvSpPr>
            <p:nvPr userDrawn="1"/>
          </p:nvSpPr>
          <p:spPr bwMode="auto">
            <a:xfrm>
              <a:off x="3944937"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0" name="Freeform 1262"/>
            <p:cNvSpPr>
              <a:spLocks/>
            </p:cNvSpPr>
            <p:nvPr userDrawn="1"/>
          </p:nvSpPr>
          <p:spPr bwMode="auto">
            <a:xfrm>
              <a:off x="4087812" y="2497137"/>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1" name="Freeform 1263"/>
            <p:cNvSpPr>
              <a:spLocks/>
            </p:cNvSpPr>
            <p:nvPr userDrawn="1"/>
          </p:nvSpPr>
          <p:spPr bwMode="auto">
            <a:xfrm>
              <a:off x="323691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2" name="Freeform 1264"/>
            <p:cNvSpPr>
              <a:spLocks/>
            </p:cNvSpPr>
            <p:nvPr userDrawn="1"/>
          </p:nvSpPr>
          <p:spPr bwMode="auto">
            <a:xfrm>
              <a:off x="337820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3" name="Freeform 1265"/>
            <p:cNvSpPr>
              <a:spLocks/>
            </p:cNvSpPr>
            <p:nvPr userDrawn="1"/>
          </p:nvSpPr>
          <p:spPr bwMode="auto">
            <a:xfrm>
              <a:off x="380365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4" name="Freeform 1266"/>
            <p:cNvSpPr>
              <a:spLocks/>
            </p:cNvSpPr>
            <p:nvPr userDrawn="1"/>
          </p:nvSpPr>
          <p:spPr bwMode="auto">
            <a:xfrm>
              <a:off x="3944937"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5" name="Freeform 1267"/>
            <p:cNvSpPr>
              <a:spLocks/>
            </p:cNvSpPr>
            <p:nvPr userDrawn="1"/>
          </p:nvSpPr>
          <p:spPr bwMode="auto">
            <a:xfrm>
              <a:off x="323691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6" name="Freeform 1268"/>
            <p:cNvSpPr>
              <a:spLocks/>
            </p:cNvSpPr>
            <p:nvPr userDrawn="1"/>
          </p:nvSpPr>
          <p:spPr bwMode="auto">
            <a:xfrm>
              <a:off x="366236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7" name="Freeform 1269"/>
            <p:cNvSpPr>
              <a:spLocks/>
            </p:cNvSpPr>
            <p:nvPr userDrawn="1"/>
          </p:nvSpPr>
          <p:spPr bwMode="auto">
            <a:xfrm>
              <a:off x="380365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8" name="Freeform 1270"/>
            <p:cNvSpPr>
              <a:spLocks/>
            </p:cNvSpPr>
            <p:nvPr userDrawn="1"/>
          </p:nvSpPr>
          <p:spPr bwMode="auto">
            <a:xfrm>
              <a:off x="3522662" y="1928812"/>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9" name="Freeform 1271"/>
            <p:cNvSpPr>
              <a:spLocks/>
            </p:cNvSpPr>
            <p:nvPr userDrawn="1"/>
          </p:nvSpPr>
          <p:spPr bwMode="auto">
            <a:xfrm>
              <a:off x="3662362"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0" name="Freeform 1272"/>
            <p:cNvSpPr>
              <a:spLocks/>
            </p:cNvSpPr>
            <p:nvPr userDrawn="1"/>
          </p:nvSpPr>
          <p:spPr bwMode="auto">
            <a:xfrm>
              <a:off x="323691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1" name="Freeform 1273"/>
            <p:cNvSpPr>
              <a:spLocks/>
            </p:cNvSpPr>
            <p:nvPr userDrawn="1"/>
          </p:nvSpPr>
          <p:spPr bwMode="auto">
            <a:xfrm>
              <a:off x="323691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2" name="Freeform 1274"/>
            <p:cNvSpPr>
              <a:spLocks/>
            </p:cNvSpPr>
            <p:nvPr userDrawn="1"/>
          </p:nvSpPr>
          <p:spPr bwMode="auto">
            <a:xfrm>
              <a:off x="337820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3" name="Freeform 1275"/>
            <p:cNvSpPr>
              <a:spLocks/>
            </p:cNvSpPr>
            <p:nvPr userDrawn="1"/>
          </p:nvSpPr>
          <p:spPr bwMode="auto">
            <a:xfrm>
              <a:off x="337820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4" name="Freeform 1276"/>
            <p:cNvSpPr>
              <a:spLocks/>
            </p:cNvSpPr>
            <p:nvPr userDrawn="1"/>
          </p:nvSpPr>
          <p:spPr bwMode="auto">
            <a:xfrm>
              <a:off x="3522662" y="3255962"/>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5" name="Freeform 1277"/>
            <p:cNvSpPr>
              <a:spLocks/>
            </p:cNvSpPr>
            <p:nvPr userDrawn="1"/>
          </p:nvSpPr>
          <p:spPr bwMode="auto">
            <a:xfrm>
              <a:off x="3522662" y="306705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6" name="Freeform 1278"/>
            <p:cNvSpPr>
              <a:spLocks/>
            </p:cNvSpPr>
            <p:nvPr userDrawn="1"/>
          </p:nvSpPr>
          <p:spPr bwMode="auto">
            <a:xfrm>
              <a:off x="366236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7" name="Freeform 1279"/>
            <p:cNvSpPr>
              <a:spLocks/>
            </p:cNvSpPr>
            <p:nvPr userDrawn="1"/>
          </p:nvSpPr>
          <p:spPr bwMode="auto">
            <a:xfrm>
              <a:off x="3944937"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8" name="Freeform 1280"/>
            <p:cNvSpPr>
              <a:spLocks/>
            </p:cNvSpPr>
            <p:nvPr userDrawn="1"/>
          </p:nvSpPr>
          <p:spPr bwMode="auto">
            <a:xfrm>
              <a:off x="4087812" y="3067050"/>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9" name="Freeform 1281"/>
            <p:cNvSpPr>
              <a:spLocks/>
            </p:cNvSpPr>
            <p:nvPr userDrawn="1"/>
          </p:nvSpPr>
          <p:spPr bwMode="auto">
            <a:xfrm>
              <a:off x="366236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0" name="Freeform 1282"/>
            <p:cNvSpPr>
              <a:spLocks/>
            </p:cNvSpPr>
            <p:nvPr userDrawn="1"/>
          </p:nvSpPr>
          <p:spPr bwMode="auto">
            <a:xfrm>
              <a:off x="380365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1" name="Freeform 1283"/>
            <p:cNvSpPr>
              <a:spLocks/>
            </p:cNvSpPr>
            <p:nvPr userDrawn="1"/>
          </p:nvSpPr>
          <p:spPr bwMode="auto">
            <a:xfrm>
              <a:off x="3944937"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2" name="Freeform 1284"/>
            <p:cNvSpPr>
              <a:spLocks/>
            </p:cNvSpPr>
            <p:nvPr userDrawn="1"/>
          </p:nvSpPr>
          <p:spPr bwMode="auto">
            <a:xfrm>
              <a:off x="4087812" y="2686050"/>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3" name="Freeform 1285"/>
            <p:cNvSpPr>
              <a:spLocks/>
            </p:cNvSpPr>
            <p:nvPr userDrawn="1"/>
          </p:nvSpPr>
          <p:spPr bwMode="auto">
            <a:xfrm>
              <a:off x="3662362"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4" name="Freeform 1286"/>
            <p:cNvSpPr>
              <a:spLocks/>
            </p:cNvSpPr>
            <p:nvPr userDrawn="1"/>
          </p:nvSpPr>
          <p:spPr bwMode="auto">
            <a:xfrm>
              <a:off x="380365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5" name="Freeform 1287"/>
            <p:cNvSpPr>
              <a:spLocks/>
            </p:cNvSpPr>
            <p:nvPr userDrawn="1"/>
          </p:nvSpPr>
          <p:spPr bwMode="auto">
            <a:xfrm>
              <a:off x="3522662" y="230505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6" name="Freeform 1288"/>
            <p:cNvSpPr>
              <a:spLocks/>
            </p:cNvSpPr>
            <p:nvPr userDrawn="1"/>
          </p:nvSpPr>
          <p:spPr bwMode="auto">
            <a:xfrm>
              <a:off x="366236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7" name="Freeform 1289"/>
            <p:cNvSpPr>
              <a:spLocks/>
            </p:cNvSpPr>
            <p:nvPr userDrawn="1"/>
          </p:nvSpPr>
          <p:spPr bwMode="auto">
            <a:xfrm>
              <a:off x="337820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8" name="Freeform 1290"/>
            <p:cNvSpPr>
              <a:spLocks/>
            </p:cNvSpPr>
            <p:nvPr userDrawn="1"/>
          </p:nvSpPr>
          <p:spPr bwMode="auto">
            <a:xfrm>
              <a:off x="3522662" y="2117725"/>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9" name="Freeform 1291"/>
            <p:cNvSpPr>
              <a:spLocks/>
            </p:cNvSpPr>
            <p:nvPr userDrawn="1"/>
          </p:nvSpPr>
          <p:spPr bwMode="auto">
            <a:xfrm>
              <a:off x="3236912"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0" name="Freeform 1292"/>
            <p:cNvSpPr>
              <a:spLocks/>
            </p:cNvSpPr>
            <p:nvPr userDrawn="1"/>
          </p:nvSpPr>
          <p:spPr bwMode="auto">
            <a:xfrm>
              <a:off x="3378200" y="1928812"/>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1" name="Freeform 1293"/>
            <p:cNvSpPr>
              <a:spLocks/>
            </p:cNvSpPr>
            <p:nvPr userDrawn="1"/>
          </p:nvSpPr>
          <p:spPr bwMode="auto">
            <a:xfrm>
              <a:off x="3944937"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2" name="Freeform 1294"/>
            <p:cNvSpPr>
              <a:spLocks/>
            </p:cNvSpPr>
            <p:nvPr userDrawn="1"/>
          </p:nvSpPr>
          <p:spPr bwMode="auto">
            <a:xfrm>
              <a:off x="4087812" y="2874962"/>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3" name="Freeform 1295"/>
            <p:cNvSpPr>
              <a:spLocks/>
            </p:cNvSpPr>
            <p:nvPr userDrawn="1"/>
          </p:nvSpPr>
          <p:spPr bwMode="auto">
            <a:xfrm>
              <a:off x="380365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4" name="Freeform 1296"/>
            <p:cNvSpPr>
              <a:spLocks/>
            </p:cNvSpPr>
            <p:nvPr userDrawn="1"/>
          </p:nvSpPr>
          <p:spPr bwMode="auto">
            <a:xfrm>
              <a:off x="4087812" y="3825875"/>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5" name="Freeform 1297"/>
            <p:cNvSpPr>
              <a:spLocks/>
            </p:cNvSpPr>
            <p:nvPr userDrawn="1"/>
          </p:nvSpPr>
          <p:spPr bwMode="auto">
            <a:xfrm>
              <a:off x="4087812" y="3636962"/>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6" name="Freeform 1298"/>
            <p:cNvSpPr>
              <a:spLocks/>
            </p:cNvSpPr>
            <p:nvPr userDrawn="1"/>
          </p:nvSpPr>
          <p:spPr bwMode="auto">
            <a:xfrm>
              <a:off x="153828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7" name="Freeform 1299"/>
            <p:cNvSpPr>
              <a:spLocks/>
            </p:cNvSpPr>
            <p:nvPr userDrawn="1"/>
          </p:nvSpPr>
          <p:spPr bwMode="auto">
            <a:xfrm>
              <a:off x="167798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8" name="Freeform 1300"/>
            <p:cNvSpPr>
              <a:spLocks/>
            </p:cNvSpPr>
            <p:nvPr userDrawn="1"/>
          </p:nvSpPr>
          <p:spPr bwMode="auto">
            <a:xfrm>
              <a:off x="181927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9" name="Freeform 1301"/>
            <p:cNvSpPr>
              <a:spLocks/>
            </p:cNvSpPr>
            <p:nvPr userDrawn="1"/>
          </p:nvSpPr>
          <p:spPr bwMode="auto">
            <a:xfrm>
              <a:off x="1960562"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0" name="Freeform 1302"/>
            <p:cNvSpPr>
              <a:spLocks/>
            </p:cNvSpPr>
            <p:nvPr userDrawn="1"/>
          </p:nvSpPr>
          <p:spPr bwMode="auto">
            <a:xfrm>
              <a:off x="2105025"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1" name="Freeform 1303"/>
            <p:cNvSpPr>
              <a:spLocks/>
            </p:cNvSpPr>
            <p:nvPr userDrawn="1"/>
          </p:nvSpPr>
          <p:spPr bwMode="auto">
            <a:xfrm>
              <a:off x="2530475" y="2874962"/>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2" name="Freeform 1304"/>
            <p:cNvSpPr>
              <a:spLocks/>
            </p:cNvSpPr>
            <p:nvPr userDrawn="1"/>
          </p:nvSpPr>
          <p:spPr bwMode="auto">
            <a:xfrm>
              <a:off x="267017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3" name="Freeform 1305"/>
            <p:cNvSpPr>
              <a:spLocks/>
            </p:cNvSpPr>
            <p:nvPr userDrawn="1"/>
          </p:nvSpPr>
          <p:spPr bwMode="auto">
            <a:xfrm>
              <a:off x="281146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4" name="Freeform 1306"/>
            <p:cNvSpPr>
              <a:spLocks/>
            </p:cNvSpPr>
            <p:nvPr userDrawn="1"/>
          </p:nvSpPr>
          <p:spPr bwMode="auto">
            <a:xfrm>
              <a:off x="22447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5" name="Freeform 1307"/>
            <p:cNvSpPr>
              <a:spLocks/>
            </p:cNvSpPr>
            <p:nvPr userDrawn="1"/>
          </p:nvSpPr>
          <p:spPr bwMode="auto">
            <a:xfrm>
              <a:off x="281146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6" name="Freeform 1308"/>
            <p:cNvSpPr>
              <a:spLocks/>
            </p:cNvSpPr>
            <p:nvPr userDrawn="1"/>
          </p:nvSpPr>
          <p:spPr bwMode="auto">
            <a:xfrm>
              <a:off x="295275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7" name="Freeform 1309"/>
            <p:cNvSpPr>
              <a:spLocks/>
            </p:cNvSpPr>
            <p:nvPr userDrawn="1"/>
          </p:nvSpPr>
          <p:spPr bwMode="auto">
            <a:xfrm>
              <a:off x="295275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8" name="Freeform 1310"/>
            <p:cNvSpPr>
              <a:spLocks/>
            </p:cNvSpPr>
            <p:nvPr userDrawn="1"/>
          </p:nvSpPr>
          <p:spPr bwMode="auto">
            <a:xfrm>
              <a:off x="3095625"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9" name="Freeform 1311"/>
            <p:cNvSpPr>
              <a:spLocks/>
            </p:cNvSpPr>
            <p:nvPr userDrawn="1"/>
          </p:nvSpPr>
          <p:spPr bwMode="auto">
            <a:xfrm>
              <a:off x="30956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0" name="Freeform 1312"/>
            <p:cNvSpPr>
              <a:spLocks/>
            </p:cNvSpPr>
            <p:nvPr userDrawn="1"/>
          </p:nvSpPr>
          <p:spPr bwMode="auto">
            <a:xfrm>
              <a:off x="1538287"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1" name="Freeform 1313"/>
            <p:cNvSpPr>
              <a:spLocks/>
            </p:cNvSpPr>
            <p:nvPr userDrawn="1"/>
          </p:nvSpPr>
          <p:spPr bwMode="auto">
            <a:xfrm>
              <a:off x="167798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2" name="Freeform 1314"/>
            <p:cNvSpPr>
              <a:spLocks/>
            </p:cNvSpPr>
            <p:nvPr userDrawn="1"/>
          </p:nvSpPr>
          <p:spPr bwMode="auto">
            <a:xfrm>
              <a:off x="181927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3" name="Freeform 1315"/>
            <p:cNvSpPr>
              <a:spLocks/>
            </p:cNvSpPr>
            <p:nvPr userDrawn="1"/>
          </p:nvSpPr>
          <p:spPr bwMode="auto">
            <a:xfrm>
              <a:off x="1960562"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4" name="Freeform 1316"/>
            <p:cNvSpPr>
              <a:spLocks/>
            </p:cNvSpPr>
            <p:nvPr userDrawn="1"/>
          </p:nvSpPr>
          <p:spPr bwMode="auto">
            <a:xfrm>
              <a:off x="2105025"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5" name="Freeform 1317"/>
            <p:cNvSpPr>
              <a:spLocks/>
            </p:cNvSpPr>
            <p:nvPr userDrawn="1"/>
          </p:nvSpPr>
          <p:spPr bwMode="auto">
            <a:xfrm>
              <a:off x="267017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6" name="Freeform 1318"/>
            <p:cNvSpPr>
              <a:spLocks/>
            </p:cNvSpPr>
            <p:nvPr userDrawn="1"/>
          </p:nvSpPr>
          <p:spPr bwMode="auto">
            <a:xfrm>
              <a:off x="281146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7" name="Freeform 1319"/>
            <p:cNvSpPr>
              <a:spLocks/>
            </p:cNvSpPr>
            <p:nvPr userDrawn="1"/>
          </p:nvSpPr>
          <p:spPr bwMode="auto">
            <a:xfrm>
              <a:off x="295275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8" name="Freeform 1320"/>
            <p:cNvSpPr>
              <a:spLocks/>
            </p:cNvSpPr>
            <p:nvPr userDrawn="1"/>
          </p:nvSpPr>
          <p:spPr bwMode="auto">
            <a:xfrm>
              <a:off x="30956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9" name="Freeform 1321"/>
            <p:cNvSpPr>
              <a:spLocks/>
            </p:cNvSpPr>
            <p:nvPr userDrawn="1"/>
          </p:nvSpPr>
          <p:spPr bwMode="auto">
            <a:xfrm>
              <a:off x="111283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0" name="Freeform 1322"/>
            <p:cNvSpPr>
              <a:spLocks/>
            </p:cNvSpPr>
            <p:nvPr userDrawn="1"/>
          </p:nvSpPr>
          <p:spPr bwMode="auto">
            <a:xfrm>
              <a:off x="1677987"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1" name="Freeform 1323"/>
            <p:cNvSpPr>
              <a:spLocks/>
            </p:cNvSpPr>
            <p:nvPr userDrawn="1"/>
          </p:nvSpPr>
          <p:spPr bwMode="auto">
            <a:xfrm>
              <a:off x="181927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2" name="Freeform 1324"/>
            <p:cNvSpPr>
              <a:spLocks/>
            </p:cNvSpPr>
            <p:nvPr userDrawn="1"/>
          </p:nvSpPr>
          <p:spPr bwMode="auto">
            <a:xfrm>
              <a:off x="1960562"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3" name="Freeform 1325"/>
            <p:cNvSpPr>
              <a:spLocks/>
            </p:cNvSpPr>
            <p:nvPr userDrawn="1"/>
          </p:nvSpPr>
          <p:spPr bwMode="auto">
            <a:xfrm>
              <a:off x="2105025"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4" name="Freeform 1326"/>
            <p:cNvSpPr>
              <a:spLocks/>
            </p:cNvSpPr>
            <p:nvPr userDrawn="1"/>
          </p:nvSpPr>
          <p:spPr bwMode="auto">
            <a:xfrm>
              <a:off x="224472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5" name="Freeform 1327"/>
            <p:cNvSpPr>
              <a:spLocks/>
            </p:cNvSpPr>
            <p:nvPr userDrawn="1"/>
          </p:nvSpPr>
          <p:spPr bwMode="auto">
            <a:xfrm>
              <a:off x="2386012"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6" name="Freeform 1328"/>
            <p:cNvSpPr>
              <a:spLocks/>
            </p:cNvSpPr>
            <p:nvPr userDrawn="1"/>
          </p:nvSpPr>
          <p:spPr bwMode="auto">
            <a:xfrm>
              <a:off x="2530475" y="3636962"/>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7" name="Freeform 1329"/>
            <p:cNvSpPr>
              <a:spLocks/>
            </p:cNvSpPr>
            <p:nvPr userDrawn="1"/>
          </p:nvSpPr>
          <p:spPr bwMode="auto">
            <a:xfrm>
              <a:off x="267017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8" name="Freeform 1330"/>
            <p:cNvSpPr>
              <a:spLocks/>
            </p:cNvSpPr>
            <p:nvPr userDrawn="1"/>
          </p:nvSpPr>
          <p:spPr bwMode="auto">
            <a:xfrm>
              <a:off x="281146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9" name="Freeform 1331"/>
            <p:cNvSpPr>
              <a:spLocks/>
            </p:cNvSpPr>
            <p:nvPr userDrawn="1"/>
          </p:nvSpPr>
          <p:spPr bwMode="auto">
            <a:xfrm>
              <a:off x="295275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0" name="Freeform 1332"/>
            <p:cNvSpPr>
              <a:spLocks/>
            </p:cNvSpPr>
            <p:nvPr userDrawn="1"/>
          </p:nvSpPr>
          <p:spPr bwMode="auto">
            <a:xfrm>
              <a:off x="309562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1" name="Freeform 1333"/>
            <p:cNvSpPr>
              <a:spLocks/>
            </p:cNvSpPr>
            <p:nvPr userDrawn="1"/>
          </p:nvSpPr>
          <p:spPr bwMode="auto">
            <a:xfrm>
              <a:off x="125253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2" name="Freeform 1334"/>
            <p:cNvSpPr>
              <a:spLocks/>
            </p:cNvSpPr>
            <p:nvPr userDrawn="1"/>
          </p:nvSpPr>
          <p:spPr bwMode="auto">
            <a:xfrm>
              <a:off x="181927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3" name="Freeform 1335"/>
            <p:cNvSpPr>
              <a:spLocks/>
            </p:cNvSpPr>
            <p:nvPr userDrawn="1"/>
          </p:nvSpPr>
          <p:spPr bwMode="auto">
            <a:xfrm>
              <a:off x="1960562"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4" name="Freeform 1336"/>
            <p:cNvSpPr>
              <a:spLocks/>
            </p:cNvSpPr>
            <p:nvPr userDrawn="1"/>
          </p:nvSpPr>
          <p:spPr bwMode="auto">
            <a:xfrm>
              <a:off x="2105025"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5" name="Freeform 1337"/>
            <p:cNvSpPr>
              <a:spLocks/>
            </p:cNvSpPr>
            <p:nvPr userDrawn="1"/>
          </p:nvSpPr>
          <p:spPr bwMode="auto">
            <a:xfrm>
              <a:off x="22447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6" name="Freeform 1338"/>
            <p:cNvSpPr>
              <a:spLocks/>
            </p:cNvSpPr>
            <p:nvPr userDrawn="1"/>
          </p:nvSpPr>
          <p:spPr bwMode="auto">
            <a:xfrm>
              <a:off x="2386012"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7" name="Freeform 1339"/>
            <p:cNvSpPr>
              <a:spLocks/>
            </p:cNvSpPr>
            <p:nvPr userDrawn="1"/>
          </p:nvSpPr>
          <p:spPr bwMode="auto">
            <a:xfrm>
              <a:off x="2530475" y="3444875"/>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8" name="Freeform 1340"/>
            <p:cNvSpPr>
              <a:spLocks/>
            </p:cNvSpPr>
            <p:nvPr userDrawn="1"/>
          </p:nvSpPr>
          <p:spPr bwMode="auto">
            <a:xfrm>
              <a:off x="267017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9" name="Freeform 1341"/>
            <p:cNvSpPr>
              <a:spLocks/>
            </p:cNvSpPr>
            <p:nvPr userDrawn="1"/>
          </p:nvSpPr>
          <p:spPr bwMode="auto">
            <a:xfrm>
              <a:off x="281146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0" name="Freeform 1342"/>
            <p:cNvSpPr>
              <a:spLocks/>
            </p:cNvSpPr>
            <p:nvPr userDrawn="1"/>
          </p:nvSpPr>
          <p:spPr bwMode="auto">
            <a:xfrm>
              <a:off x="295275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1" name="Freeform 1343"/>
            <p:cNvSpPr>
              <a:spLocks/>
            </p:cNvSpPr>
            <p:nvPr userDrawn="1"/>
          </p:nvSpPr>
          <p:spPr bwMode="auto">
            <a:xfrm>
              <a:off x="30956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2" name="Freeform 1344"/>
            <p:cNvSpPr>
              <a:spLocks/>
            </p:cNvSpPr>
            <p:nvPr userDrawn="1"/>
          </p:nvSpPr>
          <p:spPr bwMode="auto">
            <a:xfrm>
              <a:off x="13938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3" name="Freeform 1345"/>
            <p:cNvSpPr>
              <a:spLocks/>
            </p:cNvSpPr>
            <p:nvPr userDrawn="1"/>
          </p:nvSpPr>
          <p:spPr bwMode="auto">
            <a:xfrm>
              <a:off x="1960562"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4" name="Freeform 1346"/>
            <p:cNvSpPr>
              <a:spLocks/>
            </p:cNvSpPr>
            <p:nvPr userDrawn="1"/>
          </p:nvSpPr>
          <p:spPr bwMode="auto">
            <a:xfrm>
              <a:off x="2105025"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5" name="Freeform 1347"/>
            <p:cNvSpPr>
              <a:spLocks/>
            </p:cNvSpPr>
            <p:nvPr userDrawn="1"/>
          </p:nvSpPr>
          <p:spPr bwMode="auto">
            <a:xfrm>
              <a:off x="22447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6" name="Freeform 1348"/>
            <p:cNvSpPr>
              <a:spLocks/>
            </p:cNvSpPr>
            <p:nvPr userDrawn="1"/>
          </p:nvSpPr>
          <p:spPr bwMode="auto">
            <a:xfrm>
              <a:off x="2386012"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7" name="Freeform 1349"/>
            <p:cNvSpPr>
              <a:spLocks/>
            </p:cNvSpPr>
            <p:nvPr userDrawn="1"/>
          </p:nvSpPr>
          <p:spPr bwMode="auto">
            <a:xfrm>
              <a:off x="2530475" y="3255962"/>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8" name="Freeform 1350"/>
            <p:cNvSpPr>
              <a:spLocks/>
            </p:cNvSpPr>
            <p:nvPr userDrawn="1"/>
          </p:nvSpPr>
          <p:spPr bwMode="auto">
            <a:xfrm>
              <a:off x="267017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9" name="Freeform 1351"/>
            <p:cNvSpPr>
              <a:spLocks/>
            </p:cNvSpPr>
            <p:nvPr userDrawn="1"/>
          </p:nvSpPr>
          <p:spPr bwMode="auto">
            <a:xfrm>
              <a:off x="281146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0" name="Freeform 1352"/>
            <p:cNvSpPr>
              <a:spLocks/>
            </p:cNvSpPr>
            <p:nvPr userDrawn="1"/>
          </p:nvSpPr>
          <p:spPr bwMode="auto">
            <a:xfrm>
              <a:off x="295275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1" name="Freeform 1353"/>
            <p:cNvSpPr>
              <a:spLocks/>
            </p:cNvSpPr>
            <p:nvPr userDrawn="1"/>
          </p:nvSpPr>
          <p:spPr bwMode="auto">
            <a:xfrm>
              <a:off x="30956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2" name="Freeform 1354"/>
            <p:cNvSpPr>
              <a:spLocks/>
            </p:cNvSpPr>
            <p:nvPr userDrawn="1"/>
          </p:nvSpPr>
          <p:spPr bwMode="auto">
            <a:xfrm>
              <a:off x="1538287"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3" name="Freeform 1355"/>
            <p:cNvSpPr>
              <a:spLocks/>
            </p:cNvSpPr>
            <p:nvPr userDrawn="1"/>
          </p:nvSpPr>
          <p:spPr bwMode="auto">
            <a:xfrm>
              <a:off x="2105025"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4" name="Freeform 1356"/>
            <p:cNvSpPr>
              <a:spLocks/>
            </p:cNvSpPr>
            <p:nvPr userDrawn="1"/>
          </p:nvSpPr>
          <p:spPr bwMode="auto">
            <a:xfrm>
              <a:off x="22447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5" name="Freeform 1357"/>
            <p:cNvSpPr>
              <a:spLocks/>
            </p:cNvSpPr>
            <p:nvPr userDrawn="1"/>
          </p:nvSpPr>
          <p:spPr bwMode="auto">
            <a:xfrm>
              <a:off x="2386012"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6" name="Freeform 1358"/>
            <p:cNvSpPr>
              <a:spLocks/>
            </p:cNvSpPr>
            <p:nvPr userDrawn="1"/>
          </p:nvSpPr>
          <p:spPr bwMode="auto">
            <a:xfrm>
              <a:off x="2530475" y="3067050"/>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7" name="Freeform 1359"/>
            <p:cNvSpPr>
              <a:spLocks/>
            </p:cNvSpPr>
            <p:nvPr userDrawn="1"/>
          </p:nvSpPr>
          <p:spPr bwMode="auto">
            <a:xfrm>
              <a:off x="267017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8" name="Freeform 1360"/>
            <p:cNvSpPr>
              <a:spLocks/>
            </p:cNvSpPr>
            <p:nvPr userDrawn="1"/>
          </p:nvSpPr>
          <p:spPr bwMode="auto">
            <a:xfrm>
              <a:off x="281146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9" name="Freeform 1361"/>
            <p:cNvSpPr>
              <a:spLocks/>
            </p:cNvSpPr>
            <p:nvPr userDrawn="1"/>
          </p:nvSpPr>
          <p:spPr bwMode="auto">
            <a:xfrm>
              <a:off x="295275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0" name="Freeform 1362"/>
            <p:cNvSpPr>
              <a:spLocks/>
            </p:cNvSpPr>
            <p:nvPr userDrawn="1"/>
          </p:nvSpPr>
          <p:spPr bwMode="auto">
            <a:xfrm>
              <a:off x="30956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1" name="Freeform 1363"/>
            <p:cNvSpPr>
              <a:spLocks/>
            </p:cNvSpPr>
            <p:nvPr userDrawn="1"/>
          </p:nvSpPr>
          <p:spPr bwMode="auto">
            <a:xfrm>
              <a:off x="1677987"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2" name="Freeform 1364"/>
            <p:cNvSpPr>
              <a:spLocks/>
            </p:cNvSpPr>
            <p:nvPr userDrawn="1"/>
          </p:nvSpPr>
          <p:spPr bwMode="auto">
            <a:xfrm>
              <a:off x="224472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3" name="Freeform 1365"/>
            <p:cNvSpPr>
              <a:spLocks/>
            </p:cNvSpPr>
            <p:nvPr userDrawn="1"/>
          </p:nvSpPr>
          <p:spPr bwMode="auto">
            <a:xfrm>
              <a:off x="2386012"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4" name="Freeform 1366"/>
            <p:cNvSpPr>
              <a:spLocks/>
            </p:cNvSpPr>
            <p:nvPr userDrawn="1"/>
          </p:nvSpPr>
          <p:spPr bwMode="auto">
            <a:xfrm>
              <a:off x="295275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5" name="Freeform 1367"/>
            <p:cNvSpPr>
              <a:spLocks/>
            </p:cNvSpPr>
            <p:nvPr userDrawn="1"/>
          </p:nvSpPr>
          <p:spPr bwMode="auto">
            <a:xfrm>
              <a:off x="309562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6" name="Freeform 1369"/>
            <p:cNvSpPr>
              <a:spLocks/>
            </p:cNvSpPr>
            <p:nvPr userDrawn="1"/>
          </p:nvSpPr>
          <p:spPr bwMode="auto">
            <a:xfrm>
              <a:off x="181927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7" name="Freeform 1370"/>
            <p:cNvSpPr>
              <a:spLocks/>
            </p:cNvSpPr>
            <p:nvPr userDrawn="1"/>
          </p:nvSpPr>
          <p:spPr bwMode="auto">
            <a:xfrm>
              <a:off x="267017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8" name="Freeform 1371"/>
            <p:cNvSpPr>
              <a:spLocks/>
            </p:cNvSpPr>
            <p:nvPr userDrawn="1"/>
          </p:nvSpPr>
          <p:spPr bwMode="auto">
            <a:xfrm>
              <a:off x="30956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9" name="Freeform 1372"/>
            <p:cNvSpPr>
              <a:spLocks/>
            </p:cNvSpPr>
            <p:nvPr userDrawn="1"/>
          </p:nvSpPr>
          <p:spPr bwMode="auto">
            <a:xfrm>
              <a:off x="1960562"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0" name="Freeform 1373"/>
            <p:cNvSpPr>
              <a:spLocks/>
            </p:cNvSpPr>
            <p:nvPr userDrawn="1"/>
          </p:nvSpPr>
          <p:spPr bwMode="auto">
            <a:xfrm>
              <a:off x="2811462"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1" name="Freeform 1374"/>
            <p:cNvSpPr>
              <a:spLocks/>
            </p:cNvSpPr>
            <p:nvPr userDrawn="1"/>
          </p:nvSpPr>
          <p:spPr bwMode="auto">
            <a:xfrm>
              <a:off x="2530475" y="2305050"/>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2" name="Freeform 1375"/>
            <p:cNvSpPr>
              <a:spLocks/>
            </p:cNvSpPr>
            <p:nvPr userDrawn="1"/>
          </p:nvSpPr>
          <p:spPr bwMode="auto">
            <a:xfrm>
              <a:off x="295275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3" name="Freeform 1376"/>
            <p:cNvSpPr>
              <a:spLocks/>
            </p:cNvSpPr>
            <p:nvPr userDrawn="1"/>
          </p:nvSpPr>
          <p:spPr bwMode="auto">
            <a:xfrm>
              <a:off x="267017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4" name="Freeform 1377"/>
            <p:cNvSpPr>
              <a:spLocks/>
            </p:cNvSpPr>
            <p:nvPr userDrawn="1"/>
          </p:nvSpPr>
          <p:spPr bwMode="auto">
            <a:xfrm>
              <a:off x="30956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5" name="Freeform 1378"/>
            <p:cNvSpPr>
              <a:spLocks/>
            </p:cNvSpPr>
            <p:nvPr userDrawn="1"/>
          </p:nvSpPr>
          <p:spPr bwMode="auto">
            <a:xfrm>
              <a:off x="2811462"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6" name="Freeform 1379"/>
            <p:cNvSpPr>
              <a:spLocks/>
            </p:cNvSpPr>
            <p:nvPr userDrawn="1"/>
          </p:nvSpPr>
          <p:spPr bwMode="auto">
            <a:xfrm>
              <a:off x="22447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7" name="Freeform 1380"/>
            <p:cNvSpPr>
              <a:spLocks/>
            </p:cNvSpPr>
            <p:nvPr userDrawn="1"/>
          </p:nvSpPr>
          <p:spPr bwMode="auto">
            <a:xfrm>
              <a:off x="2386012"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8" name="Freeform 1381"/>
            <p:cNvSpPr>
              <a:spLocks/>
            </p:cNvSpPr>
            <p:nvPr userDrawn="1"/>
          </p:nvSpPr>
          <p:spPr bwMode="auto">
            <a:xfrm>
              <a:off x="2530475" y="2686050"/>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9" name="Freeform 1382"/>
            <p:cNvSpPr>
              <a:spLocks/>
            </p:cNvSpPr>
            <p:nvPr userDrawn="1"/>
          </p:nvSpPr>
          <p:spPr bwMode="auto">
            <a:xfrm>
              <a:off x="224472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0" name="Freeform 1383"/>
            <p:cNvSpPr>
              <a:spLocks/>
            </p:cNvSpPr>
            <p:nvPr userDrawn="1"/>
          </p:nvSpPr>
          <p:spPr bwMode="auto">
            <a:xfrm>
              <a:off x="2386012"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1" name="Freeform 1384"/>
            <p:cNvSpPr>
              <a:spLocks/>
            </p:cNvSpPr>
            <p:nvPr userDrawn="1"/>
          </p:nvSpPr>
          <p:spPr bwMode="auto">
            <a:xfrm>
              <a:off x="2530475" y="24971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2" name="Freeform 1385"/>
            <p:cNvSpPr>
              <a:spLocks/>
            </p:cNvSpPr>
            <p:nvPr userDrawn="1"/>
          </p:nvSpPr>
          <p:spPr bwMode="auto">
            <a:xfrm>
              <a:off x="267017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3" name="Freeform 1386"/>
            <p:cNvSpPr>
              <a:spLocks/>
            </p:cNvSpPr>
            <p:nvPr userDrawn="1"/>
          </p:nvSpPr>
          <p:spPr bwMode="auto">
            <a:xfrm>
              <a:off x="2105025"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4" name="Freeform 1387"/>
            <p:cNvSpPr>
              <a:spLocks/>
            </p:cNvSpPr>
            <p:nvPr userDrawn="1"/>
          </p:nvSpPr>
          <p:spPr bwMode="auto">
            <a:xfrm>
              <a:off x="22447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5" name="Freeform 1388"/>
            <p:cNvSpPr>
              <a:spLocks/>
            </p:cNvSpPr>
            <p:nvPr userDrawn="1"/>
          </p:nvSpPr>
          <p:spPr bwMode="auto">
            <a:xfrm>
              <a:off x="267017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6" name="Freeform 1389"/>
            <p:cNvSpPr>
              <a:spLocks/>
            </p:cNvSpPr>
            <p:nvPr userDrawn="1"/>
          </p:nvSpPr>
          <p:spPr bwMode="auto">
            <a:xfrm>
              <a:off x="281146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7" name="Freeform 1390"/>
            <p:cNvSpPr>
              <a:spLocks/>
            </p:cNvSpPr>
            <p:nvPr userDrawn="1"/>
          </p:nvSpPr>
          <p:spPr bwMode="auto">
            <a:xfrm>
              <a:off x="281146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8" name="Freeform 1391"/>
            <p:cNvSpPr>
              <a:spLocks/>
            </p:cNvSpPr>
            <p:nvPr userDrawn="1"/>
          </p:nvSpPr>
          <p:spPr bwMode="auto">
            <a:xfrm>
              <a:off x="295275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9" name="Freeform 1392"/>
            <p:cNvSpPr>
              <a:spLocks/>
            </p:cNvSpPr>
            <p:nvPr userDrawn="1"/>
          </p:nvSpPr>
          <p:spPr bwMode="auto">
            <a:xfrm>
              <a:off x="295275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0" name="Freeform 1393"/>
            <p:cNvSpPr>
              <a:spLocks/>
            </p:cNvSpPr>
            <p:nvPr userDrawn="1"/>
          </p:nvSpPr>
          <p:spPr bwMode="auto">
            <a:xfrm>
              <a:off x="30956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1" name="Freeform 1394"/>
            <p:cNvSpPr>
              <a:spLocks/>
            </p:cNvSpPr>
            <p:nvPr userDrawn="1"/>
          </p:nvSpPr>
          <p:spPr bwMode="auto">
            <a:xfrm>
              <a:off x="2386012"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2" name="Freeform 1395"/>
            <p:cNvSpPr>
              <a:spLocks/>
            </p:cNvSpPr>
            <p:nvPr userDrawn="1"/>
          </p:nvSpPr>
          <p:spPr bwMode="auto">
            <a:xfrm>
              <a:off x="1393825"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3" name="Freeform 1396"/>
            <p:cNvSpPr>
              <a:spLocks/>
            </p:cNvSpPr>
            <p:nvPr userDrawn="1"/>
          </p:nvSpPr>
          <p:spPr bwMode="auto">
            <a:xfrm>
              <a:off x="153828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4" name="Freeform 1397"/>
            <p:cNvSpPr>
              <a:spLocks/>
            </p:cNvSpPr>
            <p:nvPr userDrawn="1"/>
          </p:nvSpPr>
          <p:spPr bwMode="auto">
            <a:xfrm>
              <a:off x="167798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5" name="Freeform 1398"/>
            <p:cNvSpPr>
              <a:spLocks/>
            </p:cNvSpPr>
            <p:nvPr userDrawn="1"/>
          </p:nvSpPr>
          <p:spPr bwMode="auto">
            <a:xfrm>
              <a:off x="181927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6" name="Freeform 1399"/>
            <p:cNvSpPr>
              <a:spLocks/>
            </p:cNvSpPr>
            <p:nvPr userDrawn="1"/>
          </p:nvSpPr>
          <p:spPr bwMode="auto">
            <a:xfrm>
              <a:off x="1960562"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7" name="Freeform 1400"/>
            <p:cNvSpPr>
              <a:spLocks/>
            </p:cNvSpPr>
            <p:nvPr userDrawn="1"/>
          </p:nvSpPr>
          <p:spPr bwMode="auto">
            <a:xfrm>
              <a:off x="2105025"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8" name="Freeform 1401"/>
            <p:cNvSpPr>
              <a:spLocks/>
            </p:cNvSpPr>
            <p:nvPr userDrawn="1"/>
          </p:nvSpPr>
          <p:spPr bwMode="auto">
            <a:xfrm>
              <a:off x="125253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9" name="Freeform 1402"/>
            <p:cNvSpPr>
              <a:spLocks/>
            </p:cNvSpPr>
            <p:nvPr userDrawn="1"/>
          </p:nvSpPr>
          <p:spPr bwMode="auto">
            <a:xfrm>
              <a:off x="13938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0" name="Freeform 1403"/>
            <p:cNvSpPr>
              <a:spLocks/>
            </p:cNvSpPr>
            <p:nvPr userDrawn="1"/>
          </p:nvSpPr>
          <p:spPr bwMode="auto">
            <a:xfrm>
              <a:off x="1538287"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1" name="Freeform 1404"/>
            <p:cNvSpPr>
              <a:spLocks/>
            </p:cNvSpPr>
            <p:nvPr userDrawn="1"/>
          </p:nvSpPr>
          <p:spPr bwMode="auto">
            <a:xfrm>
              <a:off x="1677987"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2" name="Freeform 1405"/>
            <p:cNvSpPr>
              <a:spLocks/>
            </p:cNvSpPr>
            <p:nvPr userDrawn="1"/>
          </p:nvSpPr>
          <p:spPr bwMode="auto">
            <a:xfrm>
              <a:off x="1819275"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3" name="Freeform 1406"/>
            <p:cNvSpPr>
              <a:spLocks/>
            </p:cNvSpPr>
            <p:nvPr userDrawn="1"/>
          </p:nvSpPr>
          <p:spPr bwMode="auto">
            <a:xfrm>
              <a:off x="1960562"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4" name="Freeform 1407"/>
            <p:cNvSpPr>
              <a:spLocks/>
            </p:cNvSpPr>
            <p:nvPr userDrawn="1"/>
          </p:nvSpPr>
          <p:spPr bwMode="auto">
            <a:xfrm>
              <a:off x="2105025"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5" name="Freeform 1408"/>
            <p:cNvSpPr>
              <a:spLocks/>
            </p:cNvSpPr>
            <p:nvPr userDrawn="1"/>
          </p:nvSpPr>
          <p:spPr bwMode="auto">
            <a:xfrm>
              <a:off x="2386012"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6" name="Freeform 1409"/>
            <p:cNvSpPr>
              <a:spLocks/>
            </p:cNvSpPr>
            <p:nvPr userDrawn="1"/>
          </p:nvSpPr>
          <p:spPr bwMode="auto">
            <a:xfrm>
              <a:off x="2386012"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7" name="Freeform 1410"/>
            <p:cNvSpPr>
              <a:spLocks/>
            </p:cNvSpPr>
            <p:nvPr userDrawn="1"/>
          </p:nvSpPr>
          <p:spPr bwMode="auto">
            <a:xfrm>
              <a:off x="2530475" y="2117725"/>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8" name="Freeform 1411"/>
            <p:cNvSpPr>
              <a:spLocks/>
            </p:cNvSpPr>
            <p:nvPr userDrawn="1"/>
          </p:nvSpPr>
          <p:spPr bwMode="auto">
            <a:xfrm>
              <a:off x="2530475" y="1928813"/>
              <a:ext cx="104775"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9" name="Freeform 1412"/>
            <p:cNvSpPr>
              <a:spLocks/>
            </p:cNvSpPr>
            <p:nvPr userDrawn="1"/>
          </p:nvSpPr>
          <p:spPr bwMode="auto">
            <a:xfrm>
              <a:off x="267017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0" name="Freeform 1413"/>
            <p:cNvSpPr>
              <a:spLocks/>
            </p:cNvSpPr>
            <p:nvPr userDrawn="1"/>
          </p:nvSpPr>
          <p:spPr bwMode="auto">
            <a:xfrm>
              <a:off x="323691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1" name="Freeform 1414"/>
            <p:cNvSpPr>
              <a:spLocks/>
            </p:cNvSpPr>
            <p:nvPr userDrawn="1"/>
          </p:nvSpPr>
          <p:spPr bwMode="auto">
            <a:xfrm>
              <a:off x="33782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2" name="Freeform 1415"/>
            <p:cNvSpPr>
              <a:spLocks/>
            </p:cNvSpPr>
            <p:nvPr userDrawn="1"/>
          </p:nvSpPr>
          <p:spPr bwMode="auto">
            <a:xfrm>
              <a:off x="3522662"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3" name="Freeform 1416"/>
            <p:cNvSpPr>
              <a:spLocks/>
            </p:cNvSpPr>
            <p:nvPr userDrawn="1"/>
          </p:nvSpPr>
          <p:spPr bwMode="auto">
            <a:xfrm>
              <a:off x="36623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4" name="Freeform 1417"/>
            <p:cNvSpPr>
              <a:spLocks/>
            </p:cNvSpPr>
            <p:nvPr userDrawn="1"/>
          </p:nvSpPr>
          <p:spPr bwMode="auto">
            <a:xfrm>
              <a:off x="38036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5" name="Freeform 1418"/>
            <p:cNvSpPr>
              <a:spLocks/>
            </p:cNvSpPr>
            <p:nvPr userDrawn="1"/>
          </p:nvSpPr>
          <p:spPr bwMode="auto">
            <a:xfrm>
              <a:off x="337820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6" name="Freeform 1419"/>
            <p:cNvSpPr>
              <a:spLocks/>
            </p:cNvSpPr>
            <p:nvPr userDrawn="1"/>
          </p:nvSpPr>
          <p:spPr bwMode="auto">
            <a:xfrm>
              <a:off x="3522662" y="6292851"/>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7" name="Freeform 1420"/>
            <p:cNvSpPr>
              <a:spLocks/>
            </p:cNvSpPr>
            <p:nvPr userDrawn="1"/>
          </p:nvSpPr>
          <p:spPr bwMode="auto">
            <a:xfrm>
              <a:off x="366236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8" name="Freeform 1421"/>
            <p:cNvSpPr>
              <a:spLocks/>
            </p:cNvSpPr>
            <p:nvPr userDrawn="1"/>
          </p:nvSpPr>
          <p:spPr bwMode="auto">
            <a:xfrm>
              <a:off x="380365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9" name="Freeform 1422"/>
            <p:cNvSpPr>
              <a:spLocks/>
            </p:cNvSpPr>
            <p:nvPr userDrawn="1"/>
          </p:nvSpPr>
          <p:spPr bwMode="auto">
            <a:xfrm>
              <a:off x="394493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0" name="Freeform 1423"/>
            <p:cNvSpPr>
              <a:spLocks/>
            </p:cNvSpPr>
            <p:nvPr userDrawn="1"/>
          </p:nvSpPr>
          <p:spPr bwMode="auto">
            <a:xfrm>
              <a:off x="323691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1"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2" name="Freeform 1425"/>
            <p:cNvSpPr>
              <a:spLocks/>
            </p:cNvSpPr>
            <p:nvPr userDrawn="1"/>
          </p:nvSpPr>
          <p:spPr bwMode="auto">
            <a:xfrm>
              <a:off x="39449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3" name="Freeform 1426"/>
            <p:cNvSpPr>
              <a:spLocks/>
            </p:cNvSpPr>
            <p:nvPr userDrawn="1"/>
          </p:nvSpPr>
          <p:spPr bwMode="auto">
            <a:xfrm>
              <a:off x="4087812" y="6292851"/>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4" name="Freeform 1427"/>
            <p:cNvSpPr>
              <a:spLocks/>
            </p:cNvSpPr>
            <p:nvPr userDrawn="1"/>
          </p:nvSpPr>
          <p:spPr bwMode="auto">
            <a:xfrm>
              <a:off x="13938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5" name="Freeform 1428"/>
            <p:cNvSpPr>
              <a:spLocks/>
            </p:cNvSpPr>
            <p:nvPr userDrawn="1"/>
          </p:nvSpPr>
          <p:spPr bwMode="auto">
            <a:xfrm>
              <a:off x="153828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6" name="Freeform 1429"/>
            <p:cNvSpPr>
              <a:spLocks/>
            </p:cNvSpPr>
            <p:nvPr userDrawn="1"/>
          </p:nvSpPr>
          <p:spPr bwMode="auto">
            <a:xfrm>
              <a:off x="8270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7" name="Freeform 1430"/>
            <p:cNvSpPr>
              <a:spLocks/>
            </p:cNvSpPr>
            <p:nvPr userDrawn="1"/>
          </p:nvSpPr>
          <p:spPr bwMode="auto">
            <a:xfrm>
              <a:off x="971550"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8" name="Freeform 1431"/>
            <p:cNvSpPr>
              <a:spLocks/>
            </p:cNvSpPr>
            <p:nvPr userDrawn="1"/>
          </p:nvSpPr>
          <p:spPr bwMode="auto">
            <a:xfrm>
              <a:off x="153828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9" name="Freeform 1432"/>
            <p:cNvSpPr>
              <a:spLocks/>
            </p:cNvSpPr>
            <p:nvPr userDrawn="1"/>
          </p:nvSpPr>
          <p:spPr bwMode="auto">
            <a:xfrm>
              <a:off x="16779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0" name="Freeform 1433"/>
            <p:cNvSpPr>
              <a:spLocks/>
            </p:cNvSpPr>
            <p:nvPr userDrawn="1"/>
          </p:nvSpPr>
          <p:spPr bwMode="auto">
            <a:xfrm>
              <a:off x="18192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1" name="Freeform 1434"/>
            <p:cNvSpPr>
              <a:spLocks/>
            </p:cNvSpPr>
            <p:nvPr userDrawn="1"/>
          </p:nvSpPr>
          <p:spPr bwMode="auto">
            <a:xfrm>
              <a:off x="196056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2" name="Freeform 1435"/>
            <p:cNvSpPr>
              <a:spLocks/>
            </p:cNvSpPr>
            <p:nvPr userDrawn="1"/>
          </p:nvSpPr>
          <p:spPr bwMode="auto">
            <a:xfrm>
              <a:off x="2105025"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3" name="Freeform 1436"/>
            <p:cNvSpPr>
              <a:spLocks/>
            </p:cNvSpPr>
            <p:nvPr userDrawn="1"/>
          </p:nvSpPr>
          <p:spPr bwMode="auto">
            <a:xfrm>
              <a:off x="22447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4" name="Freeform 1437"/>
            <p:cNvSpPr>
              <a:spLocks/>
            </p:cNvSpPr>
            <p:nvPr userDrawn="1"/>
          </p:nvSpPr>
          <p:spPr bwMode="auto">
            <a:xfrm>
              <a:off x="238601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5" name="Freeform 1438"/>
            <p:cNvSpPr>
              <a:spLocks/>
            </p:cNvSpPr>
            <p:nvPr userDrawn="1"/>
          </p:nvSpPr>
          <p:spPr bwMode="auto">
            <a:xfrm>
              <a:off x="2530475" y="64849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6" name="Freeform 1439"/>
            <p:cNvSpPr>
              <a:spLocks/>
            </p:cNvSpPr>
            <p:nvPr userDrawn="1"/>
          </p:nvSpPr>
          <p:spPr bwMode="auto">
            <a:xfrm>
              <a:off x="26701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7" name="Freeform 1440"/>
            <p:cNvSpPr>
              <a:spLocks/>
            </p:cNvSpPr>
            <p:nvPr userDrawn="1"/>
          </p:nvSpPr>
          <p:spPr bwMode="auto">
            <a:xfrm>
              <a:off x="28114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8" name="Freeform 1441"/>
            <p:cNvSpPr>
              <a:spLocks/>
            </p:cNvSpPr>
            <p:nvPr userDrawn="1"/>
          </p:nvSpPr>
          <p:spPr bwMode="auto">
            <a:xfrm>
              <a:off x="29527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9" name="Freeform 1442"/>
            <p:cNvSpPr>
              <a:spLocks/>
            </p:cNvSpPr>
            <p:nvPr userDrawn="1"/>
          </p:nvSpPr>
          <p:spPr bwMode="auto">
            <a:xfrm>
              <a:off x="30956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0" name="Freeform 1443"/>
            <p:cNvSpPr>
              <a:spLocks/>
            </p:cNvSpPr>
            <p:nvPr userDrawn="1"/>
          </p:nvSpPr>
          <p:spPr bwMode="auto">
            <a:xfrm>
              <a:off x="82708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1" name="Freeform 1444"/>
            <p:cNvSpPr>
              <a:spLocks/>
            </p:cNvSpPr>
            <p:nvPr userDrawn="1"/>
          </p:nvSpPr>
          <p:spPr bwMode="auto">
            <a:xfrm>
              <a:off x="971550" y="6292851"/>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2" name="Freeform 1445"/>
            <p:cNvSpPr>
              <a:spLocks/>
            </p:cNvSpPr>
            <p:nvPr userDrawn="1"/>
          </p:nvSpPr>
          <p:spPr bwMode="auto">
            <a:xfrm>
              <a:off x="111283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3" name="Freeform 1446"/>
            <p:cNvSpPr>
              <a:spLocks/>
            </p:cNvSpPr>
            <p:nvPr userDrawn="1"/>
          </p:nvSpPr>
          <p:spPr bwMode="auto">
            <a:xfrm>
              <a:off x="167798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4" name="Freeform 1447"/>
            <p:cNvSpPr>
              <a:spLocks/>
            </p:cNvSpPr>
            <p:nvPr userDrawn="1"/>
          </p:nvSpPr>
          <p:spPr bwMode="auto">
            <a:xfrm>
              <a:off x="181927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5" name="Freeform 1448"/>
            <p:cNvSpPr>
              <a:spLocks/>
            </p:cNvSpPr>
            <p:nvPr userDrawn="1"/>
          </p:nvSpPr>
          <p:spPr bwMode="auto">
            <a:xfrm>
              <a:off x="1960562"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6" name="Freeform 1449"/>
            <p:cNvSpPr>
              <a:spLocks/>
            </p:cNvSpPr>
            <p:nvPr userDrawn="1"/>
          </p:nvSpPr>
          <p:spPr bwMode="auto">
            <a:xfrm>
              <a:off x="2105025"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7" name="Freeform 1450"/>
            <p:cNvSpPr>
              <a:spLocks/>
            </p:cNvSpPr>
            <p:nvPr userDrawn="1"/>
          </p:nvSpPr>
          <p:spPr bwMode="auto">
            <a:xfrm>
              <a:off x="22447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8" name="Freeform 1451"/>
            <p:cNvSpPr>
              <a:spLocks/>
            </p:cNvSpPr>
            <p:nvPr userDrawn="1"/>
          </p:nvSpPr>
          <p:spPr bwMode="auto">
            <a:xfrm>
              <a:off x="2386012"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9" name="Freeform 1452"/>
            <p:cNvSpPr>
              <a:spLocks/>
            </p:cNvSpPr>
            <p:nvPr userDrawn="1"/>
          </p:nvSpPr>
          <p:spPr bwMode="auto">
            <a:xfrm>
              <a:off x="2530475" y="6292851"/>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0" name="Freeform 1453"/>
            <p:cNvSpPr>
              <a:spLocks/>
            </p:cNvSpPr>
            <p:nvPr userDrawn="1"/>
          </p:nvSpPr>
          <p:spPr bwMode="auto">
            <a:xfrm>
              <a:off x="267017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1" name="Freeform 1454"/>
            <p:cNvSpPr>
              <a:spLocks/>
            </p:cNvSpPr>
            <p:nvPr userDrawn="1"/>
          </p:nvSpPr>
          <p:spPr bwMode="auto">
            <a:xfrm>
              <a:off x="281146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2" name="Freeform 1455"/>
            <p:cNvSpPr>
              <a:spLocks/>
            </p:cNvSpPr>
            <p:nvPr userDrawn="1"/>
          </p:nvSpPr>
          <p:spPr bwMode="auto">
            <a:xfrm>
              <a:off x="295275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3" name="Freeform 1456"/>
            <p:cNvSpPr>
              <a:spLocks/>
            </p:cNvSpPr>
            <p:nvPr userDrawn="1"/>
          </p:nvSpPr>
          <p:spPr bwMode="auto">
            <a:xfrm>
              <a:off x="30956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4" name="Freeform 1457"/>
            <p:cNvSpPr>
              <a:spLocks/>
            </p:cNvSpPr>
            <p:nvPr userDrawn="1"/>
          </p:nvSpPr>
          <p:spPr bwMode="auto">
            <a:xfrm>
              <a:off x="82708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5" name="Freeform 1458"/>
            <p:cNvSpPr>
              <a:spLocks/>
            </p:cNvSpPr>
            <p:nvPr userDrawn="1"/>
          </p:nvSpPr>
          <p:spPr bwMode="auto">
            <a:xfrm>
              <a:off x="971550" y="6103938"/>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6" name="Freeform 1459"/>
            <p:cNvSpPr>
              <a:spLocks/>
            </p:cNvSpPr>
            <p:nvPr userDrawn="1"/>
          </p:nvSpPr>
          <p:spPr bwMode="auto">
            <a:xfrm>
              <a:off x="1112837"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7" name="Freeform 1460"/>
            <p:cNvSpPr>
              <a:spLocks/>
            </p:cNvSpPr>
            <p:nvPr userDrawn="1"/>
          </p:nvSpPr>
          <p:spPr bwMode="auto">
            <a:xfrm>
              <a:off x="125253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8" name="Freeform 1461"/>
            <p:cNvSpPr>
              <a:spLocks/>
            </p:cNvSpPr>
            <p:nvPr userDrawn="1"/>
          </p:nvSpPr>
          <p:spPr bwMode="auto">
            <a:xfrm>
              <a:off x="827087"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9" name="Freeform 1462"/>
            <p:cNvSpPr>
              <a:spLocks/>
            </p:cNvSpPr>
            <p:nvPr userDrawn="1"/>
          </p:nvSpPr>
          <p:spPr bwMode="auto">
            <a:xfrm>
              <a:off x="971550" y="5915026"/>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0" name="Freeform 1463"/>
            <p:cNvSpPr>
              <a:spLocks/>
            </p:cNvSpPr>
            <p:nvPr userDrawn="1"/>
          </p:nvSpPr>
          <p:spPr bwMode="auto">
            <a:xfrm>
              <a:off x="1112837"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1" name="Freeform 1464"/>
            <p:cNvSpPr>
              <a:spLocks/>
            </p:cNvSpPr>
            <p:nvPr userDrawn="1"/>
          </p:nvSpPr>
          <p:spPr bwMode="auto">
            <a:xfrm>
              <a:off x="1252537"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2" name="Freeform 1465"/>
            <p:cNvSpPr>
              <a:spLocks/>
            </p:cNvSpPr>
            <p:nvPr userDrawn="1"/>
          </p:nvSpPr>
          <p:spPr bwMode="auto">
            <a:xfrm>
              <a:off x="1393825"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3" name="Freeform 1466"/>
            <p:cNvSpPr>
              <a:spLocks/>
            </p:cNvSpPr>
            <p:nvPr userDrawn="1"/>
          </p:nvSpPr>
          <p:spPr bwMode="auto">
            <a:xfrm>
              <a:off x="971550" y="572293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4" name="Freeform 1467"/>
            <p:cNvSpPr>
              <a:spLocks/>
            </p:cNvSpPr>
            <p:nvPr userDrawn="1"/>
          </p:nvSpPr>
          <p:spPr bwMode="auto">
            <a:xfrm>
              <a:off x="13938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5" name="Freeform 1468"/>
            <p:cNvSpPr>
              <a:spLocks/>
            </p:cNvSpPr>
            <p:nvPr userDrawn="1"/>
          </p:nvSpPr>
          <p:spPr bwMode="auto">
            <a:xfrm>
              <a:off x="82708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6" name="Freeform 1469"/>
            <p:cNvSpPr>
              <a:spLocks/>
            </p:cNvSpPr>
            <p:nvPr userDrawn="1"/>
          </p:nvSpPr>
          <p:spPr bwMode="auto">
            <a:xfrm>
              <a:off x="1112837"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7" name="Freeform 1470"/>
            <p:cNvSpPr>
              <a:spLocks/>
            </p:cNvSpPr>
            <p:nvPr userDrawn="1"/>
          </p:nvSpPr>
          <p:spPr bwMode="auto">
            <a:xfrm>
              <a:off x="1252537"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8" name="Freeform 1471"/>
            <p:cNvSpPr>
              <a:spLocks/>
            </p:cNvSpPr>
            <p:nvPr userDrawn="1"/>
          </p:nvSpPr>
          <p:spPr bwMode="auto">
            <a:xfrm>
              <a:off x="971550" y="4965701"/>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9" name="Freeform 1472"/>
            <p:cNvSpPr>
              <a:spLocks/>
            </p:cNvSpPr>
            <p:nvPr userDrawn="1"/>
          </p:nvSpPr>
          <p:spPr bwMode="auto">
            <a:xfrm>
              <a:off x="1112837"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0" name="Freeform 1473"/>
            <p:cNvSpPr>
              <a:spLocks/>
            </p:cNvSpPr>
            <p:nvPr userDrawn="1"/>
          </p:nvSpPr>
          <p:spPr bwMode="auto">
            <a:xfrm>
              <a:off x="1252537"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1" name="Freeform 1474"/>
            <p:cNvSpPr>
              <a:spLocks/>
            </p:cNvSpPr>
            <p:nvPr userDrawn="1"/>
          </p:nvSpPr>
          <p:spPr bwMode="auto">
            <a:xfrm>
              <a:off x="1393825"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2" name="Freeform 1475"/>
            <p:cNvSpPr>
              <a:spLocks/>
            </p:cNvSpPr>
            <p:nvPr userDrawn="1"/>
          </p:nvSpPr>
          <p:spPr bwMode="auto">
            <a:xfrm>
              <a:off x="82708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3" name="Freeform 1476"/>
            <p:cNvSpPr>
              <a:spLocks/>
            </p:cNvSpPr>
            <p:nvPr userDrawn="1"/>
          </p:nvSpPr>
          <p:spPr bwMode="auto">
            <a:xfrm>
              <a:off x="971550" y="4776788"/>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4" name="Freeform 1477"/>
            <p:cNvSpPr>
              <a:spLocks/>
            </p:cNvSpPr>
            <p:nvPr userDrawn="1"/>
          </p:nvSpPr>
          <p:spPr bwMode="auto">
            <a:xfrm>
              <a:off x="1112837"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5" name="Freeform 1478"/>
            <p:cNvSpPr>
              <a:spLocks/>
            </p:cNvSpPr>
            <p:nvPr userDrawn="1"/>
          </p:nvSpPr>
          <p:spPr bwMode="auto">
            <a:xfrm>
              <a:off x="125253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6" name="Freeform 1479"/>
            <p:cNvSpPr>
              <a:spLocks/>
            </p:cNvSpPr>
            <p:nvPr userDrawn="1"/>
          </p:nvSpPr>
          <p:spPr bwMode="auto">
            <a:xfrm>
              <a:off x="139382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7" name="Freeform 1480"/>
            <p:cNvSpPr>
              <a:spLocks/>
            </p:cNvSpPr>
            <p:nvPr userDrawn="1"/>
          </p:nvSpPr>
          <p:spPr bwMode="auto">
            <a:xfrm>
              <a:off x="827087"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8" name="Freeform 1481"/>
            <p:cNvSpPr>
              <a:spLocks/>
            </p:cNvSpPr>
            <p:nvPr userDrawn="1"/>
          </p:nvSpPr>
          <p:spPr bwMode="auto">
            <a:xfrm>
              <a:off x="971550" y="4584701"/>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9" name="Freeform 1482"/>
            <p:cNvSpPr>
              <a:spLocks/>
            </p:cNvSpPr>
            <p:nvPr userDrawn="1"/>
          </p:nvSpPr>
          <p:spPr bwMode="auto">
            <a:xfrm>
              <a:off x="1112837"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0" name="Freeform 1483"/>
            <p:cNvSpPr>
              <a:spLocks/>
            </p:cNvSpPr>
            <p:nvPr userDrawn="1"/>
          </p:nvSpPr>
          <p:spPr bwMode="auto">
            <a:xfrm>
              <a:off x="1252537"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1" name="Freeform 1484"/>
            <p:cNvSpPr>
              <a:spLocks/>
            </p:cNvSpPr>
            <p:nvPr userDrawn="1"/>
          </p:nvSpPr>
          <p:spPr bwMode="auto">
            <a:xfrm>
              <a:off x="1393825"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2" name="Freeform 1485"/>
            <p:cNvSpPr>
              <a:spLocks/>
            </p:cNvSpPr>
            <p:nvPr userDrawn="1"/>
          </p:nvSpPr>
          <p:spPr bwMode="auto">
            <a:xfrm>
              <a:off x="82708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3" name="Freeform 1486"/>
            <p:cNvSpPr>
              <a:spLocks/>
            </p:cNvSpPr>
            <p:nvPr userDrawn="1"/>
          </p:nvSpPr>
          <p:spPr bwMode="auto">
            <a:xfrm>
              <a:off x="971550" y="4395788"/>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4" name="Freeform 1487"/>
            <p:cNvSpPr>
              <a:spLocks/>
            </p:cNvSpPr>
            <p:nvPr userDrawn="1"/>
          </p:nvSpPr>
          <p:spPr bwMode="auto">
            <a:xfrm>
              <a:off x="1112837"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5" name="Freeform 1488"/>
            <p:cNvSpPr>
              <a:spLocks/>
            </p:cNvSpPr>
            <p:nvPr userDrawn="1"/>
          </p:nvSpPr>
          <p:spPr bwMode="auto">
            <a:xfrm>
              <a:off x="125253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6" name="Freeform 1489"/>
            <p:cNvSpPr>
              <a:spLocks/>
            </p:cNvSpPr>
            <p:nvPr userDrawn="1"/>
          </p:nvSpPr>
          <p:spPr bwMode="auto">
            <a:xfrm>
              <a:off x="13938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7" name="Freeform 1490"/>
            <p:cNvSpPr>
              <a:spLocks/>
            </p:cNvSpPr>
            <p:nvPr userDrawn="1"/>
          </p:nvSpPr>
          <p:spPr bwMode="auto">
            <a:xfrm>
              <a:off x="827087"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8" name="Freeform 1491"/>
            <p:cNvSpPr>
              <a:spLocks/>
            </p:cNvSpPr>
            <p:nvPr userDrawn="1"/>
          </p:nvSpPr>
          <p:spPr bwMode="auto">
            <a:xfrm>
              <a:off x="971550" y="4206876"/>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9" name="Freeform 1492"/>
            <p:cNvSpPr>
              <a:spLocks/>
            </p:cNvSpPr>
            <p:nvPr userDrawn="1"/>
          </p:nvSpPr>
          <p:spPr bwMode="auto">
            <a:xfrm>
              <a:off x="1112837"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0" name="Freeform 1493"/>
            <p:cNvSpPr>
              <a:spLocks/>
            </p:cNvSpPr>
            <p:nvPr userDrawn="1"/>
          </p:nvSpPr>
          <p:spPr bwMode="auto">
            <a:xfrm>
              <a:off x="1252537"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1" name="Freeform 1494"/>
            <p:cNvSpPr>
              <a:spLocks/>
            </p:cNvSpPr>
            <p:nvPr userDrawn="1"/>
          </p:nvSpPr>
          <p:spPr bwMode="auto">
            <a:xfrm>
              <a:off x="1393825"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2" name="Freeform 1495"/>
            <p:cNvSpPr>
              <a:spLocks/>
            </p:cNvSpPr>
            <p:nvPr userDrawn="1"/>
          </p:nvSpPr>
          <p:spPr bwMode="auto">
            <a:xfrm>
              <a:off x="82708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3" name="Freeform 1496"/>
            <p:cNvSpPr>
              <a:spLocks/>
            </p:cNvSpPr>
            <p:nvPr userDrawn="1"/>
          </p:nvSpPr>
          <p:spPr bwMode="auto">
            <a:xfrm>
              <a:off x="971550" y="401478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4" name="Freeform 1497"/>
            <p:cNvSpPr>
              <a:spLocks/>
            </p:cNvSpPr>
            <p:nvPr userDrawn="1"/>
          </p:nvSpPr>
          <p:spPr bwMode="auto">
            <a:xfrm>
              <a:off x="1112837"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5" name="Freeform 1498"/>
            <p:cNvSpPr>
              <a:spLocks/>
            </p:cNvSpPr>
            <p:nvPr userDrawn="1"/>
          </p:nvSpPr>
          <p:spPr bwMode="auto">
            <a:xfrm>
              <a:off x="125253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6" name="Freeform 1499"/>
            <p:cNvSpPr>
              <a:spLocks/>
            </p:cNvSpPr>
            <p:nvPr userDrawn="1"/>
          </p:nvSpPr>
          <p:spPr bwMode="auto">
            <a:xfrm>
              <a:off x="1393825"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7" name="Freeform 1500"/>
            <p:cNvSpPr>
              <a:spLocks/>
            </p:cNvSpPr>
            <p:nvPr userDrawn="1"/>
          </p:nvSpPr>
          <p:spPr bwMode="auto">
            <a:xfrm>
              <a:off x="82708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8" name="Freeform 1501"/>
            <p:cNvSpPr>
              <a:spLocks/>
            </p:cNvSpPr>
            <p:nvPr userDrawn="1"/>
          </p:nvSpPr>
          <p:spPr bwMode="auto">
            <a:xfrm>
              <a:off x="1112837"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9" name="Freeform 1502"/>
            <p:cNvSpPr>
              <a:spLocks/>
            </p:cNvSpPr>
            <p:nvPr userDrawn="1"/>
          </p:nvSpPr>
          <p:spPr bwMode="auto">
            <a:xfrm>
              <a:off x="125253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0" name="Freeform 1503"/>
            <p:cNvSpPr>
              <a:spLocks/>
            </p:cNvSpPr>
            <p:nvPr userDrawn="1"/>
          </p:nvSpPr>
          <p:spPr bwMode="auto">
            <a:xfrm>
              <a:off x="827087"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1" name="Freeform 1504"/>
            <p:cNvSpPr>
              <a:spLocks/>
            </p:cNvSpPr>
            <p:nvPr userDrawn="1"/>
          </p:nvSpPr>
          <p:spPr bwMode="auto">
            <a:xfrm>
              <a:off x="971550" y="5534026"/>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2" name="Freeform 1505"/>
            <p:cNvSpPr>
              <a:spLocks/>
            </p:cNvSpPr>
            <p:nvPr userDrawn="1"/>
          </p:nvSpPr>
          <p:spPr bwMode="auto">
            <a:xfrm>
              <a:off x="1393825"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3" name="Freeform 1506"/>
            <p:cNvSpPr>
              <a:spLocks/>
            </p:cNvSpPr>
            <p:nvPr userDrawn="1"/>
          </p:nvSpPr>
          <p:spPr bwMode="auto">
            <a:xfrm>
              <a:off x="1112837"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4" name="Freeform 1507"/>
            <p:cNvSpPr>
              <a:spLocks/>
            </p:cNvSpPr>
            <p:nvPr userDrawn="1"/>
          </p:nvSpPr>
          <p:spPr bwMode="auto">
            <a:xfrm>
              <a:off x="125253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5" name="Freeform 1508"/>
            <p:cNvSpPr>
              <a:spLocks/>
            </p:cNvSpPr>
            <p:nvPr userDrawn="1"/>
          </p:nvSpPr>
          <p:spPr bwMode="auto">
            <a:xfrm>
              <a:off x="827087"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6" name="Freeform 1509"/>
            <p:cNvSpPr>
              <a:spLocks/>
            </p:cNvSpPr>
            <p:nvPr userDrawn="1"/>
          </p:nvSpPr>
          <p:spPr bwMode="auto">
            <a:xfrm>
              <a:off x="971550" y="5153026"/>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7" name="Freeform 1510"/>
            <p:cNvSpPr>
              <a:spLocks/>
            </p:cNvSpPr>
            <p:nvPr userDrawn="1"/>
          </p:nvSpPr>
          <p:spPr bwMode="auto">
            <a:xfrm>
              <a:off x="1393825"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8" name="Freeform 1511"/>
            <p:cNvSpPr>
              <a:spLocks/>
            </p:cNvSpPr>
            <p:nvPr userDrawn="1"/>
          </p:nvSpPr>
          <p:spPr bwMode="auto">
            <a:xfrm>
              <a:off x="827087"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9" name="Freeform 1512"/>
            <p:cNvSpPr>
              <a:spLocks/>
            </p:cNvSpPr>
            <p:nvPr userDrawn="1"/>
          </p:nvSpPr>
          <p:spPr bwMode="auto">
            <a:xfrm>
              <a:off x="1112837"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0" name="Freeform 1513"/>
            <p:cNvSpPr>
              <a:spLocks/>
            </p:cNvSpPr>
            <p:nvPr userDrawn="1"/>
          </p:nvSpPr>
          <p:spPr bwMode="auto">
            <a:xfrm>
              <a:off x="1252537"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1" name="Freeform 1514"/>
            <p:cNvSpPr>
              <a:spLocks/>
            </p:cNvSpPr>
            <p:nvPr userDrawn="1"/>
          </p:nvSpPr>
          <p:spPr bwMode="auto">
            <a:xfrm>
              <a:off x="971550" y="534511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2" name="Freeform 1515"/>
            <p:cNvSpPr>
              <a:spLocks/>
            </p:cNvSpPr>
            <p:nvPr userDrawn="1"/>
          </p:nvSpPr>
          <p:spPr bwMode="auto">
            <a:xfrm>
              <a:off x="13938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3" name="Freeform 1516"/>
            <p:cNvSpPr>
              <a:spLocks/>
            </p:cNvSpPr>
            <p:nvPr userDrawn="1"/>
          </p:nvSpPr>
          <p:spPr bwMode="auto">
            <a:xfrm>
              <a:off x="12525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4" name="Freeform 1517"/>
            <p:cNvSpPr>
              <a:spLocks/>
            </p:cNvSpPr>
            <p:nvPr userDrawn="1"/>
          </p:nvSpPr>
          <p:spPr bwMode="auto">
            <a:xfrm>
              <a:off x="13938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5" name="Freeform 1518"/>
            <p:cNvSpPr>
              <a:spLocks/>
            </p:cNvSpPr>
            <p:nvPr userDrawn="1"/>
          </p:nvSpPr>
          <p:spPr bwMode="auto">
            <a:xfrm>
              <a:off x="11128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6" name="Freeform 1519"/>
            <p:cNvSpPr>
              <a:spLocks/>
            </p:cNvSpPr>
            <p:nvPr userDrawn="1"/>
          </p:nvSpPr>
          <p:spPr bwMode="auto">
            <a:xfrm>
              <a:off x="125253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7" name="Freeform 1520"/>
            <p:cNvSpPr>
              <a:spLocks/>
            </p:cNvSpPr>
            <p:nvPr userDrawn="1"/>
          </p:nvSpPr>
          <p:spPr bwMode="auto">
            <a:xfrm>
              <a:off x="13938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8" name="Freeform 1521"/>
            <p:cNvSpPr>
              <a:spLocks/>
            </p:cNvSpPr>
            <p:nvPr userDrawn="1"/>
          </p:nvSpPr>
          <p:spPr bwMode="auto">
            <a:xfrm>
              <a:off x="4087812" y="2305050"/>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9" name="Freeform 1522"/>
            <p:cNvSpPr>
              <a:spLocks/>
            </p:cNvSpPr>
            <p:nvPr userDrawn="1"/>
          </p:nvSpPr>
          <p:spPr bwMode="auto">
            <a:xfrm>
              <a:off x="3944937"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0" name="Freeform 1523"/>
            <p:cNvSpPr>
              <a:spLocks/>
            </p:cNvSpPr>
            <p:nvPr userDrawn="1"/>
          </p:nvSpPr>
          <p:spPr bwMode="auto">
            <a:xfrm>
              <a:off x="4087812" y="2117725"/>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1" name="Freeform 1524"/>
            <p:cNvSpPr>
              <a:spLocks/>
            </p:cNvSpPr>
            <p:nvPr userDrawn="1"/>
          </p:nvSpPr>
          <p:spPr bwMode="auto">
            <a:xfrm>
              <a:off x="380365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2" name="Freeform 1525"/>
            <p:cNvSpPr>
              <a:spLocks/>
            </p:cNvSpPr>
            <p:nvPr userDrawn="1"/>
          </p:nvSpPr>
          <p:spPr bwMode="auto">
            <a:xfrm>
              <a:off x="3944937"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3" name="Freeform 1526"/>
            <p:cNvSpPr>
              <a:spLocks/>
            </p:cNvSpPr>
            <p:nvPr userDrawn="1"/>
          </p:nvSpPr>
          <p:spPr bwMode="auto">
            <a:xfrm>
              <a:off x="4087812" y="1928813"/>
              <a:ext cx="106363"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4" name="Freeform 1527"/>
            <p:cNvSpPr>
              <a:spLocks/>
            </p:cNvSpPr>
            <p:nvPr userDrawn="1"/>
          </p:nvSpPr>
          <p:spPr bwMode="auto">
            <a:xfrm>
              <a:off x="337820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5" name="Freeform 1528"/>
            <p:cNvSpPr>
              <a:spLocks/>
            </p:cNvSpPr>
            <p:nvPr userDrawn="1"/>
          </p:nvSpPr>
          <p:spPr bwMode="auto">
            <a:xfrm>
              <a:off x="3522662" y="1736725"/>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6" name="Freeform 1529"/>
            <p:cNvSpPr>
              <a:spLocks/>
            </p:cNvSpPr>
            <p:nvPr userDrawn="1"/>
          </p:nvSpPr>
          <p:spPr bwMode="auto">
            <a:xfrm>
              <a:off x="3662362"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7" name="Freeform 1530"/>
            <p:cNvSpPr>
              <a:spLocks/>
            </p:cNvSpPr>
            <p:nvPr userDrawn="1"/>
          </p:nvSpPr>
          <p:spPr bwMode="auto">
            <a:xfrm>
              <a:off x="380365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8" name="Freeform 1531"/>
            <p:cNvSpPr>
              <a:spLocks/>
            </p:cNvSpPr>
            <p:nvPr userDrawn="1"/>
          </p:nvSpPr>
          <p:spPr bwMode="auto">
            <a:xfrm>
              <a:off x="3944937"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9" name="Freeform 1532"/>
            <p:cNvSpPr>
              <a:spLocks/>
            </p:cNvSpPr>
            <p:nvPr userDrawn="1"/>
          </p:nvSpPr>
          <p:spPr bwMode="auto">
            <a:xfrm>
              <a:off x="4087812" y="1736725"/>
              <a:ext cx="106363"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0" name="Freeform 1533"/>
            <p:cNvSpPr>
              <a:spLocks/>
            </p:cNvSpPr>
            <p:nvPr userDrawn="1"/>
          </p:nvSpPr>
          <p:spPr bwMode="auto">
            <a:xfrm>
              <a:off x="3236912"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1" name="Freeform 1534"/>
            <p:cNvSpPr>
              <a:spLocks/>
            </p:cNvSpPr>
            <p:nvPr userDrawn="1"/>
          </p:nvSpPr>
          <p:spPr bwMode="auto">
            <a:xfrm>
              <a:off x="337820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2" name="Freeform 1535"/>
            <p:cNvSpPr>
              <a:spLocks/>
            </p:cNvSpPr>
            <p:nvPr userDrawn="1"/>
          </p:nvSpPr>
          <p:spPr bwMode="auto">
            <a:xfrm>
              <a:off x="3522662" y="1547813"/>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3" name="Freeform 1536"/>
            <p:cNvSpPr>
              <a:spLocks/>
            </p:cNvSpPr>
            <p:nvPr userDrawn="1"/>
          </p:nvSpPr>
          <p:spPr bwMode="auto">
            <a:xfrm>
              <a:off x="3662362"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4" name="Freeform 1537"/>
            <p:cNvSpPr>
              <a:spLocks/>
            </p:cNvSpPr>
            <p:nvPr userDrawn="1"/>
          </p:nvSpPr>
          <p:spPr bwMode="auto">
            <a:xfrm>
              <a:off x="380365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5" name="Freeform 1538"/>
            <p:cNvSpPr>
              <a:spLocks/>
            </p:cNvSpPr>
            <p:nvPr userDrawn="1"/>
          </p:nvSpPr>
          <p:spPr bwMode="auto">
            <a:xfrm>
              <a:off x="3944937"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6" name="Freeform 1539"/>
            <p:cNvSpPr>
              <a:spLocks/>
            </p:cNvSpPr>
            <p:nvPr userDrawn="1"/>
          </p:nvSpPr>
          <p:spPr bwMode="auto">
            <a:xfrm>
              <a:off x="4087812" y="1547813"/>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7" name="Freeform 1540"/>
            <p:cNvSpPr>
              <a:spLocks/>
            </p:cNvSpPr>
            <p:nvPr userDrawn="1"/>
          </p:nvSpPr>
          <p:spPr bwMode="auto">
            <a:xfrm>
              <a:off x="3236912"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8" name="Freeform 1541"/>
            <p:cNvSpPr>
              <a:spLocks/>
            </p:cNvSpPr>
            <p:nvPr userDrawn="1"/>
          </p:nvSpPr>
          <p:spPr bwMode="auto">
            <a:xfrm>
              <a:off x="337820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9" name="Freeform 1542"/>
            <p:cNvSpPr>
              <a:spLocks/>
            </p:cNvSpPr>
            <p:nvPr userDrawn="1"/>
          </p:nvSpPr>
          <p:spPr bwMode="auto">
            <a:xfrm>
              <a:off x="3522662" y="135890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0" name="Freeform 1543"/>
            <p:cNvSpPr>
              <a:spLocks/>
            </p:cNvSpPr>
            <p:nvPr userDrawn="1"/>
          </p:nvSpPr>
          <p:spPr bwMode="auto">
            <a:xfrm>
              <a:off x="3662362"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1" name="Freeform 1544"/>
            <p:cNvSpPr>
              <a:spLocks/>
            </p:cNvSpPr>
            <p:nvPr userDrawn="1"/>
          </p:nvSpPr>
          <p:spPr bwMode="auto">
            <a:xfrm>
              <a:off x="380365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2" name="Freeform 1545"/>
            <p:cNvSpPr>
              <a:spLocks/>
            </p:cNvSpPr>
            <p:nvPr userDrawn="1"/>
          </p:nvSpPr>
          <p:spPr bwMode="auto">
            <a:xfrm>
              <a:off x="3944937"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3" name="Freeform 1546"/>
            <p:cNvSpPr>
              <a:spLocks/>
            </p:cNvSpPr>
            <p:nvPr userDrawn="1"/>
          </p:nvSpPr>
          <p:spPr bwMode="auto">
            <a:xfrm>
              <a:off x="4087812" y="1358900"/>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4" name="Freeform 1547"/>
            <p:cNvSpPr>
              <a:spLocks/>
            </p:cNvSpPr>
            <p:nvPr userDrawn="1"/>
          </p:nvSpPr>
          <p:spPr bwMode="auto">
            <a:xfrm>
              <a:off x="3236912"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5" name="Freeform 1548"/>
            <p:cNvSpPr>
              <a:spLocks/>
            </p:cNvSpPr>
            <p:nvPr userDrawn="1"/>
          </p:nvSpPr>
          <p:spPr bwMode="auto">
            <a:xfrm>
              <a:off x="13938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6" name="Freeform 1549"/>
            <p:cNvSpPr>
              <a:spLocks/>
            </p:cNvSpPr>
            <p:nvPr userDrawn="1"/>
          </p:nvSpPr>
          <p:spPr bwMode="auto">
            <a:xfrm>
              <a:off x="82708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7" name="Freeform 1550"/>
            <p:cNvSpPr>
              <a:spLocks/>
            </p:cNvSpPr>
            <p:nvPr userDrawn="1"/>
          </p:nvSpPr>
          <p:spPr bwMode="auto">
            <a:xfrm>
              <a:off x="971550" y="382587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8" name="Freeform 1551"/>
            <p:cNvSpPr>
              <a:spLocks/>
            </p:cNvSpPr>
            <p:nvPr userDrawn="1"/>
          </p:nvSpPr>
          <p:spPr bwMode="auto">
            <a:xfrm>
              <a:off x="82708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9" name="Freeform 1552"/>
            <p:cNvSpPr>
              <a:spLocks/>
            </p:cNvSpPr>
            <p:nvPr userDrawn="1"/>
          </p:nvSpPr>
          <p:spPr bwMode="auto">
            <a:xfrm>
              <a:off x="971550" y="363696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0" name="Freeform 1553"/>
            <p:cNvSpPr>
              <a:spLocks/>
            </p:cNvSpPr>
            <p:nvPr userDrawn="1"/>
          </p:nvSpPr>
          <p:spPr bwMode="auto">
            <a:xfrm>
              <a:off x="82708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1" name="Freeform 1554"/>
            <p:cNvSpPr>
              <a:spLocks/>
            </p:cNvSpPr>
            <p:nvPr userDrawn="1"/>
          </p:nvSpPr>
          <p:spPr bwMode="auto">
            <a:xfrm>
              <a:off x="971550" y="344487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2" name="Freeform 1555"/>
            <p:cNvSpPr>
              <a:spLocks/>
            </p:cNvSpPr>
            <p:nvPr userDrawn="1"/>
          </p:nvSpPr>
          <p:spPr bwMode="auto">
            <a:xfrm>
              <a:off x="111283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3" name="Freeform 1556"/>
            <p:cNvSpPr>
              <a:spLocks/>
            </p:cNvSpPr>
            <p:nvPr userDrawn="1"/>
          </p:nvSpPr>
          <p:spPr bwMode="auto">
            <a:xfrm>
              <a:off x="82708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4" name="Freeform 1557"/>
            <p:cNvSpPr>
              <a:spLocks/>
            </p:cNvSpPr>
            <p:nvPr userDrawn="1"/>
          </p:nvSpPr>
          <p:spPr bwMode="auto">
            <a:xfrm>
              <a:off x="971550" y="3255963"/>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5" name="Freeform 1558"/>
            <p:cNvSpPr>
              <a:spLocks/>
            </p:cNvSpPr>
            <p:nvPr userDrawn="1"/>
          </p:nvSpPr>
          <p:spPr bwMode="auto">
            <a:xfrm>
              <a:off x="1112837"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6" name="Freeform 1559"/>
            <p:cNvSpPr>
              <a:spLocks/>
            </p:cNvSpPr>
            <p:nvPr userDrawn="1"/>
          </p:nvSpPr>
          <p:spPr bwMode="auto">
            <a:xfrm>
              <a:off x="125253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7" name="Freeform 1560"/>
            <p:cNvSpPr>
              <a:spLocks/>
            </p:cNvSpPr>
            <p:nvPr userDrawn="1"/>
          </p:nvSpPr>
          <p:spPr bwMode="auto">
            <a:xfrm>
              <a:off x="971550" y="306705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8" name="Freeform 1561"/>
            <p:cNvSpPr>
              <a:spLocks/>
            </p:cNvSpPr>
            <p:nvPr userDrawn="1"/>
          </p:nvSpPr>
          <p:spPr bwMode="auto">
            <a:xfrm>
              <a:off x="13938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9" name="Freeform 1562"/>
            <p:cNvSpPr>
              <a:spLocks/>
            </p:cNvSpPr>
            <p:nvPr userDrawn="1"/>
          </p:nvSpPr>
          <p:spPr bwMode="auto">
            <a:xfrm>
              <a:off x="1538287"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0" name="Freeform 1563"/>
            <p:cNvSpPr>
              <a:spLocks/>
            </p:cNvSpPr>
            <p:nvPr userDrawn="1"/>
          </p:nvSpPr>
          <p:spPr bwMode="auto">
            <a:xfrm>
              <a:off x="82708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1" name="Freeform 1564"/>
            <p:cNvSpPr>
              <a:spLocks/>
            </p:cNvSpPr>
            <p:nvPr userDrawn="1"/>
          </p:nvSpPr>
          <p:spPr bwMode="auto">
            <a:xfrm>
              <a:off x="167798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2" name="Freeform 1565"/>
            <p:cNvSpPr>
              <a:spLocks/>
            </p:cNvSpPr>
            <p:nvPr userDrawn="1"/>
          </p:nvSpPr>
          <p:spPr bwMode="auto">
            <a:xfrm>
              <a:off x="1112837"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3" name="Freeform 1566"/>
            <p:cNvSpPr>
              <a:spLocks/>
            </p:cNvSpPr>
            <p:nvPr userDrawn="1"/>
          </p:nvSpPr>
          <p:spPr bwMode="auto">
            <a:xfrm>
              <a:off x="1252537"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4" name="Freeform 1567"/>
            <p:cNvSpPr>
              <a:spLocks/>
            </p:cNvSpPr>
            <p:nvPr userDrawn="1"/>
          </p:nvSpPr>
          <p:spPr bwMode="auto">
            <a:xfrm>
              <a:off x="181927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5" name="Freeform 1568"/>
            <p:cNvSpPr>
              <a:spLocks/>
            </p:cNvSpPr>
            <p:nvPr userDrawn="1"/>
          </p:nvSpPr>
          <p:spPr bwMode="auto">
            <a:xfrm>
              <a:off x="971550" y="230505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6" name="Freeform 1570"/>
            <p:cNvSpPr>
              <a:spLocks/>
            </p:cNvSpPr>
            <p:nvPr userDrawn="1"/>
          </p:nvSpPr>
          <p:spPr bwMode="auto">
            <a:xfrm>
              <a:off x="111283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7" name="Freeform 1571"/>
            <p:cNvSpPr>
              <a:spLocks/>
            </p:cNvSpPr>
            <p:nvPr userDrawn="1"/>
          </p:nvSpPr>
          <p:spPr bwMode="auto">
            <a:xfrm>
              <a:off x="125253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8" name="Freeform 1572"/>
            <p:cNvSpPr>
              <a:spLocks/>
            </p:cNvSpPr>
            <p:nvPr userDrawn="1"/>
          </p:nvSpPr>
          <p:spPr bwMode="auto">
            <a:xfrm>
              <a:off x="13938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9" name="Freeform 1573"/>
            <p:cNvSpPr>
              <a:spLocks/>
            </p:cNvSpPr>
            <p:nvPr userDrawn="1"/>
          </p:nvSpPr>
          <p:spPr bwMode="auto">
            <a:xfrm>
              <a:off x="1960563"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0" name="Freeform 1574"/>
            <p:cNvSpPr>
              <a:spLocks/>
            </p:cNvSpPr>
            <p:nvPr userDrawn="1"/>
          </p:nvSpPr>
          <p:spPr bwMode="auto">
            <a:xfrm>
              <a:off x="82708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1" name="Freeform 1575"/>
            <p:cNvSpPr>
              <a:spLocks/>
            </p:cNvSpPr>
            <p:nvPr userDrawn="1"/>
          </p:nvSpPr>
          <p:spPr bwMode="auto">
            <a:xfrm>
              <a:off x="971550" y="2117725"/>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2" name="Freeform 1576"/>
            <p:cNvSpPr>
              <a:spLocks/>
            </p:cNvSpPr>
            <p:nvPr userDrawn="1"/>
          </p:nvSpPr>
          <p:spPr bwMode="auto">
            <a:xfrm>
              <a:off x="111283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3" name="Freeform 1577"/>
            <p:cNvSpPr>
              <a:spLocks/>
            </p:cNvSpPr>
            <p:nvPr userDrawn="1"/>
          </p:nvSpPr>
          <p:spPr bwMode="auto">
            <a:xfrm>
              <a:off x="125253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4" name="Freeform 1578"/>
            <p:cNvSpPr>
              <a:spLocks/>
            </p:cNvSpPr>
            <p:nvPr userDrawn="1"/>
          </p:nvSpPr>
          <p:spPr bwMode="auto">
            <a:xfrm>
              <a:off x="13938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5" name="Freeform 1579"/>
            <p:cNvSpPr>
              <a:spLocks/>
            </p:cNvSpPr>
            <p:nvPr userDrawn="1"/>
          </p:nvSpPr>
          <p:spPr bwMode="auto">
            <a:xfrm>
              <a:off x="153828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6" name="Freeform 1580"/>
            <p:cNvSpPr>
              <a:spLocks/>
            </p:cNvSpPr>
            <p:nvPr userDrawn="1"/>
          </p:nvSpPr>
          <p:spPr bwMode="auto">
            <a:xfrm>
              <a:off x="82708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7" name="Freeform 1581"/>
            <p:cNvSpPr>
              <a:spLocks/>
            </p:cNvSpPr>
            <p:nvPr userDrawn="1"/>
          </p:nvSpPr>
          <p:spPr bwMode="auto">
            <a:xfrm>
              <a:off x="971550" y="1928813"/>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8" name="Freeform 1582"/>
            <p:cNvSpPr>
              <a:spLocks/>
            </p:cNvSpPr>
            <p:nvPr userDrawn="1"/>
          </p:nvSpPr>
          <p:spPr bwMode="auto">
            <a:xfrm>
              <a:off x="111283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9" name="Freeform 1583"/>
            <p:cNvSpPr>
              <a:spLocks/>
            </p:cNvSpPr>
            <p:nvPr userDrawn="1"/>
          </p:nvSpPr>
          <p:spPr bwMode="auto">
            <a:xfrm>
              <a:off x="125253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0" name="Freeform 1584"/>
            <p:cNvSpPr>
              <a:spLocks/>
            </p:cNvSpPr>
            <p:nvPr userDrawn="1"/>
          </p:nvSpPr>
          <p:spPr bwMode="auto">
            <a:xfrm>
              <a:off x="13938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1" name="Freeform 1585"/>
            <p:cNvSpPr>
              <a:spLocks/>
            </p:cNvSpPr>
            <p:nvPr userDrawn="1"/>
          </p:nvSpPr>
          <p:spPr bwMode="auto">
            <a:xfrm>
              <a:off x="153828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2" name="Freeform 1586"/>
            <p:cNvSpPr>
              <a:spLocks/>
            </p:cNvSpPr>
            <p:nvPr userDrawn="1"/>
          </p:nvSpPr>
          <p:spPr bwMode="auto">
            <a:xfrm>
              <a:off x="167798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3" name="Freeform 1587"/>
            <p:cNvSpPr>
              <a:spLocks/>
            </p:cNvSpPr>
            <p:nvPr userDrawn="1"/>
          </p:nvSpPr>
          <p:spPr bwMode="auto">
            <a:xfrm>
              <a:off x="82708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4" name="Freeform 1588"/>
            <p:cNvSpPr>
              <a:spLocks/>
            </p:cNvSpPr>
            <p:nvPr userDrawn="1"/>
          </p:nvSpPr>
          <p:spPr bwMode="auto">
            <a:xfrm>
              <a:off x="971550" y="1736725"/>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5" name="Freeform 1589"/>
            <p:cNvSpPr>
              <a:spLocks/>
            </p:cNvSpPr>
            <p:nvPr userDrawn="1"/>
          </p:nvSpPr>
          <p:spPr bwMode="auto">
            <a:xfrm>
              <a:off x="111283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6" name="Freeform 1590"/>
            <p:cNvSpPr>
              <a:spLocks/>
            </p:cNvSpPr>
            <p:nvPr userDrawn="1"/>
          </p:nvSpPr>
          <p:spPr bwMode="auto">
            <a:xfrm>
              <a:off x="125253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7" name="Freeform 1591"/>
            <p:cNvSpPr>
              <a:spLocks/>
            </p:cNvSpPr>
            <p:nvPr userDrawn="1"/>
          </p:nvSpPr>
          <p:spPr bwMode="auto">
            <a:xfrm>
              <a:off x="139382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8" name="Freeform 1592"/>
            <p:cNvSpPr>
              <a:spLocks/>
            </p:cNvSpPr>
            <p:nvPr userDrawn="1"/>
          </p:nvSpPr>
          <p:spPr bwMode="auto">
            <a:xfrm>
              <a:off x="153828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9" name="Freeform 1593"/>
            <p:cNvSpPr>
              <a:spLocks/>
            </p:cNvSpPr>
            <p:nvPr userDrawn="1"/>
          </p:nvSpPr>
          <p:spPr bwMode="auto">
            <a:xfrm>
              <a:off x="167798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0" name="Freeform 1594"/>
            <p:cNvSpPr>
              <a:spLocks/>
            </p:cNvSpPr>
            <p:nvPr userDrawn="1"/>
          </p:nvSpPr>
          <p:spPr bwMode="auto">
            <a:xfrm>
              <a:off x="181927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1" name="Freeform 1595"/>
            <p:cNvSpPr>
              <a:spLocks/>
            </p:cNvSpPr>
            <p:nvPr userDrawn="1"/>
          </p:nvSpPr>
          <p:spPr bwMode="auto">
            <a:xfrm>
              <a:off x="1960563"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2" name="Freeform 1596"/>
            <p:cNvSpPr>
              <a:spLocks/>
            </p:cNvSpPr>
            <p:nvPr userDrawn="1"/>
          </p:nvSpPr>
          <p:spPr bwMode="auto">
            <a:xfrm>
              <a:off x="2105025"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3" name="Freeform 1597"/>
            <p:cNvSpPr>
              <a:spLocks/>
            </p:cNvSpPr>
            <p:nvPr userDrawn="1"/>
          </p:nvSpPr>
          <p:spPr bwMode="auto">
            <a:xfrm>
              <a:off x="224472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4" name="Freeform 1598"/>
            <p:cNvSpPr>
              <a:spLocks/>
            </p:cNvSpPr>
            <p:nvPr userDrawn="1"/>
          </p:nvSpPr>
          <p:spPr bwMode="auto">
            <a:xfrm>
              <a:off x="2952751"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5" name="Freeform 1599"/>
            <p:cNvSpPr>
              <a:spLocks/>
            </p:cNvSpPr>
            <p:nvPr userDrawn="1"/>
          </p:nvSpPr>
          <p:spPr bwMode="auto">
            <a:xfrm>
              <a:off x="3095626"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6" name="Freeform 1600"/>
            <p:cNvSpPr>
              <a:spLocks/>
            </p:cNvSpPr>
            <p:nvPr userDrawn="1"/>
          </p:nvSpPr>
          <p:spPr bwMode="auto">
            <a:xfrm>
              <a:off x="82708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7" name="Freeform 1601"/>
            <p:cNvSpPr>
              <a:spLocks/>
            </p:cNvSpPr>
            <p:nvPr userDrawn="1"/>
          </p:nvSpPr>
          <p:spPr bwMode="auto">
            <a:xfrm>
              <a:off x="971550" y="1547813"/>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8" name="Freeform 1602"/>
            <p:cNvSpPr>
              <a:spLocks/>
            </p:cNvSpPr>
            <p:nvPr userDrawn="1"/>
          </p:nvSpPr>
          <p:spPr bwMode="auto">
            <a:xfrm>
              <a:off x="111283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9" name="Freeform 1603"/>
            <p:cNvSpPr>
              <a:spLocks/>
            </p:cNvSpPr>
            <p:nvPr userDrawn="1"/>
          </p:nvSpPr>
          <p:spPr bwMode="auto">
            <a:xfrm>
              <a:off x="125253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0" name="Freeform 1604"/>
            <p:cNvSpPr>
              <a:spLocks/>
            </p:cNvSpPr>
            <p:nvPr userDrawn="1"/>
          </p:nvSpPr>
          <p:spPr bwMode="auto">
            <a:xfrm>
              <a:off x="139382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1" name="Freeform 1605"/>
            <p:cNvSpPr>
              <a:spLocks/>
            </p:cNvSpPr>
            <p:nvPr userDrawn="1"/>
          </p:nvSpPr>
          <p:spPr bwMode="auto">
            <a:xfrm>
              <a:off x="153828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2" name="Freeform 1606"/>
            <p:cNvSpPr>
              <a:spLocks/>
            </p:cNvSpPr>
            <p:nvPr userDrawn="1"/>
          </p:nvSpPr>
          <p:spPr bwMode="auto">
            <a:xfrm>
              <a:off x="167798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3" name="Freeform 1607"/>
            <p:cNvSpPr>
              <a:spLocks/>
            </p:cNvSpPr>
            <p:nvPr userDrawn="1"/>
          </p:nvSpPr>
          <p:spPr bwMode="auto">
            <a:xfrm>
              <a:off x="181927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4" name="Freeform 1608"/>
            <p:cNvSpPr>
              <a:spLocks/>
            </p:cNvSpPr>
            <p:nvPr userDrawn="1"/>
          </p:nvSpPr>
          <p:spPr bwMode="auto">
            <a:xfrm>
              <a:off x="1960563"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5" name="Freeform 1609"/>
            <p:cNvSpPr>
              <a:spLocks/>
            </p:cNvSpPr>
            <p:nvPr userDrawn="1"/>
          </p:nvSpPr>
          <p:spPr bwMode="auto">
            <a:xfrm>
              <a:off x="2105025"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6" name="Freeform 1610"/>
            <p:cNvSpPr>
              <a:spLocks/>
            </p:cNvSpPr>
            <p:nvPr userDrawn="1"/>
          </p:nvSpPr>
          <p:spPr bwMode="auto">
            <a:xfrm>
              <a:off x="224472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7" name="Freeform 1611"/>
            <p:cNvSpPr>
              <a:spLocks/>
            </p:cNvSpPr>
            <p:nvPr userDrawn="1"/>
          </p:nvSpPr>
          <p:spPr bwMode="auto">
            <a:xfrm>
              <a:off x="2386013"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8" name="Freeform 1612"/>
            <p:cNvSpPr>
              <a:spLocks/>
            </p:cNvSpPr>
            <p:nvPr userDrawn="1"/>
          </p:nvSpPr>
          <p:spPr bwMode="auto">
            <a:xfrm>
              <a:off x="82708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9" name="Freeform 1613"/>
            <p:cNvSpPr>
              <a:spLocks/>
            </p:cNvSpPr>
            <p:nvPr userDrawn="1"/>
          </p:nvSpPr>
          <p:spPr bwMode="auto">
            <a:xfrm>
              <a:off x="971550" y="135890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0" name="Freeform 1614"/>
            <p:cNvSpPr>
              <a:spLocks/>
            </p:cNvSpPr>
            <p:nvPr userDrawn="1"/>
          </p:nvSpPr>
          <p:spPr bwMode="auto">
            <a:xfrm>
              <a:off x="111283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1" name="Freeform 1615"/>
            <p:cNvSpPr>
              <a:spLocks/>
            </p:cNvSpPr>
            <p:nvPr userDrawn="1"/>
          </p:nvSpPr>
          <p:spPr bwMode="auto">
            <a:xfrm>
              <a:off x="125253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2" name="Freeform 1616"/>
            <p:cNvSpPr>
              <a:spLocks/>
            </p:cNvSpPr>
            <p:nvPr userDrawn="1"/>
          </p:nvSpPr>
          <p:spPr bwMode="auto">
            <a:xfrm>
              <a:off x="139382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3" name="Freeform 1617"/>
            <p:cNvSpPr>
              <a:spLocks/>
            </p:cNvSpPr>
            <p:nvPr userDrawn="1"/>
          </p:nvSpPr>
          <p:spPr bwMode="auto">
            <a:xfrm>
              <a:off x="153828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4" name="Freeform 1618"/>
            <p:cNvSpPr>
              <a:spLocks/>
            </p:cNvSpPr>
            <p:nvPr userDrawn="1"/>
          </p:nvSpPr>
          <p:spPr bwMode="auto">
            <a:xfrm>
              <a:off x="167798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5" name="Freeform 1619"/>
            <p:cNvSpPr>
              <a:spLocks/>
            </p:cNvSpPr>
            <p:nvPr userDrawn="1"/>
          </p:nvSpPr>
          <p:spPr bwMode="auto">
            <a:xfrm>
              <a:off x="181927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6" name="Freeform 1620"/>
            <p:cNvSpPr>
              <a:spLocks/>
            </p:cNvSpPr>
            <p:nvPr userDrawn="1"/>
          </p:nvSpPr>
          <p:spPr bwMode="auto">
            <a:xfrm>
              <a:off x="1960563"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7" name="Freeform 1621"/>
            <p:cNvSpPr>
              <a:spLocks/>
            </p:cNvSpPr>
            <p:nvPr userDrawn="1"/>
          </p:nvSpPr>
          <p:spPr bwMode="auto">
            <a:xfrm>
              <a:off x="2105025"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8" name="Freeform 1622"/>
            <p:cNvSpPr>
              <a:spLocks/>
            </p:cNvSpPr>
            <p:nvPr userDrawn="1"/>
          </p:nvSpPr>
          <p:spPr bwMode="auto">
            <a:xfrm>
              <a:off x="224472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9" name="Freeform 1623"/>
            <p:cNvSpPr>
              <a:spLocks/>
            </p:cNvSpPr>
            <p:nvPr userDrawn="1"/>
          </p:nvSpPr>
          <p:spPr bwMode="auto">
            <a:xfrm>
              <a:off x="2386013"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0" name="Freeform 1624"/>
            <p:cNvSpPr>
              <a:spLocks/>
            </p:cNvSpPr>
            <p:nvPr userDrawn="1"/>
          </p:nvSpPr>
          <p:spPr bwMode="auto">
            <a:xfrm>
              <a:off x="2530476" y="1358900"/>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1" name="Freeform 1625"/>
            <p:cNvSpPr>
              <a:spLocks/>
            </p:cNvSpPr>
            <p:nvPr userDrawn="1"/>
          </p:nvSpPr>
          <p:spPr bwMode="auto">
            <a:xfrm>
              <a:off x="2670176"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2" name="Freeform 1626"/>
            <p:cNvSpPr>
              <a:spLocks/>
            </p:cNvSpPr>
            <p:nvPr userDrawn="1"/>
          </p:nvSpPr>
          <p:spPr bwMode="auto">
            <a:xfrm>
              <a:off x="2811463"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3" name="Freeform 1627"/>
            <p:cNvSpPr>
              <a:spLocks/>
            </p:cNvSpPr>
            <p:nvPr userDrawn="1"/>
          </p:nvSpPr>
          <p:spPr bwMode="auto">
            <a:xfrm>
              <a:off x="827088"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4" name="Freeform 1628"/>
            <p:cNvSpPr>
              <a:spLocks/>
            </p:cNvSpPr>
            <p:nvPr userDrawn="1"/>
          </p:nvSpPr>
          <p:spPr bwMode="auto">
            <a:xfrm>
              <a:off x="1112838"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5" name="Freeform 1629"/>
            <p:cNvSpPr>
              <a:spLocks/>
            </p:cNvSpPr>
            <p:nvPr userDrawn="1"/>
          </p:nvSpPr>
          <p:spPr bwMode="auto">
            <a:xfrm>
              <a:off x="1252538"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6" name="Freeform 1630"/>
            <p:cNvSpPr>
              <a:spLocks/>
            </p:cNvSpPr>
            <p:nvPr userDrawn="1"/>
          </p:nvSpPr>
          <p:spPr bwMode="auto">
            <a:xfrm>
              <a:off x="827088"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7" name="Freeform 1631"/>
            <p:cNvSpPr>
              <a:spLocks/>
            </p:cNvSpPr>
            <p:nvPr userDrawn="1"/>
          </p:nvSpPr>
          <p:spPr bwMode="auto">
            <a:xfrm>
              <a:off x="971550" y="2874963"/>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8" name="Freeform 1632"/>
            <p:cNvSpPr>
              <a:spLocks/>
            </p:cNvSpPr>
            <p:nvPr userDrawn="1"/>
          </p:nvSpPr>
          <p:spPr bwMode="auto">
            <a:xfrm>
              <a:off x="1393825"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9" name="Freeform 1633"/>
            <p:cNvSpPr>
              <a:spLocks/>
            </p:cNvSpPr>
            <p:nvPr userDrawn="1"/>
          </p:nvSpPr>
          <p:spPr bwMode="auto">
            <a:xfrm>
              <a:off x="153828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0" name="Freeform 1634"/>
            <p:cNvSpPr>
              <a:spLocks/>
            </p:cNvSpPr>
            <p:nvPr userDrawn="1"/>
          </p:nvSpPr>
          <p:spPr bwMode="auto">
            <a:xfrm>
              <a:off x="1677988"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1" name="Freeform 1635"/>
            <p:cNvSpPr>
              <a:spLocks/>
            </p:cNvSpPr>
            <p:nvPr userDrawn="1"/>
          </p:nvSpPr>
          <p:spPr bwMode="auto">
            <a:xfrm>
              <a:off x="181927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2" name="Freeform 1636"/>
            <p:cNvSpPr>
              <a:spLocks/>
            </p:cNvSpPr>
            <p:nvPr userDrawn="1"/>
          </p:nvSpPr>
          <p:spPr bwMode="auto">
            <a:xfrm>
              <a:off x="111283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3" name="Freeform 1637"/>
            <p:cNvSpPr>
              <a:spLocks/>
            </p:cNvSpPr>
            <p:nvPr userDrawn="1"/>
          </p:nvSpPr>
          <p:spPr bwMode="auto">
            <a:xfrm>
              <a:off x="1252538"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4" name="Freeform 1638"/>
            <p:cNvSpPr>
              <a:spLocks/>
            </p:cNvSpPr>
            <p:nvPr userDrawn="1"/>
          </p:nvSpPr>
          <p:spPr bwMode="auto">
            <a:xfrm>
              <a:off x="827088"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5" name="Freeform 1639"/>
            <p:cNvSpPr>
              <a:spLocks/>
            </p:cNvSpPr>
            <p:nvPr userDrawn="1"/>
          </p:nvSpPr>
          <p:spPr bwMode="auto">
            <a:xfrm>
              <a:off x="971550" y="24971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6" name="Freeform 1640"/>
            <p:cNvSpPr>
              <a:spLocks/>
            </p:cNvSpPr>
            <p:nvPr userDrawn="1"/>
          </p:nvSpPr>
          <p:spPr bwMode="auto">
            <a:xfrm>
              <a:off x="139382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7" name="Freeform 1641"/>
            <p:cNvSpPr>
              <a:spLocks/>
            </p:cNvSpPr>
            <p:nvPr userDrawn="1"/>
          </p:nvSpPr>
          <p:spPr bwMode="auto">
            <a:xfrm>
              <a:off x="82708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8" name="Freeform 1642"/>
            <p:cNvSpPr>
              <a:spLocks/>
            </p:cNvSpPr>
            <p:nvPr userDrawn="1"/>
          </p:nvSpPr>
          <p:spPr bwMode="auto">
            <a:xfrm>
              <a:off x="153828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9" name="Freeform 1643"/>
            <p:cNvSpPr>
              <a:spLocks/>
            </p:cNvSpPr>
            <p:nvPr userDrawn="1"/>
          </p:nvSpPr>
          <p:spPr bwMode="auto">
            <a:xfrm>
              <a:off x="167798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0" name="Freeform 1644"/>
            <p:cNvSpPr>
              <a:spLocks/>
            </p:cNvSpPr>
            <p:nvPr userDrawn="1"/>
          </p:nvSpPr>
          <p:spPr bwMode="auto">
            <a:xfrm>
              <a:off x="181927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1" name="Freeform 1645"/>
            <p:cNvSpPr>
              <a:spLocks/>
            </p:cNvSpPr>
            <p:nvPr userDrawn="1"/>
          </p:nvSpPr>
          <p:spPr bwMode="auto">
            <a:xfrm>
              <a:off x="5461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2" name="Freeform 1646"/>
            <p:cNvSpPr>
              <a:spLocks/>
            </p:cNvSpPr>
            <p:nvPr userDrawn="1"/>
          </p:nvSpPr>
          <p:spPr bwMode="auto">
            <a:xfrm>
              <a:off x="687388"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3" name="Freeform 1647"/>
            <p:cNvSpPr>
              <a:spLocks/>
            </p:cNvSpPr>
            <p:nvPr userDrawn="1"/>
          </p:nvSpPr>
          <p:spPr bwMode="auto">
            <a:xfrm>
              <a:off x="687388"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4" name="Freeform 1648"/>
            <p:cNvSpPr>
              <a:spLocks/>
            </p:cNvSpPr>
            <p:nvPr userDrawn="1"/>
          </p:nvSpPr>
          <p:spPr bwMode="auto">
            <a:xfrm>
              <a:off x="546100"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5" name="Freeform 1649"/>
            <p:cNvSpPr>
              <a:spLocks/>
            </p:cNvSpPr>
            <p:nvPr userDrawn="1"/>
          </p:nvSpPr>
          <p:spPr bwMode="auto">
            <a:xfrm>
              <a:off x="54610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6" name="Freeform 1650"/>
            <p:cNvSpPr>
              <a:spLocks/>
            </p:cNvSpPr>
            <p:nvPr userDrawn="1"/>
          </p:nvSpPr>
          <p:spPr bwMode="auto">
            <a:xfrm>
              <a:off x="687388"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7" name="Freeform 1651"/>
            <p:cNvSpPr>
              <a:spLocks/>
            </p:cNvSpPr>
            <p:nvPr userDrawn="1"/>
          </p:nvSpPr>
          <p:spPr bwMode="auto">
            <a:xfrm>
              <a:off x="546100"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8" name="Freeform 1652"/>
            <p:cNvSpPr>
              <a:spLocks/>
            </p:cNvSpPr>
            <p:nvPr userDrawn="1"/>
          </p:nvSpPr>
          <p:spPr bwMode="auto">
            <a:xfrm>
              <a:off x="687388"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9" name="Freeform 1653"/>
            <p:cNvSpPr>
              <a:spLocks/>
            </p:cNvSpPr>
            <p:nvPr userDrawn="1"/>
          </p:nvSpPr>
          <p:spPr bwMode="auto">
            <a:xfrm>
              <a:off x="54610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0" name="Freeform 1654"/>
            <p:cNvSpPr>
              <a:spLocks/>
            </p:cNvSpPr>
            <p:nvPr userDrawn="1"/>
          </p:nvSpPr>
          <p:spPr bwMode="auto">
            <a:xfrm>
              <a:off x="687388"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1" name="Freeform 1655"/>
            <p:cNvSpPr>
              <a:spLocks/>
            </p:cNvSpPr>
            <p:nvPr userDrawn="1"/>
          </p:nvSpPr>
          <p:spPr bwMode="auto">
            <a:xfrm>
              <a:off x="546100"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2" name="Freeform 1656"/>
            <p:cNvSpPr>
              <a:spLocks/>
            </p:cNvSpPr>
            <p:nvPr userDrawn="1"/>
          </p:nvSpPr>
          <p:spPr bwMode="auto">
            <a:xfrm>
              <a:off x="687388"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3" name="Freeform 1657"/>
            <p:cNvSpPr>
              <a:spLocks/>
            </p:cNvSpPr>
            <p:nvPr userDrawn="1"/>
          </p:nvSpPr>
          <p:spPr bwMode="auto">
            <a:xfrm>
              <a:off x="546100"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4" name="Freeform 1658"/>
            <p:cNvSpPr>
              <a:spLocks/>
            </p:cNvSpPr>
            <p:nvPr userDrawn="1"/>
          </p:nvSpPr>
          <p:spPr bwMode="auto">
            <a:xfrm>
              <a:off x="687388"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5" name="Freeform 1659"/>
            <p:cNvSpPr>
              <a:spLocks/>
            </p:cNvSpPr>
            <p:nvPr userDrawn="1"/>
          </p:nvSpPr>
          <p:spPr bwMode="auto">
            <a:xfrm>
              <a:off x="54610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6" name="Freeform 1660"/>
            <p:cNvSpPr>
              <a:spLocks/>
            </p:cNvSpPr>
            <p:nvPr userDrawn="1"/>
          </p:nvSpPr>
          <p:spPr bwMode="auto">
            <a:xfrm>
              <a:off x="687388"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7" name="Freeform 1661"/>
            <p:cNvSpPr>
              <a:spLocks/>
            </p:cNvSpPr>
            <p:nvPr userDrawn="1"/>
          </p:nvSpPr>
          <p:spPr bwMode="auto">
            <a:xfrm>
              <a:off x="546100"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8" name="Freeform 1662"/>
            <p:cNvSpPr>
              <a:spLocks/>
            </p:cNvSpPr>
            <p:nvPr userDrawn="1"/>
          </p:nvSpPr>
          <p:spPr bwMode="auto">
            <a:xfrm>
              <a:off x="687388"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9" name="Freeform 1663"/>
            <p:cNvSpPr>
              <a:spLocks/>
            </p:cNvSpPr>
            <p:nvPr userDrawn="1"/>
          </p:nvSpPr>
          <p:spPr bwMode="auto">
            <a:xfrm>
              <a:off x="54610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0" name="Freeform 1664"/>
            <p:cNvSpPr>
              <a:spLocks/>
            </p:cNvSpPr>
            <p:nvPr userDrawn="1"/>
          </p:nvSpPr>
          <p:spPr bwMode="auto">
            <a:xfrm>
              <a:off x="687388"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1" name="Freeform 1665"/>
            <p:cNvSpPr>
              <a:spLocks/>
            </p:cNvSpPr>
            <p:nvPr userDrawn="1"/>
          </p:nvSpPr>
          <p:spPr bwMode="auto">
            <a:xfrm>
              <a:off x="54610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2" name="Freeform 1666"/>
            <p:cNvSpPr>
              <a:spLocks/>
            </p:cNvSpPr>
            <p:nvPr userDrawn="1"/>
          </p:nvSpPr>
          <p:spPr bwMode="auto">
            <a:xfrm>
              <a:off x="54610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3" name="Freeform 1667"/>
            <p:cNvSpPr>
              <a:spLocks/>
            </p:cNvSpPr>
            <p:nvPr userDrawn="1"/>
          </p:nvSpPr>
          <p:spPr bwMode="auto">
            <a:xfrm>
              <a:off x="687388"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F7D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4" name="Freeform 1668"/>
            <p:cNvSpPr>
              <a:spLocks/>
            </p:cNvSpPr>
            <p:nvPr userDrawn="1"/>
          </p:nvSpPr>
          <p:spPr bwMode="auto">
            <a:xfrm>
              <a:off x="687388"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5" name="Freeform 1669"/>
            <p:cNvSpPr>
              <a:spLocks/>
            </p:cNvSpPr>
            <p:nvPr userDrawn="1"/>
          </p:nvSpPr>
          <p:spPr bwMode="auto">
            <a:xfrm>
              <a:off x="687388"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6" name="Freeform 1670"/>
            <p:cNvSpPr>
              <a:spLocks/>
            </p:cNvSpPr>
            <p:nvPr userDrawn="1"/>
          </p:nvSpPr>
          <p:spPr bwMode="auto">
            <a:xfrm>
              <a:off x="546100"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7" name="Freeform 1671"/>
            <p:cNvSpPr>
              <a:spLocks/>
            </p:cNvSpPr>
            <p:nvPr userDrawn="1"/>
          </p:nvSpPr>
          <p:spPr bwMode="auto">
            <a:xfrm>
              <a:off x="687388"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8" name="Freeform 1672"/>
            <p:cNvSpPr>
              <a:spLocks/>
            </p:cNvSpPr>
            <p:nvPr userDrawn="1"/>
          </p:nvSpPr>
          <p:spPr bwMode="auto">
            <a:xfrm>
              <a:off x="54610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9" name="Freeform 1673"/>
            <p:cNvSpPr>
              <a:spLocks/>
            </p:cNvSpPr>
            <p:nvPr userDrawn="1"/>
          </p:nvSpPr>
          <p:spPr bwMode="auto">
            <a:xfrm>
              <a:off x="546100"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0" name="Freeform 1674"/>
            <p:cNvSpPr>
              <a:spLocks/>
            </p:cNvSpPr>
            <p:nvPr userDrawn="1"/>
          </p:nvSpPr>
          <p:spPr bwMode="auto">
            <a:xfrm>
              <a:off x="687388"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1" name="Freeform 1675"/>
            <p:cNvSpPr>
              <a:spLocks/>
            </p:cNvSpPr>
            <p:nvPr userDrawn="1"/>
          </p:nvSpPr>
          <p:spPr bwMode="auto">
            <a:xfrm>
              <a:off x="687388" y="363696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2" name="Freeform 1676"/>
            <p:cNvSpPr>
              <a:spLocks/>
            </p:cNvSpPr>
            <p:nvPr userDrawn="1"/>
          </p:nvSpPr>
          <p:spPr bwMode="auto">
            <a:xfrm>
              <a:off x="546100"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3" name="Freeform 1677"/>
            <p:cNvSpPr>
              <a:spLocks/>
            </p:cNvSpPr>
            <p:nvPr userDrawn="1"/>
          </p:nvSpPr>
          <p:spPr bwMode="auto">
            <a:xfrm>
              <a:off x="54610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4" name="Freeform 1678"/>
            <p:cNvSpPr>
              <a:spLocks/>
            </p:cNvSpPr>
            <p:nvPr userDrawn="1"/>
          </p:nvSpPr>
          <p:spPr bwMode="auto">
            <a:xfrm>
              <a:off x="687388"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5" name="Freeform 1679"/>
            <p:cNvSpPr>
              <a:spLocks/>
            </p:cNvSpPr>
            <p:nvPr userDrawn="1"/>
          </p:nvSpPr>
          <p:spPr bwMode="auto">
            <a:xfrm>
              <a:off x="546100"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6" name="Freeform 1680"/>
            <p:cNvSpPr>
              <a:spLocks/>
            </p:cNvSpPr>
            <p:nvPr userDrawn="1"/>
          </p:nvSpPr>
          <p:spPr bwMode="auto">
            <a:xfrm>
              <a:off x="687388"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7" name="Freeform 1681"/>
            <p:cNvSpPr>
              <a:spLocks/>
            </p:cNvSpPr>
            <p:nvPr userDrawn="1"/>
          </p:nvSpPr>
          <p:spPr bwMode="auto">
            <a:xfrm>
              <a:off x="54610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8" name="Freeform 1682"/>
            <p:cNvSpPr>
              <a:spLocks/>
            </p:cNvSpPr>
            <p:nvPr userDrawn="1"/>
          </p:nvSpPr>
          <p:spPr bwMode="auto">
            <a:xfrm>
              <a:off x="68738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9" name="Freeform 1683"/>
            <p:cNvSpPr>
              <a:spLocks/>
            </p:cNvSpPr>
            <p:nvPr userDrawn="1"/>
          </p:nvSpPr>
          <p:spPr bwMode="auto">
            <a:xfrm>
              <a:off x="546100"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0" name="Freeform 1684"/>
            <p:cNvSpPr>
              <a:spLocks/>
            </p:cNvSpPr>
            <p:nvPr userDrawn="1"/>
          </p:nvSpPr>
          <p:spPr bwMode="auto">
            <a:xfrm>
              <a:off x="687388"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1" name="Freeform 1685"/>
            <p:cNvSpPr>
              <a:spLocks/>
            </p:cNvSpPr>
            <p:nvPr userDrawn="1"/>
          </p:nvSpPr>
          <p:spPr bwMode="auto">
            <a:xfrm>
              <a:off x="54610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2" name="Freeform 1686"/>
            <p:cNvSpPr>
              <a:spLocks/>
            </p:cNvSpPr>
            <p:nvPr userDrawn="1"/>
          </p:nvSpPr>
          <p:spPr bwMode="auto">
            <a:xfrm>
              <a:off x="68738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3" name="Freeform 1687"/>
            <p:cNvSpPr>
              <a:spLocks/>
            </p:cNvSpPr>
            <p:nvPr userDrawn="1"/>
          </p:nvSpPr>
          <p:spPr bwMode="auto">
            <a:xfrm>
              <a:off x="54610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4" name="Freeform 1688"/>
            <p:cNvSpPr>
              <a:spLocks/>
            </p:cNvSpPr>
            <p:nvPr userDrawn="1"/>
          </p:nvSpPr>
          <p:spPr bwMode="auto">
            <a:xfrm>
              <a:off x="68738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5" name="Freeform 1689"/>
            <p:cNvSpPr>
              <a:spLocks/>
            </p:cNvSpPr>
            <p:nvPr userDrawn="1"/>
          </p:nvSpPr>
          <p:spPr bwMode="auto">
            <a:xfrm>
              <a:off x="54610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6" name="Freeform 1690"/>
            <p:cNvSpPr>
              <a:spLocks/>
            </p:cNvSpPr>
            <p:nvPr userDrawn="1"/>
          </p:nvSpPr>
          <p:spPr bwMode="auto">
            <a:xfrm>
              <a:off x="68738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7" name="Freeform 1691"/>
            <p:cNvSpPr>
              <a:spLocks/>
            </p:cNvSpPr>
            <p:nvPr userDrawn="1"/>
          </p:nvSpPr>
          <p:spPr bwMode="auto">
            <a:xfrm>
              <a:off x="54610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8" name="Freeform 1692"/>
            <p:cNvSpPr>
              <a:spLocks/>
            </p:cNvSpPr>
            <p:nvPr userDrawn="1"/>
          </p:nvSpPr>
          <p:spPr bwMode="auto">
            <a:xfrm>
              <a:off x="68738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9" name="Freeform 1693"/>
            <p:cNvSpPr>
              <a:spLocks/>
            </p:cNvSpPr>
            <p:nvPr userDrawn="1"/>
          </p:nvSpPr>
          <p:spPr bwMode="auto">
            <a:xfrm>
              <a:off x="546100" y="363696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0" name="Freeform 1694"/>
            <p:cNvSpPr>
              <a:spLocks/>
            </p:cNvSpPr>
            <p:nvPr userDrawn="1"/>
          </p:nvSpPr>
          <p:spPr bwMode="auto">
            <a:xfrm>
              <a:off x="54610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1" name="Freeform 1695"/>
            <p:cNvSpPr>
              <a:spLocks/>
            </p:cNvSpPr>
            <p:nvPr userDrawn="1"/>
          </p:nvSpPr>
          <p:spPr bwMode="auto">
            <a:xfrm>
              <a:off x="687388"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2" name="Freeform 1696"/>
            <p:cNvSpPr>
              <a:spLocks/>
            </p:cNvSpPr>
            <p:nvPr userDrawn="1"/>
          </p:nvSpPr>
          <p:spPr bwMode="auto">
            <a:xfrm>
              <a:off x="687388"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3" name="Freeform 1697"/>
            <p:cNvSpPr>
              <a:spLocks/>
            </p:cNvSpPr>
            <p:nvPr userDrawn="1"/>
          </p:nvSpPr>
          <p:spPr bwMode="auto">
            <a:xfrm>
              <a:off x="68738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4" name="Freeform 1698"/>
            <p:cNvSpPr>
              <a:spLocks/>
            </p:cNvSpPr>
            <p:nvPr userDrawn="1"/>
          </p:nvSpPr>
          <p:spPr bwMode="auto">
            <a:xfrm>
              <a:off x="54610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5" name="Freeform 1699"/>
            <p:cNvSpPr>
              <a:spLocks/>
            </p:cNvSpPr>
            <p:nvPr userDrawn="1"/>
          </p:nvSpPr>
          <p:spPr bwMode="auto">
            <a:xfrm>
              <a:off x="68738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6" name="Freeform 1700"/>
            <p:cNvSpPr>
              <a:spLocks/>
            </p:cNvSpPr>
            <p:nvPr userDrawn="1"/>
          </p:nvSpPr>
          <p:spPr bwMode="auto">
            <a:xfrm>
              <a:off x="54610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7" name="Freeform 1701"/>
            <p:cNvSpPr>
              <a:spLocks/>
            </p:cNvSpPr>
            <p:nvPr userDrawn="1"/>
          </p:nvSpPr>
          <p:spPr bwMode="auto">
            <a:xfrm>
              <a:off x="1112838"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8" name="Freeform 1702"/>
            <p:cNvSpPr>
              <a:spLocks/>
            </p:cNvSpPr>
            <p:nvPr userDrawn="1"/>
          </p:nvSpPr>
          <p:spPr bwMode="auto">
            <a:xfrm>
              <a:off x="1252538"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9" name="Freeform 1703"/>
            <p:cNvSpPr>
              <a:spLocks/>
            </p:cNvSpPr>
            <p:nvPr userDrawn="1"/>
          </p:nvSpPr>
          <p:spPr bwMode="auto">
            <a:xfrm>
              <a:off x="971550" y="2686050"/>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0" name="Freeform 1704"/>
            <p:cNvSpPr>
              <a:spLocks/>
            </p:cNvSpPr>
            <p:nvPr userDrawn="1"/>
          </p:nvSpPr>
          <p:spPr bwMode="auto">
            <a:xfrm>
              <a:off x="13938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1" name="Freeform 1705"/>
            <p:cNvSpPr>
              <a:spLocks/>
            </p:cNvSpPr>
            <p:nvPr userDrawn="1"/>
          </p:nvSpPr>
          <p:spPr bwMode="auto">
            <a:xfrm>
              <a:off x="1538288"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2" name="Freeform 1706"/>
            <p:cNvSpPr>
              <a:spLocks/>
            </p:cNvSpPr>
            <p:nvPr userDrawn="1"/>
          </p:nvSpPr>
          <p:spPr bwMode="auto">
            <a:xfrm>
              <a:off x="167798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3" name="Freeform 1707"/>
            <p:cNvSpPr>
              <a:spLocks/>
            </p:cNvSpPr>
            <p:nvPr userDrawn="1"/>
          </p:nvSpPr>
          <p:spPr bwMode="auto">
            <a:xfrm>
              <a:off x="181927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4" name="Freeform 1708"/>
            <p:cNvSpPr>
              <a:spLocks/>
            </p:cNvSpPr>
            <p:nvPr userDrawn="1"/>
          </p:nvSpPr>
          <p:spPr bwMode="auto">
            <a:xfrm>
              <a:off x="1960563"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5" name="Freeform 1709"/>
            <p:cNvSpPr>
              <a:spLocks/>
            </p:cNvSpPr>
            <p:nvPr userDrawn="1"/>
          </p:nvSpPr>
          <p:spPr bwMode="auto">
            <a:xfrm>
              <a:off x="2105025"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6" name="Freeform 1710"/>
            <p:cNvSpPr>
              <a:spLocks/>
            </p:cNvSpPr>
            <p:nvPr userDrawn="1"/>
          </p:nvSpPr>
          <p:spPr bwMode="auto">
            <a:xfrm>
              <a:off x="1960563"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7" name="Freeform 1711"/>
            <p:cNvSpPr>
              <a:spLocks/>
            </p:cNvSpPr>
            <p:nvPr userDrawn="1"/>
          </p:nvSpPr>
          <p:spPr bwMode="auto">
            <a:xfrm>
              <a:off x="2105025"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8" name="Freeform 1712"/>
            <p:cNvSpPr>
              <a:spLocks/>
            </p:cNvSpPr>
            <p:nvPr userDrawn="1"/>
          </p:nvSpPr>
          <p:spPr bwMode="auto">
            <a:xfrm>
              <a:off x="22447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9" name="Freeform 1713"/>
            <p:cNvSpPr>
              <a:spLocks/>
            </p:cNvSpPr>
            <p:nvPr userDrawn="1"/>
          </p:nvSpPr>
          <p:spPr bwMode="auto">
            <a:xfrm>
              <a:off x="2386013"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0" name="Freeform 1714"/>
            <p:cNvSpPr>
              <a:spLocks/>
            </p:cNvSpPr>
            <p:nvPr userDrawn="1"/>
          </p:nvSpPr>
          <p:spPr bwMode="auto">
            <a:xfrm>
              <a:off x="2530476" y="1736725"/>
              <a:ext cx="104775"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1" name="Freeform 1715"/>
            <p:cNvSpPr>
              <a:spLocks/>
            </p:cNvSpPr>
            <p:nvPr userDrawn="1"/>
          </p:nvSpPr>
          <p:spPr bwMode="auto">
            <a:xfrm>
              <a:off x="2530476" y="1547813"/>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2" name="Freeform 1716"/>
            <p:cNvSpPr>
              <a:spLocks/>
            </p:cNvSpPr>
            <p:nvPr userDrawn="1"/>
          </p:nvSpPr>
          <p:spPr bwMode="auto">
            <a:xfrm>
              <a:off x="2670176"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3" name="Freeform 1717"/>
            <p:cNvSpPr>
              <a:spLocks/>
            </p:cNvSpPr>
            <p:nvPr userDrawn="1"/>
          </p:nvSpPr>
          <p:spPr bwMode="auto">
            <a:xfrm>
              <a:off x="3095626"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4" name="Freeform 1718"/>
            <p:cNvSpPr>
              <a:spLocks/>
            </p:cNvSpPr>
            <p:nvPr userDrawn="1"/>
          </p:nvSpPr>
          <p:spPr bwMode="auto">
            <a:xfrm>
              <a:off x="1252538" y="382587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5" name="Freeform 1719"/>
            <p:cNvSpPr>
              <a:spLocks/>
            </p:cNvSpPr>
            <p:nvPr userDrawn="1"/>
          </p:nvSpPr>
          <p:spPr bwMode="auto">
            <a:xfrm>
              <a:off x="1112838"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E8A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6" name="Freeform 1720"/>
            <p:cNvSpPr>
              <a:spLocks/>
            </p:cNvSpPr>
            <p:nvPr userDrawn="1"/>
          </p:nvSpPr>
          <p:spPr bwMode="auto">
            <a:xfrm>
              <a:off x="2670176"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7" name="Freeform 1721"/>
            <p:cNvSpPr>
              <a:spLocks/>
            </p:cNvSpPr>
            <p:nvPr userDrawn="1"/>
          </p:nvSpPr>
          <p:spPr bwMode="auto">
            <a:xfrm>
              <a:off x="2811463"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8" name="Freeform 1722"/>
            <p:cNvSpPr>
              <a:spLocks/>
            </p:cNvSpPr>
            <p:nvPr userDrawn="1"/>
          </p:nvSpPr>
          <p:spPr bwMode="auto">
            <a:xfrm>
              <a:off x="2811463"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9" name="Freeform 1723"/>
            <p:cNvSpPr>
              <a:spLocks/>
            </p:cNvSpPr>
            <p:nvPr userDrawn="1"/>
          </p:nvSpPr>
          <p:spPr bwMode="auto">
            <a:xfrm>
              <a:off x="2952751"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0" name="Freeform 1724"/>
            <p:cNvSpPr>
              <a:spLocks/>
            </p:cNvSpPr>
            <p:nvPr userDrawn="1"/>
          </p:nvSpPr>
          <p:spPr bwMode="auto">
            <a:xfrm>
              <a:off x="2952751"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1" name="Freeform 1725"/>
            <p:cNvSpPr>
              <a:spLocks/>
            </p:cNvSpPr>
            <p:nvPr userDrawn="1"/>
          </p:nvSpPr>
          <p:spPr bwMode="auto">
            <a:xfrm>
              <a:off x="3095626"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2" name="Freeform 1726"/>
            <p:cNvSpPr>
              <a:spLocks/>
            </p:cNvSpPr>
            <p:nvPr userDrawn="1"/>
          </p:nvSpPr>
          <p:spPr bwMode="auto">
            <a:xfrm>
              <a:off x="323691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3" name="Freeform 1727"/>
            <p:cNvSpPr>
              <a:spLocks/>
            </p:cNvSpPr>
            <p:nvPr userDrawn="1"/>
          </p:nvSpPr>
          <p:spPr bwMode="auto">
            <a:xfrm>
              <a:off x="337820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4" name="Freeform 1728"/>
            <p:cNvSpPr>
              <a:spLocks/>
            </p:cNvSpPr>
            <p:nvPr userDrawn="1"/>
          </p:nvSpPr>
          <p:spPr bwMode="auto">
            <a:xfrm>
              <a:off x="3522663" y="1166813"/>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5" name="Freeform 1729"/>
            <p:cNvSpPr>
              <a:spLocks/>
            </p:cNvSpPr>
            <p:nvPr userDrawn="1"/>
          </p:nvSpPr>
          <p:spPr bwMode="auto">
            <a:xfrm>
              <a:off x="366236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6" name="Freeform 1730"/>
            <p:cNvSpPr>
              <a:spLocks/>
            </p:cNvSpPr>
            <p:nvPr userDrawn="1"/>
          </p:nvSpPr>
          <p:spPr bwMode="auto">
            <a:xfrm>
              <a:off x="323691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7" name="Freeform 1731"/>
            <p:cNvSpPr>
              <a:spLocks/>
            </p:cNvSpPr>
            <p:nvPr userDrawn="1"/>
          </p:nvSpPr>
          <p:spPr bwMode="auto">
            <a:xfrm>
              <a:off x="337820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8" name="Freeform 1732"/>
            <p:cNvSpPr>
              <a:spLocks/>
            </p:cNvSpPr>
            <p:nvPr userDrawn="1"/>
          </p:nvSpPr>
          <p:spPr bwMode="auto">
            <a:xfrm>
              <a:off x="3522663" y="977900"/>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9" name="Freeform 1733"/>
            <p:cNvSpPr>
              <a:spLocks/>
            </p:cNvSpPr>
            <p:nvPr userDrawn="1"/>
          </p:nvSpPr>
          <p:spPr bwMode="auto">
            <a:xfrm>
              <a:off x="3944938"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0" name="Freeform 1734"/>
            <p:cNvSpPr>
              <a:spLocks/>
            </p:cNvSpPr>
            <p:nvPr userDrawn="1"/>
          </p:nvSpPr>
          <p:spPr bwMode="auto">
            <a:xfrm>
              <a:off x="4087813" y="977900"/>
              <a:ext cx="106363"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1" name="Freeform 1735"/>
            <p:cNvSpPr>
              <a:spLocks/>
            </p:cNvSpPr>
            <p:nvPr userDrawn="1"/>
          </p:nvSpPr>
          <p:spPr bwMode="auto">
            <a:xfrm>
              <a:off x="3944938"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2" name="Freeform 1736"/>
            <p:cNvSpPr>
              <a:spLocks/>
            </p:cNvSpPr>
            <p:nvPr userDrawn="1"/>
          </p:nvSpPr>
          <p:spPr bwMode="auto">
            <a:xfrm>
              <a:off x="4087813" y="1166813"/>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3" name="Freeform 1737"/>
            <p:cNvSpPr>
              <a:spLocks/>
            </p:cNvSpPr>
            <p:nvPr userDrawn="1"/>
          </p:nvSpPr>
          <p:spPr bwMode="auto">
            <a:xfrm>
              <a:off x="366236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4" name="Freeform 1738"/>
            <p:cNvSpPr>
              <a:spLocks/>
            </p:cNvSpPr>
            <p:nvPr userDrawn="1"/>
          </p:nvSpPr>
          <p:spPr bwMode="auto">
            <a:xfrm>
              <a:off x="380365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5" name="Freeform 1739"/>
            <p:cNvSpPr>
              <a:spLocks/>
            </p:cNvSpPr>
            <p:nvPr userDrawn="1"/>
          </p:nvSpPr>
          <p:spPr bwMode="auto">
            <a:xfrm>
              <a:off x="380365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6" name="Freeform 1740"/>
            <p:cNvSpPr>
              <a:spLocks/>
            </p:cNvSpPr>
            <p:nvPr userDrawn="1"/>
          </p:nvSpPr>
          <p:spPr bwMode="auto">
            <a:xfrm>
              <a:off x="2244725"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7" name="Freeform 1741"/>
            <p:cNvSpPr>
              <a:spLocks/>
            </p:cNvSpPr>
            <p:nvPr userDrawn="1"/>
          </p:nvSpPr>
          <p:spPr bwMode="auto">
            <a:xfrm>
              <a:off x="281146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8" name="Freeform 1742"/>
            <p:cNvSpPr>
              <a:spLocks/>
            </p:cNvSpPr>
            <p:nvPr userDrawn="1"/>
          </p:nvSpPr>
          <p:spPr bwMode="auto">
            <a:xfrm>
              <a:off x="295275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9" name="Freeform 1743"/>
            <p:cNvSpPr>
              <a:spLocks/>
            </p:cNvSpPr>
            <p:nvPr userDrawn="1"/>
          </p:nvSpPr>
          <p:spPr bwMode="auto">
            <a:xfrm>
              <a:off x="295275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0" name="Freeform 1744"/>
            <p:cNvSpPr>
              <a:spLocks/>
            </p:cNvSpPr>
            <p:nvPr userDrawn="1"/>
          </p:nvSpPr>
          <p:spPr bwMode="auto">
            <a:xfrm>
              <a:off x="3095626"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1" name="Freeform 1745"/>
            <p:cNvSpPr>
              <a:spLocks/>
            </p:cNvSpPr>
            <p:nvPr userDrawn="1"/>
          </p:nvSpPr>
          <p:spPr bwMode="auto">
            <a:xfrm>
              <a:off x="1819275"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2" name="Freeform 1746"/>
            <p:cNvSpPr>
              <a:spLocks/>
            </p:cNvSpPr>
            <p:nvPr userDrawn="1"/>
          </p:nvSpPr>
          <p:spPr bwMode="auto">
            <a:xfrm>
              <a:off x="2670176"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3" name="Freeform 1747"/>
            <p:cNvSpPr>
              <a:spLocks/>
            </p:cNvSpPr>
            <p:nvPr userDrawn="1"/>
          </p:nvSpPr>
          <p:spPr bwMode="auto">
            <a:xfrm>
              <a:off x="3095626"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4" name="Freeform 1748"/>
            <p:cNvSpPr>
              <a:spLocks/>
            </p:cNvSpPr>
            <p:nvPr userDrawn="1"/>
          </p:nvSpPr>
          <p:spPr bwMode="auto">
            <a:xfrm>
              <a:off x="1960563"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5" name="Freeform 1749"/>
            <p:cNvSpPr>
              <a:spLocks/>
            </p:cNvSpPr>
            <p:nvPr userDrawn="1"/>
          </p:nvSpPr>
          <p:spPr bwMode="auto">
            <a:xfrm>
              <a:off x="281146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6" name="Freeform 1750"/>
            <p:cNvSpPr>
              <a:spLocks/>
            </p:cNvSpPr>
            <p:nvPr userDrawn="1"/>
          </p:nvSpPr>
          <p:spPr bwMode="auto">
            <a:xfrm>
              <a:off x="2386013"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7" name="Freeform 1751"/>
            <p:cNvSpPr>
              <a:spLocks/>
            </p:cNvSpPr>
            <p:nvPr userDrawn="1"/>
          </p:nvSpPr>
          <p:spPr bwMode="auto">
            <a:xfrm>
              <a:off x="2530476" y="1166813"/>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8" name="Freeform 1752"/>
            <p:cNvSpPr>
              <a:spLocks/>
            </p:cNvSpPr>
            <p:nvPr userDrawn="1"/>
          </p:nvSpPr>
          <p:spPr bwMode="auto">
            <a:xfrm>
              <a:off x="224472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9" name="Freeform 1753"/>
            <p:cNvSpPr>
              <a:spLocks/>
            </p:cNvSpPr>
            <p:nvPr userDrawn="1"/>
          </p:nvSpPr>
          <p:spPr bwMode="auto">
            <a:xfrm>
              <a:off x="2386013"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0" name="Freeform 1754"/>
            <p:cNvSpPr>
              <a:spLocks/>
            </p:cNvSpPr>
            <p:nvPr userDrawn="1"/>
          </p:nvSpPr>
          <p:spPr bwMode="auto">
            <a:xfrm>
              <a:off x="2530476" y="977900"/>
              <a:ext cx="104775"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1" name="Freeform 1755"/>
            <p:cNvSpPr>
              <a:spLocks/>
            </p:cNvSpPr>
            <p:nvPr userDrawn="1"/>
          </p:nvSpPr>
          <p:spPr bwMode="auto">
            <a:xfrm>
              <a:off x="2670176"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2" name="Freeform 1756"/>
            <p:cNvSpPr>
              <a:spLocks/>
            </p:cNvSpPr>
            <p:nvPr userDrawn="1"/>
          </p:nvSpPr>
          <p:spPr bwMode="auto">
            <a:xfrm>
              <a:off x="2105025"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3" name="Freeform 1757"/>
            <p:cNvSpPr>
              <a:spLocks/>
            </p:cNvSpPr>
            <p:nvPr userDrawn="1"/>
          </p:nvSpPr>
          <p:spPr bwMode="auto">
            <a:xfrm>
              <a:off x="1960563"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4" name="Freeform 1758"/>
            <p:cNvSpPr>
              <a:spLocks/>
            </p:cNvSpPr>
            <p:nvPr userDrawn="1"/>
          </p:nvSpPr>
          <p:spPr bwMode="auto">
            <a:xfrm>
              <a:off x="2105025"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5" name="Freeform 1759"/>
            <p:cNvSpPr>
              <a:spLocks/>
            </p:cNvSpPr>
            <p:nvPr userDrawn="1"/>
          </p:nvSpPr>
          <p:spPr bwMode="auto">
            <a:xfrm>
              <a:off x="323691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6" name="Freeform 1760"/>
            <p:cNvSpPr>
              <a:spLocks/>
            </p:cNvSpPr>
            <p:nvPr userDrawn="1"/>
          </p:nvSpPr>
          <p:spPr bwMode="auto">
            <a:xfrm>
              <a:off x="3378201"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7" name="Freeform 1761"/>
            <p:cNvSpPr>
              <a:spLocks/>
            </p:cNvSpPr>
            <p:nvPr userDrawn="1"/>
          </p:nvSpPr>
          <p:spPr bwMode="auto">
            <a:xfrm>
              <a:off x="3522663" y="59690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8" name="Freeform 1762"/>
            <p:cNvSpPr>
              <a:spLocks/>
            </p:cNvSpPr>
            <p:nvPr userDrawn="1"/>
          </p:nvSpPr>
          <p:spPr bwMode="auto">
            <a:xfrm>
              <a:off x="366236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9" name="Freeform 1763"/>
            <p:cNvSpPr>
              <a:spLocks/>
            </p:cNvSpPr>
            <p:nvPr userDrawn="1"/>
          </p:nvSpPr>
          <p:spPr bwMode="auto">
            <a:xfrm>
              <a:off x="3803651"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0" name="Freeform 1764"/>
            <p:cNvSpPr>
              <a:spLocks/>
            </p:cNvSpPr>
            <p:nvPr userDrawn="1"/>
          </p:nvSpPr>
          <p:spPr bwMode="auto">
            <a:xfrm>
              <a:off x="3944938"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1" name="Freeform 1765"/>
            <p:cNvSpPr>
              <a:spLocks/>
            </p:cNvSpPr>
            <p:nvPr userDrawn="1"/>
          </p:nvSpPr>
          <p:spPr bwMode="auto">
            <a:xfrm>
              <a:off x="4087813" y="596900"/>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2" name="Freeform 1766"/>
            <p:cNvSpPr>
              <a:spLocks/>
            </p:cNvSpPr>
            <p:nvPr userDrawn="1"/>
          </p:nvSpPr>
          <p:spPr bwMode="auto">
            <a:xfrm>
              <a:off x="827088"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3" name="Freeform 1767"/>
            <p:cNvSpPr>
              <a:spLocks/>
            </p:cNvSpPr>
            <p:nvPr userDrawn="1"/>
          </p:nvSpPr>
          <p:spPr bwMode="auto">
            <a:xfrm>
              <a:off x="1677988"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4" name="Freeform 1768"/>
            <p:cNvSpPr>
              <a:spLocks/>
            </p:cNvSpPr>
            <p:nvPr userDrawn="1"/>
          </p:nvSpPr>
          <p:spPr bwMode="auto">
            <a:xfrm>
              <a:off x="1112838"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5" name="Freeform 1769"/>
            <p:cNvSpPr>
              <a:spLocks/>
            </p:cNvSpPr>
            <p:nvPr userDrawn="1"/>
          </p:nvSpPr>
          <p:spPr bwMode="auto">
            <a:xfrm>
              <a:off x="1252538"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6" name="Freeform 1771"/>
            <p:cNvSpPr>
              <a:spLocks/>
            </p:cNvSpPr>
            <p:nvPr userDrawn="1"/>
          </p:nvSpPr>
          <p:spPr bwMode="auto">
            <a:xfrm>
              <a:off x="181927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7" name="Freeform 1772"/>
            <p:cNvSpPr>
              <a:spLocks/>
            </p:cNvSpPr>
            <p:nvPr userDrawn="1"/>
          </p:nvSpPr>
          <p:spPr bwMode="auto">
            <a:xfrm>
              <a:off x="82708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8" name="Freeform 1773"/>
            <p:cNvSpPr>
              <a:spLocks/>
            </p:cNvSpPr>
            <p:nvPr userDrawn="1"/>
          </p:nvSpPr>
          <p:spPr bwMode="auto">
            <a:xfrm>
              <a:off x="971550" y="59690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9" name="Freeform 1774"/>
            <p:cNvSpPr>
              <a:spLocks/>
            </p:cNvSpPr>
            <p:nvPr userDrawn="1"/>
          </p:nvSpPr>
          <p:spPr bwMode="auto">
            <a:xfrm>
              <a:off x="111283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0" name="Freeform 1775"/>
            <p:cNvSpPr>
              <a:spLocks/>
            </p:cNvSpPr>
            <p:nvPr userDrawn="1"/>
          </p:nvSpPr>
          <p:spPr bwMode="auto">
            <a:xfrm>
              <a:off x="125253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1" name="Freeform 1776"/>
            <p:cNvSpPr>
              <a:spLocks/>
            </p:cNvSpPr>
            <p:nvPr userDrawn="1"/>
          </p:nvSpPr>
          <p:spPr bwMode="auto">
            <a:xfrm>
              <a:off x="13938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2" name="Freeform 1777"/>
            <p:cNvSpPr>
              <a:spLocks/>
            </p:cNvSpPr>
            <p:nvPr userDrawn="1"/>
          </p:nvSpPr>
          <p:spPr bwMode="auto">
            <a:xfrm>
              <a:off x="153828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3" name="Freeform 1778"/>
            <p:cNvSpPr>
              <a:spLocks/>
            </p:cNvSpPr>
            <p:nvPr userDrawn="1"/>
          </p:nvSpPr>
          <p:spPr bwMode="auto">
            <a:xfrm>
              <a:off x="167798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4" name="Freeform 1779"/>
            <p:cNvSpPr>
              <a:spLocks/>
            </p:cNvSpPr>
            <p:nvPr userDrawn="1"/>
          </p:nvSpPr>
          <p:spPr bwMode="auto">
            <a:xfrm>
              <a:off x="181927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5" name="Freeform 1780"/>
            <p:cNvSpPr>
              <a:spLocks/>
            </p:cNvSpPr>
            <p:nvPr userDrawn="1"/>
          </p:nvSpPr>
          <p:spPr bwMode="auto">
            <a:xfrm>
              <a:off x="1960562"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6" name="Freeform 1781"/>
            <p:cNvSpPr>
              <a:spLocks/>
            </p:cNvSpPr>
            <p:nvPr userDrawn="1"/>
          </p:nvSpPr>
          <p:spPr bwMode="auto">
            <a:xfrm>
              <a:off x="2105025"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7" name="Freeform 1782"/>
            <p:cNvSpPr>
              <a:spLocks/>
            </p:cNvSpPr>
            <p:nvPr userDrawn="1"/>
          </p:nvSpPr>
          <p:spPr bwMode="auto">
            <a:xfrm>
              <a:off x="22447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8" name="Freeform 1783"/>
            <p:cNvSpPr>
              <a:spLocks/>
            </p:cNvSpPr>
            <p:nvPr userDrawn="1"/>
          </p:nvSpPr>
          <p:spPr bwMode="auto">
            <a:xfrm>
              <a:off x="2386013"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9" name="Freeform 1784"/>
            <p:cNvSpPr>
              <a:spLocks/>
            </p:cNvSpPr>
            <p:nvPr userDrawn="1"/>
          </p:nvSpPr>
          <p:spPr bwMode="auto">
            <a:xfrm>
              <a:off x="2530475" y="596900"/>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0" name="Freeform 1785"/>
            <p:cNvSpPr>
              <a:spLocks/>
            </p:cNvSpPr>
            <p:nvPr userDrawn="1"/>
          </p:nvSpPr>
          <p:spPr bwMode="auto">
            <a:xfrm>
              <a:off x="267017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1" name="Freeform 1786"/>
            <p:cNvSpPr>
              <a:spLocks/>
            </p:cNvSpPr>
            <p:nvPr userDrawn="1"/>
          </p:nvSpPr>
          <p:spPr bwMode="auto">
            <a:xfrm>
              <a:off x="281146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2" name="Freeform 1787"/>
            <p:cNvSpPr>
              <a:spLocks/>
            </p:cNvSpPr>
            <p:nvPr userDrawn="1"/>
          </p:nvSpPr>
          <p:spPr bwMode="auto">
            <a:xfrm>
              <a:off x="153828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3" name="Freeform 1788"/>
            <p:cNvSpPr>
              <a:spLocks/>
            </p:cNvSpPr>
            <p:nvPr userDrawn="1"/>
          </p:nvSpPr>
          <p:spPr bwMode="auto">
            <a:xfrm>
              <a:off x="167798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4" name="Freeform 1789"/>
            <p:cNvSpPr>
              <a:spLocks/>
            </p:cNvSpPr>
            <p:nvPr userDrawn="1"/>
          </p:nvSpPr>
          <p:spPr bwMode="auto">
            <a:xfrm>
              <a:off x="111283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5" name="Freeform 1790"/>
            <p:cNvSpPr>
              <a:spLocks/>
            </p:cNvSpPr>
            <p:nvPr userDrawn="1"/>
          </p:nvSpPr>
          <p:spPr bwMode="auto">
            <a:xfrm>
              <a:off x="1252537"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6" name="Freeform 1791"/>
            <p:cNvSpPr>
              <a:spLocks/>
            </p:cNvSpPr>
            <p:nvPr userDrawn="1"/>
          </p:nvSpPr>
          <p:spPr bwMode="auto">
            <a:xfrm>
              <a:off x="82708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7" name="Freeform 1792"/>
            <p:cNvSpPr>
              <a:spLocks/>
            </p:cNvSpPr>
            <p:nvPr userDrawn="1"/>
          </p:nvSpPr>
          <p:spPr bwMode="auto">
            <a:xfrm>
              <a:off x="971550" y="977900"/>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8" name="Freeform 1793"/>
            <p:cNvSpPr>
              <a:spLocks/>
            </p:cNvSpPr>
            <p:nvPr userDrawn="1"/>
          </p:nvSpPr>
          <p:spPr bwMode="auto">
            <a:xfrm>
              <a:off x="139382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9" name="Freeform 1794"/>
            <p:cNvSpPr>
              <a:spLocks/>
            </p:cNvSpPr>
            <p:nvPr userDrawn="1"/>
          </p:nvSpPr>
          <p:spPr bwMode="auto">
            <a:xfrm>
              <a:off x="546100"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0" name="Freeform 1795"/>
            <p:cNvSpPr>
              <a:spLocks/>
            </p:cNvSpPr>
            <p:nvPr userDrawn="1"/>
          </p:nvSpPr>
          <p:spPr bwMode="auto">
            <a:xfrm>
              <a:off x="68738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1" name="Freeform 1796"/>
            <p:cNvSpPr>
              <a:spLocks/>
            </p:cNvSpPr>
            <p:nvPr userDrawn="1"/>
          </p:nvSpPr>
          <p:spPr bwMode="auto">
            <a:xfrm>
              <a:off x="546100"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2" name="Freeform 1797"/>
            <p:cNvSpPr>
              <a:spLocks/>
            </p:cNvSpPr>
            <p:nvPr userDrawn="1"/>
          </p:nvSpPr>
          <p:spPr bwMode="auto">
            <a:xfrm>
              <a:off x="687387"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3" name="Freeform 1798"/>
            <p:cNvSpPr>
              <a:spLocks/>
            </p:cNvSpPr>
            <p:nvPr userDrawn="1"/>
          </p:nvSpPr>
          <p:spPr bwMode="auto">
            <a:xfrm>
              <a:off x="546100"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4" name="Freeform 1799"/>
            <p:cNvSpPr>
              <a:spLocks/>
            </p:cNvSpPr>
            <p:nvPr userDrawn="1"/>
          </p:nvSpPr>
          <p:spPr bwMode="auto">
            <a:xfrm>
              <a:off x="68738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5" name="Freeform 1800"/>
            <p:cNvSpPr>
              <a:spLocks/>
            </p:cNvSpPr>
            <p:nvPr userDrawn="1"/>
          </p:nvSpPr>
          <p:spPr bwMode="auto">
            <a:xfrm>
              <a:off x="971550" y="1166812"/>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6" name="Freeform 1801"/>
            <p:cNvSpPr>
              <a:spLocks/>
            </p:cNvSpPr>
            <p:nvPr userDrawn="1"/>
          </p:nvSpPr>
          <p:spPr bwMode="auto">
            <a:xfrm>
              <a:off x="1393825"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7" name="Freeform 1802"/>
            <p:cNvSpPr>
              <a:spLocks/>
            </p:cNvSpPr>
            <p:nvPr userDrawn="1"/>
          </p:nvSpPr>
          <p:spPr bwMode="auto">
            <a:xfrm>
              <a:off x="1538287"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8" name="Freeform 1803"/>
            <p:cNvSpPr>
              <a:spLocks/>
            </p:cNvSpPr>
            <p:nvPr userDrawn="1"/>
          </p:nvSpPr>
          <p:spPr bwMode="auto">
            <a:xfrm>
              <a:off x="2952750"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9" name="Freeform 1804"/>
            <p:cNvSpPr>
              <a:spLocks/>
            </p:cNvSpPr>
            <p:nvPr userDrawn="1"/>
          </p:nvSpPr>
          <p:spPr bwMode="auto">
            <a:xfrm>
              <a:off x="30956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0" name="Freeform 1805"/>
            <p:cNvSpPr>
              <a:spLocks/>
            </p:cNvSpPr>
            <p:nvPr userDrawn="1"/>
          </p:nvSpPr>
          <p:spPr bwMode="auto">
            <a:xfrm>
              <a:off x="323691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1" name="Freeform 1806"/>
            <p:cNvSpPr>
              <a:spLocks/>
            </p:cNvSpPr>
            <p:nvPr userDrawn="1"/>
          </p:nvSpPr>
          <p:spPr bwMode="auto">
            <a:xfrm>
              <a:off x="337820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2" name="Freeform 1807"/>
            <p:cNvSpPr>
              <a:spLocks/>
            </p:cNvSpPr>
            <p:nvPr userDrawn="1"/>
          </p:nvSpPr>
          <p:spPr bwMode="auto">
            <a:xfrm>
              <a:off x="3522663" y="407987"/>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3" name="Freeform 1808"/>
            <p:cNvSpPr>
              <a:spLocks/>
            </p:cNvSpPr>
            <p:nvPr userDrawn="1"/>
          </p:nvSpPr>
          <p:spPr bwMode="auto">
            <a:xfrm>
              <a:off x="366236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4" name="Freeform 1809"/>
            <p:cNvSpPr>
              <a:spLocks/>
            </p:cNvSpPr>
            <p:nvPr userDrawn="1"/>
          </p:nvSpPr>
          <p:spPr bwMode="auto">
            <a:xfrm>
              <a:off x="380365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5" name="Freeform 1810"/>
            <p:cNvSpPr>
              <a:spLocks/>
            </p:cNvSpPr>
            <p:nvPr userDrawn="1"/>
          </p:nvSpPr>
          <p:spPr bwMode="auto">
            <a:xfrm>
              <a:off x="3944938"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6" name="Freeform 1811"/>
            <p:cNvSpPr>
              <a:spLocks/>
            </p:cNvSpPr>
            <p:nvPr userDrawn="1"/>
          </p:nvSpPr>
          <p:spPr bwMode="auto">
            <a:xfrm>
              <a:off x="4087813" y="407987"/>
              <a:ext cx="106363"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7" name="Freeform 1812"/>
            <p:cNvSpPr>
              <a:spLocks/>
            </p:cNvSpPr>
            <p:nvPr userDrawn="1"/>
          </p:nvSpPr>
          <p:spPr bwMode="auto">
            <a:xfrm>
              <a:off x="82708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8" name="Freeform 1813"/>
            <p:cNvSpPr>
              <a:spLocks/>
            </p:cNvSpPr>
            <p:nvPr userDrawn="1"/>
          </p:nvSpPr>
          <p:spPr bwMode="auto">
            <a:xfrm>
              <a:off x="971550" y="407987"/>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9" name="Freeform 1814"/>
            <p:cNvSpPr>
              <a:spLocks/>
            </p:cNvSpPr>
            <p:nvPr userDrawn="1"/>
          </p:nvSpPr>
          <p:spPr bwMode="auto">
            <a:xfrm>
              <a:off x="111283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0" name="Freeform 1815"/>
            <p:cNvSpPr>
              <a:spLocks/>
            </p:cNvSpPr>
            <p:nvPr userDrawn="1"/>
          </p:nvSpPr>
          <p:spPr bwMode="auto">
            <a:xfrm>
              <a:off x="125253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1" name="Freeform 1816"/>
            <p:cNvSpPr>
              <a:spLocks/>
            </p:cNvSpPr>
            <p:nvPr userDrawn="1"/>
          </p:nvSpPr>
          <p:spPr bwMode="auto">
            <a:xfrm>
              <a:off x="13938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2" name="Freeform 1817"/>
            <p:cNvSpPr>
              <a:spLocks/>
            </p:cNvSpPr>
            <p:nvPr userDrawn="1"/>
          </p:nvSpPr>
          <p:spPr bwMode="auto">
            <a:xfrm>
              <a:off x="153828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3" name="Freeform 1818"/>
            <p:cNvSpPr>
              <a:spLocks/>
            </p:cNvSpPr>
            <p:nvPr userDrawn="1"/>
          </p:nvSpPr>
          <p:spPr bwMode="auto">
            <a:xfrm>
              <a:off x="167798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4" name="Freeform 1819"/>
            <p:cNvSpPr>
              <a:spLocks/>
            </p:cNvSpPr>
            <p:nvPr userDrawn="1"/>
          </p:nvSpPr>
          <p:spPr bwMode="auto">
            <a:xfrm>
              <a:off x="181927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5" name="Freeform 1820"/>
            <p:cNvSpPr>
              <a:spLocks/>
            </p:cNvSpPr>
            <p:nvPr userDrawn="1"/>
          </p:nvSpPr>
          <p:spPr bwMode="auto">
            <a:xfrm>
              <a:off x="1960562"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6" name="Freeform 1821"/>
            <p:cNvSpPr>
              <a:spLocks/>
            </p:cNvSpPr>
            <p:nvPr userDrawn="1"/>
          </p:nvSpPr>
          <p:spPr bwMode="auto">
            <a:xfrm>
              <a:off x="2105025"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7" name="Freeform 1822"/>
            <p:cNvSpPr>
              <a:spLocks/>
            </p:cNvSpPr>
            <p:nvPr userDrawn="1"/>
          </p:nvSpPr>
          <p:spPr bwMode="auto">
            <a:xfrm>
              <a:off x="22447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8" name="Freeform 1823"/>
            <p:cNvSpPr>
              <a:spLocks/>
            </p:cNvSpPr>
            <p:nvPr userDrawn="1"/>
          </p:nvSpPr>
          <p:spPr bwMode="auto">
            <a:xfrm>
              <a:off x="2386013"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9" name="Freeform 1824"/>
            <p:cNvSpPr>
              <a:spLocks/>
            </p:cNvSpPr>
            <p:nvPr userDrawn="1"/>
          </p:nvSpPr>
          <p:spPr bwMode="auto">
            <a:xfrm>
              <a:off x="2530475" y="407987"/>
              <a:ext cx="104775"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0" name="Freeform 1825"/>
            <p:cNvSpPr>
              <a:spLocks/>
            </p:cNvSpPr>
            <p:nvPr userDrawn="1"/>
          </p:nvSpPr>
          <p:spPr bwMode="auto">
            <a:xfrm>
              <a:off x="267017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1" name="Freeform 1826"/>
            <p:cNvSpPr>
              <a:spLocks/>
            </p:cNvSpPr>
            <p:nvPr userDrawn="1"/>
          </p:nvSpPr>
          <p:spPr bwMode="auto">
            <a:xfrm>
              <a:off x="281146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2" name="Freeform 1827"/>
            <p:cNvSpPr>
              <a:spLocks/>
            </p:cNvSpPr>
            <p:nvPr userDrawn="1"/>
          </p:nvSpPr>
          <p:spPr bwMode="auto">
            <a:xfrm>
              <a:off x="54610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3" name="Freeform 1828"/>
            <p:cNvSpPr>
              <a:spLocks/>
            </p:cNvSpPr>
            <p:nvPr userDrawn="1"/>
          </p:nvSpPr>
          <p:spPr bwMode="auto">
            <a:xfrm>
              <a:off x="68738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4" name="Freeform 1829"/>
            <p:cNvSpPr>
              <a:spLocks/>
            </p:cNvSpPr>
            <p:nvPr userDrawn="1"/>
          </p:nvSpPr>
          <p:spPr bwMode="auto">
            <a:xfrm>
              <a:off x="295275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5" name="Freeform 1830"/>
            <p:cNvSpPr>
              <a:spLocks/>
            </p:cNvSpPr>
            <p:nvPr userDrawn="1"/>
          </p:nvSpPr>
          <p:spPr bwMode="auto">
            <a:xfrm>
              <a:off x="30956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6" name="Freeform 1831"/>
            <p:cNvSpPr>
              <a:spLocks/>
            </p:cNvSpPr>
            <p:nvPr userDrawn="1"/>
          </p:nvSpPr>
          <p:spPr bwMode="auto">
            <a:xfrm>
              <a:off x="323691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7" name="Freeform 1832"/>
            <p:cNvSpPr>
              <a:spLocks/>
            </p:cNvSpPr>
            <p:nvPr userDrawn="1"/>
          </p:nvSpPr>
          <p:spPr bwMode="auto">
            <a:xfrm>
              <a:off x="337820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8" name="Freeform 1833"/>
            <p:cNvSpPr>
              <a:spLocks/>
            </p:cNvSpPr>
            <p:nvPr userDrawn="1"/>
          </p:nvSpPr>
          <p:spPr bwMode="auto">
            <a:xfrm>
              <a:off x="3522663" y="2190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9" name="Freeform 1834"/>
            <p:cNvSpPr>
              <a:spLocks/>
            </p:cNvSpPr>
            <p:nvPr userDrawn="1"/>
          </p:nvSpPr>
          <p:spPr bwMode="auto">
            <a:xfrm>
              <a:off x="366236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0" name="Freeform 1835"/>
            <p:cNvSpPr>
              <a:spLocks/>
            </p:cNvSpPr>
            <p:nvPr userDrawn="1"/>
          </p:nvSpPr>
          <p:spPr bwMode="auto">
            <a:xfrm>
              <a:off x="380365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1" name="Freeform 1836"/>
            <p:cNvSpPr>
              <a:spLocks/>
            </p:cNvSpPr>
            <p:nvPr userDrawn="1"/>
          </p:nvSpPr>
          <p:spPr bwMode="auto">
            <a:xfrm>
              <a:off x="3944938"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2" name="Freeform 1837"/>
            <p:cNvSpPr>
              <a:spLocks/>
            </p:cNvSpPr>
            <p:nvPr userDrawn="1"/>
          </p:nvSpPr>
          <p:spPr bwMode="auto">
            <a:xfrm>
              <a:off x="4087813" y="21907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3" name="Freeform 1838"/>
            <p:cNvSpPr>
              <a:spLocks/>
            </p:cNvSpPr>
            <p:nvPr userDrawn="1"/>
          </p:nvSpPr>
          <p:spPr bwMode="auto">
            <a:xfrm>
              <a:off x="82708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4" name="Freeform 1839"/>
            <p:cNvSpPr>
              <a:spLocks/>
            </p:cNvSpPr>
            <p:nvPr userDrawn="1"/>
          </p:nvSpPr>
          <p:spPr bwMode="auto">
            <a:xfrm>
              <a:off x="971550" y="2190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5" name="Freeform 1840"/>
            <p:cNvSpPr>
              <a:spLocks/>
            </p:cNvSpPr>
            <p:nvPr userDrawn="1"/>
          </p:nvSpPr>
          <p:spPr bwMode="auto">
            <a:xfrm>
              <a:off x="111283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6" name="Freeform 1841"/>
            <p:cNvSpPr>
              <a:spLocks/>
            </p:cNvSpPr>
            <p:nvPr userDrawn="1"/>
          </p:nvSpPr>
          <p:spPr bwMode="auto">
            <a:xfrm>
              <a:off x="125253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7" name="Freeform 1842"/>
            <p:cNvSpPr>
              <a:spLocks/>
            </p:cNvSpPr>
            <p:nvPr userDrawn="1"/>
          </p:nvSpPr>
          <p:spPr bwMode="auto">
            <a:xfrm>
              <a:off x="13938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8" name="Freeform 1843"/>
            <p:cNvSpPr>
              <a:spLocks/>
            </p:cNvSpPr>
            <p:nvPr userDrawn="1"/>
          </p:nvSpPr>
          <p:spPr bwMode="auto">
            <a:xfrm>
              <a:off x="153828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9" name="Freeform 1844"/>
            <p:cNvSpPr>
              <a:spLocks/>
            </p:cNvSpPr>
            <p:nvPr userDrawn="1"/>
          </p:nvSpPr>
          <p:spPr bwMode="auto">
            <a:xfrm>
              <a:off x="167798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0" name="Freeform 1845"/>
            <p:cNvSpPr>
              <a:spLocks/>
            </p:cNvSpPr>
            <p:nvPr userDrawn="1"/>
          </p:nvSpPr>
          <p:spPr bwMode="auto">
            <a:xfrm>
              <a:off x="181927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1" name="Freeform 1846"/>
            <p:cNvSpPr>
              <a:spLocks/>
            </p:cNvSpPr>
            <p:nvPr userDrawn="1"/>
          </p:nvSpPr>
          <p:spPr bwMode="auto">
            <a:xfrm>
              <a:off x="1960562"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2" name="Freeform 1847"/>
            <p:cNvSpPr>
              <a:spLocks/>
            </p:cNvSpPr>
            <p:nvPr userDrawn="1"/>
          </p:nvSpPr>
          <p:spPr bwMode="auto">
            <a:xfrm>
              <a:off x="2105025"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3" name="Freeform 1848"/>
            <p:cNvSpPr>
              <a:spLocks/>
            </p:cNvSpPr>
            <p:nvPr userDrawn="1"/>
          </p:nvSpPr>
          <p:spPr bwMode="auto">
            <a:xfrm>
              <a:off x="22447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4" name="Freeform 1849"/>
            <p:cNvSpPr>
              <a:spLocks/>
            </p:cNvSpPr>
            <p:nvPr userDrawn="1"/>
          </p:nvSpPr>
          <p:spPr bwMode="auto">
            <a:xfrm>
              <a:off x="2386013"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5" name="Freeform 1850"/>
            <p:cNvSpPr>
              <a:spLocks/>
            </p:cNvSpPr>
            <p:nvPr userDrawn="1"/>
          </p:nvSpPr>
          <p:spPr bwMode="auto">
            <a:xfrm>
              <a:off x="2530475" y="21907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6" name="Freeform 1851"/>
            <p:cNvSpPr>
              <a:spLocks/>
            </p:cNvSpPr>
            <p:nvPr userDrawn="1"/>
          </p:nvSpPr>
          <p:spPr bwMode="auto">
            <a:xfrm>
              <a:off x="267017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7" name="Freeform 1852"/>
            <p:cNvSpPr>
              <a:spLocks/>
            </p:cNvSpPr>
            <p:nvPr userDrawn="1"/>
          </p:nvSpPr>
          <p:spPr bwMode="auto">
            <a:xfrm>
              <a:off x="281146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8" name="Freeform 1853"/>
            <p:cNvSpPr>
              <a:spLocks/>
            </p:cNvSpPr>
            <p:nvPr userDrawn="1"/>
          </p:nvSpPr>
          <p:spPr bwMode="auto">
            <a:xfrm>
              <a:off x="54610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9" name="Freeform 1854"/>
            <p:cNvSpPr>
              <a:spLocks/>
            </p:cNvSpPr>
            <p:nvPr userDrawn="1"/>
          </p:nvSpPr>
          <p:spPr bwMode="auto">
            <a:xfrm>
              <a:off x="40163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0" name="Freeform 1855"/>
            <p:cNvSpPr>
              <a:spLocks/>
            </p:cNvSpPr>
            <p:nvPr userDrawn="1"/>
          </p:nvSpPr>
          <p:spPr bwMode="auto">
            <a:xfrm>
              <a:off x="4016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1" name="Freeform 1856"/>
            <p:cNvSpPr>
              <a:spLocks/>
            </p:cNvSpPr>
            <p:nvPr userDrawn="1"/>
          </p:nvSpPr>
          <p:spPr bwMode="auto">
            <a:xfrm>
              <a:off x="401637"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2" name="Freeform 1857"/>
            <p:cNvSpPr>
              <a:spLocks/>
            </p:cNvSpPr>
            <p:nvPr userDrawn="1"/>
          </p:nvSpPr>
          <p:spPr bwMode="auto">
            <a:xfrm>
              <a:off x="40163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3" name="Freeform 1858"/>
            <p:cNvSpPr>
              <a:spLocks/>
            </p:cNvSpPr>
            <p:nvPr userDrawn="1"/>
          </p:nvSpPr>
          <p:spPr bwMode="auto">
            <a:xfrm>
              <a:off x="401637"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4" name="Freeform 1859"/>
            <p:cNvSpPr>
              <a:spLocks/>
            </p:cNvSpPr>
            <p:nvPr userDrawn="1"/>
          </p:nvSpPr>
          <p:spPr bwMode="auto">
            <a:xfrm>
              <a:off x="40163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5" name="Freeform 1860"/>
            <p:cNvSpPr>
              <a:spLocks/>
            </p:cNvSpPr>
            <p:nvPr userDrawn="1"/>
          </p:nvSpPr>
          <p:spPr bwMode="auto">
            <a:xfrm>
              <a:off x="401637"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6" name="Freeform 1861"/>
            <p:cNvSpPr>
              <a:spLocks/>
            </p:cNvSpPr>
            <p:nvPr userDrawn="1"/>
          </p:nvSpPr>
          <p:spPr bwMode="auto">
            <a:xfrm>
              <a:off x="401637"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7" name="Freeform 1862"/>
            <p:cNvSpPr>
              <a:spLocks/>
            </p:cNvSpPr>
            <p:nvPr userDrawn="1"/>
          </p:nvSpPr>
          <p:spPr bwMode="auto">
            <a:xfrm>
              <a:off x="40163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8" name="Freeform 1863"/>
            <p:cNvSpPr>
              <a:spLocks/>
            </p:cNvSpPr>
            <p:nvPr userDrawn="1"/>
          </p:nvSpPr>
          <p:spPr bwMode="auto">
            <a:xfrm>
              <a:off x="401637"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9" name="Freeform 1864"/>
            <p:cNvSpPr>
              <a:spLocks/>
            </p:cNvSpPr>
            <p:nvPr userDrawn="1"/>
          </p:nvSpPr>
          <p:spPr bwMode="auto">
            <a:xfrm>
              <a:off x="40163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0" name="Freeform 1865"/>
            <p:cNvSpPr>
              <a:spLocks/>
            </p:cNvSpPr>
            <p:nvPr userDrawn="1"/>
          </p:nvSpPr>
          <p:spPr bwMode="auto">
            <a:xfrm>
              <a:off x="401637" y="62928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1" name="Freeform 1866"/>
            <p:cNvSpPr>
              <a:spLocks/>
            </p:cNvSpPr>
            <p:nvPr userDrawn="1"/>
          </p:nvSpPr>
          <p:spPr bwMode="auto">
            <a:xfrm>
              <a:off x="40163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2" name="Freeform 1867"/>
            <p:cNvSpPr>
              <a:spLocks/>
            </p:cNvSpPr>
            <p:nvPr userDrawn="1"/>
          </p:nvSpPr>
          <p:spPr bwMode="auto">
            <a:xfrm>
              <a:off x="401637"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3" name="Freeform 1868"/>
            <p:cNvSpPr>
              <a:spLocks/>
            </p:cNvSpPr>
            <p:nvPr userDrawn="1"/>
          </p:nvSpPr>
          <p:spPr bwMode="auto">
            <a:xfrm>
              <a:off x="40163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4" name="Freeform 1869"/>
            <p:cNvSpPr>
              <a:spLocks/>
            </p:cNvSpPr>
            <p:nvPr userDrawn="1"/>
          </p:nvSpPr>
          <p:spPr bwMode="auto">
            <a:xfrm>
              <a:off x="40163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5" name="Freeform 1870"/>
            <p:cNvSpPr>
              <a:spLocks/>
            </p:cNvSpPr>
            <p:nvPr userDrawn="1"/>
          </p:nvSpPr>
          <p:spPr bwMode="auto">
            <a:xfrm>
              <a:off x="401637"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6" name="Freeform 1871"/>
            <p:cNvSpPr>
              <a:spLocks/>
            </p:cNvSpPr>
            <p:nvPr userDrawn="1"/>
          </p:nvSpPr>
          <p:spPr bwMode="auto">
            <a:xfrm>
              <a:off x="401637"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7" name="Freeform 1872"/>
            <p:cNvSpPr>
              <a:spLocks/>
            </p:cNvSpPr>
            <p:nvPr userDrawn="1"/>
          </p:nvSpPr>
          <p:spPr bwMode="auto">
            <a:xfrm>
              <a:off x="401637"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8" name="Freeform 1873"/>
            <p:cNvSpPr>
              <a:spLocks/>
            </p:cNvSpPr>
            <p:nvPr userDrawn="1"/>
          </p:nvSpPr>
          <p:spPr bwMode="auto">
            <a:xfrm>
              <a:off x="40163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9" name="Freeform 1874"/>
            <p:cNvSpPr>
              <a:spLocks/>
            </p:cNvSpPr>
            <p:nvPr userDrawn="1"/>
          </p:nvSpPr>
          <p:spPr bwMode="auto">
            <a:xfrm>
              <a:off x="401637"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0" name="Freeform 1875"/>
            <p:cNvSpPr>
              <a:spLocks/>
            </p:cNvSpPr>
            <p:nvPr userDrawn="1"/>
          </p:nvSpPr>
          <p:spPr bwMode="auto">
            <a:xfrm>
              <a:off x="401637"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1" name="Freeform 1876"/>
            <p:cNvSpPr>
              <a:spLocks/>
            </p:cNvSpPr>
            <p:nvPr userDrawn="1"/>
          </p:nvSpPr>
          <p:spPr bwMode="auto">
            <a:xfrm>
              <a:off x="401637"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2" name="Freeform 1877"/>
            <p:cNvSpPr>
              <a:spLocks/>
            </p:cNvSpPr>
            <p:nvPr userDrawn="1"/>
          </p:nvSpPr>
          <p:spPr bwMode="auto">
            <a:xfrm>
              <a:off x="401637" y="1547812"/>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3" name="Freeform 1878"/>
            <p:cNvSpPr>
              <a:spLocks/>
            </p:cNvSpPr>
            <p:nvPr userDrawn="1"/>
          </p:nvSpPr>
          <p:spPr bwMode="auto">
            <a:xfrm>
              <a:off x="401637"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4" name="Freeform 1879"/>
            <p:cNvSpPr>
              <a:spLocks/>
            </p:cNvSpPr>
            <p:nvPr userDrawn="1"/>
          </p:nvSpPr>
          <p:spPr bwMode="auto">
            <a:xfrm>
              <a:off x="40163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5" name="Freeform 1880"/>
            <p:cNvSpPr>
              <a:spLocks/>
            </p:cNvSpPr>
            <p:nvPr userDrawn="1"/>
          </p:nvSpPr>
          <p:spPr bwMode="auto">
            <a:xfrm>
              <a:off x="40163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6" name="Freeform 1881"/>
            <p:cNvSpPr>
              <a:spLocks/>
            </p:cNvSpPr>
            <p:nvPr userDrawn="1"/>
          </p:nvSpPr>
          <p:spPr bwMode="auto">
            <a:xfrm>
              <a:off x="401637"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7" name="Freeform 1882"/>
            <p:cNvSpPr>
              <a:spLocks/>
            </p:cNvSpPr>
            <p:nvPr userDrawn="1"/>
          </p:nvSpPr>
          <p:spPr bwMode="auto">
            <a:xfrm>
              <a:off x="401637"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8" name="Freeform 1883"/>
            <p:cNvSpPr>
              <a:spLocks/>
            </p:cNvSpPr>
            <p:nvPr userDrawn="1"/>
          </p:nvSpPr>
          <p:spPr bwMode="auto">
            <a:xfrm>
              <a:off x="401637"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9" name="Freeform 1884"/>
            <p:cNvSpPr>
              <a:spLocks/>
            </p:cNvSpPr>
            <p:nvPr userDrawn="1"/>
          </p:nvSpPr>
          <p:spPr bwMode="auto">
            <a:xfrm>
              <a:off x="40163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0" name="Freeform 1885"/>
            <p:cNvSpPr>
              <a:spLocks/>
            </p:cNvSpPr>
            <p:nvPr userDrawn="1"/>
          </p:nvSpPr>
          <p:spPr bwMode="auto">
            <a:xfrm>
              <a:off x="40163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1" name="Freeform 1886"/>
            <p:cNvSpPr>
              <a:spLocks/>
            </p:cNvSpPr>
            <p:nvPr userDrawn="1"/>
          </p:nvSpPr>
          <p:spPr bwMode="auto">
            <a:xfrm>
              <a:off x="40163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2" name="Freeform 1887"/>
            <p:cNvSpPr>
              <a:spLocks/>
            </p:cNvSpPr>
            <p:nvPr userDrawn="1"/>
          </p:nvSpPr>
          <p:spPr bwMode="auto">
            <a:xfrm>
              <a:off x="40163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3" name="Freeform 1888"/>
            <p:cNvSpPr>
              <a:spLocks/>
            </p:cNvSpPr>
            <p:nvPr userDrawn="1"/>
          </p:nvSpPr>
          <p:spPr bwMode="auto">
            <a:xfrm>
              <a:off x="260350"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4" name="Freeform 1889"/>
            <p:cNvSpPr>
              <a:spLocks/>
            </p:cNvSpPr>
            <p:nvPr userDrawn="1"/>
          </p:nvSpPr>
          <p:spPr bwMode="auto">
            <a:xfrm>
              <a:off x="260350"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5" name="Freeform 1890"/>
            <p:cNvSpPr>
              <a:spLocks/>
            </p:cNvSpPr>
            <p:nvPr userDrawn="1"/>
          </p:nvSpPr>
          <p:spPr bwMode="auto">
            <a:xfrm>
              <a:off x="260350"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6" name="Freeform 1891"/>
            <p:cNvSpPr>
              <a:spLocks/>
            </p:cNvSpPr>
            <p:nvPr userDrawn="1"/>
          </p:nvSpPr>
          <p:spPr bwMode="auto">
            <a:xfrm>
              <a:off x="260350"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7" name="Freeform 1892"/>
            <p:cNvSpPr>
              <a:spLocks/>
            </p:cNvSpPr>
            <p:nvPr userDrawn="1"/>
          </p:nvSpPr>
          <p:spPr bwMode="auto">
            <a:xfrm>
              <a:off x="260350"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8" name="Freeform 1893"/>
            <p:cNvSpPr>
              <a:spLocks/>
            </p:cNvSpPr>
            <p:nvPr userDrawn="1"/>
          </p:nvSpPr>
          <p:spPr bwMode="auto">
            <a:xfrm>
              <a:off x="260350"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9" name="Freeform 1894"/>
            <p:cNvSpPr>
              <a:spLocks/>
            </p:cNvSpPr>
            <p:nvPr userDrawn="1"/>
          </p:nvSpPr>
          <p:spPr bwMode="auto">
            <a:xfrm>
              <a:off x="260350"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0" name="Freeform 1895"/>
            <p:cNvSpPr>
              <a:spLocks/>
            </p:cNvSpPr>
            <p:nvPr userDrawn="1"/>
          </p:nvSpPr>
          <p:spPr bwMode="auto">
            <a:xfrm>
              <a:off x="260350"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1" name="Freeform 1896"/>
            <p:cNvSpPr>
              <a:spLocks/>
            </p:cNvSpPr>
            <p:nvPr userDrawn="1"/>
          </p:nvSpPr>
          <p:spPr bwMode="auto">
            <a:xfrm>
              <a:off x="260350"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2" name="Freeform 1897"/>
            <p:cNvSpPr>
              <a:spLocks/>
            </p:cNvSpPr>
            <p:nvPr userDrawn="1"/>
          </p:nvSpPr>
          <p:spPr bwMode="auto">
            <a:xfrm>
              <a:off x="260350"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3" name="Freeform 1898"/>
            <p:cNvSpPr>
              <a:spLocks/>
            </p:cNvSpPr>
            <p:nvPr userDrawn="1"/>
          </p:nvSpPr>
          <p:spPr bwMode="auto">
            <a:xfrm>
              <a:off x="260350"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4" name="Freeform 1899"/>
            <p:cNvSpPr>
              <a:spLocks/>
            </p:cNvSpPr>
            <p:nvPr userDrawn="1"/>
          </p:nvSpPr>
          <p:spPr bwMode="auto">
            <a:xfrm>
              <a:off x="260350" y="62928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5" name="Freeform 1900"/>
            <p:cNvSpPr>
              <a:spLocks/>
            </p:cNvSpPr>
            <p:nvPr userDrawn="1"/>
          </p:nvSpPr>
          <p:spPr bwMode="auto">
            <a:xfrm>
              <a:off x="260350"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6" name="Freeform 1901"/>
            <p:cNvSpPr>
              <a:spLocks/>
            </p:cNvSpPr>
            <p:nvPr userDrawn="1"/>
          </p:nvSpPr>
          <p:spPr bwMode="auto">
            <a:xfrm>
              <a:off x="260350"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7" name="Freeform 1902"/>
            <p:cNvSpPr>
              <a:spLocks/>
            </p:cNvSpPr>
            <p:nvPr userDrawn="1"/>
          </p:nvSpPr>
          <p:spPr bwMode="auto">
            <a:xfrm>
              <a:off x="260350"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8" name="Freeform 1903"/>
            <p:cNvSpPr>
              <a:spLocks/>
            </p:cNvSpPr>
            <p:nvPr userDrawn="1"/>
          </p:nvSpPr>
          <p:spPr bwMode="auto">
            <a:xfrm>
              <a:off x="260350"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9" name="Freeform 1904"/>
            <p:cNvSpPr>
              <a:spLocks/>
            </p:cNvSpPr>
            <p:nvPr userDrawn="1"/>
          </p:nvSpPr>
          <p:spPr bwMode="auto">
            <a:xfrm>
              <a:off x="260350"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0" name="Freeform 1905"/>
            <p:cNvSpPr>
              <a:spLocks/>
            </p:cNvSpPr>
            <p:nvPr userDrawn="1"/>
          </p:nvSpPr>
          <p:spPr bwMode="auto">
            <a:xfrm>
              <a:off x="260350"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1" name="Freeform 1906"/>
            <p:cNvSpPr>
              <a:spLocks/>
            </p:cNvSpPr>
            <p:nvPr userDrawn="1"/>
          </p:nvSpPr>
          <p:spPr bwMode="auto">
            <a:xfrm>
              <a:off x="260350"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2" name="Freeform 1907"/>
            <p:cNvSpPr>
              <a:spLocks/>
            </p:cNvSpPr>
            <p:nvPr userDrawn="1"/>
          </p:nvSpPr>
          <p:spPr bwMode="auto">
            <a:xfrm>
              <a:off x="260350"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3" name="Freeform 1908"/>
            <p:cNvSpPr>
              <a:spLocks/>
            </p:cNvSpPr>
            <p:nvPr userDrawn="1"/>
          </p:nvSpPr>
          <p:spPr bwMode="auto">
            <a:xfrm>
              <a:off x="260350"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4" name="Freeform 1909"/>
            <p:cNvSpPr>
              <a:spLocks/>
            </p:cNvSpPr>
            <p:nvPr userDrawn="1"/>
          </p:nvSpPr>
          <p:spPr bwMode="auto">
            <a:xfrm>
              <a:off x="260350"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5" name="Freeform 1910"/>
            <p:cNvSpPr>
              <a:spLocks/>
            </p:cNvSpPr>
            <p:nvPr userDrawn="1"/>
          </p:nvSpPr>
          <p:spPr bwMode="auto">
            <a:xfrm>
              <a:off x="260350"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6" name="Freeform 1911"/>
            <p:cNvSpPr>
              <a:spLocks/>
            </p:cNvSpPr>
            <p:nvPr userDrawn="1"/>
          </p:nvSpPr>
          <p:spPr bwMode="auto">
            <a:xfrm>
              <a:off x="260350" y="1547812"/>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7" name="Freeform 1912"/>
            <p:cNvSpPr>
              <a:spLocks/>
            </p:cNvSpPr>
            <p:nvPr userDrawn="1"/>
          </p:nvSpPr>
          <p:spPr bwMode="auto">
            <a:xfrm>
              <a:off x="260350"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8" name="Freeform 1913"/>
            <p:cNvSpPr>
              <a:spLocks/>
            </p:cNvSpPr>
            <p:nvPr userDrawn="1"/>
          </p:nvSpPr>
          <p:spPr bwMode="auto">
            <a:xfrm>
              <a:off x="260350"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9" name="Freeform 1914"/>
            <p:cNvSpPr>
              <a:spLocks/>
            </p:cNvSpPr>
            <p:nvPr userDrawn="1"/>
          </p:nvSpPr>
          <p:spPr bwMode="auto">
            <a:xfrm>
              <a:off x="260350"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0" name="Freeform 1915"/>
            <p:cNvSpPr>
              <a:spLocks/>
            </p:cNvSpPr>
            <p:nvPr userDrawn="1"/>
          </p:nvSpPr>
          <p:spPr bwMode="auto">
            <a:xfrm>
              <a:off x="260350"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1" name="Freeform 1916"/>
            <p:cNvSpPr>
              <a:spLocks/>
            </p:cNvSpPr>
            <p:nvPr userDrawn="1"/>
          </p:nvSpPr>
          <p:spPr bwMode="auto">
            <a:xfrm>
              <a:off x="260350"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2" name="Freeform 1917"/>
            <p:cNvSpPr>
              <a:spLocks/>
            </p:cNvSpPr>
            <p:nvPr userDrawn="1"/>
          </p:nvSpPr>
          <p:spPr bwMode="auto">
            <a:xfrm>
              <a:off x="260350"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3" name="Freeform 1918"/>
            <p:cNvSpPr>
              <a:spLocks/>
            </p:cNvSpPr>
            <p:nvPr userDrawn="1"/>
          </p:nvSpPr>
          <p:spPr bwMode="auto">
            <a:xfrm>
              <a:off x="260350"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4" name="Freeform 1919"/>
            <p:cNvSpPr>
              <a:spLocks/>
            </p:cNvSpPr>
            <p:nvPr userDrawn="1"/>
          </p:nvSpPr>
          <p:spPr bwMode="auto">
            <a:xfrm>
              <a:off x="260350"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5" name="Freeform 1920"/>
            <p:cNvSpPr>
              <a:spLocks/>
            </p:cNvSpPr>
            <p:nvPr userDrawn="1"/>
          </p:nvSpPr>
          <p:spPr bwMode="auto">
            <a:xfrm>
              <a:off x="260350"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6" name="Freeform 1921"/>
            <p:cNvSpPr>
              <a:spLocks/>
            </p:cNvSpPr>
            <p:nvPr userDrawn="1"/>
          </p:nvSpPr>
          <p:spPr bwMode="auto">
            <a:xfrm>
              <a:off x="260350"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7" name="Freeform 1922"/>
            <p:cNvSpPr>
              <a:spLocks/>
            </p:cNvSpPr>
            <p:nvPr userDrawn="1"/>
          </p:nvSpPr>
          <p:spPr bwMode="auto">
            <a:xfrm>
              <a:off x="68738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8" name="Freeform 1923"/>
            <p:cNvSpPr>
              <a:spLocks/>
            </p:cNvSpPr>
            <p:nvPr userDrawn="1"/>
          </p:nvSpPr>
          <p:spPr bwMode="auto">
            <a:xfrm>
              <a:off x="295275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9" name="Freeform 1924"/>
            <p:cNvSpPr>
              <a:spLocks/>
            </p:cNvSpPr>
            <p:nvPr userDrawn="1"/>
          </p:nvSpPr>
          <p:spPr bwMode="auto">
            <a:xfrm>
              <a:off x="30956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2C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62560637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ange - Divider Page">
    <p:bg>
      <p:bgPr>
        <a:solidFill>
          <a:srgbClr val="E7E4E0"/>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2" name="Rectangle 11"/>
          <p:cNvSpPr/>
          <p:nvPr userDrawn="1"/>
        </p:nvSpPr>
        <p:spPr>
          <a:xfrm>
            <a:off x="0" y="3429000"/>
            <a:ext cx="9144002" cy="3442736"/>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4" name="Text Placeholder 10"/>
          <p:cNvSpPr>
            <a:spLocks noGrp="1"/>
          </p:cNvSpPr>
          <p:nvPr>
            <p:ph type="body" sz="quarter" idx="15" hasCustomPrompt="1"/>
          </p:nvPr>
        </p:nvSpPr>
        <p:spPr>
          <a:xfrm>
            <a:off x="4752000" y="3744000"/>
            <a:ext cx="3835400" cy="1179016"/>
          </a:xfrm>
          <a:prstGeom prst="rect">
            <a:avLst/>
          </a:prstGeom>
        </p:spPr>
        <p:txBody>
          <a:bodyPr lIns="0" tIns="0" rIns="0" bIns="0">
            <a:normAutofit/>
          </a:bodyPr>
          <a:lstStyle>
            <a:lvl1pPr marL="0" indent="0">
              <a:spcAft>
                <a:spcPts val="0"/>
              </a:spcAft>
              <a:buFontTx/>
              <a:buNone/>
              <a:defRPr sz="2000" b="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Divider slide subheading</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buFontTx/>
              <a:buNone/>
              <a:defRPr sz="2000" b="0" cap="all" baseline="0">
                <a:solidFill>
                  <a:schemeClr val="bg1"/>
                </a:solidFill>
              </a:defRPr>
            </a:lvl1pPr>
            <a:lvl2pPr marL="0" indent="0">
              <a:buNone/>
              <a:defRPr sz="2000" baseline="0">
                <a:solidFill>
                  <a:schemeClr val="accent2"/>
                </a:solidFill>
              </a:defRPr>
            </a:lvl2pPr>
          </a:lstStyle>
          <a:p>
            <a:pPr lvl="0"/>
            <a:r>
              <a:rPr lang="en-US" dirty="0"/>
              <a:t>Divider slide title</a:t>
            </a:r>
          </a:p>
        </p:txBody>
      </p:sp>
      <p:sp>
        <p:nvSpPr>
          <p:cNvPr id="11" name="Freeform 5"/>
          <p:cNvSpPr>
            <a:spLocks noEditPoints="1"/>
          </p:cNvSpPr>
          <p:nvPr/>
        </p:nvSpPr>
        <p:spPr bwMode="auto">
          <a:xfrm>
            <a:off x="812800" y="1522413"/>
            <a:ext cx="2816225" cy="3786187"/>
          </a:xfrm>
          <a:custGeom>
            <a:avLst/>
            <a:gdLst>
              <a:gd name="T0" fmla="*/ 442 w 884"/>
              <a:gd name="T1" fmla="*/ 1190 h 1190"/>
              <a:gd name="T2" fmla="*/ 0 w 884"/>
              <a:gd name="T3" fmla="*/ 666 h 1190"/>
              <a:gd name="T4" fmla="*/ 442 w 884"/>
              <a:gd name="T5" fmla="*/ 0 h 1190"/>
              <a:gd name="T6" fmla="*/ 884 w 884"/>
              <a:gd name="T7" fmla="*/ 666 h 1190"/>
              <a:gd name="T8" fmla="*/ 442 w 884"/>
              <a:gd name="T9" fmla="*/ 1190 h 1190"/>
              <a:gd name="T10" fmla="*/ 733 w 884"/>
              <a:gd name="T11" fmla="*/ 1064 h 1190"/>
              <a:gd name="T12" fmla="*/ 870 w 884"/>
              <a:gd name="T13" fmla="*/ 666 h 1190"/>
              <a:gd name="T14" fmla="*/ 731 w 884"/>
              <a:gd name="T15" fmla="*/ 221 h 1190"/>
              <a:gd name="T16" fmla="*/ 442 w 884"/>
              <a:gd name="T17" fmla="*/ 13 h 1190"/>
              <a:gd name="T18" fmla="*/ 153 w 884"/>
              <a:gd name="T19" fmla="*/ 221 h 1190"/>
              <a:gd name="T20" fmla="*/ 14 w 884"/>
              <a:gd name="T21" fmla="*/ 666 h 1190"/>
              <a:gd name="T22" fmla="*/ 150 w 884"/>
              <a:gd name="T23" fmla="*/ 1064 h 1190"/>
              <a:gd name="T24" fmla="*/ 442 w 884"/>
              <a:gd name="T25" fmla="*/ 1177 h 1190"/>
              <a:gd name="T26" fmla="*/ 733 w 884"/>
              <a:gd name="T27" fmla="*/ 106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4" h="1190">
                <a:moveTo>
                  <a:pt x="442" y="1190"/>
                </a:moveTo>
                <a:cubicBezTo>
                  <a:pt x="228" y="1190"/>
                  <a:pt x="0" y="1053"/>
                  <a:pt x="0" y="666"/>
                </a:cubicBezTo>
                <a:cubicBezTo>
                  <a:pt x="0" y="349"/>
                  <a:pt x="231" y="0"/>
                  <a:pt x="442" y="0"/>
                </a:cubicBezTo>
                <a:cubicBezTo>
                  <a:pt x="652" y="0"/>
                  <a:pt x="884" y="349"/>
                  <a:pt x="884" y="666"/>
                </a:cubicBezTo>
                <a:cubicBezTo>
                  <a:pt x="884" y="1053"/>
                  <a:pt x="655" y="1190"/>
                  <a:pt x="442" y="1190"/>
                </a:cubicBezTo>
                <a:close/>
                <a:moveTo>
                  <a:pt x="733" y="1064"/>
                </a:moveTo>
                <a:cubicBezTo>
                  <a:pt x="824" y="974"/>
                  <a:pt x="870" y="840"/>
                  <a:pt x="870" y="666"/>
                </a:cubicBezTo>
                <a:cubicBezTo>
                  <a:pt x="870" y="520"/>
                  <a:pt x="818" y="353"/>
                  <a:pt x="731" y="221"/>
                </a:cubicBezTo>
                <a:cubicBezTo>
                  <a:pt x="644" y="91"/>
                  <a:pt x="536" y="13"/>
                  <a:pt x="442" y="13"/>
                </a:cubicBezTo>
                <a:cubicBezTo>
                  <a:pt x="348" y="13"/>
                  <a:pt x="240" y="91"/>
                  <a:pt x="153" y="221"/>
                </a:cubicBezTo>
                <a:cubicBezTo>
                  <a:pt x="66" y="353"/>
                  <a:pt x="14" y="520"/>
                  <a:pt x="14" y="666"/>
                </a:cubicBezTo>
                <a:cubicBezTo>
                  <a:pt x="14" y="840"/>
                  <a:pt x="60" y="974"/>
                  <a:pt x="150" y="1064"/>
                </a:cubicBezTo>
                <a:cubicBezTo>
                  <a:pt x="224" y="1137"/>
                  <a:pt x="328" y="1177"/>
                  <a:pt x="442" y="1177"/>
                </a:cubicBezTo>
                <a:cubicBezTo>
                  <a:pt x="556" y="1177"/>
                  <a:pt x="659" y="1137"/>
                  <a:pt x="733" y="1064"/>
                </a:cubicBezTo>
                <a:close/>
              </a:path>
            </a:pathLst>
          </a:custGeom>
          <a:solidFill>
            <a:srgbClr val="E8A074"/>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7" name="Group 6"/>
          <p:cNvGrpSpPr/>
          <p:nvPr userDrawn="1"/>
        </p:nvGrpSpPr>
        <p:grpSpPr>
          <a:xfrm>
            <a:off x="7627978" y="452046"/>
            <a:ext cx="981941" cy="624278"/>
            <a:chOff x="2051721" y="1607402"/>
            <a:chExt cx="3600400" cy="2278492"/>
          </a:xfrm>
        </p:grpSpPr>
        <p:sp>
          <p:nvSpPr>
            <p:cNvPr id="8"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39805680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range - Final Slide">
    <p:bg>
      <p:bgPr>
        <a:solidFill>
          <a:srgbClr val="E7E4E0"/>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41" name="Rectangle 40"/>
          <p:cNvSpPr/>
          <p:nvPr userDrawn="1"/>
        </p:nvSpPr>
        <p:spPr>
          <a:xfrm>
            <a:off x="-1" y="3430800"/>
            <a:ext cx="9144001" cy="3427200"/>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4" name="Text Placeholder 10"/>
          <p:cNvSpPr>
            <a:spLocks noGrp="1"/>
          </p:cNvSpPr>
          <p:nvPr>
            <p:ph type="body" sz="quarter" idx="15" hasCustomPrompt="1"/>
          </p:nvPr>
        </p:nvSpPr>
        <p:spPr>
          <a:xfrm>
            <a:off x="4752000" y="3747600"/>
            <a:ext cx="3843459"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Contact details line 1</a:t>
            </a:r>
          </a:p>
          <a:p>
            <a:pPr lvl="0"/>
            <a:r>
              <a:rPr lang="en-AU" dirty="0"/>
              <a:t>Contact details line 2</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buFontTx/>
              <a:buNone/>
              <a:defRPr sz="2000" b="0" cap="all" baseline="0">
                <a:solidFill>
                  <a:schemeClr val="bg1"/>
                </a:solidFill>
              </a:defRPr>
            </a:lvl1pPr>
            <a:lvl2pPr marL="0" indent="0">
              <a:buNone/>
              <a:defRPr sz="2000" baseline="0">
                <a:solidFill>
                  <a:schemeClr val="tx2"/>
                </a:solidFill>
              </a:defRPr>
            </a:lvl2pPr>
          </a:lstStyle>
          <a:p>
            <a:pPr lvl="0"/>
            <a:r>
              <a:rPr lang="en-US" dirty="0"/>
              <a:t>Final slide title</a:t>
            </a:r>
          </a:p>
        </p:txBody>
      </p:sp>
      <p:sp>
        <p:nvSpPr>
          <p:cNvPr id="22" name="Text Placeholder 10"/>
          <p:cNvSpPr>
            <a:spLocks noGrp="1"/>
          </p:cNvSpPr>
          <p:nvPr>
            <p:ph type="body" sz="quarter" idx="16" hasCustomPrompt="1"/>
          </p:nvPr>
        </p:nvSpPr>
        <p:spPr>
          <a:xfrm>
            <a:off x="571564" y="5634000"/>
            <a:ext cx="6700736" cy="507600"/>
          </a:xfrm>
          <a:prstGeom prst="rect">
            <a:avLst/>
          </a:prstGeom>
        </p:spPr>
        <p:txBody>
          <a:bodyPr lIns="0" tIns="0" rIns="0" bIns="0" anchor="b">
            <a:normAutofit/>
          </a:bodyPr>
          <a:lstStyle>
            <a:lvl1pPr marL="0" indent="0">
              <a:spcAft>
                <a:spcPts val="0"/>
              </a:spcAft>
              <a:buFontTx/>
              <a:buNone/>
              <a:defRPr sz="7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Insert disclaimer here</a:t>
            </a:r>
          </a:p>
        </p:txBody>
      </p:sp>
      <p:sp>
        <p:nvSpPr>
          <p:cNvPr id="24" name="Freeform 23"/>
          <p:cNvSpPr>
            <a:spLocks noEditPoints="1"/>
          </p:cNvSpPr>
          <p:nvPr/>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rgbClr val="E8A074"/>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18" name="Group 17"/>
          <p:cNvGrpSpPr/>
          <p:nvPr userDrawn="1"/>
        </p:nvGrpSpPr>
        <p:grpSpPr>
          <a:xfrm>
            <a:off x="7627978" y="452046"/>
            <a:ext cx="981941" cy="624278"/>
            <a:chOff x="2051721" y="1607402"/>
            <a:chExt cx="3600400" cy="2278492"/>
          </a:xfrm>
        </p:grpSpPr>
        <p:sp>
          <p:nvSpPr>
            <p:cNvPr id="19"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0"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6"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17119740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qua - Cover Page">
    <p:bg>
      <p:bgPr>
        <a:solidFill>
          <a:srgbClr val="E7E4E0"/>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39" name="Rectangle 38"/>
          <p:cNvSpPr/>
          <p:nvPr userDrawn="1"/>
        </p:nvSpPr>
        <p:spPr>
          <a:xfrm>
            <a:off x="0" y="3430800"/>
            <a:ext cx="9144000" cy="342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1" name="Text Placeholder 10"/>
          <p:cNvSpPr>
            <a:spLocks noGrp="1"/>
          </p:cNvSpPr>
          <p:nvPr>
            <p:ph type="body" sz="quarter" idx="12" hasCustomPrompt="1"/>
          </p:nvPr>
        </p:nvSpPr>
        <p:spPr>
          <a:xfrm>
            <a:off x="6857411" y="3747600"/>
            <a:ext cx="15113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7600"/>
            <a:ext cx="15113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chemeClr val="tx2"/>
                </a:solidFill>
              </a:defRPr>
            </a:lvl2pPr>
          </a:lstStyle>
          <a:p>
            <a:pPr lvl="0"/>
            <a:r>
              <a:rPr lang="en-US" dirty="0"/>
              <a:t>Use the increase/decrease list level buttons to switch to subtitle style</a:t>
            </a:r>
          </a:p>
          <a:p>
            <a:pPr lvl="1"/>
            <a:r>
              <a:rPr lang="en-US" dirty="0"/>
              <a:t>Subtitle</a:t>
            </a:r>
          </a:p>
        </p:txBody>
      </p:sp>
      <p:sp>
        <p:nvSpPr>
          <p:cNvPr id="22" name="Freeform 21"/>
          <p:cNvSpPr>
            <a:spLocks noEditPoints="1"/>
          </p:cNvSpPr>
          <p:nvPr/>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rgbClr val="66D0D5"/>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18" name="Group 17"/>
          <p:cNvGrpSpPr/>
          <p:nvPr userDrawn="1"/>
        </p:nvGrpSpPr>
        <p:grpSpPr>
          <a:xfrm>
            <a:off x="7627978" y="452046"/>
            <a:ext cx="981941" cy="624278"/>
            <a:chOff x="2051721" y="1607402"/>
            <a:chExt cx="3600400" cy="2278492"/>
          </a:xfrm>
        </p:grpSpPr>
        <p:sp>
          <p:nvSpPr>
            <p:cNvPr id="19"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0"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6"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138323701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qua - Cover with graphic">
    <p:bg>
      <p:bgPr>
        <a:solidFill>
          <a:srgbClr val="E7E4E0"/>
        </a:solidFill>
        <a:effectLst/>
      </p:bgPr>
    </p:bg>
    <p:spTree>
      <p:nvGrpSpPr>
        <p:cNvPr id="1" name=""/>
        <p:cNvGrpSpPr/>
        <p:nvPr/>
      </p:nvGrpSpPr>
      <p:grpSpPr>
        <a:xfrm>
          <a:off x="0" y="0"/>
          <a:ext cx="0" cy="0"/>
          <a:chOff x="0" y="0"/>
          <a:chExt cx="0" cy="0"/>
        </a:xfrm>
      </p:grpSpPr>
      <p:sp>
        <p:nvSpPr>
          <p:cNvPr id="4" name="Rectangle 3"/>
          <p:cNvSpPr/>
          <p:nvPr userDrawn="1"/>
        </p:nvSpPr>
        <p:spPr>
          <a:xfrm>
            <a:off x="4166955" y="0"/>
            <a:ext cx="4977046" cy="687691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1" name="Text Placeholder 10"/>
          <p:cNvSpPr>
            <a:spLocks noGrp="1"/>
          </p:cNvSpPr>
          <p:nvPr>
            <p:ph type="body" sz="quarter" idx="12" hasCustomPrompt="1"/>
          </p:nvPr>
        </p:nvSpPr>
        <p:spPr>
          <a:xfrm>
            <a:off x="6857411" y="3743775"/>
            <a:ext cx="1726202"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3775"/>
            <a:ext cx="19282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rgbClr val="D7D2CB"/>
                </a:solidFill>
              </a:defRPr>
            </a:lvl2pPr>
          </a:lstStyle>
          <a:p>
            <a:pPr lvl="0"/>
            <a:r>
              <a:rPr lang="en-US" dirty="0"/>
              <a:t>Use the increase/decrease list level buttons to switch to subtitle style</a:t>
            </a:r>
          </a:p>
          <a:p>
            <a:pPr lvl="1"/>
            <a:r>
              <a:rPr lang="en-US" dirty="0"/>
              <a:t>Subtitle</a:t>
            </a:r>
          </a:p>
        </p:txBody>
      </p:sp>
      <p:grpSp>
        <p:nvGrpSpPr>
          <p:cNvPr id="26" name="Group 25"/>
          <p:cNvGrpSpPr/>
          <p:nvPr userDrawn="1"/>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2776" name="Rectangle 967"/>
          <p:cNvSpPr>
            <a:spLocks noChangeArrowheads="1"/>
          </p:cNvSpPr>
          <p:nvPr userDrawn="1"/>
        </p:nvSpPr>
        <p:spPr bwMode="auto">
          <a:xfrm>
            <a:off x="-4763" y="0"/>
            <a:ext cx="4464051" cy="68770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777" name="Freeform 968"/>
          <p:cNvSpPr>
            <a:spLocks/>
          </p:cNvSpPr>
          <p:nvPr userDrawn="1"/>
        </p:nvSpPr>
        <p:spPr bwMode="auto">
          <a:xfrm>
            <a:off x="-4763" y="-30163"/>
            <a:ext cx="4464051" cy="6911976"/>
          </a:xfrm>
          <a:custGeom>
            <a:avLst/>
            <a:gdLst>
              <a:gd name="T0" fmla="*/ 2812 w 2812"/>
              <a:gd name="T1" fmla="*/ 4354 h 4354"/>
              <a:gd name="T2" fmla="*/ 0 w 2812"/>
              <a:gd name="T3" fmla="*/ 4354 h 4354"/>
              <a:gd name="T4" fmla="*/ 0 w 2812"/>
              <a:gd name="T5" fmla="*/ 0 h 4354"/>
              <a:gd name="T6" fmla="*/ 2812 w 2812"/>
              <a:gd name="T7" fmla="*/ 0 h 4354"/>
            </a:gdLst>
            <a:ahLst/>
            <a:cxnLst>
              <a:cxn ang="0">
                <a:pos x="T0" y="T1"/>
              </a:cxn>
              <a:cxn ang="0">
                <a:pos x="T2" y="T3"/>
              </a:cxn>
              <a:cxn ang="0">
                <a:pos x="T4" y="T5"/>
              </a:cxn>
              <a:cxn ang="0">
                <a:pos x="T6" y="T7"/>
              </a:cxn>
            </a:cxnLst>
            <a:rect l="0" t="0" r="r" b="b"/>
            <a:pathLst>
              <a:path w="2812" h="4354">
                <a:moveTo>
                  <a:pt x="2812" y="4354"/>
                </a:moveTo>
                <a:lnTo>
                  <a:pt x="0" y="4354"/>
                </a:lnTo>
                <a:lnTo>
                  <a:pt x="0" y="0"/>
                </a:lnTo>
                <a:lnTo>
                  <a:pt x="2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0" name="Freeform 1413"/>
          <p:cNvSpPr>
            <a:spLocks/>
          </p:cNvSpPr>
          <p:nvPr userDrawn="1"/>
        </p:nvSpPr>
        <p:spPr bwMode="auto">
          <a:xfrm>
            <a:off x="323691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1" name="Freeform 1414"/>
          <p:cNvSpPr>
            <a:spLocks/>
          </p:cNvSpPr>
          <p:nvPr userDrawn="1"/>
        </p:nvSpPr>
        <p:spPr bwMode="auto">
          <a:xfrm>
            <a:off x="33782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2" name="Freeform 1415"/>
          <p:cNvSpPr>
            <a:spLocks/>
          </p:cNvSpPr>
          <p:nvPr userDrawn="1"/>
        </p:nvSpPr>
        <p:spPr bwMode="auto">
          <a:xfrm>
            <a:off x="3522662"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3" name="Freeform 1416"/>
          <p:cNvSpPr>
            <a:spLocks/>
          </p:cNvSpPr>
          <p:nvPr userDrawn="1"/>
        </p:nvSpPr>
        <p:spPr bwMode="auto">
          <a:xfrm>
            <a:off x="36623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4" name="Freeform 1417"/>
          <p:cNvSpPr>
            <a:spLocks/>
          </p:cNvSpPr>
          <p:nvPr userDrawn="1"/>
        </p:nvSpPr>
        <p:spPr bwMode="auto">
          <a:xfrm>
            <a:off x="38036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1"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2" name="Freeform 1425"/>
          <p:cNvSpPr>
            <a:spLocks/>
          </p:cNvSpPr>
          <p:nvPr userDrawn="1"/>
        </p:nvSpPr>
        <p:spPr bwMode="auto">
          <a:xfrm>
            <a:off x="39449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4" name="Freeform 1427"/>
          <p:cNvSpPr>
            <a:spLocks/>
          </p:cNvSpPr>
          <p:nvPr userDrawn="1"/>
        </p:nvSpPr>
        <p:spPr bwMode="auto">
          <a:xfrm>
            <a:off x="13938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6" name="Freeform 1429"/>
          <p:cNvSpPr>
            <a:spLocks/>
          </p:cNvSpPr>
          <p:nvPr userDrawn="1"/>
        </p:nvSpPr>
        <p:spPr bwMode="auto">
          <a:xfrm>
            <a:off x="8270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7" name="Freeform 1430"/>
          <p:cNvSpPr>
            <a:spLocks/>
          </p:cNvSpPr>
          <p:nvPr userDrawn="1"/>
        </p:nvSpPr>
        <p:spPr bwMode="auto">
          <a:xfrm>
            <a:off x="971550"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8" name="Freeform 1431"/>
          <p:cNvSpPr>
            <a:spLocks/>
          </p:cNvSpPr>
          <p:nvPr userDrawn="1"/>
        </p:nvSpPr>
        <p:spPr bwMode="auto">
          <a:xfrm>
            <a:off x="153828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9" name="Freeform 1432"/>
          <p:cNvSpPr>
            <a:spLocks/>
          </p:cNvSpPr>
          <p:nvPr userDrawn="1"/>
        </p:nvSpPr>
        <p:spPr bwMode="auto">
          <a:xfrm>
            <a:off x="16779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0" name="Freeform 1433"/>
          <p:cNvSpPr>
            <a:spLocks/>
          </p:cNvSpPr>
          <p:nvPr userDrawn="1"/>
        </p:nvSpPr>
        <p:spPr bwMode="auto">
          <a:xfrm>
            <a:off x="18192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1" name="Freeform 1434"/>
          <p:cNvSpPr>
            <a:spLocks/>
          </p:cNvSpPr>
          <p:nvPr userDrawn="1"/>
        </p:nvSpPr>
        <p:spPr bwMode="auto">
          <a:xfrm>
            <a:off x="196056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2" name="Freeform 1435"/>
          <p:cNvSpPr>
            <a:spLocks/>
          </p:cNvSpPr>
          <p:nvPr userDrawn="1"/>
        </p:nvSpPr>
        <p:spPr bwMode="auto">
          <a:xfrm>
            <a:off x="2105025"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3" name="Freeform 1436"/>
          <p:cNvSpPr>
            <a:spLocks/>
          </p:cNvSpPr>
          <p:nvPr userDrawn="1"/>
        </p:nvSpPr>
        <p:spPr bwMode="auto">
          <a:xfrm>
            <a:off x="22447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4" name="Freeform 1437"/>
          <p:cNvSpPr>
            <a:spLocks/>
          </p:cNvSpPr>
          <p:nvPr userDrawn="1"/>
        </p:nvSpPr>
        <p:spPr bwMode="auto">
          <a:xfrm>
            <a:off x="238601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5" name="Freeform 1438"/>
          <p:cNvSpPr>
            <a:spLocks/>
          </p:cNvSpPr>
          <p:nvPr userDrawn="1"/>
        </p:nvSpPr>
        <p:spPr bwMode="auto">
          <a:xfrm>
            <a:off x="2530475" y="64849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6" name="Freeform 1439"/>
          <p:cNvSpPr>
            <a:spLocks/>
          </p:cNvSpPr>
          <p:nvPr userDrawn="1"/>
        </p:nvSpPr>
        <p:spPr bwMode="auto">
          <a:xfrm>
            <a:off x="26701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7" name="Freeform 1440"/>
          <p:cNvSpPr>
            <a:spLocks/>
          </p:cNvSpPr>
          <p:nvPr userDrawn="1"/>
        </p:nvSpPr>
        <p:spPr bwMode="auto">
          <a:xfrm>
            <a:off x="28114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8" name="Freeform 1441"/>
          <p:cNvSpPr>
            <a:spLocks/>
          </p:cNvSpPr>
          <p:nvPr userDrawn="1"/>
        </p:nvSpPr>
        <p:spPr bwMode="auto">
          <a:xfrm>
            <a:off x="29527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9" name="Freeform 1442"/>
          <p:cNvSpPr>
            <a:spLocks/>
          </p:cNvSpPr>
          <p:nvPr userDrawn="1"/>
        </p:nvSpPr>
        <p:spPr bwMode="auto">
          <a:xfrm>
            <a:off x="30956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3" name="Freeform 1516"/>
          <p:cNvSpPr>
            <a:spLocks/>
          </p:cNvSpPr>
          <p:nvPr userDrawn="1"/>
        </p:nvSpPr>
        <p:spPr bwMode="auto">
          <a:xfrm>
            <a:off x="12525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5" name="Freeform 1518"/>
          <p:cNvSpPr>
            <a:spLocks/>
          </p:cNvSpPr>
          <p:nvPr userDrawn="1"/>
        </p:nvSpPr>
        <p:spPr bwMode="auto">
          <a:xfrm>
            <a:off x="11128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1" name="Freeform 1645"/>
          <p:cNvSpPr>
            <a:spLocks/>
          </p:cNvSpPr>
          <p:nvPr userDrawn="1"/>
        </p:nvSpPr>
        <p:spPr bwMode="auto">
          <a:xfrm>
            <a:off x="5461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2" name="Freeform 1646"/>
          <p:cNvSpPr>
            <a:spLocks/>
          </p:cNvSpPr>
          <p:nvPr userDrawn="1"/>
        </p:nvSpPr>
        <p:spPr bwMode="auto">
          <a:xfrm>
            <a:off x="687388"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06" name="Freeform 1855"/>
          <p:cNvSpPr>
            <a:spLocks/>
          </p:cNvSpPr>
          <p:nvPr userDrawn="1"/>
        </p:nvSpPr>
        <p:spPr bwMode="auto">
          <a:xfrm>
            <a:off x="4016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40" name="Freeform 1889"/>
          <p:cNvSpPr>
            <a:spLocks/>
          </p:cNvSpPr>
          <p:nvPr userDrawn="1"/>
        </p:nvSpPr>
        <p:spPr bwMode="auto">
          <a:xfrm>
            <a:off x="260350"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991" name="Group 990"/>
          <p:cNvGrpSpPr/>
          <p:nvPr userDrawn="1"/>
        </p:nvGrpSpPr>
        <p:grpSpPr>
          <a:xfrm>
            <a:off x="260350" y="219075"/>
            <a:ext cx="3933826" cy="5983200"/>
            <a:chOff x="260350" y="219075"/>
            <a:chExt cx="3933826" cy="6413501"/>
          </a:xfrm>
        </p:grpSpPr>
        <p:sp>
          <p:nvSpPr>
            <p:cNvPr id="992" name="Freeform 969"/>
            <p:cNvSpPr>
              <a:spLocks/>
            </p:cNvSpPr>
            <p:nvPr userDrawn="1"/>
          </p:nvSpPr>
          <p:spPr bwMode="auto">
            <a:xfrm>
              <a:off x="323691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93" name="Freeform 970"/>
            <p:cNvSpPr>
              <a:spLocks/>
            </p:cNvSpPr>
            <p:nvPr userDrawn="1"/>
          </p:nvSpPr>
          <p:spPr bwMode="auto">
            <a:xfrm>
              <a:off x="337820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94" name="Freeform 971"/>
            <p:cNvSpPr>
              <a:spLocks/>
            </p:cNvSpPr>
            <p:nvPr userDrawn="1"/>
          </p:nvSpPr>
          <p:spPr bwMode="auto">
            <a:xfrm>
              <a:off x="380365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95" name="Freeform 972"/>
            <p:cNvSpPr>
              <a:spLocks/>
            </p:cNvSpPr>
            <p:nvPr userDrawn="1"/>
          </p:nvSpPr>
          <p:spPr bwMode="auto">
            <a:xfrm>
              <a:off x="3944938"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96" name="Freeform 973"/>
            <p:cNvSpPr>
              <a:spLocks/>
            </p:cNvSpPr>
            <p:nvPr userDrawn="1"/>
          </p:nvSpPr>
          <p:spPr bwMode="auto">
            <a:xfrm>
              <a:off x="3522663" y="78898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97" name="Freeform 974"/>
            <p:cNvSpPr>
              <a:spLocks/>
            </p:cNvSpPr>
            <p:nvPr userDrawn="1"/>
          </p:nvSpPr>
          <p:spPr bwMode="auto">
            <a:xfrm>
              <a:off x="366236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98" name="Freeform 975"/>
            <p:cNvSpPr>
              <a:spLocks/>
            </p:cNvSpPr>
            <p:nvPr userDrawn="1"/>
          </p:nvSpPr>
          <p:spPr bwMode="auto">
            <a:xfrm>
              <a:off x="30956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99" name="Freeform 976"/>
            <p:cNvSpPr>
              <a:spLocks/>
            </p:cNvSpPr>
            <p:nvPr userDrawn="1"/>
          </p:nvSpPr>
          <p:spPr bwMode="auto">
            <a:xfrm>
              <a:off x="2530475" y="788987"/>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0" name="Freeform 977"/>
            <p:cNvSpPr>
              <a:spLocks/>
            </p:cNvSpPr>
            <p:nvPr userDrawn="1"/>
          </p:nvSpPr>
          <p:spPr bwMode="auto">
            <a:xfrm>
              <a:off x="295275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9" name="Freeform 978"/>
            <p:cNvSpPr>
              <a:spLocks/>
            </p:cNvSpPr>
            <p:nvPr userDrawn="1"/>
          </p:nvSpPr>
          <p:spPr bwMode="auto">
            <a:xfrm>
              <a:off x="2105025"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0" name="Freeform 979"/>
            <p:cNvSpPr>
              <a:spLocks/>
            </p:cNvSpPr>
            <p:nvPr userDrawn="1"/>
          </p:nvSpPr>
          <p:spPr bwMode="auto">
            <a:xfrm>
              <a:off x="22447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1" name="Freeform 980"/>
            <p:cNvSpPr>
              <a:spLocks/>
            </p:cNvSpPr>
            <p:nvPr userDrawn="1"/>
          </p:nvSpPr>
          <p:spPr bwMode="auto">
            <a:xfrm>
              <a:off x="267017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2" name="Freeform 981"/>
            <p:cNvSpPr>
              <a:spLocks/>
            </p:cNvSpPr>
            <p:nvPr userDrawn="1"/>
          </p:nvSpPr>
          <p:spPr bwMode="auto">
            <a:xfrm>
              <a:off x="2811463"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3" name="Freeform 982"/>
            <p:cNvSpPr>
              <a:spLocks/>
            </p:cNvSpPr>
            <p:nvPr userDrawn="1"/>
          </p:nvSpPr>
          <p:spPr bwMode="auto">
            <a:xfrm>
              <a:off x="2386013"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4" name="Freeform 983"/>
            <p:cNvSpPr>
              <a:spLocks/>
            </p:cNvSpPr>
            <p:nvPr userDrawn="1"/>
          </p:nvSpPr>
          <p:spPr bwMode="auto">
            <a:xfrm>
              <a:off x="4087813" y="788987"/>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5" name="Freeform 984"/>
            <p:cNvSpPr>
              <a:spLocks/>
            </p:cNvSpPr>
            <p:nvPr userDrawn="1"/>
          </p:nvSpPr>
          <p:spPr bwMode="auto">
            <a:xfrm>
              <a:off x="971550" y="78898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6" name="Freeform 985"/>
            <p:cNvSpPr>
              <a:spLocks/>
            </p:cNvSpPr>
            <p:nvPr userDrawn="1"/>
          </p:nvSpPr>
          <p:spPr bwMode="auto">
            <a:xfrm>
              <a:off x="111283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7" name="Freeform 986"/>
            <p:cNvSpPr>
              <a:spLocks/>
            </p:cNvSpPr>
            <p:nvPr userDrawn="1"/>
          </p:nvSpPr>
          <p:spPr bwMode="auto">
            <a:xfrm>
              <a:off x="125253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8" name="Freeform 987"/>
            <p:cNvSpPr>
              <a:spLocks/>
            </p:cNvSpPr>
            <p:nvPr userDrawn="1"/>
          </p:nvSpPr>
          <p:spPr bwMode="auto">
            <a:xfrm>
              <a:off x="139382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19" name="Freeform 988"/>
            <p:cNvSpPr>
              <a:spLocks/>
            </p:cNvSpPr>
            <p:nvPr userDrawn="1"/>
          </p:nvSpPr>
          <p:spPr bwMode="auto">
            <a:xfrm>
              <a:off x="1960562"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0" name="Freeform 989"/>
            <p:cNvSpPr>
              <a:spLocks/>
            </p:cNvSpPr>
            <p:nvPr userDrawn="1"/>
          </p:nvSpPr>
          <p:spPr bwMode="auto">
            <a:xfrm>
              <a:off x="1819275"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1" name="Freeform 990"/>
            <p:cNvSpPr>
              <a:spLocks/>
            </p:cNvSpPr>
            <p:nvPr userDrawn="1"/>
          </p:nvSpPr>
          <p:spPr bwMode="auto">
            <a:xfrm>
              <a:off x="82708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2" name="Freeform 991"/>
            <p:cNvSpPr>
              <a:spLocks/>
            </p:cNvSpPr>
            <p:nvPr userDrawn="1"/>
          </p:nvSpPr>
          <p:spPr bwMode="auto">
            <a:xfrm>
              <a:off x="153828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3" name="Freeform 992"/>
            <p:cNvSpPr>
              <a:spLocks/>
            </p:cNvSpPr>
            <p:nvPr userDrawn="1"/>
          </p:nvSpPr>
          <p:spPr bwMode="auto">
            <a:xfrm>
              <a:off x="546100"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4" name="Freeform 993"/>
            <p:cNvSpPr>
              <a:spLocks/>
            </p:cNvSpPr>
            <p:nvPr userDrawn="1"/>
          </p:nvSpPr>
          <p:spPr bwMode="auto">
            <a:xfrm>
              <a:off x="687387" y="78898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5" name="Freeform 994"/>
            <p:cNvSpPr>
              <a:spLocks/>
            </p:cNvSpPr>
            <p:nvPr userDrawn="1"/>
          </p:nvSpPr>
          <p:spPr bwMode="auto">
            <a:xfrm>
              <a:off x="167798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6" name="Freeform 995"/>
            <p:cNvSpPr>
              <a:spLocks/>
            </p:cNvSpPr>
            <p:nvPr userDrawn="1"/>
          </p:nvSpPr>
          <p:spPr bwMode="auto">
            <a:xfrm>
              <a:off x="366236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7" name="Freeform 996"/>
            <p:cNvSpPr>
              <a:spLocks/>
            </p:cNvSpPr>
            <p:nvPr userDrawn="1"/>
          </p:nvSpPr>
          <p:spPr bwMode="auto">
            <a:xfrm>
              <a:off x="380365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8" name="Freeform 997"/>
            <p:cNvSpPr>
              <a:spLocks/>
            </p:cNvSpPr>
            <p:nvPr userDrawn="1"/>
          </p:nvSpPr>
          <p:spPr bwMode="auto">
            <a:xfrm>
              <a:off x="3944938"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29" name="Freeform 998"/>
            <p:cNvSpPr>
              <a:spLocks/>
            </p:cNvSpPr>
            <p:nvPr userDrawn="1"/>
          </p:nvSpPr>
          <p:spPr bwMode="auto">
            <a:xfrm>
              <a:off x="3522663" y="553402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0" name="Freeform 999"/>
            <p:cNvSpPr>
              <a:spLocks/>
            </p:cNvSpPr>
            <p:nvPr userDrawn="1"/>
          </p:nvSpPr>
          <p:spPr bwMode="auto">
            <a:xfrm>
              <a:off x="3522663" y="534511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1" name="Freeform 1000"/>
            <p:cNvSpPr>
              <a:spLocks/>
            </p:cNvSpPr>
            <p:nvPr userDrawn="1"/>
          </p:nvSpPr>
          <p:spPr bwMode="auto">
            <a:xfrm>
              <a:off x="3944938"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2" name="Freeform 1001"/>
            <p:cNvSpPr>
              <a:spLocks/>
            </p:cNvSpPr>
            <p:nvPr userDrawn="1"/>
          </p:nvSpPr>
          <p:spPr bwMode="auto">
            <a:xfrm>
              <a:off x="3236913"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3" name="Freeform 1002"/>
            <p:cNvSpPr>
              <a:spLocks/>
            </p:cNvSpPr>
            <p:nvPr userDrawn="1"/>
          </p:nvSpPr>
          <p:spPr bwMode="auto">
            <a:xfrm>
              <a:off x="337820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4" name="Freeform 1003"/>
            <p:cNvSpPr>
              <a:spLocks/>
            </p:cNvSpPr>
            <p:nvPr userDrawn="1"/>
          </p:nvSpPr>
          <p:spPr bwMode="auto">
            <a:xfrm>
              <a:off x="3522663" y="4395788"/>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5" name="Freeform 1004"/>
            <p:cNvSpPr>
              <a:spLocks/>
            </p:cNvSpPr>
            <p:nvPr userDrawn="1"/>
          </p:nvSpPr>
          <p:spPr bwMode="auto">
            <a:xfrm>
              <a:off x="3522663" y="42068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6" name="Freeform 1005"/>
            <p:cNvSpPr>
              <a:spLocks/>
            </p:cNvSpPr>
            <p:nvPr userDrawn="1"/>
          </p:nvSpPr>
          <p:spPr bwMode="auto">
            <a:xfrm>
              <a:off x="3662363"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7" name="Freeform 1006"/>
            <p:cNvSpPr>
              <a:spLocks/>
            </p:cNvSpPr>
            <p:nvPr userDrawn="1"/>
          </p:nvSpPr>
          <p:spPr bwMode="auto">
            <a:xfrm>
              <a:off x="3662363"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8" name="Freeform 1007"/>
            <p:cNvSpPr>
              <a:spLocks/>
            </p:cNvSpPr>
            <p:nvPr userDrawn="1"/>
          </p:nvSpPr>
          <p:spPr bwMode="auto">
            <a:xfrm>
              <a:off x="380365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39" name="Freeform 1008"/>
            <p:cNvSpPr>
              <a:spLocks/>
            </p:cNvSpPr>
            <p:nvPr userDrawn="1"/>
          </p:nvSpPr>
          <p:spPr bwMode="auto">
            <a:xfrm>
              <a:off x="3522663" y="572293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0" name="Freeform 1009"/>
            <p:cNvSpPr>
              <a:spLocks/>
            </p:cNvSpPr>
            <p:nvPr userDrawn="1"/>
          </p:nvSpPr>
          <p:spPr bwMode="auto">
            <a:xfrm>
              <a:off x="4087813" y="5722938"/>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1" name="Freeform 1010"/>
            <p:cNvSpPr>
              <a:spLocks/>
            </p:cNvSpPr>
            <p:nvPr userDrawn="1"/>
          </p:nvSpPr>
          <p:spPr bwMode="auto">
            <a:xfrm>
              <a:off x="4087813" y="5345113"/>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2" name="Freeform 1011"/>
            <p:cNvSpPr>
              <a:spLocks/>
            </p:cNvSpPr>
            <p:nvPr userDrawn="1"/>
          </p:nvSpPr>
          <p:spPr bwMode="auto">
            <a:xfrm>
              <a:off x="366236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3" name="Freeform 1012"/>
            <p:cNvSpPr>
              <a:spLocks/>
            </p:cNvSpPr>
            <p:nvPr userDrawn="1"/>
          </p:nvSpPr>
          <p:spPr bwMode="auto">
            <a:xfrm>
              <a:off x="380365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4" name="Freeform 1013"/>
            <p:cNvSpPr>
              <a:spLocks/>
            </p:cNvSpPr>
            <p:nvPr userDrawn="1"/>
          </p:nvSpPr>
          <p:spPr bwMode="auto">
            <a:xfrm>
              <a:off x="323691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5" name="Freeform 1014"/>
            <p:cNvSpPr>
              <a:spLocks/>
            </p:cNvSpPr>
            <p:nvPr userDrawn="1"/>
          </p:nvSpPr>
          <p:spPr bwMode="auto">
            <a:xfrm>
              <a:off x="337820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6" name="Freeform 1015"/>
            <p:cNvSpPr>
              <a:spLocks/>
            </p:cNvSpPr>
            <p:nvPr userDrawn="1"/>
          </p:nvSpPr>
          <p:spPr bwMode="auto">
            <a:xfrm>
              <a:off x="4087813" y="5534025"/>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7" name="Freeform 1016"/>
            <p:cNvSpPr>
              <a:spLocks/>
            </p:cNvSpPr>
            <p:nvPr userDrawn="1"/>
          </p:nvSpPr>
          <p:spPr bwMode="auto">
            <a:xfrm>
              <a:off x="2530475" y="5534025"/>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8" name="Freeform 1017"/>
            <p:cNvSpPr>
              <a:spLocks/>
            </p:cNvSpPr>
            <p:nvPr userDrawn="1"/>
          </p:nvSpPr>
          <p:spPr bwMode="auto">
            <a:xfrm>
              <a:off x="267017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49" name="Freeform 1018"/>
            <p:cNvSpPr>
              <a:spLocks/>
            </p:cNvSpPr>
            <p:nvPr userDrawn="1"/>
          </p:nvSpPr>
          <p:spPr bwMode="auto">
            <a:xfrm>
              <a:off x="281146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0" name="Freeform 1019"/>
            <p:cNvSpPr>
              <a:spLocks/>
            </p:cNvSpPr>
            <p:nvPr userDrawn="1"/>
          </p:nvSpPr>
          <p:spPr bwMode="auto">
            <a:xfrm>
              <a:off x="295275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1" name="Freeform 1020"/>
            <p:cNvSpPr>
              <a:spLocks/>
            </p:cNvSpPr>
            <p:nvPr userDrawn="1"/>
          </p:nvSpPr>
          <p:spPr bwMode="auto">
            <a:xfrm>
              <a:off x="309562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2" name="Freeform 1021"/>
            <p:cNvSpPr>
              <a:spLocks/>
            </p:cNvSpPr>
            <p:nvPr userDrawn="1"/>
          </p:nvSpPr>
          <p:spPr bwMode="auto">
            <a:xfrm>
              <a:off x="224472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3" name="Freeform 1022"/>
            <p:cNvSpPr>
              <a:spLocks/>
            </p:cNvSpPr>
            <p:nvPr userDrawn="1"/>
          </p:nvSpPr>
          <p:spPr bwMode="auto">
            <a:xfrm>
              <a:off x="2386013"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4" name="Freeform 1023"/>
            <p:cNvSpPr>
              <a:spLocks/>
            </p:cNvSpPr>
            <p:nvPr userDrawn="1"/>
          </p:nvSpPr>
          <p:spPr bwMode="auto">
            <a:xfrm>
              <a:off x="2386013"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5" name="Freeform 1024"/>
            <p:cNvSpPr>
              <a:spLocks/>
            </p:cNvSpPr>
            <p:nvPr userDrawn="1"/>
          </p:nvSpPr>
          <p:spPr bwMode="auto">
            <a:xfrm>
              <a:off x="2530475" y="5722938"/>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6" name="Freeform 1025"/>
            <p:cNvSpPr>
              <a:spLocks/>
            </p:cNvSpPr>
            <p:nvPr userDrawn="1"/>
          </p:nvSpPr>
          <p:spPr bwMode="auto">
            <a:xfrm>
              <a:off x="267017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7" name="Freeform 1026"/>
            <p:cNvSpPr>
              <a:spLocks/>
            </p:cNvSpPr>
            <p:nvPr userDrawn="1"/>
          </p:nvSpPr>
          <p:spPr bwMode="auto">
            <a:xfrm>
              <a:off x="281146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8" name="Freeform 1027"/>
            <p:cNvSpPr>
              <a:spLocks/>
            </p:cNvSpPr>
            <p:nvPr userDrawn="1"/>
          </p:nvSpPr>
          <p:spPr bwMode="auto">
            <a:xfrm>
              <a:off x="295275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59" name="Freeform 1028"/>
            <p:cNvSpPr>
              <a:spLocks/>
            </p:cNvSpPr>
            <p:nvPr userDrawn="1"/>
          </p:nvSpPr>
          <p:spPr bwMode="auto">
            <a:xfrm>
              <a:off x="309562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0" name="Freeform 1029"/>
            <p:cNvSpPr>
              <a:spLocks/>
            </p:cNvSpPr>
            <p:nvPr userDrawn="1"/>
          </p:nvSpPr>
          <p:spPr bwMode="auto">
            <a:xfrm>
              <a:off x="2105025"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1" name="Freeform 1030"/>
            <p:cNvSpPr>
              <a:spLocks/>
            </p:cNvSpPr>
            <p:nvPr userDrawn="1"/>
          </p:nvSpPr>
          <p:spPr bwMode="auto">
            <a:xfrm>
              <a:off x="2105025"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2" name="Freeform 1031"/>
            <p:cNvSpPr>
              <a:spLocks/>
            </p:cNvSpPr>
            <p:nvPr userDrawn="1"/>
          </p:nvSpPr>
          <p:spPr bwMode="auto">
            <a:xfrm>
              <a:off x="2105025"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3" name="Freeform 1032"/>
            <p:cNvSpPr>
              <a:spLocks/>
            </p:cNvSpPr>
            <p:nvPr userDrawn="1"/>
          </p:nvSpPr>
          <p:spPr bwMode="auto">
            <a:xfrm>
              <a:off x="2670175"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4" name="Freeform 1033"/>
            <p:cNvSpPr>
              <a:spLocks/>
            </p:cNvSpPr>
            <p:nvPr userDrawn="1"/>
          </p:nvSpPr>
          <p:spPr bwMode="auto">
            <a:xfrm>
              <a:off x="224472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5" name="Freeform 1034"/>
            <p:cNvSpPr>
              <a:spLocks/>
            </p:cNvSpPr>
            <p:nvPr userDrawn="1"/>
          </p:nvSpPr>
          <p:spPr bwMode="auto">
            <a:xfrm>
              <a:off x="2386013"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6" name="Freeform 1035"/>
            <p:cNvSpPr>
              <a:spLocks/>
            </p:cNvSpPr>
            <p:nvPr userDrawn="1"/>
          </p:nvSpPr>
          <p:spPr bwMode="auto">
            <a:xfrm>
              <a:off x="267017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7" name="Freeform 1036"/>
            <p:cNvSpPr>
              <a:spLocks/>
            </p:cNvSpPr>
            <p:nvPr userDrawn="1"/>
          </p:nvSpPr>
          <p:spPr bwMode="auto">
            <a:xfrm>
              <a:off x="2530475" y="4584700"/>
              <a:ext cx="104775"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8" name="Freeform 1037"/>
            <p:cNvSpPr>
              <a:spLocks/>
            </p:cNvSpPr>
            <p:nvPr userDrawn="1"/>
          </p:nvSpPr>
          <p:spPr bwMode="auto">
            <a:xfrm>
              <a:off x="267017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69" name="Freeform 1038"/>
            <p:cNvSpPr>
              <a:spLocks/>
            </p:cNvSpPr>
            <p:nvPr userDrawn="1"/>
          </p:nvSpPr>
          <p:spPr bwMode="auto">
            <a:xfrm>
              <a:off x="380365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0" name="Freeform 1039"/>
            <p:cNvSpPr>
              <a:spLocks/>
            </p:cNvSpPr>
            <p:nvPr userDrawn="1"/>
          </p:nvSpPr>
          <p:spPr bwMode="auto">
            <a:xfrm>
              <a:off x="3944938"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1" name="Freeform 1040"/>
            <p:cNvSpPr>
              <a:spLocks/>
            </p:cNvSpPr>
            <p:nvPr userDrawn="1"/>
          </p:nvSpPr>
          <p:spPr bwMode="auto">
            <a:xfrm>
              <a:off x="22447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2" name="Freeform 1041"/>
            <p:cNvSpPr>
              <a:spLocks/>
            </p:cNvSpPr>
            <p:nvPr userDrawn="1"/>
          </p:nvSpPr>
          <p:spPr bwMode="auto">
            <a:xfrm>
              <a:off x="2386013"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3" name="Freeform 1042"/>
            <p:cNvSpPr>
              <a:spLocks/>
            </p:cNvSpPr>
            <p:nvPr userDrawn="1"/>
          </p:nvSpPr>
          <p:spPr bwMode="auto">
            <a:xfrm>
              <a:off x="2530475" y="3825875"/>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4" name="Freeform 1043"/>
            <p:cNvSpPr>
              <a:spLocks/>
            </p:cNvSpPr>
            <p:nvPr userDrawn="1"/>
          </p:nvSpPr>
          <p:spPr bwMode="auto">
            <a:xfrm>
              <a:off x="3522663" y="6103938"/>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5" name="Freeform 1044"/>
            <p:cNvSpPr>
              <a:spLocks/>
            </p:cNvSpPr>
            <p:nvPr userDrawn="1"/>
          </p:nvSpPr>
          <p:spPr bwMode="auto">
            <a:xfrm>
              <a:off x="366236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6" name="Freeform 1045"/>
            <p:cNvSpPr>
              <a:spLocks/>
            </p:cNvSpPr>
            <p:nvPr userDrawn="1"/>
          </p:nvSpPr>
          <p:spPr bwMode="auto">
            <a:xfrm>
              <a:off x="380365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7" name="Freeform 1046"/>
            <p:cNvSpPr>
              <a:spLocks/>
            </p:cNvSpPr>
            <p:nvPr userDrawn="1"/>
          </p:nvSpPr>
          <p:spPr bwMode="auto">
            <a:xfrm>
              <a:off x="3944938"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8" name="Freeform 1047"/>
            <p:cNvSpPr>
              <a:spLocks/>
            </p:cNvSpPr>
            <p:nvPr userDrawn="1"/>
          </p:nvSpPr>
          <p:spPr bwMode="auto">
            <a:xfrm>
              <a:off x="4087813" y="6103938"/>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79" name="Freeform 1048"/>
            <p:cNvSpPr>
              <a:spLocks/>
            </p:cNvSpPr>
            <p:nvPr userDrawn="1"/>
          </p:nvSpPr>
          <p:spPr bwMode="auto">
            <a:xfrm>
              <a:off x="323691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0" name="Freeform 1049"/>
            <p:cNvSpPr>
              <a:spLocks/>
            </p:cNvSpPr>
            <p:nvPr userDrawn="1"/>
          </p:nvSpPr>
          <p:spPr bwMode="auto">
            <a:xfrm>
              <a:off x="4087813" y="591502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1" name="Freeform 1050"/>
            <p:cNvSpPr>
              <a:spLocks/>
            </p:cNvSpPr>
            <p:nvPr userDrawn="1"/>
          </p:nvSpPr>
          <p:spPr bwMode="auto">
            <a:xfrm>
              <a:off x="323691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2" name="Freeform 1051"/>
            <p:cNvSpPr>
              <a:spLocks/>
            </p:cNvSpPr>
            <p:nvPr userDrawn="1"/>
          </p:nvSpPr>
          <p:spPr bwMode="auto">
            <a:xfrm>
              <a:off x="337820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3" name="Freeform 1052"/>
            <p:cNvSpPr>
              <a:spLocks/>
            </p:cNvSpPr>
            <p:nvPr userDrawn="1"/>
          </p:nvSpPr>
          <p:spPr bwMode="auto">
            <a:xfrm>
              <a:off x="380365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4" name="Freeform 1053"/>
            <p:cNvSpPr>
              <a:spLocks/>
            </p:cNvSpPr>
            <p:nvPr userDrawn="1"/>
          </p:nvSpPr>
          <p:spPr bwMode="auto">
            <a:xfrm>
              <a:off x="323691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5" name="Freeform 1054"/>
            <p:cNvSpPr>
              <a:spLocks/>
            </p:cNvSpPr>
            <p:nvPr userDrawn="1"/>
          </p:nvSpPr>
          <p:spPr bwMode="auto">
            <a:xfrm>
              <a:off x="337820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6" name="Freeform 1055"/>
            <p:cNvSpPr>
              <a:spLocks/>
            </p:cNvSpPr>
            <p:nvPr userDrawn="1"/>
          </p:nvSpPr>
          <p:spPr bwMode="auto">
            <a:xfrm>
              <a:off x="323691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7" name="Freeform 1056"/>
            <p:cNvSpPr>
              <a:spLocks/>
            </p:cNvSpPr>
            <p:nvPr userDrawn="1"/>
          </p:nvSpPr>
          <p:spPr bwMode="auto">
            <a:xfrm>
              <a:off x="337820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8" name="Freeform 1057"/>
            <p:cNvSpPr>
              <a:spLocks/>
            </p:cNvSpPr>
            <p:nvPr userDrawn="1"/>
          </p:nvSpPr>
          <p:spPr bwMode="auto">
            <a:xfrm>
              <a:off x="3662363"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89" name="Freeform 1058"/>
            <p:cNvSpPr>
              <a:spLocks/>
            </p:cNvSpPr>
            <p:nvPr userDrawn="1"/>
          </p:nvSpPr>
          <p:spPr bwMode="auto">
            <a:xfrm>
              <a:off x="3236913"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0" name="Freeform 1059"/>
            <p:cNvSpPr>
              <a:spLocks/>
            </p:cNvSpPr>
            <p:nvPr userDrawn="1"/>
          </p:nvSpPr>
          <p:spPr bwMode="auto">
            <a:xfrm>
              <a:off x="3378200"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1" name="Freeform 1060"/>
            <p:cNvSpPr>
              <a:spLocks/>
            </p:cNvSpPr>
            <p:nvPr userDrawn="1"/>
          </p:nvSpPr>
          <p:spPr bwMode="auto">
            <a:xfrm>
              <a:off x="3522663" y="515302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2" name="Freeform 1061"/>
            <p:cNvSpPr>
              <a:spLocks/>
            </p:cNvSpPr>
            <p:nvPr userDrawn="1"/>
          </p:nvSpPr>
          <p:spPr bwMode="auto">
            <a:xfrm>
              <a:off x="4087813" y="5153025"/>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3" name="Freeform 1062"/>
            <p:cNvSpPr>
              <a:spLocks/>
            </p:cNvSpPr>
            <p:nvPr userDrawn="1"/>
          </p:nvSpPr>
          <p:spPr bwMode="auto">
            <a:xfrm>
              <a:off x="3236913"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4" name="Freeform 1063"/>
            <p:cNvSpPr>
              <a:spLocks/>
            </p:cNvSpPr>
            <p:nvPr userDrawn="1"/>
          </p:nvSpPr>
          <p:spPr bwMode="auto">
            <a:xfrm>
              <a:off x="337820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5" name="Freeform 1064"/>
            <p:cNvSpPr>
              <a:spLocks/>
            </p:cNvSpPr>
            <p:nvPr userDrawn="1"/>
          </p:nvSpPr>
          <p:spPr bwMode="auto">
            <a:xfrm>
              <a:off x="3803650"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6" name="Freeform 1065"/>
            <p:cNvSpPr>
              <a:spLocks/>
            </p:cNvSpPr>
            <p:nvPr userDrawn="1"/>
          </p:nvSpPr>
          <p:spPr bwMode="auto">
            <a:xfrm>
              <a:off x="3944938"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7" name="Freeform 1066"/>
            <p:cNvSpPr>
              <a:spLocks/>
            </p:cNvSpPr>
            <p:nvPr userDrawn="1"/>
          </p:nvSpPr>
          <p:spPr bwMode="auto">
            <a:xfrm>
              <a:off x="4087813" y="4965700"/>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8" name="Freeform 1067"/>
            <p:cNvSpPr>
              <a:spLocks/>
            </p:cNvSpPr>
            <p:nvPr userDrawn="1"/>
          </p:nvSpPr>
          <p:spPr bwMode="auto">
            <a:xfrm>
              <a:off x="3662363"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99" name="Freeform 1068"/>
            <p:cNvSpPr>
              <a:spLocks/>
            </p:cNvSpPr>
            <p:nvPr userDrawn="1"/>
          </p:nvSpPr>
          <p:spPr bwMode="auto">
            <a:xfrm>
              <a:off x="380365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0" name="Freeform 1069"/>
            <p:cNvSpPr>
              <a:spLocks/>
            </p:cNvSpPr>
            <p:nvPr userDrawn="1"/>
          </p:nvSpPr>
          <p:spPr bwMode="auto">
            <a:xfrm>
              <a:off x="3944938"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1" name="Freeform 1070"/>
            <p:cNvSpPr>
              <a:spLocks/>
            </p:cNvSpPr>
            <p:nvPr userDrawn="1"/>
          </p:nvSpPr>
          <p:spPr bwMode="auto">
            <a:xfrm>
              <a:off x="4087813" y="4776788"/>
              <a:ext cx="106363"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2" name="Freeform 1071"/>
            <p:cNvSpPr>
              <a:spLocks/>
            </p:cNvSpPr>
            <p:nvPr userDrawn="1"/>
          </p:nvSpPr>
          <p:spPr bwMode="auto">
            <a:xfrm>
              <a:off x="3522663" y="4584700"/>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3" name="Freeform 1072"/>
            <p:cNvSpPr>
              <a:spLocks/>
            </p:cNvSpPr>
            <p:nvPr userDrawn="1"/>
          </p:nvSpPr>
          <p:spPr bwMode="auto">
            <a:xfrm>
              <a:off x="366236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4" name="Freeform 1073"/>
            <p:cNvSpPr>
              <a:spLocks/>
            </p:cNvSpPr>
            <p:nvPr userDrawn="1"/>
          </p:nvSpPr>
          <p:spPr bwMode="auto">
            <a:xfrm>
              <a:off x="380365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5" name="Freeform 1074"/>
            <p:cNvSpPr>
              <a:spLocks/>
            </p:cNvSpPr>
            <p:nvPr userDrawn="1"/>
          </p:nvSpPr>
          <p:spPr bwMode="auto">
            <a:xfrm>
              <a:off x="3944938"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6" name="Freeform 1075"/>
            <p:cNvSpPr>
              <a:spLocks/>
            </p:cNvSpPr>
            <p:nvPr userDrawn="1"/>
          </p:nvSpPr>
          <p:spPr bwMode="auto">
            <a:xfrm>
              <a:off x="4087813" y="4584700"/>
              <a:ext cx="106363"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7" name="Freeform 1076"/>
            <p:cNvSpPr>
              <a:spLocks/>
            </p:cNvSpPr>
            <p:nvPr userDrawn="1"/>
          </p:nvSpPr>
          <p:spPr bwMode="auto">
            <a:xfrm>
              <a:off x="3662363"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8" name="Freeform 1077"/>
            <p:cNvSpPr>
              <a:spLocks/>
            </p:cNvSpPr>
            <p:nvPr userDrawn="1"/>
          </p:nvSpPr>
          <p:spPr bwMode="auto">
            <a:xfrm>
              <a:off x="380365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09" name="Freeform 1078"/>
            <p:cNvSpPr>
              <a:spLocks/>
            </p:cNvSpPr>
            <p:nvPr userDrawn="1"/>
          </p:nvSpPr>
          <p:spPr bwMode="auto">
            <a:xfrm>
              <a:off x="3944938"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0" name="Freeform 1079"/>
            <p:cNvSpPr>
              <a:spLocks/>
            </p:cNvSpPr>
            <p:nvPr userDrawn="1"/>
          </p:nvSpPr>
          <p:spPr bwMode="auto">
            <a:xfrm>
              <a:off x="4087813" y="4395788"/>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1" name="Freeform 1080"/>
            <p:cNvSpPr>
              <a:spLocks/>
            </p:cNvSpPr>
            <p:nvPr userDrawn="1"/>
          </p:nvSpPr>
          <p:spPr bwMode="auto">
            <a:xfrm>
              <a:off x="3236913"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2" name="Freeform 1081"/>
            <p:cNvSpPr>
              <a:spLocks/>
            </p:cNvSpPr>
            <p:nvPr userDrawn="1"/>
          </p:nvSpPr>
          <p:spPr bwMode="auto">
            <a:xfrm>
              <a:off x="337820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3" name="Freeform 1082"/>
            <p:cNvSpPr>
              <a:spLocks/>
            </p:cNvSpPr>
            <p:nvPr userDrawn="1"/>
          </p:nvSpPr>
          <p:spPr bwMode="auto">
            <a:xfrm>
              <a:off x="380365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4" name="Freeform 1083"/>
            <p:cNvSpPr>
              <a:spLocks/>
            </p:cNvSpPr>
            <p:nvPr userDrawn="1"/>
          </p:nvSpPr>
          <p:spPr bwMode="auto">
            <a:xfrm>
              <a:off x="3944938"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5" name="Freeform 1084"/>
            <p:cNvSpPr>
              <a:spLocks/>
            </p:cNvSpPr>
            <p:nvPr userDrawn="1"/>
          </p:nvSpPr>
          <p:spPr bwMode="auto">
            <a:xfrm>
              <a:off x="4087813" y="420687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6" name="Freeform 1085"/>
            <p:cNvSpPr>
              <a:spLocks/>
            </p:cNvSpPr>
            <p:nvPr userDrawn="1"/>
          </p:nvSpPr>
          <p:spPr bwMode="auto">
            <a:xfrm>
              <a:off x="3236913"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7" name="Freeform 1086"/>
            <p:cNvSpPr>
              <a:spLocks/>
            </p:cNvSpPr>
            <p:nvPr userDrawn="1"/>
          </p:nvSpPr>
          <p:spPr bwMode="auto">
            <a:xfrm>
              <a:off x="337820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8" name="Freeform 1087"/>
            <p:cNvSpPr>
              <a:spLocks/>
            </p:cNvSpPr>
            <p:nvPr userDrawn="1"/>
          </p:nvSpPr>
          <p:spPr bwMode="auto">
            <a:xfrm>
              <a:off x="3522663" y="401478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19" name="Freeform 1088"/>
            <p:cNvSpPr>
              <a:spLocks/>
            </p:cNvSpPr>
            <p:nvPr userDrawn="1"/>
          </p:nvSpPr>
          <p:spPr bwMode="auto">
            <a:xfrm>
              <a:off x="3944938"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0" name="Freeform 1089"/>
            <p:cNvSpPr>
              <a:spLocks/>
            </p:cNvSpPr>
            <p:nvPr userDrawn="1"/>
          </p:nvSpPr>
          <p:spPr bwMode="auto">
            <a:xfrm>
              <a:off x="4087813" y="4014788"/>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1" name="Freeform 1090"/>
            <p:cNvSpPr>
              <a:spLocks/>
            </p:cNvSpPr>
            <p:nvPr userDrawn="1"/>
          </p:nvSpPr>
          <p:spPr bwMode="auto">
            <a:xfrm>
              <a:off x="323691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2" name="Freeform 1091"/>
            <p:cNvSpPr>
              <a:spLocks/>
            </p:cNvSpPr>
            <p:nvPr userDrawn="1"/>
          </p:nvSpPr>
          <p:spPr bwMode="auto">
            <a:xfrm>
              <a:off x="337820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3" name="Freeform 1092"/>
            <p:cNvSpPr>
              <a:spLocks/>
            </p:cNvSpPr>
            <p:nvPr userDrawn="1"/>
          </p:nvSpPr>
          <p:spPr bwMode="auto">
            <a:xfrm>
              <a:off x="337820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4" name="Freeform 1093"/>
            <p:cNvSpPr>
              <a:spLocks/>
            </p:cNvSpPr>
            <p:nvPr userDrawn="1"/>
          </p:nvSpPr>
          <p:spPr bwMode="auto">
            <a:xfrm>
              <a:off x="3522663" y="591502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5" name="Freeform 1094"/>
            <p:cNvSpPr>
              <a:spLocks/>
            </p:cNvSpPr>
            <p:nvPr userDrawn="1"/>
          </p:nvSpPr>
          <p:spPr bwMode="auto">
            <a:xfrm>
              <a:off x="366236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6" name="Freeform 1095"/>
            <p:cNvSpPr>
              <a:spLocks/>
            </p:cNvSpPr>
            <p:nvPr userDrawn="1"/>
          </p:nvSpPr>
          <p:spPr bwMode="auto">
            <a:xfrm>
              <a:off x="3944938"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7" name="Freeform 1096"/>
            <p:cNvSpPr>
              <a:spLocks/>
            </p:cNvSpPr>
            <p:nvPr userDrawn="1"/>
          </p:nvSpPr>
          <p:spPr bwMode="auto">
            <a:xfrm>
              <a:off x="366236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8" name="Freeform 1097"/>
            <p:cNvSpPr>
              <a:spLocks/>
            </p:cNvSpPr>
            <p:nvPr userDrawn="1"/>
          </p:nvSpPr>
          <p:spPr bwMode="auto">
            <a:xfrm>
              <a:off x="380365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29" name="Freeform 1098"/>
            <p:cNvSpPr>
              <a:spLocks/>
            </p:cNvSpPr>
            <p:nvPr userDrawn="1"/>
          </p:nvSpPr>
          <p:spPr bwMode="auto">
            <a:xfrm>
              <a:off x="3944938"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0" name="Freeform 1099"/>
            <p:cNvSpPr>
              <a:spLocks/>
            </p:cNvSpPr>
            <p:nvPr userDrawn="1"/>
          </p:nvSpPr>
          <p:spPr bwMode="auto">
            <a:xfrm>
              <a:off x="3522663" y="4965700"/>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1" name="Freeform 1100"/>
            <p:cNvSpPr>
              <a:spLocks/>
            </p:cNvSpPr>
            <p:nvPr userDrawn="1"/>
          </p:nvSpPr>
          <p:spPr bwMode="auto">
            <a:xfrm>
              <a:off x="3662363"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2" name="Freeform 1101"/>
            <p:cNvSpPr>
              <a:spLocks/>
            </p:cNvSpPr>
            <p:nvPr userDrawn="1"/>
          </p:nvSpPr>
          <p:spPr bwMode="auto">
            <a:xfrm>
              <a:off x="337820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3" name="Freeform 1102"/>
            <p:cNvSpPr>
              <a:spLocks/>
            </p:cNvSpPr>
            <p:nvPr userDrawn="1"/>
          </p:nvSpPr>
          <p:spPr bwMode="auto">
            <a:xfrm>
              <a:off x="3522663" y="4776788"/>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4" name="Freeform 1103"/>
            <p:cNvSpPr>
              <a:spLocks/>
            </p:cNvSpPr>
            <p:nvPr userDrawn="1"/>
          </p:nvSpPr>
          <p:spPr bwMode="auto">
            <a:xfrm>
              <a:off x="3236913"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5" name="Freeform 1104"/>
            <p:cNvSpPr>
              <a:spLocks/>
            </p:cNvSpPr>
            <p:nvPr userDrawn="1"/>
          </p:nvSpPr>
          <p:spPr bwMode="auto">
            <a:xfrm>
              <a:off x="3944938"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6" name="Freeform 1105"/>
            <p:cNvSpPr>
              <a:spLocks/>
            </p:cNvSpPr>
            <p:nvPr userDrawn="1"/>
          </p:nvSpPr>
          <p:spPr bwMode="auto">
            <a:xfrm>
              <a:off x="380365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7" name="Freeform 1106"/>
            <p:cNvSpPr>
              <a:spLocks/>
            </p:cNvSpPr>
            <p:nvPr userDrawn="1"/>
          </p:nvSpPr>
          <p:spPr bwMode="auto">
            <a:xfrm>
              <a:off x="167798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8" name="Freeform 1107"/>
            <p:cNvSpPr>
              <a:spLocks/>
            </p:cNvSpPr>
            <p:nvPr userDrawn="1"/>
          </p:nvSpPr>
          <p:spPr bwMode="auto">
            <a:xfrm>
              <a:off x="181927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39" name="Freeform 1108"/>
            <p:cNvSpPr>
              <a:spLocks/>
            </p:cNvSpPr>
            <p:nvPr userDrawn="1"/>
          </p:nvSpPr>
          <p:spPr bwMode="auto">
            <a:xfrm>
              <a:off x="1960562"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0" name="Freeform 1109"/>
            <p:cNvSpPr>
              <a:spLocks/>
            </p:cNvSpPr>
            <p:nvPr userDrawn="1"/>
          </p:nvSpPr>
          <p:spPr bwMode="auto">
            <a:xfrm>
              <a:off x="2105025"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1" name="Freeform 1110"/>
            <p:cNvSpPr>
              <a:spLocks/>
            </p:cNvSpPr>
            <p:nvPr userDrawn="1"/>
          </p:nvSpPr>
          <p:spPr bwMode="auto">
            <a:xfrm>
              <a:off x="2811463"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2" name="Freeform 1111"/>
            <p:cNvSpPr>
              <a:spLocks/>
            </p:cNvSpPr>
            <p:nvPr userDrawn="1"/>
          </p:nvSpPr>
          <p:spPr bwMode="auto">
            <a:xfrm>
              <a:off x="22447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3" name="Freeform 1112"/>
            <p:cNvSpPr>
              <a:spLocks/>
            </p:cNvSpPr>
            <p:nvPr userDrawn="1"/>
          </p:nvSpPr>
          <p:spPr bwMode="auto">
            <a:xfrm>
              <a:off x="295275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4" name="Freeform 1113"/>
            <p:cNvSpPr>
              <a:spLocks/>
            </p:cNvSpPr>
            <p:nvPr userDrawn="1"/>
          </p:nvSpPr>
          <p:spPr bwMode="auto">
            <a:xfrm>
              <a:off x="309562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5" name="Freeform 1114"/>
            <p:cNvSpPr>
              <a:spLocks/>
            </p:cNvSpPr>
            <p:nvPr userDrawn="1"/>
          </p:nvSpPr>
          <p:spPr bwMode="auto">
            <a:xfrm>
              <a:off x="181927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6" name="Freeform 1115"/>
            <p:cNvSpPr>
              <a:spLocks/>
            </p:cNvSpPr>
            <p:nvPr userDrawn="1"/>
          </p:nvSpPr>
          <p:spPr bwMode="auto">
            <a:xfrm>
              <a:off x="1960562"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7" name="Freeform 1116"/>
            <p:cNvSpPr>
              <a:spLocks/>
            </p:cNvSpPr>
            <p:nvPr userDrawn="1"/>
          </p:nvSpPr>
          <p:spPr bwMode="auto">
            <a:xfrm>
              <a:off x="2105025"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8" name="Freeform 1117"/>
            <p:cNvSpPr>
              <a:spLocks/>
            </p:cNvSpPr>
            <p:nvPr userDrawn="1"/>
          </p:nvSpPr>
          <p:spPr bwMode="auto">
            <a:xfrm>
              <a:off x="22447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49" name="Freeform 1118"/>
            <p:cNvSpPr>
              <a:spLocks/>
            </p:cNvSpPr>
            <p:nvPr userDrawn="1"/>
          </p:nvSpPr>
          <p:spPr bwMode="auto">
            <a:xfrm>
              <a:off x="2386013"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0" name="Freeform 1119"/>
            <p:cNvSpPr>
              <a:spLocks/>
            </p:cNvSpPr>
            <p:nvPr userDrawn="1"/>
          </p:nvSpPr>
          <p:spPr bwMode="auto">
            <a:xfrm>
              <a:off x="2530475" y="6103938"/>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1" name="Freeform 1120"/>
            <p:cNvSpPr>
              <a:spLocks/>
            </p:cNvSpPr>
            <p:nvPr userDrawn="1"/>
          </p:nvSpPr>
          <p:spPr bwMode="auto">
            <a:xfrm>
              <a:off x="267017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2" name="Freeform 1121"/>
            <p:cNvSpPr>
              <a:spLocks/>
            </p:cNvSpPr>
            <p:nvPr userDrawn="1"/>
          </p:nvSpPr>
          <p:spPr bwMode="auto">
            <a:xfrm>
              <a:off x="2811463"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3" name="Freeform 1122"/>
            <p:cNvSpPr>
              <a:spLocks/>
            </p:cNvSpPr>
            <p:nvPr userDrawn="1"/>
          </p:nvSpPr>
          <p:spPr bwMode="auto">
            <a:xfrm>
              <a:off x="295275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4" name="Freeform 1123"/>
            <p:cNvSpPr>
              <a:spLocks/>
            </p:cNvSpPr>
            <p:nvPr userDrawn="1"/>
          </p:nvSpPr>
          <p:spPr bwMode="auto">
            <a:xfrm>
              <a:off x="30956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5" name="Freeform 1124"/>
            <p:cNvSpPr>
              <a:spLocks/>
            </p:cNvSpPr>
            <p:nvPr userDrawn="1"/>
          </p:nvSpPr>
          <p:spPr bwMode="auto">
            <a:xfrm>
              <a:off x="1960562"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6" name="Freeform 1125"/>
            <p:cNvSpPr>
              <a:spLocks/>
            </p:cNvSpPr>
            <p:nvPr userDrawn="1"/>
          </p:nvSpPr>
          <p:spPr bwMode="auto">
            <a:xfrm>
              <a:off x="2105025"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7" name="Freeform 1126"/>
            <p:cNvSpPr>
              <a:spLocks/>
            </p:cNvSpPr>
            <p:nvPr userDrawn="1"/>
          </p:nvSpPr>
          <p:spPr bwMode="auto">
            <a:xfrm>
              <a:off x="2530475" y="591502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8" name="Freeform 1127"/>
            <p:cNvSpPr>
              <a:spLocks/>
            </p:cNvSpPr>
            <p:nvPr userDrawn="1"/>
          </p:nvSpPr>
          <p:spPr bwMode="auto">
            <a:xfrm>
              <a:off x="267017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59" name="Freeform 1128"/>
            <p:cNvSpPr>
              <a:spLocks/>
            </p:cNvSpPr>
            <p:nvPr userDrawn="1"/>
          </p:nvSpPr>
          <p:spPr bwMode="auto">
            <a:xfrm>
              <a:off x="2811463"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0" name="Freeform 1129"/>
            <p:cNvSpPr>
              <a:spLocks/>
            </p:cNvSpPr>
            <p:nvPr userDrawn="1"/>
          </p:nvSpPr>
          <p:spPr bwMode="auto">
            <a:xfrm>
              <a:off x="2952750"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1" name="Freeform 1130"/>
            <p:cNvSpPr>
              <a:spLocks/>
            </p:cNvSpPr>
            <p:nvPr userDrawn="1"/>
          </p:nvSpPr>
          <p:spPr bwMode="auto">
            <a:xfrm>
              <a:off x="3095625"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2" name="Freeform 1131"/>
            <p:cNvSpPr>
              <a:spLocks/>
            </p:cNvSpPr>
            <p:nvPr userDrawn="1"/>
          </p:nvSpPr>
          <p:spPr bwMode="auto">
            <a:xfrm>
              <a:off x="1538287"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3" name="Freeform 1132"/>
            <p:cNvSpPr>
              <a:spLocks/>
            </p:cNvSpPr>
            <p:nvPr userDrawn="1"/>
          </p:nvSpPr>
          <p:spPr bwMode="auto">
            <a:xfrm>
              <a:off x="2105025"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4" name="Freeform 1133"/>
            <p:cNvSpPr>
              <a:spLocks/>
            </p:cNvSpPr>
            <p:nvPr userDrawn="1"/>
          </p:nvSpPr>
          <p:spPr bwMode="auto">
            <a:xfrm>
              <a:off x="22447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5" name="Freeform 1134"/>
            <p:cNvSpPr>
              <a:spLocks/>
            </p:cNvSpPr>
            <p:nvPr userDrawn="1"/>
          </p:nvSpPr>
          <p:spPr bwMode="auto">
            <a:xfrm>
              <a:off x="267017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6" name="Freeform 1135"/>
            <p:cNvSpPr>
              <a:spLocks/>
            </p:cNvSpPr>
            <p:nvPr userDrawn="1"/>
          </p:nvSpPr>
          <p:spPr bwMode="auto">
            <a:xfrm>
              <a:off x="2811463"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7" name="Freeform 1136"/>
            <p:cNvSpPr>
              <a:spLocks/>
            </p:cNvSpPr>
            <p:nvPr userDrawn="1"/>
          </p:nvSpPr>
          <p:spPr bwMode="auto">
            <a:xfrm>
              <a:off x="295275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8" name="Freeform 1137"/>
            <p:cNvSpPr>
              <a:spLocks/>
            </p:cNvSpPr>
            <p:nvPr userDrawn="1"/>
          </p:nvSpPr>
          <p:spPr bwMode="auto">
            <a:xfrm>
              <a:off x="30956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69" name="Freeform 1138"/>
            <p:cNvSpPr>
              <a:spLocks/>
            </p:cNvSpPr>
            <p:nvPr userDrawn="1"/>
          </p:nvSpPr>
          <p:spPr bwMode="auto">
            <a:xfrm>
              <a:off x="1538287"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0" name="Freeform 1139"/>
            <p:cNvSpPr>
              <a:spLocks/>
            </p:cNvSpPr>
            <p:nvPr userDrawn="1"/>
          </p:nvSpPr>
          <p:spPr bwMode="auto">
            <a:xfrm>
              <a:off x="1677987"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1" name="Freeform 1140"/>
            <p:cNvSpPr>
              <a:spLocks/>
            </p:cNvSpPr>
            <p:nvPr userDrawn="1"/>
          </p:nvSpPr>
          <p:spPr bwMode="auto">
            <a:xfrm>
              <a:off x="224472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2" name="Freeform 1141"/>
            <p:cNvSpPr>
              <a:spLocks/>
            </p:cNvSpPr>
            <p:nvPr userDrawn="1"/>
          </p:nvSpPr>
          <p:spPr bwMode="auto">
            <a:xfrm>
              <a:off x="2386013"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3" name="Freeform 1142"/>
            <p:cNvSpPr>
              <a:spLocks/>
            </p:cNvSpPr>
            <p:nvPr userDrawn="1"/>
          </p:nvSpPr>
          <p:spPr bwMode="auto">
            <a:xfrm>
              <a:off x="2952750"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4" name="Freeform 1143"/>
            <p:cNvSpPr>
              <a:spLocks/>
            </p:cNvSpPr>
            <p:nvPr userDrawn="1"/>
          </p:nvSpPr>
          <p:spPr bwMode="auto">
            <a:xfrm>
              <a:off x="309562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5" name="Freeform 1144"/>
            <p:cNvSpPr>
              <a:spLocks/>
            </p:cNvSpPr>
            <p:nvPr userDrawn="1"/>
          </p:nvSpPr>
          <p:spPr bwMode="auto">
            <a:xfrm>
              <a:off x="167798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6" name="Freeform 1145"/>
            <p:cNvSpPr>
              <a:spLocks/>
            </p:cNvSpPr>
            <p:nvPr userDrawn="1"/>
          </p:nvSpPr>
          <p:spPr bwMode="auto">
            <a:xfrm>
              <a:off x="181927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7" name="Freeform 1146"/>
            <p:cNvSpPr>
              <a:spLocks/>
            </p:cNvSpPr>
            <p:nvPr userDrawn="1"/>
          </p:nvSpPr>
          <p:spPr bwMode="auto">
            <a:xfrm>
              <a:off x="30956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8" name="Freeform 1147"/>
            <p:cNvSpPr>
              <a:spLocks/>
            </p:cNvSpPr>
            <p:nvPr userDrawn="1"/>
          </p:nvSpPr>
          <p:spPr bwMode="auto">
            <a:xfrm>
              <a:off x="181927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79" name="Freeform 1148"/>
            <p:cNvSpPr>
              <a:spLocks/>
            </p:cNvSpPr>
            <p:nvPr userDrawn="1"/>
          </p:nvSpPr>
          <p:spPr bwMode="auto">
            <a:xfrm>
              <a:off x="1960562"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0" name="Freeform 1149"/>
            <p:cNvSpPr>
              <a:spLocks/>
            </p:cNvSpPr>
            <p:nvPr userDrawn="1"/>
          </p:nvSpPr>
          <p:spPr bwMode="auto">
            <a:xfrm>
              <a:off x="1960562"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1" name="Freeform 1150"/>
            <p:cNvSpPr>
              <a:spLocks/>
            </p:cNvSpPr>
            <p:nvPr userDrawn="1"/>
          </p:nvSpPr>
          <p:spPr bwMode="auto">
            <a:xfrm>
              <a:off x="2530475" y="4965700"/>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2" name="Freeform 1151"/>
            <p:cNvSpPr>
              <a:spLocks/>
            </p:cNvSpPr>
            <p:nvPr userDrawn="1"/>
          </p:nvSpPr>
          <p:spPr bwMode="auto">
            <a:xfrm>
              <a:off x="1538287"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3" name="Freeform 1152"/>
            <p:cNvSpPr>
              <a:spLocks/>
            </p:cNvSpPr>
            <p:nvPr userDrawn="1"/>
          </p:nvSpPr>
          <p:spPr bwMode="auto">
            <a:xfrm>
              <a:off x="267017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4" name="Freeform 1153"/>
            <p:cNvSpPr>
              <a:spLocks/>
            </p:cNvSpPr>
            <p:nvPr userDrawn="1"/>
          </p:nvSpPr>
          <p:spPr bwMode="auto">
            <a:xfrm>
              <a:off x="1538287"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5" name="Freeform 1154"/>
            <p:cNvSpPr>
              <a:spLocks/>
            </p:cNvSpPr>
            <p:nvPr userDrawn="1"/>
          </p:nvSpPr>
          <p:spPr bwMode="auto">
            <a:xfrm>
              <a:off x="1677987"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6" name="Freeform 1155"/>
            <p:cNvSpPr>
              <a:spLocks/>
            </p:cNvSpPr>
            <p:nvPr userDrawn="1"/>
          </p:nvSpPr>
          <p:spPr bwMode="auto">
            <a:xfrm>
              <a:off x="2811463"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7" name="Freeform 1156"/>
            <p:cNvSpPr>
              <a:spLocks/>
            </p:cNvSpPr>
            <p:nvPr userDrawn="1"/>
          </p:nvSpPr>
          <p:spPr bwMode="auto">
            <a:xfrm>
              <a:off x="1538287"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8" name="Freeform 1157"/>
            <p:cNvSpPr>
              <a:spLocks/>
            </p:cNvSpPr>
            <p:nvPr userDrawn="1"/>
          </p:nvSpPr>
          <p:spPr bwMode="auto">
            <a:xfrm>
              <a:off x="167798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89" name="Freeform 1158"/>
            <p:cNvSpPr>
              <a:spLocks/>
            </p:cNvSpPr>
            <p:nvPr userDrawn="1"/>
          </p:nvSpPr>
          <p:spPr bwMode="auto">
            <a:xfrm>
              <a:off x="181927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0" name="Freeform 1159"/>
            <p:cNvSpPr>
              <a:spLocks/>
            </p:cNvSpPr>
            <p:nvPr userDrawn="1"/>
          </p:nvSpPr>
          <p:spPr bwMode="auto">
            <a:xfrm>
              <a:off x="1960562"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1" name="Freeform 1160"/>
            <p:cNvSpPr>
              <a:spLocks/>
            </p:cNvSpPr>
            <p:nvPr userDrawn="1"/>
          </p:nvSpPr>
          <p:spPr bwMode="auto">
            <a:xfrm>
              <a:off x="22447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2" name="Freeform 1161"/>
            <p:cNvSpPr>
              <a:spLocks/>
            </p:cNvSpPr>
            <p:nvPr userDrawn="1"/>
          </p:nvSpPr>
          <p:spPr bwMode="auto">
            <a:xfrm>
              <a:off x="295275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3" name="Freeform 1162"/>
            <p:cNvSpPr>
              <a:spLocks/>
            </p:cNvSpPr>
            <p:nvPr userDrawn="1"/>
          </p:nvSpPr>
          <p:spPr bwMode="auto">
            <a:xfrm>
              <a:off x="30956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4" name="Freeform 1163"/>
            <p:cNvSpPr>
              <a:spLocks/>
            </p:cNvSpPr>
            <p:nvPr userDrawn="1"/>
          </p:nvSpPr>
          <p:spPr bwMode="auto">
            <a:xfrm>
              <a:off x="1538287"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5" name="Freeform 1164"/>
            <p:cNvSpPr>
              <a:spLocks/>
            </p:cNvSpPr>
            <p:nvPr userDrawn="1"/>
          </p:nvSpPr>
          <p:spPr bwMode="auto">
            <a:xfrm>
              <a:off x="1677987"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6" name="Freeform 1165"/>
            <p:cNvSpPr>
              <a:spLocks/>
            </p:cNvSpPr>
            <p:nvPr userDrawn="1"/>
          </p:nvSpPr>
          <p:spPr bwMode="auto">
            <a:xfrm>
              <a:off x="181927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7" name="Freeform 1166"/>
            <p:cNvSpPr>
              <a:spLocks/>
            </p:cNvSpPr>
            <p:nvPr userDrawn="1"/>
          </p:nvSpPr>
          <p:spPr bwMode="auto">
            <a:xfrm>
              <a:off x="1960562"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8" name="Freeform 1168"/>
            <p:cNvSpPr>
              <a:spLocks/>
            </p:cNvSpPr>
            <p:nvPr userDrawn="1"/>
          </p:nvSpPr>
          <p:spPr bwMode="auto">
            <a:xfrm>
              <a:off x="224472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199" name="Freeform 1169"/>
            <p:cNvSpPr>
              <a:spLocks/>
            </p:cNvSpPr>
            <p:nvPr userDrawn="1"/>
          </p:nvSpPr>
          <p:spPr bwMode="auto">
            <a:xfrm>
              <a:off x="2386012"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0" name="Freeform 1170"/>
            <p:cNvSpPr>
              <a:spLocks/>
            </p:cNvSpPr>
            <p:nvPr userDrawn="1"/>
          </p:nvSpPr>
          <p:spPr bwMode="auto">
            <a:xfrm>
              <a:off x="1538287"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1" name="Freeform 1171"/>
            <p:cNvSpPr>
              <a:spLocks/>
            </p:cNvSpPr>
            <p:nvPr userDrawn="1"/>
          </p:nvSpPr>
          <p:spPr bwMode="auto">
            <a:xfrm>
              <a:off x="1677987"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2" name="Freeform 1172"/>
            <p:cNvSpPr>
              <a:spLocks/>
            </p:cNvSpPr>
            <p:nvPr userDrawn="1"/>
          </p:nvSpPr>
          <p:spPr bwMode="auto">
            <a:xfrm>
              <a:off x="181927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3" name="Freeform 1173"/>
            <p:cNvSpPr>
              <a:spLocks/>
            </p:cNvSpPr>
            <p:nvPr userDrawn="1"/>
          </p:nvSpPr>
          <p:spPr bwMode="auto">
            <a:xfrm>
              <a:off x="1960562"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4" name="Freeform 1174"/>
            <p:cNvSpPr>
              <a:spLocks/>
            </p:cNvSpPr>
            <p:nvPr userDrawn="1"/>
          </p:nvSpPr>
          <p:spPr bwMode="auto">
            <a:xfrm>
              <a:off x="224472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5" name="Freeform 1175"/>
            <p:cNvSpPr>
              <a:spLocks/>
            </p:cNvSpPr>
            <p:nvPr userDrawn="1"/>
          </p:nvSpPr>
          <p:spPr bwMode="auto">
            <a:xfrm>
              <a:off x="2386012"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6" name="Freeform 1176"/>
            <p:cNvSpPr>
              <a:spLocks/>
            </p:cNvSpPr>
            <p:nvPr userDrawn="1"/>
          </p:nvSpPr>
          <p:spPr bwMode="auto">
            <a:xfrm>
              <a:off x="2530475" y="4014787"/>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7" name="Freeform 1177"/>
            <p:cNvSpPr>
              <a:spLocks/>
            </p:cNvSpPr>
            <p:nvPr userDrawn="1"/>
          </p:nvSpPr>
          <p:spPr bwMode="auto">
            <a:xfrm>
              <a:off x="2811462"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8" name="Freeform 1178"/>
            <p:cNvSpPr>
              <a:spLocks/>
            </p:cNvSpPr>
            <p:nvPr userDrawn="1"/>
          </p:nvSpPr>
          <p:spPr bwMode="auto">
            <a:xfrm>
              <a:off x="1538287"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09" name="Freeform 1179"/>
            <p:cNvSpPr>
              <a:spLocks/>
            </p:cNvSpPr>
            <p:nvPr userDrawn="1"/>
          </p:nvSpPr>
          <p:spPr bwMode="auto">
            <a:xfrm>
              <a:off x="1677987"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0" name="Freeform 1180"/>
            <p:cNvSpPr>
              <a:spLocks/>
            </p:cNvSpPr>
            <p:nvPr userDrawn="1"/>
          </p:nvSpPr>
          <p:spPr bwMode="auto">
            <a:xfrm>
              <a:off x="181927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1" name="Freeform 1181"/>
            <p:cNvSpPr>
              <a:spLocks/>
            </p:cNvSpPr>
            <p:nvPr userDrawn="1"/>
          </p:nvSpPr>
          <p:spPr bwMode="auto">
            <a:xfrm>
              <a:off x="2244725"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2" name="Freeform 1182"/>
            <p:cNvSpPr>
              <a:spLocks/>
            </p:cNvSpPr>
            <p:nvPr userDrawn="1"/>
          </p:nvSpPr>
          <p:spPr bwMode="auto">
            <a:xfrm>
              <a:off x="2386012"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3" name="Freeform 1183"/>
            <p:cNvSpPr>
              <a:spLocks/>
            </p:cNvSpPr>
            <p:nvPr userDrawn="1"/>
          </p:nvSpPr>
          <p:spPr bwMode="auto">
            <a:xfrm>
              <a:off x="2530475" y="5345112"/>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4" name="Freeform 1184"/>
            <p:cNvSpPr>
              <a:spLocks/>
            </p:cNvSpPr>
            <p:nvPr userDrawn="1"/>
          </p:nvSpPr>
          <p:spPr bwMode="auto">
            <a:xfrm>
              <a:off x="224472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5" name="Freeform 1185"/>
            <p:cNvSpPr>
              <a:spLocks/>
            </p:cNvSpPr>
            <p:nvPr userDrawn="1"/>
          </p:nvSpPr>
          <p:spPr bwMode="auto">
            <a:xfrm>
              <a:off x="2386012"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6" name="Freeform 1186"/>
            <p:cNvSpPr>
              <a:spLocks/>
            </p:cNvSpPr>
            <p:nvPr userDrawn="1"/>
          </p:nvSpPr>
          <p:spPr bwMode="auto">
            <a:xfrm>
              <a:off x="2530475" y="5153025"/>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7" name="Freeform 1187"/>
            <p:cNvSpPr>
              <a:spLocks/>
            </p:cNvSpPr>
            <p:nvPr userDrawn="1"/>
          </p:nvSpPr>
          <p:spPr bwMode="auto">
            <a:xfrm>
              <a:off x="2670175"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8" name="Freeform 1188"/>
            <p:cNvSpPr>
              <a:spLocks/>
            </p:cNvSpPr>
            <p:nvPr userDrawn="1"/>
          </p:nvSpPr>
          <p:spPr bwMode="auto">
            <a:xfrm>
              <a:off x="1538287"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19" name="Freeform 1189"/>
            <p:cNvSpPr>
              <a:spLocks/>
            </p:cNvSpPr>
            <p:nvPr userDrawn="1"/>
          </p:nvSpPr>
          <p:spPr bwMode="auto">
            <a:xfrm>
              <a:off x="2105025"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0" name="Freeform 1190"/>
            <p:cNvSpPr>
              <a:spLocks/>
            </p:cNvSpPr>
            <p:nvPr userDrawn="1"/>
          </p:nvSpPr>
          <p:spPr bwMode="auto">
            <a:xfrm>
              <a:off x="224472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1" name="Freeform 1191"/>
            <p:cNvSpPr>
              <a:spLocks/>
            </p:cNvSpPr>
            <p:nvPr userDrawn="1"/>
          </p:nvSpPr>
          <p:spPr bwMode="auto">
            <a:xfrm>
              <a:off x="2670175"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2" name="Freeform 1192"/>
            <p:cNvSpPr>
              <a:spLocks/>
            </p:cNvSpPr>
            <p:nvPr userDrawn="1"/>
          </p:nvSpPr>
          <p:spPr bwMode="auto">
            <a:xfrm>
              <a:off x="2811462"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3" name="Freeform 1193"/>
            <p:cNvSpPr>
              <a:spLocks/>
            </p:cNvSpPr>
            <p:nvPr userDrawn="1"/>
          </p:nvSpPr>
          <p:spPr bwMode="auto">
            <a:xfrm>
              <a:off x="1677987"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4" name="Freeform 1194"/>
            <p:cNvSpPr>
              <a:spLocks/>
            </p:cNvSpPr>
            <p:nvPr userDrawn="1"/>
          </p:nvSpPr>
          <p:spPr bwMode="auto">
            <a:xfrm>
              <a:off x="2811462"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5" name="Freeform 1195"/>
            <p:cNvSpPr>
              <a:spLocks/>
            </p:cNvSpPr>
            <p:nvPr userDrawn="1"/>
          </p:nvSpPr>
          <p:spPr bwMode="auto">
            <a:xfrm>
              <a:off x="2952750"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6" name="Freeform 1196"/>
            <p:cNvSpPr>
              <a:spLocks/>
            </p:cNvSpPr>
            <p:nvPr userDrawn="1"/>
          </p:nvSpPr>
          <p:spPr bwMode="auto">
            <a:xfrm>
              <a:off x="181927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7" name="Freeform 1197"/>
            <p:cNvSpPr>
              <a:spLocks/>
            </p:cNvSpPr>
            <p:nvPr userDrawn="1"/>
          </p:nvSpPr>
          <p:spPr bwMode="auto">
            <a:xfrm>
              <a:off x="2952750"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8" name="Freeform 1198"/>
            <p:cNvSpPr>
              <a:spLocks/>
            </p:cNvSpPr>
            <p:nvPr userDrawn="1"/>
          </p:nvSpPr>
          <p:spPr bwMode="auto">
            <a:xfrm>
              <a:off x="309562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29" name="Freeform 1199"/>
            <p:cNvSpPr>
              <a:spLocks/>
            </p:cNvSpPr>
            <p:nvPr userDrawn="1"/>
          </p:nvSpPr>
          <p:spPr bwMode="auto">
            <a:xfrm>
              <a:off x="1538287"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0" name="Freeform 1200"/>
            <p:cNvSpPr>
              <a:spLocks/>
            </p:cNvSpPr>
            <p:nvPr userDrawn="1"/>
          </p:nvSpPr>
          <p:spPr bwMode="auto">
            <a:xfrm>
              <a:off x="1677987"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1" name="Freeform 1201"/>
            <p:cNvSpPr>
              <a:spLocks/>
            </p:cNvSpPr>
            <p:nvPr userDrawn="1"/>
          </p:nvSpPr>
          <p:spPr bwMode="auto">
            <a:xfrm>
              <a:off x="1819275" y="4776787"/>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2" name="Freeform 1202"/>
            <p:cNvSpPr>
              <a:spLocks/>
            </p:cNvSpPr>
            <p:nvPr userDrawn="1"/>
          </p:nvSpPr>
          <p:spPr bwMode="auto">
            <a:xfrm>
              <a:off x="1960562"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3" name="Freeform 1203"/>
            <p:cNvSpPr>
              <a:spLocks/>
            </p:cNvSpPr>
            <p:nvPr userDrawn="1"/>
          </p:nvSpPr>
          <p:spPr bwMode="auto">
            <a:xfrm>
              <a:off x="2105025"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4" name="Freeform 1204"/>
            <p:cNvSpPr>
              <a:spLocks/>
            </p:cNvSpPr>
            <p:nvPr userDrawn="1"/>
          </p:nvSpPr>
          <p:spPr bwMode="auto">
            <a:xfrm>
              <a:off x="1960562"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5" name="Freeform 1205"/>
            <p:cNvSpPr>
              <a:spLocks/>
            </p:cNvSpPr>
            <p:nvPr userDrawn="1"/>
          </p:nvSpPr>
          <p:spPr bwMode="auto">
            <a:xfrm>
              <a:off x="2105025" y="4584700"/>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6" name="Freeform 1206"/>
            <p:cNvSpPr>
              <a:spLocks/>
            </p:cNvSpPr>
            <p:nvPr userDrawn="1"/>
          </p:nvSpPr>
          <p:spPr bwMode="auto">
            <a:xfrm>
              <a:off x="2386012" y="4395787"/>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7" name="Freeform 1207"/>
            <p:cNvSpPr>
              <a:spLocks/>
            </p:cNvSpPr>
            <p:nvPr userDrawn="1"/>
          </p:nvSpPr>
          <p:spPr bwMode="auto">
            <a:xfrm>
              <a:off x="2530475" y="4395787"/>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8" name="Freeform 1208"/>
            <p:cNvSpPr>
              <a:spLocks/>
            </p:cNvSpPr>
            <p:nvPr userDrawn="1"/>
          </p:nvSpPr>
          <p:spPr bwMode="auto">
            <a:xfrm>
              <a:off x="2530475" y="420687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39" name="Freeform 1209"/>
            <p:cNvSpPr>
              <a:spLocks/>
            </p:cNvSpPr>
            <p:nvPr userDrawn="1"/>
          </p:nvSpPr>
          <p:spPr bwMode="auto">
            <a:xfrm>
              <a:off x="3095625"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0" name="Freeform 1210"/>
            <p:cNvSpPr>
              <a:spLocks/>
            </p:cNvSpPr>
            <p:nvPr userDrawn="1"/>
          </p:nvSpPr>
          <p:spPr bwMode="auto">
            <a:xfrm>
              <a:off x="1538287" y="6103937"/>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1" name="Freeform 1211"/>
            <p:cNvSpPr>
              <a:spLocks/>
            </p:cNvSpPr>
            <p:nvPr userDrawn="1"/>
          </p:nvSpPr>
          <p:spPr bwMode="auto">
            <a:xfrm>
              <a:off x="1677987"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2" name="Freeform 1212"/>
            <p:cNvSpPr>
              <a:spLocks/>
            </p:cNvSpPr>
            <p:nvPr userDrawn="1"/>
          </p:nvSpPr>
          <p:spPr bwMode="auto">
            <a:xfrm>
              <a:off x="1819275" y="572293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3" name="Freeform 1213"/>
            <p:cNvSpPr>
              <a:spLocks/>
            </p:cNvSpPr>
            <p:nvPr userDrawn="1"/>
          </p:nvSpPr>
          <p:spPr bwMode="auto">
            <a:xfrm>
              <a:off x="1960562" y="553402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4" name="Freeform 1214"/>
            <p:cNvSpPr>
              <a:spLocks/>
            </p:cNvSpPr>
            <p:nvPr userDrawn="1"/>
          </p:nvSpPr>
          <p:spPr bwMode="auto">
            <a:xfrm>
              <a:off x="2105025"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5" name="Freeform 1215"/>
            <p:cNvSpPr>
              <a:spLocks/>
            </p:cNvSpPr>
            <p:nvPr userDrawn="1"/>
          </p:nvSpPr>
          <p:spPr bwMode="auto">
            <a:xfrm>
              <a:off x="1538287" y="591502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6" name="Freeform 1216"/>
            <p:cNvSpPr>
              <a:spLocks/>
            </p:cNvSpPr>
            <p:nvPr userDrawn="1"/>
          </p:nvSpPr>
          <p:spPr bwMode="auto">
            <a:xfrm>
              <a:off x="1677987" y="572293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7" name="Freeform 1217"/>
            <p:cNvSpPr>
              <a:spLocks/>
            </p:cNvSpPr>
            <p:nvPr userDrawn="1"/>
          </p:nvSpPr>
          <p:spPr bwMode="auto">
            <a:xfrm>
              <a:off x="1819275"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8" name="Freeform 1218"/>
            <p:cNvSpPr>
              <a:spLocks/>
            </p:cNvSpPr>
            <p:nvPr userDrawn="1"/>
          </p:nvSpPr>
          <p:spPr bwMode="auto">
            <a:xfrm>
              <a:off x="1960562" y="534511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49" name="Freeform 1219"/>
            <p:cNvSpPr>
              <a:spLocks/>
            </p:cNvSpPr>
            <p:nvPr userDrawn="1"/>
          </p:nvSpPr>
          <p:spPr bwMode="auto">
            <a:xfrm>
              <a:off x="2105025" y="515302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0" name="Freeform 1220"/>
            <p:cNvSpPr>
              <a:spLocks/>
            </p:cNvSpPr>
            <p:nvPr userDrawn="1"/>
          </p:nvSpPr>
          <p:spPr bwMode="auto">
            <a:xfrm>
              <a:off x="2386012" y="4965700"/>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1" name="Freeform 1221"/>
            <p:cNvSpPr>
              <a:spLocks/>
            </p:cNvSpPr>
            <p:nvPr userDrawn="1"/>
          </p:nvSpPr>
          <p:spPr bwMode="auto">
            <a:xfrm>
              <a:off x="2386012" y="4776787"/>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2" name="Freeform 1222"/>
            <p:cNvSpPr>
              <a:spLocks/>
            </p:cNvSpPr>
            <p:nvPr userDrawn="1"/>
          </p:nvSpPr>
          <p:spPr bwMode="auto">
            <a:xfrm>
              <a:off x="2530475" y="4776787"/>
              <a:ext cx="104775"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3" name="Freeform 1223"/>
            <p:cNvSpPr>
              <a:spLocks/>
            </p:cNvSpPr>
            <p:nvPr userDrawn="1"/>
          </p:nvSpPr>
          <p:spPr bwMode="auto">
            <a:xfrm>
              <a:off x="2670175"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4" name="Freeform 1224"/>
            <p:cNvSpPr>
              <a:spLocks/>
            </p:cNvSpPr>
            <p:nvPr userDrawn="1"/>
          </p:nvSpPr>
          <p:spPr bwMode="auto">
            <a:xfrm>
              <a:off x="2811462" y="4395787"/>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5" name="Freeform 1225"/>
            <p:cNvSpPr>
              <a:spLocks/>
            </p:cNvSpPr>
            <p:nvPr userDrawn="1"/>
          </p:nvSpPr>
          <p:spPr bwMode="auto">
            <a:xfrm>
              <a:off x="2811462"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6" name="Freeform 1226"/>
            <p:cNvSpPr>
              <a:spLocks/>
            </p:cNvSpPr>
            <p:nvPr userDrawn="1"/>
          </p:nvSpPr>
          <p:spPr bwMode="auto">
            <a:xfrm>
              <a:off x="2952750" y="42068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7" name="Freeform 1227"/>
            <p:cNvSpPr>
              <a:spLocks/>
            </p:cNvSpPr>
            <p:nvPr userDrawn="1"/>
          </p:nvSpPr>
          <p:spPr bwMode="auto">
            <a:xfrm>
              <a:off x="2952750" y="4014787"/>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8" name="Freeform 1228"/>
            <p:cNvSpPr>
              <a:spLocks/>
            </p:cNvSpPr>
            <p:nvPr userDrawn="1"/>
          </p:nvSpPr>
          <p:spPr bwMode="auto">
            <a:xfrm>
              <a:off x="3095625" y="4014787"/>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59" name="Freeform 1229"/>
            <p:cNvSpPr>
              <a:spLocks/>
            </p:cNvSpPr>
            <p:nvPr userDrawn="1"/>
          </p:nvSpPr>
          <p:spPr bwMode="auto">
            <a:xfrm>
              <a:off x="323691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0" name="Freeform 1230"/>
            <p:cNvSpPr>
              <a:spLocks/>
            </p:cNvSpPr>
            <p:nvPr userDrawn="1"/>
          </p:nvSpPr>
          <p:spPr bwMode="auto">
            <a:xfrm>
              <a:off x="337820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1" name="Freeform 1231"/>
            <p:cNvSpPr>
              <a:spLocks/>
            </p:cNvSpPr>
            <p:nvPr userDrawn="1"/>
          </p:nvSpPr>
          <p:spPr bwMode="auto">
            <a:xfrm>
              <a:off x="3522662" y="382587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2" name="Freeform 1232"/>
            <p:cNvSpPr>
              <a:spLocks/>
            </p:cNvSpPr>
            <p:nvPr userDrawn="1"/>
          </p:nvSpPr>
          <p:spPr bwMode="auto">
            <a:xfrm>
              <a:off x="366236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3" name="Freeform 1233"/>
            <p:cNvSpPr>
              <a:spLocks/>
            </p:cNvSpPr>
            <p:nvPr userDrawn="1"/>
          </p:nvSpPr>
          <p:spPr bwMode="auto">
            <a:xfrm>
              <a:off x="337820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4" name="Freeform 1234"/>
            <p:cNvSpPr>
              <a:spLocks/>
            </p:cNvSpPr>
            <p:nvPr userDrawn="1"/>
          </p:nvSpPr>
          <p:spPr bwMode="auto">
            <a:xfrm>
              <a:off x="3522662" y="3636962"/>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5" name="Freeform 1235"/>
            <p:cNvSpPr>
              <a:spLocks/>
            </p:cNvSpPr>
            <p:nvPr userDrawn="1"/>
          </p:nvSpPr>
          <p:spPr bwMode="auto">
            <a:xfrm>
              <a:off x="366236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6" name="Freeform 1236"/>
            <p:cNvSpPr>
              <a:spLocks/>
            </p:cNvSpPr>
            <p:nvPr userDrawn="1"/>
          </p:nvSpPr>
          <p:spPr bwMode="auto">
            <a:xfrm>
              <a:off x="380365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7" name="Freeform 1237"/>
            <p:cNvSpPr>
              <a:spLocks/>
            </p:cNvSpPr>
            <p:nvPr userDrawn="1"/>
          </p:nvSpPr>
          <p:spPr bwMode="auto">
            <a:xfrm>
              <a:off x="394493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8" name="Freeform 1238"/>
            <p:cNvSpPr>
              <a:spLocks/>
            </p:cNvSpPr>
            <p:nvPr userDrawn="1"/>
          </p:nvSpPr>
          <p:spPr bwMode="auto">
            <a:xfrm>
              <a:off x="3522662" y="344487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69" name="Freeform 1239"/>
            <p:cNvSpPr>
              <a:spLocks/>
            </p:cNvSpPr>
            <p:nvPr userDrawn="1"/>
          </p:nvSpPr>
          <p:spPr bwMode="auto">
            <a:xfrm>
              <a:off x="366236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0" name="Freeform 1240"/>
            <p:cNvSpPr>
              <a:spLocks/>
            </p:cNvSpPr>
            <p:nvPr userDrawn="1"/>
          </p:nvSpPr>
          <p:spPr bwMode="auto">
            <a:xfrm>
              <a:off x="380365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1" name="Freeform 1241"/>
            <p:cNvSpPr>
              <a:spLocks/>
            </p:cNvSpPr>
            <p:nvPr userDrawn="1"/>
          </p:nvSpPr>
          <p:spPr bwMode="auto">
            <a:xfrm>
              <a:off x="394493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2" name="Freeform 1242"/>
            <p:cNvSpPr>
              <a:spLocks/>
            </p:cNvSpPr>
            <p:nvPr userDrawn="1"/>
          </p:nvSpPr>
          <p:spPr bwMode="auto">
            <a:xfrm>
              <a:off x="4087812" y="3444875"/>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3" name="Freeform 1243"/>
            <p:cNvSpPr>
              <a:spLocks/>
            </p:cNvSpPr>
            <p:nvPr userDrawn="1"/>
          </p:nvSpPr>
          <p:spPr bwMode="auto">
            <a:xfrm>
              <a:off x="323691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4" name="Freeform 1244"/>
            <p:cNvSpPr>
              <a:spLocks/>
            </p:cNvSpPr>
            <p:nvPr userDrawn="1"/>
          </p:nvSpPr>
          <p:spPr bwMode="auto">
            <a:xfrm>
              <a:off x="366236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5" name="Freeform 1245"/>
            <p:cNvSpPr>
              <a:spLocks/>
            </p:cNvSpPr>
            <p:nvPr userDrawn="1"/>
          </p:nvSpPr>
          <p:spPr bwMode="auto">
            <a:xfrm>
              <a:off x="380365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6" name="Freeform 1246"/>
            <p:cNvSpPr>
              <a:spLocks/>
            </p:cNvSpPr>
            <p:nvPr userDrawn="1"/>
          </p:nvSpPr>
          <p:spPr bwMode="auto">
            <a:xfrm>
              <a:off x="3944937"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7" name="Freeform 1247"/>
            <p:cNvSpPr>
              <a:spLocks/>
            </p:cNvSpPr>
            <p:nvPr userDrawn="1"/>
          </p:nvSpPr>
          <p:spPr bwMode="auto">
            <a:xfrm>
              <a:off x="4087812" y="3255962"/>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8" name="Freeform 1248"/>
            <p:cNvSpPr>
              <a:spLocks/>
            </p:cNvSpPr>
            <p:nvPr userDrawn="1"/>
          </p:nvSpPr>
          <p:spPr bwMode="auto">
            <a:xfrm>
              <a:off x="323691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79" name="Freeform 1249"/>
            <p:cNvSpPr>
              <a:spLocks/>
            </p:cNvSpPr>
            <p:nvPr userDrawn="1"/>
          </p:nvSpPr>
          <p:spPr bwMode="auto">
            <a:xfrm>
              <a:off x="337820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0" name="Freeform 1250"/>
            <p:cNvSpPr>
              <a:spLocks/>
            </p:cNvSpPr>
            <p:nvPr userDrawn="1"/>
          </p:nvSpPr>
          <p:spPr bwMode="auto">
            <a:xfrm>
              <a:off x="380365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1" name="Freeform 1251"/>
            <p:cNvSpPr>
              <a:spLocks/>
            </p:cNvSpPr>
            <p:nvPr userDrawn="1"/>
          </p:nvSpPr>
          <p:spPr bwMode="auto">
            <a:xfrm>
              <a:off x="323691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2" name="Freeform 1252"/>
            <p:cNvSpPr>
              <a:spLocks/>
            </p:cNvSpPr>
            <p:nvPr userDrawn="1"/>
          </p:nvSpPr>
          <p:spPr bwMode="auto">
            <a:xfrm>
              <a:off x="337820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3" name="Freeform 1253"/>
            <p:cNvSpPr>
              <a:spLocks/>
            </p:cNvSpPr>
            <p:nvPr userDrawn="1"/>
          </p:nvSpPr>
          <p:spPr bwMode="auto">
            <a:xfrm>
              <a:off x="3522662" y="2874962"/>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4" name="Freeform 1254"/>
            <p:cNvSpPr>
              <a:spLocks/>
            </p:cNvSpPr>
            <p:nvPr userDrawn="1"/>
          </p:nvSpPr>
          <p:spPr bwMode="auto">
            <a:xfrm>
              <a:off x="323691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5" name="Freeform 1255"/>
            <p:cNvSpPr>
              <a:spLocks/>
            </p:cNvSpPr>
            <p:nvPr userDrawn="1"/>
          </p:nvSpPr>
          <p:spPr bwMode="auto">
            <a:xfrm>
              <a:off x="337820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6" name="Freeform 1256"/>
            <p:cNvSpPr>
              <a:spLocks/>
            </p:cNvSpPr>
            <p:nvPr userDrawn="1"/>
          </p:nvSpPr>
          <p:spPr bwMode="auto">
            <a:xfrm>
              <a:off x="3522662" y="2686050"/>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7" name="Freeform 1257"/>
            <p:cNvSpPr>
              <a:spLocks/>
            </p:cNvSpPr>
            <p:nvPr userDrawn="1"/>
          </p:nvSpPr>
          <p:spPr bwMode="auto">
            <a:xfrm>
              <a:off x="366236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8" name="Freeform 1258"/>
            <p:cNvSpPr>
              <a:spLocks/>
            </p:cNvSpPr>
            <p:nvPr userDrawn="1"/>
          </p:nvSpPr>
          <p:spPr bwMode="auto">
            <a:xfrm>
              <a:off x="3236912"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89" name="Freeform 1259"/>
            <p:cNvSpPr>
              <a:spLocks/>
            </p:cNvSpPr>
            <p:nvPr userDrawn="1"/>
          </p:nvSpPr>
          <p:spPr bwMode="auto">
            <a:xfrm>
              <a:off x="337820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0" name="Freeform 1260"/>
            <p:cNvSpPr>
              <a:spLocks/>
            </p:cNvSpPr>
            <p:nvPr userDrawn="1"/>
          </p:nvSpPr>
          <p:spPr bwMode="auto">
            <a:xfrm>
              <a:off x="3522662" y="2497137"/>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1" name="Freeform 1261"/>
            <p:cNvSpPr>
              <a:spLocks/>
            </p:cNvSpPr>
            <p:nvPr userDrawn="1"/>
          </p:nvSpPr>
          <p:spPr bwMode="auto">
            <a:xfrm>
              <a:off x="3944937"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2" name="Freeform 1262"/>
            <p:cNvSpPr>
              <a:spLocks/>
            </p:cNvSpPr>
            <p:nvPr userDrawn="1"/>
          </p:nvSpPr>
          <p:spPr bwMode="auto">
            <a:xfrm>
              <a:off x="4087812" y="2497137"/>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3" name="Freeform 1263"/>
            <p:cNvSpPr>
              <a:spLocks/>
            </p:cNvSpPr>
            <p:nvPr userDrawn="1"/>
          </p:nvSpPr>
          <p:spPr bwMode="auto">
            <a:xfrm>
              <a:off x="323691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4" name="Freeform 1264"/>
            <p:cNvSpPr>
              <a:spLocks/>
            </p:cNvSpPr>
            <p:nvPr userDrawn="1"/>
          </p:nvSpPr>
          <p:spPr bwMode="auto">
            <a:xfrm>
              <a:off x="337820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5" name="Freeform 1265"/>
            <p:cNvSpPr>
              <a:spLocks/>
            </p:cNvSpPr>
            <p:nvPr userDrawn="1"/>
          </p:nvSpPr>
          <p:spPr bwMode="auto">
            <a:xfrm>
              <a:off x="380365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6" name="Freeform 1266"/>
            <p:cNvSpPr>
              <a:spLocks/>
            </p:cNvSpPr>
            <p:nvPr userDrawn="1"/>
          </p:nvSpPr>
          <p:spPr bwMode="auto">
            <a:xfrm>
              <a:off x="3944937"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7" name="Freeform 1267"/>
            <p:cNvSpPr>
              <a:spLocks/>
            </p:cNvSpPr>
            <p:nvPr userDrawn="1"/>
          </p:nvSpPr>
          <p:spPr bwMode="auto">
            <a:xfrm>
              <a:off x="323691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8" name="Freeform 1268"/>
            <p:cNvSpPr>
              <a:spLocks/>
            </p:cNvSpPr>
            <p:nvPr userDrawn="1"/>
          </p:nvSpPr>
          <p:spPr bwMode="auto">
            <a:xfrm>
              <a:off x="366236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299" name="Freeform 1269"/>
            <p:cNvSpPr>
              <a:spLocks/>
            </p:cNvSpPr>
            <p:nvPr userDrawn="1"/>
          </p:nvSpPr>
          <p:spPr bwMode="auto">
            <a:xfrm>
              <a:off x="380365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0" name="Freeform 1270"/>
            <p:cNvSpPr>
              <a:spLocks/>
            </p:cNvSpPr>
            <p:nvPr userDrawn="1"/>
          </p:nvSpPr>
          <p:spPr bwMode="auto">
            <a:xfrm>
              <a:off x="3522662" y="1928812"/>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1" name="Freeform 1271"/>
            <p:cNvSpPr>
              <a:spLocks/>
            </p:cNvSpPr>
            <p:nvPr userDrawn="1"/>
          </p:nvSpPr>
          <p:spPr bwMode="auto">
            <a:xfrm>
              <a:off x="3662362"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2" name="Freeform 1272"/>
            <p:cNvSpPr>
              <a:spLocks/>
            </p:cNvSpPr>
            <p:nvPr userDrawn="1"/>
          </p:nvSpPr>
          <p:spPr bwMode="auto">
            <a:xfrm>
              <a:off x="323691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3" name="Freeform 1273"/>
            <p:cNvSpPr>
              <a:spLocks/>
            </p:cNvSpPr>
            <p:nvPr userDrawn="1"/>
          </p:nvSpPr>
          <p:spPr bwMode="auto">
            <a:xfrm>
              <a:off x="323691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4" name="Freeform 1274"/>
            <p:cNvSpPr>
              <a:spLocks/>
            </p:cNvSpPr>
            <p:nvPr userDrawn="1"/>
          </p:nvSpPr>
          <p:spPr bwMode="auto">
            <a:xfrm>
              <a:off x="337820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5" name="Freeform 1275"/>
            <p:cNvSpPr>
              <a:spLocks/>
            </p:cNvSpPr>
            <p:nvPr userDrawn="1"/>
          </p:nvSpPr>
          <p:spPr bwMode="auto">
            <a:xfrm>
              <a:off x="337820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6" name="Freeform 1276"/>
            <p:cNvSpPr>
              <a:spLocks/>
            </p:cNvSpPr>
            <p:nvPr userDrawn="1"/>
          </p:nvSpPr>
          <p:spPr bwMode="auto">
            <a:xfrm>
              <a:off x="3522662" y="3255962"/>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7" name="Freeform 1277"/>
            <p:cNvSpPr>
              <a:spLocks/>
            </p:cNvSpPr>
            <p:nvPr userDrawn="1"/>
          </p:nvSpPr>
          <p:spPr bwMode="auto">
            <a:xfrm>
              <a:off x="3522662" y="306705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8" name="Freeform 1278"/>
            <p:cNvSpPr>
              <a:spLocks/>
            </p:cNvSpPr>
            <p:nvPr userDrawn="1"/>
          </p:nvSpPr>
          <p:spPr bwMode="auto">
            <a:xfrm>
              <a:off x="366236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09" name="Freeform 1279"/>
            <p:cNvSpPr>
              <a:spLocks/>
            </p:cNvSpPr>
            <p:nvPr userDrawn="1"/>
          </p:nvSpPr>
          <p:spPr bwMode="auto">
            <a:xfrm>
              <a:off x="3944937"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0" name="Freeform 1280"/>
            <p:cNvSpPr>
              <a:spLocks/>
            </p:cNvSpPr>
            <p:nvPr userDrawn="1"/>
          </p:nvSpPr>
          <p:spPr bwMode="auto">
            <a:xfrm>
              <a:off x="4087812" y="3067050"/>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1" name="Freeform 1281"/>
            <p:cNvSpPr>
              <a:spLocks/>
            </p:cNvSpPr>
            <p:nvPr userDrawn="1"/>
          </p:nvSpPr>
          <p:spPr bwMode="auto">
            <a:xfrm>
              <a:off x="366236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2" name="Freeform 1282"/>
            <p:cNvSpPr>
              <a:spLocks/>
            </p:cNvSpPr>
            <p:nvPr userDrawn="1"/>
          </p:nvSpPr>
          <p:spPr bwMode="auto">
            <a:xfrm>
              <a:off x="380365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3" name="Freeform 1283"/>
            <p:cNvSpPr>
              <a:spLocks/>
            </p:cNvSpPr>
            <p:nvPr userDrawn="1"/>
          </p:nvSpPr>
          <p:spPr bwMode="auto">
            <a:xfrm>
              <a:off x="3944937"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4" name="Freeform 1284"/>
            <p:cNvSpPr>
              <a:spLocks/>
            </p:cNvSpPr>
            <p:nvPr userDrawn="1"/>
          </p:nvSpPr>
          <p:spPr bwMode="auto">
            <a:xfrm>
              <a:off x="4087812" y="2686050"/>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5" name="Freeform 1285"/>
            <p:cNvSpPr>
              <a:spLocks/>
            </p:cNvSpPr>
            <p:nvPr userDrawn="1"/>
          </p:nvSpPr>
          <p:spPr bwMode="auto">
            <a:xfrm>
              <a:off x="3662362"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6" name="Freeform 1286"/>
            <p:cNvSpPr>
              <a:spLocks/>
            </p:cNvSpPr>
            <p:nvPr userDrawn="1"/>
          </p:nvSpPr>
          <p:spPr bwMode="auto">
            <a:xfrm>
              <a:off x="380365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7" name="Freeform 1287"/>
            <p:cNvSpPr>
              <a:spLocks/>
            </p:cNvSpPr>
            <p:nvPr userDrawn="1"/>
          </p:nvSpPr>
          <p:spPr bwMode="auto">
            <a:xfrm>
              <a:off x="3522662" y="230505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8" name="Freeform 1288"/>
            <p:cNvSpPr>
              <a:spLocks/>
            </p:cNvSpPr>
            <p:nvPr userDrawn="1"/>
          </p:nvSpPr>
          <p:spPr bwMode="auto">
            <a:xfrm>
              <a:off x="366236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19" name="Freeform 1289"/>
            <p:cNvSpPr>
              <a:spLocks/>
            </p:cNvSpPr>
            <p:nvPr userDrawn="1"/>
          </p:nvSpPr>
          <p:spPr bwMode="auto">
            <a:xfrm>
              <a:off x="337820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0" name="Freeform 1290"/>
            <p:cNvSpPr>
              <a:spLocks/>
            </p:cNvSpPr>
            <p:nvPr userDrawn="1"/>
          </p:nvSpPr>
          <p:spPr bwMode="auto">
            <a:xfrm>
              <a:off x="3522662" y="2117725"/>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1" name="Freeform 1291"/>
            <p:cNvSpPr>
              <a:spLocks/>
            </p:cNvSpPr>
            <p:nvPr userDrawn="1"/>
          </p:nvSpPr>
          <p:spPr bwMode="auto">
            <a:xfrm>
              <a:off x="3236912"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2" name="Freeform 1292"/>
            <p:cNvSpPr>
              <a:spLocks/>
            </p:cNvSpPr>
            <p:nvPr userDrawn="1"/>
          </p:nvSpPr>
          <p:spPr bwMode="auto">
            <a:xfrm>
              <a:off x="3378200" y="1928812"/>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3" name="Freeform 1293"/>
            <p:cNvSpPr>
              <a:spLocks/>
            </p:cNvSpPr>
            <p:nvPr userDrawn="1"/>
          </p:nvSpPr>
          <p:spPr bwMode="auto">
            <a:xfrm>
              <a:off x="3944937"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4" name="Freeform 1294"/>
            <p:cNvSpPr>
              <a:spLocks/>
            </p:cNvSpPr>
            <p:nvPr userDrawn="1"/>
          </p:nvSpPr>
          <p:spPr bwMode="auto">
            <a:xfrm>
              <a:off x="4087812" y="2874962"/>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5" name="Freeform 1295"/>
            <p:cNvSpPr>
              <a:spLocks/>
            </p:cNvSpPr>
            <p:nvPr userDrawn="1"/>
          </p:nvSpPr>
          <p:spPr bwMode="auto">
            <a:xfrm>
              <a:off x="380365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6" name="Freeform 1296"/>
            <p:cNvSpPr>
              <a:spLocks/>
            </p:cNvSpPr>
            <p:nvPr userDrawn="1"/>
          </p:nvSpPr>
          <p:spPr bwMode="auto">
            <a:xfrm>
              <a:off x="4087812" y="3825875"/>
              <a:ext cx="106363"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7" name="Freeform 1297"/>
            <p:cNvSpPr>
              <a:spLocks/>
            </p:cNvSpPr>
            <p:nvPr userDrawn="1"/>
          </p:nvSpPr>
          <p:spPr bwMode="auto">
            <a:xfrm>
              <a:off x="4087812" y="3636962"/>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8" name="Freeform 1298"/>
            <p:cNvSpPr>
              <a:spLocks/>
            </p:cNvSpPr>
            <p:nvPr userDrawn="1"/>
          </p:nvSpPr>
          <p:spPr bwMode="auto">
            <a:xfrm>
              <a:off x="153828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29" name="Freeform 1299"/>
            <p:cNvSpPr>
              <a:spLocks/>
            </p:cNvSpPr>
            <p:nvPr userDrawn="1"/>
          </p:nvSpPr>
          <p:spPr bwMode="auto">
            <a:xfrm>
              <a:off x="167798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0" name="Freeform 1300"/>
            <p:cNvSpPr>
              <a:spLocks/>
            </p:cNvSpPr>
            <p:nvPr userDrawn="1"/>
          </p:nvSpPr>
          <p:spPr bwMode="auto">
            <a:xfrm>
              <a:off x="181927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1" name="Freeform 1301"/>
            <p:cNvSpPr>
              <a:spLocks/>
            </p:cNvSpPr>
            <p:nvPr userDrawn="1"/>
          </p:nvSpPr>
          <p:spPr bwMode="auto">
            <a:xfrm>
              <a:off x="1960562"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2" name="Freeform 1302"/>
            <p:cNvSpPr>
              <a:spLocks/>
            </p:cNvSpPr>
            <p:nvPr userDrawn="1"/>
          </p:nvSpPr>
          <p:spPr bwMode="auto">
            <a:xfrm>
              <a:off x="2105025"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3" name="Freeform 1303"/>
            <p:cNvSpPr>
              <a:spLocks/>
            </p:cNvSpPr>
            <p:nvPr userDrawn="1"/>
          </p:nvSpPr>
          <p:spPr bwMode="auto">
            <a:xfrm>
              <a:off x="2530475" y="2874962"/>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4" name="Freeform 1304"/>
            <p:cNvSpPr>
              <a:spLocks/>
            </p:cNvSpPr>
            <p:nvPr userDrawn="1"/>
          </p:nvSpPr>
          <p:spPr bwMode="auto">
            <a:xfrm>
              <a:off x="267017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5" name="Freeform 1305"/>
            <p:cNvSpPr>
              <a:spLocks/>
            </p:cNvSpPr>
            <p:nvPr userDrawn="1"/>
          </p:nvSpPr>
          <p:spPr bwMode="auto">
            <a:xfrm>
              <a:off x="2811462"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6" name="Freeform 1306"/>
            <p:cNvSpPr>
              <a:spLocks/>
            </p:cNvSpPr>
            <p:nvPr userDrawn="1"/>
          </p:nvSpPr>
          <p:spPr bwMode="auto">
            <a:xfrm>
              <a:off x="22447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7" name="Freeform 1307"/>
            <p:cNvSpPr>
              <a:spLocks/>
            </p:cNvSpPr>
            <p:nvPr userDrawn="1"/>
          </p:nvSpPr>
          <p:spPr bwMode="auto">
            <a:xfrm>
              <a:off x="2811462"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8" name="Freeform 1308"/>
            <p:cNvSpPr>
              <a:spLocks/>
            </p:cNvSpPr>
            <p:nvPr userDrawn="1"/>
          </p:nvSpPr>
          <p:spPr bwMode="auto">
            <a:xfrm>
              <a:off x="295275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39" name="Freeform 1309"/>
            <p:cNvSpPr>
              <a:spLocks/>
            </p:cNvSpPr>
            <p:nvPr userDrawn="1"/>
          </p:nvSpPr>
          <p:spPr bwMode="auto">
            <a:xfrm>
              <a:off x="2952750" y="2497137"/>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0" name="Freeform 1310"/>
            <p:cNvSpPr>
              <a:spLocks/>
            </p:cNvSpPr>
            <p:nvPr userDrawn="1"/>
          </p:nvSpPr>
          <p:spPr bwMode="auto">
            <a:xfrm>
              <a:off x="3095625"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1" name="Freeform 1311"/>
            <p:cNvSpPr>
              <a:spLocks/>
            </p:cNvSpPr>
            <p:nvPr userDrawn="1"/>
          </p:nvSpPr>
          <p:spPr bwMode="auto">
            <a:xfrm>
              <a:off x="30956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2" name="Freeform 1312"/>
            <p:cNvSpPr>
              <a:spLocks/>
            </p:cNvSpPr>
            <p:nvPr userDrawn="1"/>
          </p:nvSpPr>
          <p:spPr bwMode="auto">
            <a:xfrm>
              <a:off x="1538287"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3" name="Freeform 1313"/>
            <p:cNvSpPr>
              <a:spLocks/>
            </p:cNvSpPr>
            <p:nvPr userDrawn="1"/>
          </p:nvSpPr>
          <p:spPr bwMode="auto">
            <a:xfrm>
              <a:off x="167798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4" name="Freeform 1314"/>
            <p:cNvSpPr>
              <a:spLocks/>
            </p:cNvSpPr>
            <p:nvPr userDrawn="1"/>
          </p:nvSpPr>
          <p:spPr bwMode="auto">
            <a:xfrm>
              <a:off x="181927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5" name="Freeform 1315"/>
            <p:cNvSpPr>
              <a:spLocks/>
            </p:cNvSpPr>
            <p:nvPr userDrawn="1"/>
          </p:nvSpPr>
          <p:spPr bwMode="auto">
            <a:xfrm>
              <a:off x="1960562"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6" name="Freeform 1316"/>
            <p:cNvSpPr>
              <a:spLocks/>
            </p:cNvSpPr>
            <p:nvPr userDrawn="1"/>
          </p:nvSpPr>
          <p:spPr bwMode="auto">
            <a:xfrm>
              <a:off x="2105025"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7" name="Freeform 1317"/>
            <p:cNvSpPr>
              <a:spLocks/>
            </p:cNvSpPr>
            <p:nvPr userDrawn="1"/>
          </p:nvSpPr>
          <p:spPr bwMode="auto">
            <a:xfrm>
              <a:off x="267017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8" name="Freeform 1318"/>
            <p:cNvSpPr>
              <a:spLocks/>
            </p:cNvSpPr>
            <p:nvPr userDrawn="1"/>
          </p:nvSpPr>
          <p:spPr bwMode="auto">
            <a:xfrm>
              <a:off x="2811462"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49" name="Freeform 1319"/>
            <p:cNvSpPr>
              <a:spLocks/>
            </p:cNvSpPr>
            <p:nvPr userDrawn="1"/>
          </p:nvSpPr>
          <p:spPr bwMode="auto">
            <a:xfrm>
              <a:off x="2952750" y="3825875"/>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0" name="Freeform 1320"/>
            <p:cNvSpPr>
              <a:spLocks/>
            </p:cNvSpPr>
            <p:nvPr userDrawn="1"/>
          </p:nvSpPr>
          <p:spPr bwMode="auto">
            <a:xfrm>
              <a:off x="30956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1" name="Freeform 1321"/>
            <p:cNvSpPr>
              <a:spLocks/>
            </p:cNvSpPr>
            <p:nvPr userDrawn="1"/>
          </p:nvSpPr>
          <p:spPr bwMode="auto">
            <a:xfrm>
              <a:off x="1112837"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2" name="Freeform 1322"/>
            <p:cNvSpPr>
              <a:spLocks/>
            </p:cNvSpPr>
            <p:nvPr userDrawn="1"/>
          </p:nvSpPr>
          <p:spPr bwMode="auto">
            <a:xfrm>
              <a:off x="1677987"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3" name="Freeform 1323"/>
            <p:cNvSpPr>
              <a:spLocks/>
            </p:cNvSpPr>
            <p:nvPr userDrawn="1"/>
          </p:nvSpPr>
          <p:spPr bwMode="auto">
            <a:xfrm>
              <a:off x="181927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4" name="Freeform 1324"/>
            <p:cNvSpPr>
              <a:spLocks/>
            </p:cNvSpPr>
            <p:nvPr userDrawn="1"/>
          </p:nvSpPr>
          <p:spPr bwMode="auto">
            <a:xfrm>
              <a:off x="1960562"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5" name="Freeform 1325"/>
            <p:cNvSpPr>
              <a:spLocks/>
            </p:cNvSpPr>
            <p:nvPr userDrawn="1"/>
          </p:nvSpPr>
          <p:spPr bwMode="auto">
            <a:xfrm>
              <a:off x="2105025"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6" name="Freeform 1326"/>
            <p:cNvSpPr>
              <a:spLocks/>
            </p:cNvSpPr>
            <p:nvPr userDrawn="1"/>
          </p:nvSpPr>
          <p:spPr bwMode="auto">
            <a:xfrm>
              <a:off x="224472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7" name="Freeform 1327"/>
            <p:cNvSpPr>
              <a:spLocks/>
            </p:cNvSpPr>
            <p:nvPr userDrawn="1"/>
          </p:nvSpPr>
          <p:spPr bwMode="auto">
            <a:xfrm>
              <a:off x="2386012"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8" name="Freeform 1328"/>
            <p:cNvSpPr>
              <a:spLocks/>
            </p:cNvSpPr>
            <p:nvPr userDrawn="1"/>
          </p:nvSpPr>
          <p:spPr bwMode="auto">
            <a:xfrm>
              <a:off x="2530475" y="3636962"/>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59" name="Freeform 1329"/>
            <p:cNvSpPr>
              <a:spLocks/>
            </p:cNvSpPr>
            <p:nvPr userDrawn="1"/>
          </p:nvSpPr>
          <p:spPr bwMode="auto">
            <a:xfrm>
              <a:off x="267017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0" name="Freeform 1330"/>
            <p:cNvSpPr>
              <a:spLocks/>
            </p:cNvSpPr>
            <p:nvPr userDrawn="1"/>
          </p:nvSpPr>
          <p:spPr bwMode="auto">
            <a:xfrm>
              <a:off x="2811462"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1" name="Freeform 1331"/>
            <p:cNvSpPr>
              <a:spLocks/>
            </p:cNvSpPr>
            <p:nvPr userDrawn="1"/>
          </p:nvSpPr>
          <p:spPr bwMode="auto">
            <a:xfrm>
              <a:off x="2952750" y="3636962"/>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2" name="Freeform 1332"/>
            <p:cNvSpPr>
              <a:spLocks/>
            </p:cNvSpPr>
            <p:nvPr userDrawn="1"/>
          </p:nvSpPr>
          <p:spPr bwMode="auto">
            <a:xfrm>
              <a:off x="3095625" y="3636962"/>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3" name="Freeform 1333"/>
            <p:cNvSpPr>
              <a:spLocks/>
            </p:cNvSpPr>
            <p:nvPr userDrawn="1"/>
          </p:nvSpPr>
          <p:spPr bwMode="auto">
            <a:xfrm>
              <a:off x="125253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4" name="Freeform 1334"/>
            <p:cNvSpPr>
              <a:spLocks/>
            </p:cNvSpPr>
            <p:nvPr userDrawn="1"/>
          </p:nvSpPr>
          <p:spPr bwMode="auto">
            <a:xfrm>
              <a:off x="181927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5" name="Freeform 1335"/>
            <p:cNvSpPr>
              <a:spLocks/>
            </p:cNvSpPr>
            <p:nvPr userDrawn="1"/>
          </p:nvSpPr>
          <p:spPr bwMode="auto">
            <a:xfrm>
              <a:off x="1960562"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6" name="Freeform 1336"/>
            <p:cNvSpPr>
              <a:spLocks/>
            </p:cNvSpPr>
            <p:nvPr userDrawn="1"/>
          </p:nvSpPr>
          <p:spPr bwMode="auto">
            <a:xfrm>
              <a:off x="2105025"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7" name="Freeform 1337"/>
            <p:cNvSpPr>
              <a:spLocks/>
            </p:cNvSpPr>
            <p:nvPr userDrawn="1"/>
          </p:nvSpPr>
          <p:spPr bwMode="auto">
            <a:xfrm>
              <a:off x="22447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8" name="Freeform 1338"/>
            <p:cNvSpPr>
              <a:spLocks/>
            </p:cNvSpPr>
            <p:nvPr userDrawn="1"/>
          </p:nvSpPr>
          <p:spPr bwMode="auto">
            <a:xfrm>
              <a:off x="2386012"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69" name="Freeform 1339"/>
            <p:cNvSpPr>
              <a:spLocks/>
            </p:cNvSpPr>
            <p:nvPr userDrawn="1"/>
          </p:nvSpPr>
          <p:spPr bwMode="auto">
            <a:xfrm>
              <a:off x="2530475" y="3444875"/>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0" name="Freeform 1340"/>
            <p:cNvSpPr>
              <a:spLocks/>
            </p:cNvSpPr>
            <p:nvPr userDrawn="1"/>
          </p:nvSpPr>
          <p:spPr bwMode="auto">
            <a:xfrm>
              <a:off x="267017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1" name="Freeform 1341"/>
            <p:cNvSpPr>
              <a:spLocks/>
            </p:cNvSpPr>
            <p:nvPr userDrawn="1"/>
          </p:nvSpPr>
          <p:spPr bwMode="auto">
            <a:xfrm>
              <a:off x="2811462"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2" name="Freeform 1342"/>
            <p:cNvSpPr>
              <a:spLocks/>
            </p:cNvSpPr>
            <p:nvPr userDrawn="1"/>
          </p:nvSpPr>
          <p:spPr bwMode="auto">
            <a:xfrm>
              <a:off x="295275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3" name="Freeform 1343"/>
            <p:cNvSpPr>
              <a:spLocks/>
            </p:cNvSpPr>
            <p:nvPr userDrawn="1"/>
          </p:nvSpPr>
          <p:spPr bwMode="auto">
            <a:xfrm>
              <a:off x="30956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4" name="Freeform 1344"/>
            <p:cNvSpPr>
              <a:spLocks/>
            </p:cNvSpPr>
            <p:nvPr userDrawn="1"/>
          </p:nvSpPr>
          <p:spPr bwMode="auto">
            <a:xfrm>
              <a:off x="13938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5" name="Freeform 1345"/>
            <p:cNvSpPr>
              <a:spLocks/>
            </p:cNvSpPr>
            <p:nvPr userDrawn="1"/>
          </p:nvSpPr>
          <p:spPr bwMode="auto">
            <a:xfrm>
              <a:off x="1960562"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6" name="Freeform 1346"/>
            <p:cNvSpPr>
              <a:spLocks/>
            </p:cNvSpPr>
            <p:nvPr userDrawn="1"/>
          </p:nvSpPr>
          <p:spPr bwMode="auto">
            <a:xfrm>
              <a:off x="2105025"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7" name="Freeform 1347"/>
            <p:cNvSpPr>
              <a:spLocks/>
            </p:cNvSpPr>
            <p:nvPr userDrawn="1"/>
          </p:nvSpPr>
          <p:spPr bwMode="auto">
            <a:xfrm>
              <a:off x="22447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8" name="Freeform 1348"/>
            <p:cNvSpPr>
              <a:spLocks/>
            </p:cNvSpPr>
            <p:nvPr userDrawn="1"/>
          </p:nvSpPr>
          <p:spPr bwMode="auto">
            <a:xfrm>
              <a:off x="2386012"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79" name="Freeform 1349"/>
            <p:cNvSpPr>
              <a:spLocks/>
            </p:cNvSpPr>
            <p:nvPr userDrawn="1"/>
          </p:nvSpPr>
          <p:spPr bwMode="auto">
            <a:xfrm>
              <a:off x="2530475" y="3255962"/>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0" name="Freeform 1350"/>
            <p:cNvSpPr>
              <a:spLocks/>
            </p:cNvSpPr>
            <p:nvPr userDrawn="1"/>
          </p:nvSpPr>
          <p:spPr bwMode="auto">
            <a:xfrm>
              <a:off x="267017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1" name="Freeform 1351"/>
            <p:cNvSpPr>
              <a:spLocks/>
            </p:cNvSpPr>
            <p:nvPr userDrawn="1"/>
          </p:nvSpPr>
          <p:spPr bwMode="auto">
            <a:xfrm>
              <a:off x="2811462"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2" name="Freeform 1352"/>
            <p:cNvSpPr>
              <a:spLocks/>
            </p:cNvSpPr>
            <p:nvPr userDrawn="1"/>
          </p:nvSpPr>
          <p:spPr bwMode="auto">
            <a:xfrm>
              <a:off x="2952750" y="3255962"/>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3" name="Freeform 1353"/>
            <p:cNvSpPr>
              <a:spLocks/>
            </p:cNvSpPr>
            <p:nvPr userDrawn="1"/>
          </p:nvSpPr>
          <p:spPr bwMode="auto">
            <a:xfrm>
              <a:off x="3095625"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4" name="Freeform 1354"/>
            <p:cNvSpPr>
              <a:spLocks/>
            </p:cNvSpPr>
            <p:nvPr userDrawn="1"/>
          </p:nvSpPr>
          <p:spPr bwMode="auto">
            <a:xfrm>
              <a:off x="1538287"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5" name="Freeform 1355"/>
            <p:cNvSpPr>
              <a:spLocks/>
            </p:cNvSpPr>
            <p:nvPr userDrawn="1"/>
          </p:nvSpPr>
          <p:spPr bwMode="auto">
            <a:xfrm>
              <a:off x="2105025"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6" name="Freeform 1356"/>
            <p:cNvSpPr>
              <a:spLocks/>
            </p:cNvSpPr>
            <p:nvPr userDrawn="1"/>
          </p:nvSpPr>
          <p:spPr bwMode="auto">
            <a:xfrm>
              <a:off x="22447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7" name="Freeform 1357"/>
            <p:cNvSpPr>
              <a:spLocks/>
            </p:cNvSpPr>
            <p:nvPr userDrawn="1"/>
          </p:nvSpPr>
          <p:spPr bwMode="auto">
            <a:xfrm>
              <a:off x="2386012"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8" name="Freeform 1358"/>
            <p:cNvSpPr>
              <a:spLocks/>
            </p:cNvSpPr>
            <p:nvPr userDrawn="1"/>
          </p:nvSpPr>
          <p:spPr bwMode="auto">
            <a:xfrm>
              <a:off x="2530475" y="3067050"/>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89" name="Freeform 1359"/>
            <p:cNvSpPr>
              <a:spLocks/>
            </p:cNvSpPr>
            <p:nvPr userDrawn="1"/>
          </p:nvSpPr>
          <p:spPr bwMode="auto">
            <a:xfrm>
              <a:off x="267017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0" name="Freeform 1360"/>
            <p:cNvSpPr>
              <a:spLocks/>
            </p:cNvSpPr>
            <p:nvPr userDrawn="1"/>
          </p:nvSpPr>
          <p:spPr bwMode="auto">
            <a:xfrm>
              <a:off x="2811462"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1" name="Freeform 1361"/>
            <p:cNvSpPr>
              <a:spLocks/>
            </p:cNvSpPr>
            <p:nvPr userDrawn="1"/>
          </p:nvSpPr>
          <p:spPr bwMode="auto">
            <a:xfrm>
              <a:off x="295275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2" name="Freeform 1362"/>
            <p:cNvSpPr>
              <a:spLocks/>
            </p:cNvSpPr>
            <p:nvPr userDrawn="1"/>
          </p:nvSpPr>
          <p:spPr bwMode="auto">
            <a:xfrm>
              <a:off x="30956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3" name="Freeform 1363"/>
            <p:cNvSpPr>
              <a:spLocks/>
            </p:cNvSpPr>
            <p:nvPr userDrawn="1"/>
          </p:nvSpPr>
          <p:spPr bwMode="auto">
            <a:xfrm>
              <a:off x="1677987"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4" name="Freeform 1364"/>
            <p:cNvSpPr>
              <a:spLocks/>
            </p:cNvSpPr>
            <p:nvPr userDrawn="1"/>
          </p:nvSpPr>
          <p:spPr bwMode="auto">
            <a:xfrm>
              <a:off x="224472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5" name="Freeform 1365"/>
            <p:cNvSpPr>
              <a:spLocks/>
            </p:cNvSpPr>
            <p:nvPr userDrawn="1"/>
          </p:nvSpPr>
          <p:spPr bwMode="auto">
            <a:xfrm>
              <a:off x="2386012"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6" name="Freeform 1366"/>
            <p:cNvSpPr>
              <a:spLocks/>
            </p:cNvSpPr>
            <p:nvPr userDrawn="1"/>
          </p:nvSpPr>
          <p:spPr bwMode="auto">
            <a:xfrm>
              <a:off x="2952750" y="287496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7" name="Freeform 1367"/>
            <p:cNvSpPr>
              <a:spLocks/>
            </p:cNvSpPr>
            <p:nvPr userDrawn="1"/>
          </p:nvSpPr>
          <p:spPr bwMode="auto">
            <a:xfrm>
              <a:off x="3095625"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8" name="Freeform 1369"/>
            <p:cNvSpPr>
              <a:spLocks/>
            </p:cNvSpPr>
            <p:nvPr userDrawn="1"/>
          </p:nvSpPr>
          <p:spPr bwMode="auto">
            <a:xfrm>
              <a:off x="181927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99" name="Freeform 1370"/>
            <p:cNvSpPr>
              <a:spLocks/>
            </p:cNvSpPr>
            <p:nvPr userDrawn="1"/>
          </p:nvSpPr>
          <p:spPr bwMode="auto">
            <a:xfrm>
              <a:off x="267017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0" name="Freeform 1371"/>
            <p:cNvSpPr>
              <a:spLocks/>
            </p:cNvSpPr>
            <p:nvPr userDrawn="1"/>
          </p:nvSpPr>
          <p:spPr bwMode="auto">
            <a:xfrm>
              <a:off x="30956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1" name="Freeform 1372"/>
            <p:cNvSpPr>
              <a:spLocks/>
            </p:cNvSpPr>
            <p:nvPr userDrawn="1"/>
          </p:nvSpPr>
          <p:spPr bwMode="auto">
            <a:xfrm>
              <a:off x="1960562"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2" name="Freeform 1373"/>
            <p:cNvSpPr>
              <a:spLocks/>
            </p:cNvSpPr>
            <p:nvPr userDrawn="1"/>
          </p:nvSpPr>
          <p:spPr bwMode="auto">
            <a:xfrm>
              <a:off x="2811462"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3" name="Freeform 1374"/>
            <p:cNvSpPr>
              <a:spLocks/>
            </p:cNvSpPr>
            <p:nvPr userDrawn="1"/>
          </p:nvSpPr>
          <p:spPr bwMode="auto">
            <a:xfrm>
              <a:off x="2530475" y="2305050"/>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4" name="Freeform 1375"/>
            <p:cNvSpPr>
              <a:spLocks/>
            </p:cNvSpPr>
            <p:nvPr userDrawn="1"/>
          </p:nvSpPr>
          <p:spPr bwMode="auto">
            <a:xfrm>
              <a:off x="295275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5" name="Freeform 1376"/>
            <p:cNvSpPr>
              <a:spLocks/>
            </p:cNvSpPr>
            <p:nvPr userDrawn="1"/>
          </p:nvSpPr>
          <p:spPr bwMode="auto">
            <a:xfrm>
              <a:off x="267017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6" name="Freeform 1377"/>
            <p:cNvSpPr>
              <a:spLocks/>
            </p:cNvSpPr>
            <p:nvPr userDrawn="1"/>
          </p:nvSpPr>
          <p:spPr bwMode="auto">
            <a:xfrm>
              <a:off x="30956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7" name="Freeform 1378"/>
            <p:cNvSpPr>
              <a:spLocks/>
            </p:cNvSpPr>
            <p:nvPr userDrawn="1"/>
          </p:nvSpPr>
          <p:spPr bwMode="auto">
            <a:xfrm>
              <a:off x="2811462"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8" name="Freeform 1379"/>
            <p:cNvSpPr>
              <a:spLocks/>
            </p:cNvSpPr>
            <p:nvPr userDrawn="1"/>
          </p:nvSpPr>
          <p:spPr bwMode="auto">
            <a:xfrm>
              <a:off x="22447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09" name="Freeform 1380"/>
            <p:cNvSpPr>
              <a:spLocks/>
            </p:cNvSpPr>
            <p:nvPr userDrawn="1"/>
          </p:nvSpPr>
          <p:spPr bwMode="auto">
            <a:xfrm>
              <a:off x="2386012"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0" name="Freeform 1381"/>
            <p:cNvSpPr>
              <a:spLocks/>
            </p:cNvSpPr>
            <p:nvPr userDrawn="1"/>
          </p:nvSpPr>
          <p:spPr bwMode="auto">
            <a:xfrm>
              <a:off x="2530475" y="2686050"/>
              <a:ext cx="104775" cy="150813"/>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1" name="Freeform 1382"/>
            <p:cNvSpPr>
              <a:spLocks/>
            </p:cNvSpPr>
            <p:nvPr userDrawn="1"/>
          </p:nvSpPr>
          <p:spPr bwMode="auto">
            <a:xfrm>
              <a:off x="224472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2" name="Freeform 1383"/>
            <p:cNvSpPr>
              <a:spLocks/>
            </p:cNvSpPr>
            <p:nvPr userDrawn="1"/>
          </p:nvSpPr>
          <p:spPr bwMode="auto">
            <a:xfrm>
              <a:off x="2386012"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3" name="Freeform 1384"/>
            <p:cNvSpPr>
              <a:spLocks/>
            </p:cNvSpPr>
            <p:nvPr userDrawn="1"/>
          </p:nvSpPr>
          <p:spPr bwMode="auto">
            <a:xfrm>
              <a:off x="2530475" y="24971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4" name="Freeform 1385"/>
            <p:cNvSpPr>
              <a:spLocks/>
            </p:cNvSpPr>
            <p:nvPr userDrawn="1"/>
          </p:nvSpPr>
          <p:spPr bwMode="auto">
            <a:xfrm>
              <a:off x="267017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5" name="Freeform 1386"/>
            <p:cNvSpPr>
              <a:spLocks/>
            </p:cNvSpPr>
            <p:nvPr userDrawn="1"/>
          </p:nvSpPr>
          <p:spPr bwMode="auto">
            <a:xfrm>
              <a:off x="2105025"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6" name="Freeform 1387"/>
            <p:cNvSpPr>
              <a:spLocks/>
            </p:cNvSpPr>
            <p:nvPr userDrawn="1"/>
          </p:nvSpPr>
          <p:spPr bwMode="auto">
            <a:xfrm>
              <a:off x="22447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7" name="Freeform 1388"/>
            <p:cNvSpPr>
              <a:spLocks/>
            </p:cNvSpPr>
            <p:nvPr userDrawn="1"/>
          </p:nvSpPr>
          <p:spPr bwMode="auto">
            <a:xfrm>
              <a:off x="267017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8" name="Freeform 1389"/>
            <p:cNvSpPr>
              <a:spLocks/>
            </p:cNvSpPr>
            <p:nvPr userDrawn="1"/>
          </p:nvSpPr>
          <p:spPr bwMode="auto">
            <a:xfrm>
              <a:off x="2811462"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19" name="Freeform 1390"/>
            <p:cNvSpPr>
              <a:spLocks/>
            </p:cNvSpPr>
            <p:nvPr userDrawn="1"/>
          </p:nvSpPr>
          <p:spPr bwMode="auto">
            <a:xfrm>
              <a:off x="2811462"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0" name="Freeform 1391"/>
            <p:cNvSpPr>
              <a:spLocks/>
            </p:cNvSpPr>
            <p:nvPr userDrawn="1"/>
          </p:nvSpPr>
          <p:spPr bwMode="auto">
            <a:xfrm>
              <a:off x="295275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1" name="Freeform 1392"/>
            <p:cNvSpPr>
              <a:spLocks/>
            </p:cNvSpPr>
            <p:nvPr userDrawn="1"/>
          </p:nvSpPr>
          <p:spPr bwMode="auto">
            <a:xfrm>
              <a:off x="295275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2" name="Freeform 1393"/>
            <p:cNvSpPr>
              <a:spLocks/>
            </p:cNvSpPr>
            <p:nvPr userDrawn="1"/>
          </p:nvSpPr>
          <p:spPr bwMode="auto">
            <a:xfrm>
              <a:off x="30956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3" name="Freeform 1394"/>
            <p:cNvSpPr>
              <a:spLocks/>
            </p:cNvSpPr>
            <p:nvPr userDrawn="1"/>
          </p:nvSpPr>
          <p:spPr bwMode="auto">
            <a:xfrm>
              <a:off x="2386012"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4" name="Freeform 1395"/>
            <p:cNvSpPr>
              <a:spLocks/>
            </p:cNvSpPr>
            <p:nvPr userDrawn="1"/>
          </p:nvSpPr>
          <p:spPr bwMode="auto">
            <a:xfrm>
              <a:off x="1393825"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5" name="Freeform 1396"/>
            <p:cNvSpPr>
              <a:spLocks/>
            </p:cNvSpPr>
            <p:nvPr userDrawn="1"/>
          </p:nvSpPr>
          <p:spPr bwMode="auto">
            <a:xfrm>
              <a:off x="153828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6" name="Freeform 1397"/>
            <p:cNvSpPr>
              <a:spLocks/>
            </p:cNvSpPr>
            <p:nvPr userDrawn="1"/>
          </p:nvSpPr>
          <p:spPr bwMode="auto">
            <a:xfrm>
              <a:off x="167798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7" name="Freeform 1398"/>
            <p:cNvSpPr>
              <a:spLocks/>
            </p:cNvSpPr>
            <p:nvPr userDrawn="1"/>
          </p:nvSpPr>
          <p:spPr bwMode="auto">
            <a:xfrm>
              <a:off x="181927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8" name="Freeform 1399"/>
            <p:cNvSpPr>
              <a:spLocks/>
            </p:cNvSpPr>
            <p:nvPr userDrawn="1"/>
          </p:nvSpPr>
          <p:spPr bwMode="auto">
            <a:xfrm>
              <a:off x="1960562"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29" name="Freeform 1400"/>
            <p:cNvSpPr>
              <a:spLocks/>
            </p:cNvSpPr>
            <p:nvPr userDrawn="1"/>
          </p:nvSpPr>
          <p:spPr bwMode="auto">
            <a:xfrm>
              <a:off x="2105025"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0" name="Freeform 1401"/>
            <p:cNvSpPr>
              <a:spLocks/>
            </p:cNvSpPr>
            <p:nvPr userDrawn="1"/>
          </p:nvSpPr>
          <p:spPr bwMode="auto">
            <a:xfrm>
              <a:off x="125253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1" name="Freeform 1402"/>
            <p:cNvSpPr>
              <a:spLocks/>
            </p:cNvSpPr>
            <p:nvPr userDrawn="1"/>
          </p:nvSpPr>
          <p:spPr bwMode="auto">
            <a:xfrm>
              <a:off x="1393825"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2" name="Freeform 1403"/>
            <p:cNvSpPr>
              <a:spLocks/>
            </p:cNvSpPr>
            <p:nvPr userDrawn="1"/>
          </p:nvSpPr>
          <p:spPr bwMode="auto">
            <a:xfrm>
              <a:off x="1538287"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3" name="Freeform 1404"/>
            <p:cNvSpPr>
              <a:spLocks/>
            </p:cNvSpPr>
            <p:nvPr userDrawn="1"/>
          </p:nvSpPr>
          <p:spPr bwMode="auto">
            <a:xfrm>
              <a:off x="1677987"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4" name="Freeform 1405"/>
            <p:cNvSpPr>
              <a:spLocks/>
            </p:cNvSpPr>
            <p:nvPr userDrawn="1"/>
          </p:nvSpPr>
          <p:spPr bwMode="auto">
            <a:xfrm>
              <a:off x="1819275"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5" name="Freeform 1406"/>
            <p:cNvSpPr>
              <a:spLocks/>
            </p:cNvSpPr>
            <p:nvPr userDrawn="1"/>
          </p:nvSpPr>
          <p:spPr bwMode="auto">
            <a:xfrm>
              <a:off x="1960562"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6" name="Freeform 1407"/>
            <p:cNvSpPr>
              <a:spLocks/>
            </p:cNvSpPr>
            <p:nvPr userDrawn="1"/>
          </p:nvSpPr>
          <p:spPr bwMode="auto">
            <a:xfrm>
              <a:off x="2105025"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7" name="Freeform 1408"/>
            <p:cNvSpPr>
              <a:spLocks/>
            </p:cNvSpPr>
            <p:nvPr userDrawn="1"/>
          </p:nvSpPr>
          <p:spPr bwMode="auto">
            <a:xfrm>
              <a:off x="2386012"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8" name="Freeform 1409"/>
            <p:cNvSpPr>
              <a:spLocks/>
            </p:cNvSpPr>
            <p:nvPr userDrawn="1"/>
          </p:nvSpPr>
          <p:spPr bwMode="auto">
            <a:xfrm>
              <a:off x="2386012"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39" name="Freeform 1410"/>
            <p:cNvSpPr>
              <a:spLocks/>
            </p:cNvSpPr>
            <p:nvPr userDrawn="1"/>
          </p:nvSpPr>
          <p:spPr bwMode="auto">
            <a:xfrm>
              <a:off x="2530475" y="2117725"/>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0" name="Freeform 1411"/>
            <p:cNvSpPr>
              <a:spLocks/>
            </p:cNvSpPr>
            <p:nvPr userDrawn="1"/>
          </p:nvSpPr>
          <p:spPr bwMode="auto">
            <a:xfrm>
              <a:off x="2530475" y="1928813"/>
              <a:ext cx="104775"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1" name="Freeform 1412"/>
            <p:cNvSpPr>
              <a:spLocks/>
            </p:cNvSpPr>
            <p:nvPr userDrawn="1"/>
          </p:nvSpPr>
          <p:spPr bwMode="auto">
            <a:xfrm>
              <a:off x="267017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2" name="Freeform 1413"/>
            <p:cNvSpPr>
              <a:spLocks/>
            </p:cNvSpPr>
            <p:nvPr userDrawn="1"/>
          </p:nvSpPr>
          <p:spPr bwMode="auto">
            <a:xfrm>
              <a:off x="323691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3" name="Freeform 1414"/>
            <p:cNvSpPr>
              <a:spLocks/>
            </p:cNvSpPr>
            <p:nvPr userDrawn="1"/>
          </p:nvSpPr>
          <p:spPr bwMode="auto">
            <a:xfrm>
              <a:off x="33782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4" name="Freeform 1415"/>
            <p:cNvSpPr>
              <a:spLocks/>
            </p:cNvSpPr>
            <p:nvPr userDrawn="1"/>
          </p:nvSpPr>
          <p:spPr bwMode="auto">
            <a:xfrm>
              <a:off x="3522662"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5" name="Freeform 1416"/>
            <p:cNvSpPr>
              <a:spLocks/>
            </p:cNvSpPr>
            <p:nvPr userDrawn="1"/>
          </p:nvSpPr>
          <p:spPr bwMode="auto">
            <a:xfrm>
              <a:off x="36623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6" name="Freeform 1417"/>
            <p:cNvSpPr>
              <a:spLocks/>
            </p:cNvSpPr>
            <p:nvPr userDrawn="1"/>
          </p:nvSpPr>
          <p:spPr bwMode="auto">
            <a:xfrm>
              <a:off x="38036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7" name="Freeform 1418"/>
            <p:cNvSpPr>
              <a:spLocks/>
            </p:cNvSpPr>
            <p:nvPr userDrawn="1"/>
          </p:nvSpPr>
          <p:spPr bwMode="auto">
            <a:xfrm>
              <a:off x="337820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8" name="Freeform 1419"/>
            <p:cNvSpPr>
              <a:spLocks/>
            </p:cNvSpPr>
            <p:nvPr userDrawn="1"/>
          </p:nvSpPr>
          <p:spPr bwMode="auto">
            <a:xfrm>
              <a:off x="3522662" y="6292851"/>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49" name="Freeform 1420"/>
            <p:cNvSpPr>
              <a:spLocks/>
            </p:cNvSpPr>
            <p:nvPr userDrawn="1"/>
          </p:nvSpPr>
          <p:spPr bwMode="auto">
            <a:xfrm>
              <a:off x="366236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0" name="Freeform 1421"/>
            <p:cNvSpPr>
              <a:spLocks/>
            </p:cNvSpPr>
            <p:nvPr userDrawn="1"/>
          </p:nvSpPr>
          <p:spPr bwMode="auto">
            <a:xfrm>
              <a:off x="380365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1" name="Freeform 1422"/>
            <p:cNvSpPr>
              <a:spLocks/>
            </p:cNvSpPr>
            <p:nvPr userDrawn="1"/>
          </p:nvSpPr>
          <p:spPr bwMode="auto">
            <a:xfrm>
              <a:off x="394493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2" name="Freeform 1423"/>
            <p:cNvSpPr>
              <a:spLocks/>
            </p:cNvSpPr>
            <p:nvPr userDrawn="1"/>
          </p:nvSpPr>
          <p:spPr bwMode="auto">
            <a:xfrm>
              <a:off x="323691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3"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4" name="Freeform 1425"/>
            <p:cNvSpPr>
              <a:spLocks/>
            </p:cNvSpPr>
            <p:nvPr userDrawn="1"/>
          </p:nvSpPr>
          <p:spPr bwMode="auto">
            <a:xfrm>
              <a:off x="39449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5" name="Freeform 1426"/>
            <p:cNvSpPr>
              <a:spLocks/>
            </p:cNvSpPr>
            <p:nvPr userDrawn="1"/>
          </p:nvSpPr>
          <p:spPr bwMode="auto">
            <a:xfrm>
              <a:off x="4087812" y="6292851"/>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6" name="Freeform 1427"/>
            <p:cNvSpPr>
              <a:spLocks/>
            </p:cNvSpPr>
            <p:nvPr userDrawn="1"/>
          </p:nvSpPr>
          <p:spPr bwMode="auto">
            <a:xfrm>
              <a:off x="13938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7" name="Freeform 1428"/>
            <p:cNvSpPr>
              <a:spLocks/>
            </p:cNvSpPr>
            <p:nvPr userDrawn="1"/>
          </p:nvSpPr>
          <p:spPr bwMode="auto">
            <a:xfrm>
              <a:off x="153828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8" name="Freeform 1429"/>
            <p:cNvSpPr>
              <a:spLocks/>
            </p:cNvSpPr>
            <p:nvPr userDrawn="1"/>
          </p:nvSpPr>
          <p:spPr bwMode="auto">
            <a:xfrm>
              <a:off x="8270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59" name="Freeform 1430"/>
            <p:cNvSpPr>
              <a:spLocks/>
            </p:cNvSpPr>
            <p:nvPr userDrawn="1"/>
          </p:nvSpPr>
          <p:spPr bwMode="auto">
            <a:xfrm>
              <a:off x="971550"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0" name="Freeform 1431"/>
            <p:cNvSpPr>
              <a:spLocks/>
            </p:cNvSpPr>
            <p:nvPr userDrawn="1"/>
          </p:nvSpPr>
          <p:spPr bwMode="auto">
            <a:xfrm>
              <a:off x="153828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1" name="Freeform 1432"/>
            <p:cNvSpPr>
              <a:spLocks/>
            </p:cNvSpPr>
            <p:nvPr userDrawn="1"/>
          </p:nvSpPr>
          <p:spPr bwMode="auto">
            <a:xfrm>
              <a:off x="16779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2" name="Freeform 1433"/>
            <p:cNvSpPr>
              <a:spLocks/>
            </p:cNvSpPr>
            <p:nvPr userDrawn="1"/>
          </p:nvSpPr>
          <p:spPr bwMode="auto">
            <a:xfrm>
              <a:off x="18192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3" name="Freeform 1434"/>
            <p:cNvSpPr>
              <a:spLocks/>
            </p:cNvSpPr>
            <p:nvPr userDrawn="1"/>
          </p:nvSpPr>
          <p:spPr bwMode="auto">
            <a:xfrm>
              <a:off x="196056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4" name="Freeform 1435"/>
            <p:cNvSpPr>
              <a:spLocks/>
            </p:cNvSpPr>
            <p:nvPr userDrawn="1"/>
          </p:nvSpPr>
          <p:spPr bwMode="auto">
            <a:xfrm>
              <a:off x="2105025"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5" name="Freeform 1436"/>
            <p:cNvSpPr>
              <a:spLocks/>
            </p:cNvSpPr>
            <p:nvPr userDrawn="1"/>
          </p:nvSpPr>
          <p:spPr bwMode="auto">
            <a:xfrm>
              <a:off x="22447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6" name="Freeform 1437"/>
            <p:cNvSpPr>
              <a:spLocks/>
            </p:cNvSpPr>
            <p:nvPr userDrawn="1"/>
          </p:nvSpPr>
          <p:spPr bwMode="auto">
            <a:xfrm>
              <a:off x="238601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7" name="Freeform 1438"/>
            <p:cNvSpPr>
              <a:spLocks/>
            </p:cNvSpPr>
            <p:nvPr userDrawn="1"/>
          </p:nvSpPr>
          <p:spPr bwMode="auto">
            <a:xfrm>
              <a:off x="2530475" y="64849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8" name="Freeform 1439"/>
            <p:cNvSpPr>
              <a:spLocks/>
            </p:cNvSpPr>
            <p:nvPr userDrawn="1"/>
          </p:nvSpPr>
          <p:spPr bwMode="auto">
            <a:xfrm>
              <a:off x="26701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69" name="Freeform 1440"/>
            <p:cNvSpPr>
              <a:spLocks/>
            </p:cNvSpPr>
            <p:nvPr userDrawn="1"/>
          </p:nvSpPr>
          <p:spPr bwMode="auto">
            <a:xfrm>
              <a:off x="28114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0" name="Freeform 1441"/>
            <p:cNvSpPr>
              <a:spLocks/>
            </p:cNvSpPr>
            <p:nvPr userDrawn="1"/>
          </p:nvSpPr>
          <p:spPr bwMode="auto">
            <a:xfrm>
              <a:off x="29527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1" name="Freeform 1442"/>
            <p:cNvSpPr>
              <a:spLocks/>
            </p:cNvSpPr>
            <p:nvPr userDrawn="1"/>
          </p:nvSpPr>
          <p:spPr bwMode="auto">
            <a:xfrm>
              <a:off x="30956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2" name="Freeform 1443"/>
            <p:cNvSpPr>
              <a:spLocks/>
            </p:cNvSpPr>
            <p:nvPr userDrawn="1"/>
          </p:nvSpPr>
          <p:spPr bwMode="auto">
            <a:xfrm>
              <a:off x="82708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3" name="Freeform 1444"/>
            <p:cNvSpPr>
              <a:spLocks/>
            </p:cNvSpPr>
            <p:nvPr userDrawn="1"/>
          </p:nvSpPr>
          <p:spPr bwMode="auto">
            <a:xfrm>
              <a:off x="971550" y="6292851"/>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4" name="Freeform 1445"/>
            <p:cNvSpPr>
              <a:spLocks/>
            </p:cNvSpPr>
            <p:nvPr userDrawn="1"/>
          </p:nvSpPr>
          <p:spPr bwMode="auto">
            <a:xfrm>
              <a:off x="1112837"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5" name="Freeform 1446"/>
            <p:cNvSpPr>
              <a:spLocks/>
            </p:cNvSpPr>
            <p:nvPr userDrawn="1"/>
          </p:nvSpPr>
          <p:spPr bwMode="auto">
            <a:xfrm>
              <a:off x="167798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6" name="Freeform 1447"/>
            <p:cNvSpPr>
              <a:spLocks/>
            </p:cNvSpPr>
            <p:nvPr userDrawn="1"/>
          </p:nvSpPr>
          <p:spPr bwMode="auto">
            <a:xfrm>
              <a:off x="181927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7" name="Freeform 1448"/>
            <p:cNvSpPr>
              <a:spLocks/>
            </p:cNvSpPr>
            <p:nvPr userDrawn="1"/>
          </p:nvSpPr>
          <p:spPr bwMode="auto">
            <a:xfrm>
              <a:off x="1960562"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8" name="Freeform 1449"/>
            <p:cNvSpPr>
              <a:spLocks/>
            </p:cNvSpPr>
            <p:nvPr userDrawn="1"/>
          </p:nvSpPr>
          <p:spPr bwMode="auto">
            <a:xfrm>
              <a:off x="2105025"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79" name="Freeform 1450"/>
            <p:cNvSpPr>
              <a:spLocks/>
            </p:cNvSpPr>
            <p:nvPr userDrawn="1"/>
          </p:nvSpPr>
          <p:spPr bwMode="auto">
            <a:xfrm>
              <a:off x="22447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0" name="Freeform 1451"/>
            <p:cNvSpPr>
              <a:spLocks/>
            </p:cNvSpPr>
            <p:nvPr userDrawn="1"/>
          </p:nvSpPr>
          <p:spPr bwMode="auto">
            <a:xfrm>
              <a:off x="2386012"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1" name="Freeform 1452"/>
            <p:cNvSpPr>
              <a:spLocks/>
            </p:cNvSpPr>
            <p:nvPr userDrawn="1"/>
          </p:nvSpPr>
          <p:spPr bwMode="auto">
            <a:xfrm>
              <a:off x="2530475" y="6292851"/>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2" name="Freeform 1453"/>
            <p:cNvSpPr>
              <a:spLocks/>
            </p:cNvSpPr>
            <p:nvPr userDrawn="1"/>
          </p:nvSpPr>
          <p:spPr bwMode="auto">
            <a:xfrm>
              <a:off x="267017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3" name="Freeform 1454"/>
            <p:cNvSpPr>
              <a:spLocks/>
            </p:cNvSpPr>
            <p:nvPr userDrawn="1"/>
          </p:nvSpPr>
          <p:spPr bwMode="auto">
            <a:xfrm>
              <a:off x="2811462"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4" name="Freeform 1455"/>
            <p:cNvSpPr>
              <a:spLocks/>
            </p:cNvSpPr>
            <p:nvPr userDrawn="1"/>
          </p:nvSpPr>
          <p:spPr bwMode="auto">
            <a:xfrm>
              <a:off x="295275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5" name="Freeform 1456"/>
            <p:cNvSpPr>
              <a:spLocks/>
            </p:cNvSpPr>
            <p:nvPr userDrawn="1"/>
          </p:nvSpPr>
          <p:spPr bwMode="auto">
            <a:xfrm>
              <a:off x="30956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6" name="Freeform 1457"/>
            <p:cNvSpPr>
              <a:spLocks/>
            </p:cNvSpPr>
            <p:nvPr userDrawn="1"/>
          </p:nvSpPr>
          <p:spPr bwMode="auto">
            <a:xfrm>
              <a:off x="82708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7" name="Freeform 1458"/>
            <p:cNvSpPr>
              <a:spLocks/>
            </p:cNvSpPr>
            <p:nvPr userDrawn="1"/>
          </p:nvSpPr>
          <p:spPr bwMode="auto">
            <a:xfrm>
              <a:off x="971550" y="6103938"/>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8" name="Freeform 1459"/>
            <p:cNvSpPr>
              <a:spLocks/>
            </p:cNvSpPr>
            <p:nvPr userDrawn="1"/>
          </p:nvSpPr>
          <p:spPr bwMode="auto">
            <a:xfrm>
              <a:off x="1112837"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89" name="Freeform 1460"/>
            <p:cNvSpPr>
              <a:spLocks/>
            </p:cNvSpPr>
            <p:nvPr userDrawn="1"/>
          </p:nvSpPr>
          <p:spPr bwMode="auto">
            <a:xfrm>
              <a:off x="125253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0" name="Freeform 1461"/>
            <p:cNvSpPr>
              <a:spLocks/>
            </p:cNvSpPr>
            <p:nvPr userDrawn="1"/>
          </p:nvSpPr>
          <p:spPr bwMode="auto">
            <a:xfrm>
              <a:off x="827087"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1" name="Freeform 1462"/>
            <p:cNvSpPr>
              <a:spLocks/>
            </p:cNvSpPr>
            <p:nvPr userDrawn="1"/>
          </p:nvSpPr>
          <p:spPr bwMode="auto">
            <a:xfrm>
              <a:off x="971550" y="5915026"/>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2" name="Freeform 1463"/>
            <p:cNvSpPr>
              <a:spLocks/>
            </p:cNvSpPr>
            <p:nvPr userDrawn="1"/>
          </p:nvSpPr>
          <p:spPr bwMode="auto">
            <a:xfrm>
              <a:off x="1112837"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3" name="Freeform 1464"/>
            <p:cNvSpPr>
              <a:spLocks/>
            </p:cNvSpPr>
            <p:nvPr userDrawn="1"/>
          </p:nvSpPr>
          <p:spPr bwMode="auto">
            <a:xfrm>
              <a:off x="1252537"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4" name="Freeform 1465"/>
            <p:cNvSpPr>
              <a:spLocks/>
            </p:cNvSpPr>
            <p:nvPr userDrawn="1"/>
          </p:nvSpPr>
          <p:spPr bwMode="auto">
            <a:xfrm>
              <a:off x="1393825" y="591502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5" name="Freeform 1466"/>
            <p:cNvSpPr>
              <a:spLocks/>
            </p:cNvSpPr>
            <p:nvPr userDrawn="1"/>
          </p:nvSpPr>
          <p:spPr bwMode="auto">
            <a:xfrm>
              <a:off x="971550" y="572293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6" name="Freeform 1467"/>
            <p:cNvSpPr>
              <a:spLocks/>
            </p:cNvSpPr>
            <p:nvPr userDrawn="1"/>
          </p:nvSpPr>
          <p:spPr bwMode="auto">
            <a:xfrm>
              <a:off x="1393825"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7" name="Freeform 1468"/>
            <p:cNvSpPr>
              <a:spLocks/>
            </p:cNvSpPr>
            <p:nvPr userDrawn="1"/>
          </p:nvSpPr>
          <p:spPr bwMode="auto">
            <a:xfrm>
              <a:off x="82708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8" name="Freeform 1469"/>
            <p:cNvSpPr>
              <a:spLocks/>
            </p:cNvSpPr>
            <p:nvPr userDrawn="1"/>
          </p:nvSpPr>
          <p:spPr bwMode="auto">
            <a:xfrm>
              <a:off x="1112837"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499" name="Freeform 1470"/>
            <p:cNvSpPr>
              <a:spLocks/>
            </p:cNvSpPr>
            <p:nvPr userDrawn="1"/>
          </p:nvSpPr>
          <p:spPr bwMode="auto">
            <a:xfrm>
              <a:off x="1252537"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0" name="Freeform 1471"/>
            <p:cNvSpPr>
              <a:spLocks/>
            </p:cNvSpPr>
            <p:nvPr userDrawn="1"/>
          </p:nvSpPr>
          <p:spPr bwMode="auto">
            <a:xfrm>
              <a:off x="971550" y="4965701"/>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1" name="Freeform 1472"/>
            <p:cNvSpPr>
              <a:spLocks/>
            </p:cNvSpPr>
            <p:nvPr userDrawn="1"/>
          </p:nvSpPr>
          <p:spPr bwMode="auto">
            <a:xfrm>
              <a:off x="1112837"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2" name="Freeform 1473"/>
            <p:cNvSpPr>
              <a:spLocks/>
            </p:cNvSpPr>
            <p:nvPr userDrawn="1"/>
          </p:nvSpPr>
          <p:spPr bwMode="auto">
            <a:xfrm>
              <a:off x="1252537"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3" name="Freeform 1474"/>
            <p:cNvSpPr>
              <a:spLocks/>
            </p:cNvSpPr>
            <p:nvPr userDrawn="1"/>
          </p:nvSpPr>
          <p:spPr bwMode="auto">
            <a:xfrm>
              <a:off x="1393825"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4" name="Freeform 1475"/>
            <p:cNvSpPr>
              <a:spLocks/>
            </p:cNvSpPr>
            <p:nvPr userDrawn="1"/>
          </p:nvSpPr>
          <p:spPr bwMode="auto">
            <a:xfrm>
              <a:off x="82708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5" name="Freeform 1476"/>
            <p:cNvSpPr>
              <a:spLocks/>
            </p:cNvSpPr>
            <p:nvPr userDrawn="1"/>
          </p:nvSpPr>
          <p:spPr bwMode="auto">
            <a:xfrm>
              <a:off x="971550" y="4776788"/>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6" name="Freeform 1477"/>
            <p:cNvSpPr>
              <a:spLocks/>
            </p:cNvSpPr>
            <p:nvPr userDrawn="1"/>
          </p:nvSpPr>
          <p:spPr bwMode="auto">
            <a:xfrm>
              <a:off x="1112837"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7" name="Freeform 1478"/>
            <p:cNvSpPr>
              <a:spLocks/>
            </p:cNvSpPr>
            <p:nvPr userDrawn="1"/>
          </p:nvSpPr>
          <p:spPr bwMode="auto">
            <a:xfrm>
              <a:off x="125253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8" name="Freeform 1479"/>
            <p:cNvSpPr>
              <a:spLocks/>
            </p:cNvSpPr>
            <p:nvPr userDrawn="1"/>
          </p:nvSpPr>
          <p:spPr bwMode="auto">
            <a:xfrm>
              <a:off x="1393825"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09" name="Freeform 1480"/>
            <p:cNvSpPr>
              <a:spLocks/>
            </p:cNvSpPr>
            <p:nvPr userDrawn="1"/>
          </p:nvSpPr>
          <p:spPr bwMode="auto">
            <a:xfrm>
              <a:off x="827087"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0" name="Freeform 1481"/>
            <p:cNvSpPr>
              <a:spLocks/>
            </p:cNvSpPr>
            <p:nvPr userDrawn="1"/>
          </p:nvSpPr>
          <p:spPr bwMode="auto">
            <a:xfrm>
              <a:off x="971550" y="4584701"/>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1" name="Freeform 1482"/>
            <p:cNvSpPr>
              <a:spLocks/>
            </p:cNvSpPr>
            <p:nvPr userDrawn="1"/>
          </p:nvSpPr>
          <p:spPr bwMode="auto">
            <a:xfrm>
              <a:off x="1112837"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2" name="Freeform 1483"/>
            <p:cNvSpPr>
              <a:spLocks/>
            </p:cNvSpPr>
            <p:nvPr userDrawn="1"/>
          </p:nvSpPr>
          <p:spPr bwMode="auto">
            <a:xfrm>
              <a:off x="1252537"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3" name="Freeform 1484"/>
            <p:cNvSpPr>
              <a:spLocks/>
            </p:cNvSpPr>
            <p:nvPr userDrawn="1"/>
          </p:nvSpPr>
          <p:spPr bwMode="auto">
            <a:xfrm>
              <a:off x="1393825" y="4584701"/>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4" name="Freeform 1485"/>
            <p:cNvSpPr>
              <a:spLocks/>
            </p:cNvSpPr>
            <p:nvPr userDrawn="1"/>
          </p:nvSpPr>
          <p:spPr bwMode="auto">
            <a:xfrm>
              <a:off x="82708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5" name="Freeform 1486"/>
            <p:cNvSpPr>
              <a:spLocks/>
            </p:cNvSpPr>
            <p:nvPr userDrawn="1"/>
          </p:nvSpPr>
          <p:spPr bwMode="auto">
            <a:xfrm>
              <a:off x="971550" y="4395788"/>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6" name="Freeform 1487"/>
            <p:cNvSpPr>
              <a:spLocks/>
            </p:cNvSpPr>
            <p:nvPr userDrawn="1"/>
          </p:nvSpPr>
          <p:spPr bwMode="auto">
            <a:xfrm>
              <a:off x="1112837"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7" name="Freeform 1488"/>
            <p:cNvSpPr>
              <a:spLocks/>
            </p:cNvSpPr>
            <p:nvPr userDrawn="1"/>
          </p:nvSpPr>
          <p:spPr bwMode="auto">
            <a:xfrm>
              <a:off x="125253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8" name="Freeform 1489"/>
            <p:cNvSpPr>
              <a:spLocks/>
            </p:cNvSpPr>
            <p:nvPr userDrawn="1"/>
          </p:nvSpPr>
          <p:spPr bwMode="auto">
            <a:xfrm>
              <a:off x="1393825"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19" name="Freeform 1490"/>
            <p:cNvSpPr>
              <a:spLocks/>
            </p:cNvSpPr>
            <p:nvPr userDrawn="1"/>
          </p:nvSpPr>
          <p:spPr bwMode="auto">
            <a:xfrm>
              <a:off x="827087"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0" name="Freeform 1491"/>
            <p:cNvSpPr>
              <a:spLocks/>
            </p:cNvSpPr>
            <p:nvPr userDrawn="1"/>
          </p:nvSpPr>
          <p:spPr bwMode="auto">
            <a:xfrm>
              <a:off x="971550" y="4206876"/>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1" name="Freeform 1492"/>
            <p:cNvSpPr>
              <a:spLocks/>
            </p:cNvSpPr>
            <p:nvPr userDrawn="1"/>
          </p:nvSpPr>
          <p:spPr bwMode="auto">
            <a:xfrm>
              <a:off x="1112837"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2" name="Freeform 1493"/>
            <p:cNvSpPr>
              <a:spLocks/>
            </p:cNvSpPr>
            <p:nvPr userDrawn="1"/>
          </p:nvSpPr>
          <p:spPr bwMode="auto">
            <a:xfrm>
              <a:off x="1252537"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3" name="Freeform 1494"/>
            <p:cNvSpPr>
              <a:spLocks/>
            </p:cNvSpPr>
            <p:nvPr userDrawn="1"/>
          </p:nvSpPr>
          <p:spPr bwMode="auto">
            <a:xfrm>
              <a:off x="1393825" y="4206876"/>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4" name="Freeform 1495"/>
            <p:cNvSpPr>
              <a:spLocks/>
            </p:cNvSpPr>
            <p:nvPr userDrawn="1"/>
          </p:nvSpPr>
          <p:spPr bwMode="auto">
            <a:xfrm>
              <a:off x="82708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5" name="Freeform 1496"/>
            <p:cNvSpPr>
              <a:spLocks/>
            </p:cNvSpPr>
            <p:nvPr userDrawn="1"/>
          </p:nvSpPr>
          <p:spPr bwMode="auto">
            <a:xfrm>
              <a:off x="971550" y="4014788"/>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6" name="Freeform 1497"/>
            <p:cNvSpPr>
              <a:spLocks/>
            </p:cNvSpPr>
            <p:nvPr userDrawn="1"/>
          </p:nvSpPr>
          <p:spPr bwMode="auto">
            <a:xfrm>
              <a:off x="1112837"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7" name="Freeform 1498"/>
            <p:cNvSpPr>
              <a:spLocks/>
            </p:cNvSpPr>
            <p:nvPr userDrawn="1"/>
          </p:nvSpPr>
          <p:spPr bwMode="auto">
            <a:xfrm>
              <a:off x="125253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8" name="Freeform 1499"/>
            <p:cNvSpPr>
              <a:spLocks/>
            </p:cNvSpPr>
            <p:nvPr userDrawn="1"/>
          </p:nvSpPr>
          <p:spPr bwMode="auto">
            <a:xfrm>
              <a:off x="1393825"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29" name="Freeform 1500"/>
            <p:cNvSpPr>
              <a:spLocks/>
            </p:cNvSpPr>
            <p:nvPr userDrawn="1"/>
          </p:nvSpPr>
          <p:spPr bwMode="auto">
            <a:xfrm>
              <a:off x="82708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0" name="Freeform 1501"/>
            <p:cNvSpPr>
              <a:spLocks/>
            </p:cNvSpPr>
            <p:nvPr userDrawn="1"/>
          </p:nvSpPr>
          <p:spPr bwMode="auto">
            <a:xfrm>
              <a:off x="1112837"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1" name="Freeform 1502"/>
            <p:cNvSpPr>
              <a:spLocks/>
            </p:cNvSpPr>
            <p:nvPr userDrawn="1"/>
          </p:nvSpPr>
          <p:spPr bwMode="auto">
            <a:xfrm>
              <a:off x="125253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2" name="Freeform 1503"/>
            <p:cNvSpPr>
              <a:spLocks/>
            </p:cNvSpPr>
            <p:nvPr userDrawn="1"/>
          </p:nvSpPr>
          <p:spPr bwMode="auto">
            <a:xfrm>
              <a:off x="827087"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3" name="Freeform 1504"/>
            <p:cNvSpPr>
              <a:spLocks/>
            </p:cNvSpPr>
            <p:nvPr userDrawn="1"/>
          </p:nvSpPr>
          <p:spPr bwMode="auto">
            <a:xfrm>
              <a:off x="971550" y="5534026"/>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4" name="Freeform 1505"/>
            <p:cNvSpPr>
              <a:spLocks/>
            </p:cNvSpPr>
            <p:nvPr userDrawn="1"/>
          </p:nvSpPr>
          <p:spPr bwMode="auto">
            <a:xfrm>
              <a:off x="1393825"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5" name="Freeform 1506"/>
            <p:cNvSpPr>
              <a:spLocks/>
            </p:cNvSpPr>
            <p:nvPr userDrawn="1"/>
          </p:nvSpPr>
          <p:spPr bwMode="auto">
            <a:xfrm>
              <a:off x="1112837"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6" name="Freeform 1507"/>
            <p:cNvSpPr>
              <a:spLocks/>
            </p:cNvSpPr>
            <p:nvPr userDrawn="1"/>
          </p:nvSpPr>
          <p:spPr bwMode="auto">
            <a:xfrm>
              <a:off x="125253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7" name="Freeform 1508"/>
            <p:cNvSpPr>
              <a:spLocks/>
            </p:cNvSpPr>
            <p:nvPr userDrawn="1"/>
          </p:nvSpPr>
          <p:spPr bwMode="auto">
            <a:xfrm>
              <a:off x="827087"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8" name="Freeform 1509"/>
            <p:cNvSpPr>
              <a:spLocks/>
            </p:cNvSpPr>
            <p:nvPr userDrawn="1"/>
          </p:nvSpPr>
          <p:spPr bwMode="auto">
            <a:xfrm>
              <a:off x="971550" y="5153026"/>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39" name="Freeform 1510"/>
            <p:cNvSpPr>
              <a:spLocks/>
            </p:cNvSpPr>
            <p:nvPr userDrawn="1"/>
          </p:nvSpPr>
          <p:spPr bwMode="auto">
            <a:xfrm>
              <a:off x="1393825" y="5153026"/>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0" name="Freeform 1511"/>
            <p:cNvSpPr>
              <a:spLocks/>
            </p:cNvSpPr>
            <p:nvPr userDrawn="1"/>
          </p:nvSpPr>
          <p:spPr bwMode="auto">
            <a:xfrm>
              <a:off x="827087" y="4965701"/>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1" name="Freeform 1512"/>
            <p:cNvSpPr>
              <a:spLocks/>
            </p:cNvSpPr>
            <p:nvPr userDrawn="1"/>
          </p:nvSpPr>
          <p:spPr bwMode="auto">
            <a:xfrm>
              <a:off x="1112837"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2" name="Freeform 1513"/>
            <p:cNvSpPr>
              <a:spLocks/>
            </p:cNvSpPr>
            <p:nvPr userDrawn="1"/>
          </p:nvSpPr>
          <p:spPr bwMode="auto">
            <a:xfrm>
              <a:off x="1252537" y="553402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3" name="Freeform 1514"/>
            <p:cNvSpPr>
              <a:spLocks/>
            </p:cNvSpPr>
            <p:nvPr userDrawn="1"/>
          </p:nvSpPr>
          <p:spPr bwMode="auto">
            <a:xfrm>
              <a:off x="971550" y="534511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4" name="Freeform 1515"/>
            <p:cNvSpPr>
              <a:spLocks/>
            </p:cNvSpPr>
            <p:nvPr userDrawn="1"/>
          </p:nvSpPr>
          <p:spPr bwMode="auto">
            <a:xfrm>
              <a:off x="1393825"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5" name="Freeform 1516"/>
            <p:cNvSpPr>
              <a:spLocks/>
            </p:cNvSpPr>
            <p:nvPr userDrawn="1"/>
          </p:nvSpPr>
          <p:spPr bwMode="auto">
            <a:xfrm>
              <a:off x="12525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6" name="Freeform 1517"/>
            <p:cNvSpPr>
              <a:spLocks/>
            </p:cNvSpPr>
            <p:nvPr userDrawn="1"/>
          </p:nvSpPr>
          <p:spPr bwMode="auto">
            <a:xfrm>
              <a:off x="1393825"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7" name="Freeform 1518"/>
            <p:cNvSpPr>
              <a:spLocks/>
            </p:cNvSpPr>
            <p:nvPr userDrawn="1"/>
          </p:nvSpPr>
          <p:spPr bwMode="auto">
            <a:xfrm>
              <a:off x="11128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8" name="Freeform 1519"/>
            <p:cNvSpPr>
              <a:spLocks/>
            </p:cNvSpPr>
            <p:nvPr userDrawn="1"/>
          </p:nvSpPr>
          <p:spPr bwMode="auto">
            <a:xfrm>
              <a:off x="1252537" y="6292851"/>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49" name="Freeform 1520"/>
            <p:cNvSpPr>
              <a:spLocks/>
            </p:cNvSpPr>
            <p:nvPr userDrawn="1"/>
          </p:nvSpPr>
          <p:spPr bwMode="auto">
            <a:xfrm>
              <a:off x="1393825"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0" name="Freeform 1521"/>
            <p:cNvSpPr>
              <a:spLocks/>
            </p:cNvSpPr>
            <p:nvPr userDrawn="1"/>
          </p:nvSpPr>
          <p:spPr bwMode="auto">
            <a:xfrm>
              <a:off x="4087812" y="2305050"/>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1" name="Freeform 1522"/>
            <p:cNvSpPr>
              <a:spLocks/>
            </p:cNvSpPr>
            <p:nvPr userDrawn="1"/>
          </p:nvSpPr>
          <p:spPr bwMode="auto">
            <a:xfrm>
              <a:off x="3944937"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2" name="Freeform 1523"/>
            <p:cNvSpPr>
              <a:spLocks/>
            </p:cNvSpPr>
            <p:nvPr userDrawn="1"/>
          </p:nvSpPr>
          <p:spPr bwMode="auto">
            <a:xfrm>
              <a:off x="4087812" y="2117725"/>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3" name="Freeform 1524"/>
            <p:cNvSpPr>
              <a:spLocks/>
            </p:cNvSpPr>
            <p:nvPr userDrawn="1"/>
          </p:nvSpPr>
          <p:spPr bwMode="auto">
            <a:xfrm>
              <a:off x="380365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4" name="Freeform 1525"/>
            <p:cNvSpPr>
              <a:spLocks/>
            </p:cNvSpPr>
            <p:nvPr userDrawn="1"/>
          </p:nvSpPr>
          <p:spPr bwMode="auto">
            <a:xfrm>
              <a:off x="3944937"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5" name="Freeform 1526"/>
            <p:cNvSpPr>
              <a:spLocks/>
            </p:cNvSpPr>
            <p:nvPr userDrawn="1"/>
          </p:nvSpPr>
          <p:spPr bwMode="auto">
            <a:xfrm>
              <a:off x="4087812" y="1928813"/>
              <a:ext cx="106363" cy="146050"/>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6" name="Freeform 1527"/>
            <p:cNvSpPr>
              <a:spLocks/>
            </p:cNvSpPr>
            <p:nvPr userDrawn="1"/>
          </p:nvSpPr>
          <p:spPr bwMode="auto">
            <a:xfrm>
              <a:off x="337820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7" name="Freeform 1528"/>
            <p:cNvSpPr>
              <a:spLocks/>
            </p:cNvSpPr>
            <p:nvPr userDrawn="1"/>
          </p:nvSpPr>
          <p:spPr bwMode="auto">
            <a:xfrm>
              <a:off x="3522662" y="1736725"/>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8" name="Freeform 1529"/>
            <p:cNvSpPr>
              <a:spLocks/>
            </p:cNvSpPr>
            <p:nvPr userDrawn="1"/>
          </p:nvSpPr>
          <p:spPr bwMode="auto">
            <a:xfrm>
              <a:off x="3662362"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59" name="Freeform 1530"/>
            <p:cNvSpPr>
              <a:spLocks/>
            </p:cNvSpPr>
            <p:nvPr userDrawn="1"/>
          </p:nvSpPr>
          <p:spPr bwMode="auto">
            <a:xfrm>
              <a:off x="380365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0" name="Freeform 1531"/>
            <p:cNvSpPr>
              <a:spLocks/>
            </p:cNvSpPr>
            <p:nvPr userDrawn="1"/>
          </p:nvSpPr>
          <p:spPr bwMode="auto">
            <a:xfrm>
              <a:off x="3944937"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1" name="Freeform 1532"/>
            <p:cNvSpPr>
              <a:spLocks/>
            </p:cNvSpPr>
            <p:nvPr userDrawn="1"/>
          </p:nvSpPr>
          <p:spPr bwMode="auto">
            <a:xfrm>
              <a:off x="4087812" y="1736725"/>
              <a:ext cx="106363"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2" name="Freeform 1533"/>
            <p:cNvSpPr>
              <a:spLocks/>
            </p:cNvSpPr>
            <p:nvPr userDrawn="1"/>
          </p:nvSpPr>
          <p:spPr bwMode="auto">
            <a:xfrm>
              <a:off x="3236912"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3" name="Freeform 1534"/>
            <p:cNvSpPr>
              <a:spLocks/>
            </p:cNvSpPr>
            <p:nvPr userDrawn="1"/>
          </p:nvSpPr>
          <p:spPr bwMode="auto">
            <a:xfrm>
              <a:off x="337820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4" name="Freeform 1535"/>
            <p:cNvSpPr>
              <a:spLocks/>
            </p:cNvSpPr>
            <p:nvPr userDrawn="1"/>
          </p:nvSpPr>
          <p:spPr bwMode="auto">
            <a:xfrm>
              <a:off x="3522662" y="1547813"/>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5" name="Freeform 1536"/>
            <p:cNvSpPr>
              <a:spLocks/>
            </p:cNvSpPr>
            <p:nvPr userDrawn="1"/>
          </p:nvSpPr>
          <p:spPr bwMode="auto">
            <a:xfrm>
              <a:off x="3662362"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6" name="Freeform 1537"/>
            <p:cNvSpPr>
              <a:spLocks/>
            </p:cNvSpPr>
            <p:nvPr userDrawn="1"/>
          </p:nvSpPr>
          <p:spPr bwMode="auto">
            <a:xfrm>
              <a:off x="380365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7" name="Freeform 1538"/>
            <p:cNvSpPr>
              <a:spLocks/>
            </p:cNvSpPr>
            <p:nvPr userDrawn="1"/>
          </p:nvSpPr>
          <p:spPr bwMode="auto">
            <a:xfrm>
              <a:off x="3944937"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8" name="Freeform 1539"/>
            <p:cNvSpPr>
              <a:spLocks/>
            </p:cNvSpPr>
            <p:nvPr userDrawn="1"/>
          </p:nvSpPr>
          <p:spPr bwMode="auto">
            <a:xfrm>
              <a:off x="4087812" y="1547813"/>
              <a:ext cx="106363"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69" name="Freeform 1540"/>
            <p:cNvSpPr>
              <a:spLocks/>
            </p:cNvSpPr>
            <p:nvPr userDrawn="1"/>
          </p:nvSpPr>
          <p:spPr bwMode="auto">
            <a:xfrm>
              <a:off x="3236912"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0" name="Freeform 1541"/>
            <p:cNvSpPr>
              <a:spLocks/>
            </p:cNvSpPr>
            <p:nvPr userDrawn="1"/>
          </p:nvSpPr>
          <p:spPr bwMode="auto">
            <a:xfrm>
              <a:off x="337820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1" name="Freeform 1542"/>
            <p:cNvSpPr>
              <a:spLocks/>
            </p:cNvSpPr>
            <p:nvPr userDrawn="1"/>
          </p:nvSpPr>
          <p:spPr bwMode="auto">
            <a:xfrm>
              <a:off x="3522662" y="135890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2" name="Freeform 1543"/>
            <p:cNvSpPr>
              <a:spLocks/>
            </p:cNvSpPr>
            <p:nvPr userDrawn="1"/>
          </p:nvSpPr>
          <p:spPr bwMode="auto">
            <a:xfrm>
              <a:off x="3662362"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3" name="Freeform 1544"/>
            <p:cNvSpPr>
              <a:spLocks/>
            </p:cNvSpPr>
            <p:nvPr userDrawn="1"/>
          </p:nvSpPr>
          <p:spPr bwMode="auto">
            <a:xfrm>
              <a:off x="380365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4" name="Freeform 1545"/>
            <p:cNvSpPr>
              <a:spLocks/>
            </p:cNvSpPr>
            <p:nvPr userDrawn="1"/>
          </p:nvSpPr>
          <p:spPr bwMode="auto">
            <a:xfrm>
              <a:off x="3944937"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5" name="Freeform 1546"/>
            <p:cNvSpPr>
              <a:spLocks/>
            </p:cNvSpPr>
            <p:nvPr userDrawn="1"/>
          </p:nvSpPr>
          <p:spPr bwMode="auto">
            <a:xfrm>
              <a:off x="4087812" y="1358900"/>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6" name="Freeform 1547"/>
            <p:cNvSpPr>
              <a:spLocks/>
            </p:cNvSpPr>
            <p:nvPr userDrawn="1"/>
          </p:nvSpPr>
          <p:spPr bwMode="auto">
            <a:xfrm>
              <a:off x="3236912"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7" name="Freeform 1548"/>
            <p:cNvSpPr>
              <a:spLocks/>
            </p:cNvSpPr>
            <p:nvPr userDrawn="1"/>
          </p:nvSpPr>
          <p:spPr bwMode="auto">
            <a:xfrm>
              <a:off x="1393825"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8" name="Freeform 1549"/>
            <p:cNvSpPr>
              <a:spLocks/>
            </p:cNvSpPr>
            <p:nvPr userDrawn="1"/>
          </p:nvSpPr>
          <p:spPr bwMode="auto">
            <a:xfrm>
              <a:off x="82708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79" name="Freeform 1550"/>
            <p:cNvSpPr>
              <a:spLocks/>
            </p:cNvSpPr>
            <p:nvPr userDrawn="1"/>
          </p:nvSpPr>
          <p:spPr bwMode="auto">
            <a:xfrm>
              <a:off x="971550" y="3825875"/>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0" name="Freeform 1551"/>
            <p:cNvSpPr>
              <a:spLocks/>
            </p:cNvSpPr>
            <p:nvPr userDrawn="1"/>
          </p:nvSpPr>
          <p:spPr bwMode="auto">
            <a:xfrm>
              <a:off x="82708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1" name="Freeform 1552"/>
            <p:cNvSpPr>
              <a:spLocks/>
            </p:cNvSpPr>
            <p:nvPr userDrawn="1"/>
          </p:nvSpPr>
          <p:spPr bwMode="auto">
            <a:xfrm>
              <a:off x="971550" y="3636963"/>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2" name="Freeform 1553"/>
            <p:cNvSpPr>
              <a:spLocks/>
            </p:cNvSpPr>
            <p:nvPr userDrawn="1"/>
          </p:nvSpPr>
          <p:spPr bwMode="auto">
            <a:xfrm>
              <a:off x="82708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3" name="Freeform 1554"/>
            <p:cNvSpPr>
              <a:spLocks/>
            </p:cNvSpPr>
            <p:nvPr userDrawn="1"/>
          </p:nvSpPr>
          <p:spPr bwMode="auto">
            <a:xfrm>
              <a:off x="971550" y="3444875"/>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4" name="Freeform 1555"/>
            <p:cNvSpPr>
              <a:spLocks/>
            </p:cNvSpPr>
            <p:nvPr userDrawn="1"/>
          </p:nvSpPr>
          <p:spPr bwMode="auto">
            <a:xfrm>
              <a:off x="1112837"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5" name="Freeform 1556"/>
            <p:cNvSpPr>
              <a:spLocks/>
            </p:cNvSpPr>
            <p:nvPr userDrawn="1"/>
          </p:nvSpPr>
          <p:spPr bwMode="auto">
            <a:xfrm>
              <a:off x="82708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6" name="Freeform 1557"/>
            <p:cNvSpPr>
              <a:spLocks/>
            </p:cNvSpPr>
            <p:nvPr userDrawn="1"/>
          </p:nvSpPr>
          <p:spPr bwMode="auto">
            <a:xfrm>
              <a:off x="971550" y="3255963"/>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7" name="Freeform 1558"/>
            <p:cNvSpPr>
              <a:spLocks/>
            </p:cNvSpPr>
            <p:nvPr userDrawn="1"/>
          </p:nvSpPr>
          <p:spPr bwMode="auto">
            <a:xfrm>
              <a:off x="1112837"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8" name="Freeform 1559"/>
            <p:cNvSpPr>
              <a:spLocks/>
            </p:cNvSpPr>
            <p:nvPr userDrawn="1"/>
          </p:nvSpPr>
          <p:spPr bwMode="auto">
            <a:xfrm>
              <a:off x="1252537" y="3255963"/>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89" name="Freeform 1560"/>
            <p:cNvSpPr>
              <a:spLocks/>
            </p:cNvSpPr>
            <p:nvPr userDrawn="1"/>
          </p:nvSpPr>
          <p:spPr bwMode="auto">
            <a:xfrm>
              <a:off x="971550" y="306705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0" name="Freeform 1561"/>
            <p:cNvSpPr>
              <a:spLocks/>
            </p:cNvSpPr>
            <p:nvPr userDrawn="1"/>
          </p:nvSpPr>
          <p:spPr bwMode="auto">
            <a:xfrm>
              <a:off x="1393825"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1" name="Freeform 1562"/>
            <p:cNvSpPr>
              <a:spLocks/>
            </p:cNvSpPr>
            <p:nvPr userDrawn="1"/>
          </p:nvSpPr>
          <p:spPr bwMode="auto">
            <a:xfrm>
              <a:off x="1538287"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2" name="Freeform 1563"/>
            <p:cNvSpPr>
              <a:spLocks/>
            </p:cNvSpPr>
            <p:nvPr userDrawn="1"/>
          </p:nvSpPr>
          <p:spPr bwMode="auto">
            <a:xfrm>
              <a:off x="82708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3" name="Freeform 1564"/>
            <p:cNvSpPr>
              <a:spLocks/>
            </p:cNvSpPr>
            <p:nvPr userDrawn="1"/>
          </p:nvSpPr>
          <p:spPr bwMode="auto">
            <a:xfrm>
              <a:off x="167798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4" name="Freeform 1565"/>
            <p:cNvSpPr>
              <a:spLocks/>
            </p:cNvSpPr>
            <p:nvPr userDrawn="1"/>
          </p:nvSpPr>
          <p:spPr bwMode="auto">
            <a:xfrm>
              <a:off x="1112837"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5" name="Freeform 1566"/>
            <p:cNvSpPr>
              <a:spLocks/>
            </p:cNvSpPr>
            <p:nvPr userDrawn="1"/>
          </p:nvSpPr>
          <p:spPr bwMode="auto">
            <a:xfrm>
              <a:off x="1252537"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6" name="Freeform 1567"/>
            <p:cNvSpPr>
              <a:spLocks/>
            </p:cNvSpPr>
            <p:nvPr userDrawn="1"/>
          </p:nvSpPr>
          <p:spPr bwMode="auto">
            <a:xfrm>
              <a:off x="181927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7" name="Freeform 1568"/>
            <p:cNvSpPr>
              <a:spLocks/>
            </p:cNvSpPr>
            <p:nvPr userDrawn="1"/>
          </p:nvSpPr>
          <p:spPr bwMode="auto">
            <a:xfrm>
              <a:off x="971550" y="230505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8" name="Freeform 1570"/>
            <p:cNvSpPr>
              <a:spLocks/>
            </p:cNvSpPr>
            <p:nvPr userDrawn="1"/>
          </p:nvSpPr>
          <p:spPr bwMode="auto">
            <a:xfrm>
              <a:off x="111283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599" name="Freeform 1571"/>
            <p:cNvSpPr>
              <a:spLocks/>
            </p:cNvSpPr>
            <p:nvPr userDrawn="1"/>
          </p:nvSpPr>
          <p:spPr bwMode="auto">
            <a:xfrm>
              <a:off x="125253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0" name="Freeform 1572"/>
            <p:cNvSpPr>
              <a:spLocks/>
            </p:cNvSpPr>
            <p:nvPr userDrawn="1"/>
          </p:nvSpPr>
          <p:spPr bwMode="auto">
            <a:xfrm>
              <a:off x="139382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1" name="Freeform 1573"/>
            <p:cNvSpPr>
              <a:spLocks/>
            </p:cNvSpPr>
            <p:nvPr userDrawn="1"/>
          </p:nvSpPr>
          <p:spPr bwMode="auto">
            <a:xfrm>
              <a:off x="1960563"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2" name="Freeform 1574"/>
            <p:cNvSpPr>
              <a:spLocks/>
            </p:cNvSpPr>
            <p:nvPr userDrawn="1"/>
          </p:nvSpPr>
          <p:spPr bwMode="auto">
            <a:xfrm>
              <a:off x="82708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3" name="Freeform 1575"/>
            <p:cNvSpPr>
              <a:spLocks/>
            </p:cNvSpPr>
            <p:nvPr userDrawn="1"/>
          </p:nvSpPr>
          <p:spPr bwMode="auto">
            <a:xfrm>
              <a:off x="971550" y="2117725"/>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4" name="Freeform 1576"/>
            <p:cNvSpPr>
              <a:spLocks/>
            </p:cNvSpPr>
            <p:nvPr userDrawn="1"/>
          </p:nvSpPr>
          <p:spPr bwMode="auto">
            <a:xfrm>
              <a:off x="111283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5" name="Freeform 1577"/>
            <p:cNvSpPr>
              <a:spLocks/>
            </p:cNvSpPr>
            <p:nvPr userDrawn="1"/>
          </p:nvSpPr>
          <p:spPr bwMode="auto">
            <a:xfrm>
              <a:off x="125253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6" name="Freeform 1578"/>
            <p:cNvSpPr>
              <a:spLocks/>
            </p:cNvSpPr>
            <p:nvPr userDrawn="1"/>
          </p:nvSpPr>
          <p:spPr bwMode="auto">
            <a:xfrm>
              <a:off x="139382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7" name="Freeform 1579"/>
            <p:cNvSpPr>
              <a:spLocks/>
            </p:cNvSpPr>
            <p:nvPr userDrawn="1"/>
          </p:nvSpPr>
          <p:spPr bwMode="auto">
            <a:xfrm>
              <a:off x="153828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8" name="Freeform 1580"/>
            <p:cNvSpPr>
              <a:spLocks/>
            </p:cNvSpPr>
            <p:nvPr userDrawn="1"/>
          </p:nvSpPr>
          <p:spPr bwMode="auto">
            <a:xfrm>
              <a:off x="82708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09" name="Freeform 1581"/>
            <p:cNvSpPr>
              <a:spLocks/>
            </p:cNvSpPr>
            <p:nvPr userDrawn="1"/>
          </p:nvSpPr>
          <p:spPr bwMode="auto">
            <a:xfrm>
              <a:off x="971550" y="1928813"/>
              <a:ext cx="104775" cy="146050"/>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0" name="Freeform 1582"/>
            <p:cNvSpPr>
              <a:spLocks/>
            </p:cNvSpPr>
            <p:nvPr userDrawn="1"/>
          </p:nvSpPr>
          <p:spPr bwMode="auto">
            <a:xfrm>
              <a:off x="111283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1" name="Freeform 1583"/>
            <p:cNvSpPr>
              <a:spLocks/>
            </p:cNvSpPr>
            <p:nvPr userDrawn="1"/>
          </p:nvSpPr>
          <p:spPr bwMode="auto">
            <a:xfrm>
              <a:off x="125253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2" name="Freeform 1584"/>
            <p:cNvSpPr>
              <a:spLocks/>
            </p:cNvSpPr>
            <p:nvPr userDrawn="1"/>
          </p:nvSpPr>
          <p:spPr bwMode="auto">
            <a:xfrm>
              <a:off x="13938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3" name="Freeform 1585"/>
            <p:cNvSpPr>
              <a:spLocks/>
            </p:cNvSpPr>
            <p:nvPr userDrawn="1"/>
          </p:nvSpPr>
          <p:spPr bwMode="auto">
            <a:xfrm>
              <a:off x="153828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4" name="Freeform 1586"/>
            <p:cNvSpPr>
              <a:spLocks/>
            </p:cNvSpPr>
            <p:nvPr userDrawn="1"/>
          </p:nvSpPr>
          <p:spPr bwMode="auto">
            <a:xfrm>
              <a:off x="1677988"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5" name="Freeform 1587"/>
            <p:cNvSpPr>
              <a:spLocks/>
            </p:cNvSpPr>
            <p:nvPr userDrawn="1"/>
          </p:nvSpPr>
          <p:spPr bwMode="auto">
            <a:xfrm>
              <a:off x="82708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6" name="Freeform 1588"/>
            <p:cNvSpPr>
              <a:spLocks/>
            </p:cNvSpPr>
            <p:nvPr userDrawn="1"/>
          </p:nvSpPr>
          <p:spPr bwMode="auto">
            <a:xfrm>
              <a:off x="971550" y="1736725"/>
              <a:ext cx="104775" cy="149225"/>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3"/>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7" name="Freeform 1589"/>
            <p:cNvSpPr>
              <a:spLocks/>
            </p:cNvSpPr>
            <p:nvPr userDrawn="1"/>
          </p:nvSpPr>
          <p:spPr bwMode="auto">
            <a:xfrm>
              <a:off x="111283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8" name="Freeform 1590"/>
            <p:cNvSpPr>
              <a:spLocks/>
            </p:cNvSpPr>
            <p:nvPr userDrawn="1"/>
          </p:nvSpPr>
          <p:spPr bwMode="auto">
            <a:xfrm>
              <a:off x="125253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19" name="Freeform 1591"/>
            <p:cNvSpPr>
              <a:spLocks/>
            </p:cNvSpPr>
            <p:nvPr userDrawn="1"/>
          </p:nvSpPr>
          <p:spPr bwMode="auto">
            <a:xfrm>
              <a:off x="139382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0" name="Freeform 1592"/>
            <p:cNvSpPr>
              <a:spLocks/>
            </p:cNvSpPr>
            <p:nvPr userDrawn="1"/>
          </p:nvSpPr>
          <p:spPr bwMode="auto">
            <a:xfrm>
              <a:off x="153828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1" name="Freeform 1593"/>
            <p:cNvSpPr>
              <a:spLocks/>
            </p:cNvSpPr>
            <p:nvPr userDrawn="1"/>
          </p:nvSpPr>
          <p:spPr bwMode="auto">
            <a:xfrm>
              <a:off x="1677988"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2" name="Freeform 1594"/>
            <p:cNvSpPr>
              <a:spLocks/>
            </p:cNvSpPr>
            <p:nvPr userDrawn="1"/>
          </p:nvSpPr>
          <p:spPr bwMode="auto">
            <a:xfrm>
              <a:off x="181927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3" name="Freeform 1595"/>
            <p:cNvSpPr>
              <a:spLocks/>
            </p:cNvSpPr>
            <p:nvPr userDrawn="1"/>
          </p:nvSpPr>
          <p:spPr bwMode="auto">
            <a:xfrm>
              <a:off x="1960563"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4" name="Freeform 1596"/>
            <p:cNvSpPr>
              <a:spLocks/>
            </p:cNvSpPr>
            <p:nvPr userDrawn="1"/>
          </p:nvSpPr>
          <p:spPr bwMode="auto">
            <a:xfrm>
              <a:off x="2105025"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5" name="Freeform 1597"/>
            <p:cNvSpPr>
              <a:spLocks/>
            </p:cNvSpPr>
            <p:nvPr userDrawn="1"/>
          </p:nvSpPr>
          <p:spPr bwMode="auto">
            <a:xfrm>
              <a:off x="2244725"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6" name="Freeform 1598"/>
            <p:cNvSpPr>
              <a:spLocks/>
            </p:cNvSpPr>
            <p:nvPr userDrawn="1"/>
          </p:nvSpPr>
          <p:spPr bwMode="auto">
            <a:xfrm>
              <a:off x="2952751"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7" name="Freeform 1599"/>
            <p:cNvSpPr>
              <a:spLocks/>
            </p:cNvSpPr>
            <p:nvPr userDrawn="1"/>
          </p:nvSpPr>
          <p:spPr bwMode="auto">
            <a:xfrm>
              <a:off x="3095626"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8" name="Freeform 1600"/>
            <p:cNvSpPr>
              <a:spLocks/>
            </p:cNvSpPr>
            <p:nvPr userDrawn="1"/>
          </p:nvSpPr>
          <p:spPr bwMode="auto">
            <a:xfrm>
              <a:off x="82708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29" name="Freeform 1601"/>
            <p:cNvSpPr>
              <a:spLocks/>
            </p:cNvSpPr>
            <p:nvPr userDrawn="1"/>
          </p:nvSpPr>
          <p:spPr bwMode="auto">
            <a:xfrm>
              <a:off x="971550" y="1547813"/>
              <a:ext cx="104775" cy="149225"/>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0" name="Freeform 1602"/>
            <p:cNvSpPr>
              <a:spLocks/>
            </p:cNvSpPr>
            <p:nvPr userDrawn="1"/>
          </p:nvSpPr>
          <p:spPr bwMode="auto">
            <a:xfrm>
              <a:off x="111283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1" name="Freeform 1603"/>
            <p:cNvSpPr>
              <a:spLocks/>
            </p:cNvSpPr>
            <p:nvPr userDrawn="1"/>
          </p:nvSpPr>
          <p:spPr bwMode="auto">
            <a:xfrm>
              <a:off x="125253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2" name="Freeform 1604"/>
            <p:cNvSpPr>
              <a:spLocks/>
            </p:cNvSpPr>
            <p:nvPr userDrawn="1"/>
          </p:nvSpPr>
          <p:spPr bwMode="auto">
            <a:xfrm>
              <a:off x="139382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3" name="Freeform 1605"/>
            <p:cNvSpPr>
              <a:spLocks/>
            </p:cNvSpPr>
            <p:nvPr userDrawn="1"/>
          </p:nvSpPr>
          <p:spPr bwMode="auto">
            <a:xfrm>
              <a:off x="153828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4" name="Freeform 1606"/>
            <p:cNvSpPr>
              <a:spLocks/>
            </p:cNvSpPr>
            <p:nvPr userDrawn="1"/>
          </p:nvSpPr>
          <p:spPr bwMode="auto">
            <a:xfrm>
              <a:off x="1677988"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5" name="Freeform 1607"/>
            <p:cNvSpPr>
              <a:spLocks/>
            </p:cNvSpPr>
            <p:nvPr userDrawn="1"/>
          </p:nvSpPr>
          <p:spPr bwMode="auto">
            <a:xfrm>
              <a:off x="181927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6" name="Freeform 1608"/>
            <p:cNvSpPr>
              <a:spLocks/>
            </p:cNvSpPr>
            <p:nvPr userDrawn="1"/>
          </p:nvSpPr>
          <p:spPr bwMode="auto">
            <a:xfrm>
              <a:off x="1960563"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7" name="Freeform 1609"/>
            <p:cNvSpPr>
              <a:spLocks/>
            </p:cNvSpPr>
            <p:nvPr userDrawn="1"/>
          </p:nvSpPr>
          <p:spPr bwMode="auto">
            <a:xfrm>
              <a:off x="2105025"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8" name="Freeform 1610"/>
            <p:cNvSpPr>
              <a:spLocks/>
            </p:cNvSpPr>
            <p:nvPr userDrawn="1"/>
          </p:nvSpPr>
          <p:spPr bwMode="auto">
            <a:xfrm>
              <a:off x="2244725"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39" name="Freeform 1611"/>
            <p:cNvSpPr>
              <a:spLocks/>
            </p:cNvSpPr>
            <p:nvPr userDrawn="1"/>
          </p:nvSpPr>
          <p:spPr bwMode="auto">
            <a:xfrm>
              <a:off x="2386013"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0" name="Freeform 1612"/>
            <p:cNvSpPr>
              <a:spLocks/>
            </p:cNvSpPr>
            <p:nvPr userDrawn="1"/>
          </p:nvSpPr>
          <p:spPr bwMode="auto">
            <a:xfrm>
              <a:off x="82708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1" name="Freeform 1613"/>
            <p:cNvSpPr>
              <a:spLocks/>
            </p:cNvSpPr>
            <p:nvPr userDrawn="1"/>
          </p:nvSpPr>
          <p:spPr bwMode="auto">
            <a:xfrm>
              <a:off x="971550" y="1358900"/>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2" name="Freeform 1614"/>
            <p:cNvSpPr>
              <a:spLocks/>
            </p:cNvSpPr>
            <p:nvPr userDrawn="1"/>
          </p:nvSpPr>
          <p:spPr bwMode="auto">
            <a:xfrm>
              <a:off x="111283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3" name="Freeform 1615"/>
            <p:cNvSpPr>
              <a:spLocks/>
            </p:cNvSpPr>
            <p:nvPr userDrawn="1"/>
          </p:nvSpPr>
          <p:spPr bwMode="auto">
            <a:xfrm>
              <a:off x="125253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4" name="Freeform 1616"/>
            <p:cNvSpPr>
              <a:spLocks/>
            </p:cNvSpPr>
            <p:nvPr userDrawn="1"/>
          </p:nvSpPr>
          <p:spPr bwMode="auto">
            <a:xfrm>
              <a:off x="139382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5" name="Freeform 1617"/>
            <p:cNvSpPr>
              <a:spLocks/>
            </p:cNvSpPr>
            <p:nvPr userDrawn="1"/>
          </p:nvSpPr>
          <p:spPr bwMode="auto">
            <a:xfrm>
              <a:off x="153828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6" name="Freeform 1618"/>
            <p:cNvSpPr>
              <a:spLocks/>
            </p:cNvSpPr>
            <p:nvPr userDrawn="1"/>
          </p:nvSpPr>
          <p:spPr bwMode="auto">
            <a:xfrm>
              <a:off x="1677988"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7" name="Freeform 1619"/>
            <p:cNvSpPr>
              <a:spLocks/>
            </p:cNvSpPr>
            <p:nvPr userDrawn="1"/>
          </p:nvSpPr>
          <p:spPr bwMode="auto">
            <a:xfrm>
              <a:off x="181927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8" name="Freeform 1620"/>
            <p:cNvSpPr>
              <a:spLocks/>
            </p:cNvSpPr>
            <p:nvPr userDrawn="1"/>
          </p:nvSpPr>
          <p:spPr bwMode="auto">
            <a:xfrm>
              <a:off x="1960563"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49" name="Freeform 1621"/>
            <p:cNvSpPr>
              <a:spLocks/>
            </p:cNvSpPr>
            <p:nvPr userDrawn="1"/>
          </p:nvSpPr>
          <p:spPr bwMode="auto">
            <a:xfrm>
              <a:off x="2105025"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0" name="Freeform 1622"/>
            <p:cNvSpPr>
              <a:spLocks/>
            </p:cNvSpPr>
            <p:nvPr userDrawn="1"/>
          </p:nvSpPr>
          <p:spPr bwMode="auto">
            <a:xfrm>
              <a:off x="2244725"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1" name="Freeform 1623"/>
            <p:cNvSpPr>
              <a:spLocks/>
            </p:cNvSpPr>
            <p:nvPr userDrawn="1"/>
          </p:nvSpPr>
          <p:spPr bwMode="auto">
            <a:xfrm>
              <a:off x="2386013"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2" name="Freeform 1624"/>
            <p:cNvSpPr>
              <a:spLocks/>
            </p:cNvSpPr>
            <p:nvPr userDrawn="1"/>
          </p:nvSpPr>
          <p:spPr bwMode="auto">
            <a:xfrm>
              <a:off x="2530476" y="1358900"/>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3" name="Freeform 1625"/>
            <p:cNvSpPr>
              <a:spLocks/>
            </p:cNvSpPr>
            <p:nvPr userDrawn="1"/>
          </p:nvSpPr>
          <p:spPr bwMode="auto">
            <a:xfrm>
              <a:off x="2670176"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4" name="Freeform 1626"/>
            <p:cNvSpPr>
              <a:spLocks/>
            </p:cNvSpPr>
            <p:nvPr userDrawn="1"/>
          </p:nvSpPr>
          <p:spPr bwMode="auto">
            <a:xfrm>
              <a:off x="2811463"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5" name="Freeform 1627"/>
            <p:cNvSpPr>
              <a:spLocks/>
            </p:cNvSpPr>
            <p:nvPr userDrawn="1"/>
          </p:nvSpPr>
          <p:spPr bwMode="auto">
            <a:xfrm>
              <a:off x="827088"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6" name="Freeform 1628"/>
            <p:cNvSpPr>
              <a:spLocks/>
            </p:cNvSpPr>
            <p:nvPr userDrawn="1"/>
          </p:nvSpPr>
          <p:spPr bwMode="auto">
            <a:xfrm>
              <a:off x="1112838"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7" name="Freeform 1629"/>
            <p:cNvSpPr>
              <a:spLocks/>
            </p:cNvSpPr>
            <p:nvPr userDrawn="1"/>
          </p:nvSpPr>
          <p:spPr bwMode="auto">
            <a:xfrm>
              <a:off x="1252538"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8" name="Freeform 1630"/>
            <p:cNvSpPr>
              <a:spLocks/>
            </p:cNvSpPr>
            <p:nvPr userDrawn="1"/>
          </p:nvSpPr>
          <p:spPr bwMode="auto">
            <a:xfrm>
              <a:off x="827088"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59" name="Freeform 1631"/>
            <p:cNvSpPr>
              <a:spLocks/>
            </p:cNvSpPr>
            <p:nvPr userDrawn="1"/>
          </p:nvSpPr>
          <p:spPr bwMode="auto">
            <a:xfrm>
              <a:off x="971550" y="2874963"/>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0" name="Freeform 1632"/>
            <p:cNvSpPr>
              <a:spLocks/>
            </p:cNvSpPr>
            <p:nvPr userDrawn="1"/>
          </p:nvSpPr>
          <p:spPr bwMode="auto">
            <a:xfrm>
              <a:off x="1393825"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1" name="Freeform 1633"/>
            <p:cNvSpPr>
              <a:spLocks/>
            </p:cNvSpPr>
            <p:nvPr userDrawn="1"/>
          </p:nvSpPr>
          <p:spPr bwMode="auto">
            <a:xfrm>
              <a:off x="153828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2" name="Freeform 1634"/>
            <p:cNvSpPr>
              <a:spLocks/>
            </p:cNvSpPr>
            <p:nvPr userDrawn="1"/>
          </p:nvSpPr>
          <p:spPr bwMode="auto">
            <a:xfrm>
              <a:off x="1677988"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3" name="Freeform 1635"/>
            <p:cNvSpPr>
              <a:spLocks/>
            </p:cNvSpPr>
            <p:nvPr userDrawn="1"/>
          </p:nvSpPr>
          <p:spPr bwMode="auto">
            <a:xfrm>
              <a:off x="1819275"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4" name="Freeform 1636"/>
            <p:cNvSpPr>
              <a:spLocks/>
            </p:cNvSpPr>
            <p:nvPr userDrawn="1"/>
          </p:nvSpPr>
          <p:spPr bwMode="auto">
            <a:xfrm>
              <a:off x="111283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5" name="Freeform 1637"/>
            <p:cNvSpPr>
              <a:spLocks/>
            </p:cNvSpPr>
            <p:nvPr userDrawn="1"/>
          </p:nvSpPr>
          <p:spPr bwMode="auto">
            <a:xfrm>
              <a:off x="1252538"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6" name="Freeform 1638"/>
            <p:cNvSpPr>
              <a:spLocks/>
            </p:cNvSpPr>
            <p:nvPr userDrawn="1"/>
          </p:nvSpPr>
          <p:spPr bwMode="auto">
            <a:xfrm>
              <a:off x="827088"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7" name="Freeform 1639"/>
            <p:cNvSpPr>
              <a:spLocks/>
            </p:cNvSpPr>
            <p:nvPr userDrawn="1"/>
          </p:nvSpPr>
          <p:spPr bwMode="auto">
            <a:xfrm>
              <a:off x="971550" y="24971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8" name="Freeform 1640"/>
            <p:cNvSpPr>
              <a:spLocks/>
            </p:cNvSpPr>
            <p:nvPr userDrawn="1"/>
          </p:nvSpPr>
          <p:spPr bwMode="auto">
            <a:xfrm>
              <a:off x="1393825" y="24971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69" name="Freeform 1641"/>
            <p:cNvSpPr>
              <a:spLocks/>
            </p:cNvSpPr>
            <p:nvPr userDrawn="1"/>
          </p:nvSpPr>
          <p:spPr bwMode="auto">
            <a:xfrm>
              <a:off x="82708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0" name="Freeform 1642"/>
            <p:cNvSpPr>
              <a:spLocks/>
            </p:cNvSpPr>
            <p:nvPr userDrawn="1"/>
          </p:nvSpPr>
          <p:spPr bwMode="auto">
            <a:xfrm>
              <a:off x="153828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1" name="Freeform 1643"/>
            <p:cNvSpPr>
              <a:spLocks/>
            </p:cNvSpPr>
            <p:nvPr userDrawn="1"/>
          </p:nvSpPr>
          <p:spPr bwMode="auto">
            <a:xfrm>
              <a:off x="1677988"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2" name="Freeform 1644"/>
            <p:cNvSpPr>
              <a:spLocks/>
            </p:cNvSpPr>
            <p:nvPr userDrawn="1"/>
          </p:nvSpPr>
          <p:spPr bwMode="auto">
            <a:xfrm>
              <a:off x="181927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3" name="Freeform 1645"/>
            <p:cNvSpPr>
              <a:spLocks/>
            </p:cNvSpPr>
            <p:nvPr userDrawn="1"/>
          </p:nvSpPr>
          <p:spPr bwMode="auto">
            <a:xfrm>
              <a:off x="5461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4" name="Freeform 1646"/>
            <p:cNvSpPr>
              <a:spLocks/>
            </p:cNvSpPr>
            <p:nvPr userDrawn="1"/>
          </p:nvSpPr>
          <p:spPr bwMode="auto">
            <a:xfrm>
              <a:off x="687388"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5" name="Freeform 1647"/>
            <p:cNvSpPr>
              <a:spLocks/>
            </p:cNvSpPr>
            <p:nvPr userDrawn="1"/>
          </p:nvSpPr>
          <p:spPr bwMode="auto">
            <a:xfrm>
              <a:off x="687388"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6" name="Freeform 1648"/>
            <p:cNvSpPr>
              <a:spLocks/>
            </p:cNvSpPr>
            <p:nvPr userDrawn="1"/>
          </p:nvSpPr>
          <p:spPr bwMode="auto">
            <a:xfrm>
              <a:off x="546100"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7" name="Freeform 1649"/>
            <p:cNvSpPr>
              <a:spLocks/>
            </p:cNvSpPr>
            <p:nvPr userDrawn="1"/>
          </p:nvSpPr>
          <p:spPr bwMode="auto">
            <a:xfrm>
              <a:off x="546100"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8" name="Freeform 1650"/>
            <p:cNvSpPr>
              <a:spLocks/>
            </p:cNvSpPr>
            <p:nvPr userDrawn="1"/>
          </p:nvSpPr>
          <p:spPr bwMode="auto">
            <a:xfrm>
              <a:off x="687388" y="572293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79" name="Freeform 1651"/>
            <p:cNvSpPr>
              <a:spLocks/>
            </p:cNvSpPr>
            <p:nvPr userDrawn="1"/>
          </p:nvSpPr>
          <p:spPr bwMode="auto">
            <a:xfrm>
              <a:off x="546100"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0" name="Freeform 1652"/>
            <p:cNvSpPr>
              <a:spLocks/>
            </p:cNvSpPr>
            <p:nvPr userDrawn="1"/>
          </p:nvSpPr>
          <p:spPr bwMode="auto">
            <a:xfrm>
              <a:off x="687388" y="553402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1" name="Freeform 1653"/>
            <p:cNvSpPr>
              <a:spLocks/>
            </p:cNvSpPr>
            <p:nvPr userDrawn="1"/>
          </p:nvSpPr>
          <p:spPr bwMode="auto">
            <a:xfrm>
              <a:off x="546100"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2" name="Freeform 1654"/>
            <p:cNvSpPr>
              <a:spLocks/>
            </p:cNvSpPr>
            <p:nvPr userDrawn="1"/>
          </p:nvSpPr>
          <p:spPr bwMode="auto">
            <a:xfrm>
              <a:off x="687388" y="534511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3" name="Freeform 1655"/>
            <p:cNvSpPr>
              <a:spLocks/>
            </p:cNvSpPr>
            <p:nvPr userDrawn="1"/>
          </p:nvSpPr>
          <p:spPr bwMode="auto">
            <a:xfrm>
              <a:off x="546100"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4" name="Freeform 1656"/>
            <p:cNvSpPr>
              <a:spLocks/>
            </p:cNvSpPr>
            <p:nvPr userDrawn="1"/>
          </p:nvSpPr>
          <p:spPr bwMode="auto">
            <a:xfrm>
              <a:off x="687388" y="5153026"/>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5" name="Freeform 1657"/>
            <p:cNvSpPr>
              <a:spLocks/>
            </p:cNvSpPr>
            <p:nvPr userDrawn="1"/>
          </p:nvSpPr>
          <p:spPr bwMode="auto">
            <a:xfrm>
              <a:off x="546100"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6" name="Freeform 1658"/>
            <p:cNvSpPr>
              <a:spLocks/>
            </p:cNvSpPr>
            <p:nvPr userDrawn="1"/>
          </p:nvSpPr>
          <p:spPr bwMode="auto">
            <a:xfrm>
              <a:off x="687388" y="4965701"/>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7" name="Freeform 1659"/>
            <p:cNvSpPr>
              <a:spLocks/>
            </p:cNvSpPr>
            <p:nvPr userDrawn="1"/>
          </p:nvSpPr>
          <p:spPr bwMode="auto">
            <a:xfrm>
              <a:off x="546100"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8" name="Freeform 1660"/>
            <p:cNvSpPr>
              <a:spLocks/>
            </p:cNvSpPr>
            <p:nvPr userDrawn="1"/>
          </p:nvSpPr>
          <p:spPr bwMode="auto">
            <a:xfrm>
              <a:off x="687388"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89" name="Freeform 1661"/>
            <p:cNvSpPr>
              <a:spLocks/>
            </p:cNvSpPr>
            <p:nvPr userDrawn="1"/>
          </p:nvSpPr>
          <p:spPr bwMode="auto">
            <a:xfrm>
              <a:off x="546100"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0" name="Freeform 1662"/>
            <p:cNvSpPr>
              <a:spLocks/>
            </p:cNvSpPr>
            <p:nvPr userDrawn="1"/>
          </p:nvSpPr>
          <p:spPr bwMode="auto">
            <a:xfrm>
              <a:off x="687388" y="420687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1" name="Freeform 1663"/>
            <p:cNvSpPr>
              <a:spLocks/>
            </p:cNvSpPr>
            <p:nvPr userDrawn="1"/>
          </p:nvSpPr>
          <p:spPr bwMode="auto">
            <a:xfrm>
              <a:off x="546100"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2" name="Freeform 1664"/>
            <p:cNvSpPr>
              <a:spLocks/>
            </p:cNvSpPr>
            <p:nvPr userDrawn="1"/>
          </p:nvSpPr>
          <p:spPr bwMode="auto">
            <a:xfrm>
              <a:off x="687388" y="4014788"/>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3" name="Freeform 1665"/>
            <p:cNvSpPr>
              <a:spLocks/>
            </p:cNvSpPr>
            <p:nvPr userDrawn="1"/>
          </p:nvSpPr>
          <p:spPr bwMode="auto">
            <a:xfrm>
              <a:off x="546100" y="6292851"/>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4" name="Freeform 1666"/>
            <p:cNvSpPr>
              <a:spLocks/>
            </p:cNvSpPr>
            <p:nvPr userDrawn="1"/>
          </p:nvSpPr>
          <p:spPr bwMode="auto">
            <a:xfrm>
              <a:off x="546100"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5" name="Freeform 1667"/>
            <p:cNvSpPr>
              <a:spLocks/>
            </p:cNvSpPr>
            <p:nvPr userDrawn="1"/>
          </p:nvSpPr>
          <p:spPr bwMode="auto">
            <a:xfrm>
              <a:off x="687388" y="6103938"/>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6" name="Freeform 1668"/>
            <p:cNvSpPr>
              <a:spLocks/>
            </p:cNvSpPr>
            <p:nvPr userDrawn="1"/>
          </p:nvSpPr>
          <p:spPr bwMode="auto">
            <a:xfrm>
              <a:off x="687388" y="5915026"/>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7" name="Freeform 1669"/>
            <p:cNvSpPr>
              <a:spLocks/>
            </p:cNvSpPr>
            <p:nvPr userDrawn="1"/>
          </p:nvSpPr>
          <p:spPr bwMode="auto">
            <a:xfrm>
              <a:off x="687388" y="4776788"/>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8" name="Freeform 1670"/>
            <p:cNvSpPr>
              <a:spLocks/>
            </p:cNvSpPr>
            <p:nvPr userDrawn="1"/>
          </p:nvSpPr>
          <p:spPr bwMode="auto">
            <a:xfrm>
              <a:off x="546100"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699" name="Freeform 1671"/>
            <p:cNvSpPr>
              <a:spLocks/>
            </p:cNvSpPr>
            <p:nvPr userDrawn="1"/>
          </p:nvSpPr>
          <p:spPr bwMode="auto">
            <a:xfrm>
              <a:off x="687388" y="4584701"/>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0" name="Freeform 1672"/>
            <p:cNvSpPr>
              <a:spLocks/>
            </p:cNvSpPr>
            <p:nvPr userDrawn="1"/>
          </p:nvSpPr>
          <p:spPr bwMode="auto">
            <a:xfrm>
              <a:off x="546100" y="4395788"/>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1" name="Freeform 1673"/>
            <p:cNvSpPr>
              <a:spLocks/>
            </p:cNvSpPr>
            <p:nvPr userDrawn="1"/>
          </p:nvSpPr>
          <p:spPr bwMode="auto">
            <a:xfrm>
              <a:off x="546100"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2" name="Freeform 1674"/>
            <p:cNvSpPr>
              <a:spLocks/>
            </p:cNvSpPr>
            <p:nvPr userDrawn="1"/>
          </p:nvSpPr>
          <p:spPr bwMode="auto">
            <a:xfrm>
              <a:off x="687388"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3" name="Freeform 1675"/>
            <p:cNvSpPr>
              <a:spLocks/>
            </p:cNvSpPr>
            <p:nvPr userDrawn="1"/>
          </p:nvSpPr>
          <p:spPr bwMode="auto">
            <a:xfrm>
              <a:off x="687388" y="363696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4" name="Freeform 1676"/>
            <p:cNvSpPr>
              <a:spLocks/>
            </p:cNvSpPr>
            <p:nvPr userDrawn="1"/>
          </p:nvSpPr>
          <p:spPr bwMode="auto">
            <a:xfrm>
              <a:off x="546100"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5" name="Freeform 1677"/>
            <p:cNvSpPr>
              <a:spLocks/>
            </p:cNvSpPr>
            <p:nvPr userDrawn="1"/>
          </p:nvSpPr>
          <p:spPr bwMode="auto">
            <a:xfrm>
              <a:off x="546100"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6" name="Freeform 1678"/>
            <p:cNvSpPr>
              <a:spLocks/>
            </p:cNvSpPr>
            <p:nvPr userDrawn="1"/>
          </p:nvSpPr>
          <p:spPr bwMode="auto">
            <a:xfrm>
              <a:off x="687388" y="306705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7" name="Freeform 1679"/>
            <p:cNvSpPr>
              <a:spLocks/>
            </p:cNvSpPr>
            <p:nvPr userDrawn="1"/>
          </p:nvSpPr>
          <p:spPr bwMode="auto">
            <a:xfrm>
              <a:off x="546100"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8" name="Freeform 1680"/>
            <p:cNvSpPr>
              <a:spLocks/>
            </p:cNvSpPr>
            <p:nvPr userDrawn="1"/>
          </p:nvSpPr>
          <p:spPr bwMode="auto">
            <a:xfrm>
              <a:off x="687388"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09" name="Freeform 1681"/>
            <p:cNvSpPr>
              <a:spLocks/>
            </p:cNvSpPr>
            <p:nvPr userDrawn="1"/>
          </p:nvSpPr>
          <p:spPr bwMode="auto">
            <a:xfrm>
              <a:off x="546100"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0" name="Freeform 1682"/>
            <p:cNvSpPr>
              <a:spLocks/>
            </p:cNvSpPr>
            <p:nvPr userDrawn="1"/>
          </p:nvSpPr>
          <p:spPr bwMode="auto">
            <a:xfrm>
              <a:off x="687388" y="2686050"/>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1" name="Freeform 1683"/>
            <p:cNvSpPr>
              <a:spLocks/>
            </p:cNvSpPr>
            <p:nvPr userDrawn="1"/>
          </p:nvSpPr>
          <p:spPr bwMode="auto">
            <a:xfrm>
              <a:off x="546100"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2" name="Freeform 1684"/>
            <p:cNvSpPr>
              <a:spLocks/>
            </p:cNvSpPr>
            <p:nvPr userDrawn="1"/>
          </p:nvSpPr>
          <p:spPr bwMode="auto">
            <a:xfrm>
              <a:off x="687388"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3" name="Freeform 1685"/>
            <p:cNvSpPr>
              <a:spLocks/>
            </p:cNvSpPr>
            <p:nvPr userDrawn="1"/>
          </p:nvSpPr>
          <p:spPr bwMode="auto">
            <a:xfrm>
              <a:off x="546100"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4" name="Freeform 1686"/>
            <p:cNvSpPr>
              <a:spLocks/>
            </p:cNvSpPr>
            <p:nvPr userDrawn="1"/>
          </p:nvSpPr>
          <p:spPr bwMode="auto">
            <a:xfrm>
              <a:off x="687388" y="230505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5" name="Freeform 1687"/>
            <p:cNvSpPr>
              <a:spLocks/>
            </p:cNvSpPr>
            <p:nvPr userDrawn="1"/>
          </p:nvSpPr>
          <p:spPr bwMode="auto">
            <a:xfrm>
              <a:off x="546100"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6" name="Freeform 1688"/>
            <p:cNvSpPr>
              <a:spLocks/>
            </p:cNvSpPr>
            <p:nvPr userDrawn="1"/>
          </p:nvSpPr>
          <p:spPr bwMode="auto">
            <a:xfrm>
              <a:off x="687388"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7" name="Freeform 1689"/>
            <p:cNvSpPr>
              <a:spLocks/>
            </p:cNvSpPr>
            <p:nvPr userDrawn="1"/>
          </p:nvSpPr>
          <p:spPr bwMode="auto">
            <a:xfrm>
              <a:off x="546100"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8" name="Freeform 1690"/>
            <p:cNvSpPr>
              <a:spLocks/>
            </p:cNvSpPr>
            <p:nvPr userDrawn="1"/>
          </p:nvSpPr>
          <p:spPr bwMode="auto">
            <a:xfrm>
              <a:off x="687388"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19" name="Freeform 1691"/>
            <p:cNvSpPr>
              <a:spLocks/>
            </p:cNvSpPr>
            <p:nvPr userDrawn="1"/>
          </p:nvSpPr>
          <p:spPr bwMode="auto">
            <a:xfrm>
              <a:off x="546100"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0" name="Freeform 1692"/>
            <p:cNvSpPr>
              <a:spLocks/>
            </p:cNvSpPr>
            <p:nvPr userDrawn="1"/>
          </p:nvSpPr>
          <p:spPr bwMode="auto">
            <a:xfrm>
              <a:off x="687388"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1" name="Freeform 1693"/>
            <p:cNvSpPr>
              <a:spLocks/>
            </p:cNvSpPr>
            <p:nvPr userDrawn="1"/>
          </p:nvSpPr>
          <p:spPr bwMode="auto">
            <a:xfrm>
              <a:off x="546100" y="3636963"/>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2" name="Freeform 1694"/>
            <p:cNvSpPr>
              <a:spLocks/>
            </p:cNvSpPr>
            <p:nvPr userDrawn="1"/>
          </p:nvSpPr>
          <p:spPr bwMode="auto">
            <a:xfrm>
              <a:off x="546100"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3" name="Freeform 1695"/>
            <p:cNvSpPr>
              <a:spLocks/>
            </p:cNvSpPr>
            <p:nvPr userDrawn="1"/>
          </p:nvSpPr>
          <p:spPr bwMode="auto">
            <a:xfrm>
              <a:off x="687388" y="3444875"/>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4" name="Freeform 1696"/>
            <p:cNvSpPr>
              <a:spLocks/>
            </p:cNvSpPr>
            <p:nvPr userDrawn="1"/>
          </p:nvSpPr>
          <p:spPr bwMode="auto">
            <a:xfrm>
              <a:off x="687388" y="3255963"/>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5" name="Freeform 1697"/>
            <p:cNvSpPr>
              <a:spLocks/>
            </p:cNvSpPr>
            <p:nvPr userDrawn="1"/>
          </p:nvSpPr>
          <p:spPr bwMode="auto">
            <a:xfrm>
              <a:off x="687388"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6" name="Freeform 1698"/>
            <p:cNvSpPr>
              <a:spLocks/>
            </p:cNvSpPr>
            <p:nvPr userDrawn="1"/>
          </p:nvSpPr>
          <p:spPr bwMode="auto">
            <a:xfrm>
              <a:off x="546100"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7" name="Freeform 1699"/>
            <p:cNvSpPr>
              <a:spLocks/>
            </p:cNvSpPr>
            <p:nvPr userDrawn="1"/>
          </p:nvSpPr>
          <p:spPr bwMode="auto">
            <a:xfrm>
              <a:off x="687388"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8" name="Freeform 1700"/>
            <p:cNvSpPr>
              <a:spLocks/>
            </p:cNvSpPr>
            <p:nvPr userDrawn="1"/>
          </p:nvSpPr>
          <p:spPr bwMode="auto">
            <a:xfrm>
              <a:off x="546100"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29" name="Freeform 1701"/>
            <p:cNvSpPr>
              <a:spLocks/>
            </p:cNvSpPr>
            <p:nvPr userDrawn="1"/>
          </p:nvSpPr>
          <p:spPr bwMode="auto">
            <a:xfrm>
              <a:off x="1112838" y="287496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0" name="Freeform 1702"/>
            <p:cNvSpPr>
              <a:spLocks/>
            </p:cNvSpPr>
            <p:nvPr userDrawn="1"/>
          </p:nvSpPr>
          <p:spPr bwMode="auto">
            <a:xfrm>
              <a:off x="1252538" y="287496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1" name="Freeform 1703"/>
            <p:cNvSpPr>
              <a:spLocks/>
            </p:cNvSpPr>
            <p:nvPr userDrawn="1"/>
          </p:nvSpPr>
          <p:spPr bwMode="auto">
            <a:xfrm>
              <a:off x="971550" y="2686050"/>
              <a:ext cx="104775" cy="150813"/>
            </a:xfrm>
            <a:custGeom>
              <a:avLst/>
              <a:gdLst>
                <a:gd name="T0" fmla="*/ 33 w 33"/>
                <a:gd name="T1" fmla="*/ 27 h 47"/>
                <a:gd name="T2" fmla="*/ 16 w 33"/>
                <a:gd name="T3" fmla="*/ 47 h 47"/>
                <a:gd name="T4" fmla="*/ 0 w 33"/>
                <a:gd name="T5" fmla="*/ 26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6"/>
                  </a:cubicBezTo>
                  <a:cubicBezTo>
                    <a:pt x="0" y="13"/>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2" name="Freeform 1704"/>
            <p:cNvSpPr>
              <a:spLocks/>
            </p:cNvSpPr>
            <p:nvPr userDrawn="1"/>
          </p:nvSpPr>
          <p:spPr bwMode="auto">
            <a:xfrm>
              <a:off x="1393825"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3" name="Freeform 1705"/>
            <p:cNvSpPr>
              <a:spLocks/>
            </p:cNvSpPr>
            <p:nvPr userDrawn="1"/>
          </p:nvSpPr>
          <p:spPr bwMode="auto">
            <a:xfrm>
              <a:off x="1538288" y="24971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4" name="Freeform 1706"/>
            <p:cNvSpPr>
              <a:spLocks/>
            </p:cNvSpPr>
            <p:nvPr userDrawn="1"/>
          </p:nvSpPr>
          <p:spPr bwMode="auto">
            <a:xfrm>
              <a:off x="1677988"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5" name="Freeform 1707"/>
            <p:cNvSpPr>
              <a:spLocks/>
            </p:cNvSpPr>
            <p:nvPr userDrawn="1"/>
          </p:nvSpPr>
          <p:spPr bwMode="auto">
            <a:xfrm>
              <a:off x="1819275"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6" name="Freeform 1708"/>
            <p:cNvSpPr>
              <a:spLocks/>
            </p:cNvSpPr>
            <p:nvPr userDrawn="1"/>
          </p:nvSpPr>
          <p:spPr bwMode="auto">
            <a:xfrm>
              <a:off x="1960563"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7" name="Freeform 1709"/>
            <p:cNvSpPr>
              <a:spLocks/>
            </p:cNvSpPr>
            <p:nvPr userDrawn="1"/>
          </p:nvSpPr>
          <p:spPr bwMode="auto">
            <a:xfrm>
              <a:off x="2105025" y="2117725"/>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8" name="Freeform 1710"/>
            <p:cNvSpPr>
              <a:spLocks/>
            </p:cNvSpPr>
            <p:nvPr userDrawn="1"/>
          </p:nvSpPr>
          <p:spPr bwMode="auto">
            <a:xfrm>
              <a:off x="1960563"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39" name="Freeform 1711"/>
            <p:cNvSpPr>
              <a:spLocks/>
            </p:cNvSpPr>
            <p:nvPr userDrawn="1"/>
          </p:nvSpPr>
          <p:spPr bwMode="auto">
            <a:xfrm>
              <a:off x="2105025" y="1928813"/>
              <a:ext cx="107950"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0" name="Freeform 1712"/>
            <p:cNvSpPr>
              <a:spLocks/>
            </p:cNvSpPr>
            <p:nvPr userDrawn="1"/>
          </p:nvSpPr>
          <p:spPr bwMode="auto">
            <a:xfrm>
              <a:off x="2244725" y="1928813"/>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1" name="Freeform 1713"/>
            <p:cNvSpPr>
              <a:spLocks/>
            </p:cNvSpPr>
            <p:nvPr userDrawn="1"/>
          </p:nvSpPr>
          <p:spPr bwMode="auto">
            <a:xfrm>
              <a:off x="2386013" y="1736725"/>
              <a:ext cx="107950"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2" name="Freeform 1714"/>
            <p:cNvSpPr>
              <a:spLocks/>
            </p:cNvSpPr>
            <p:nvPr userDrawn="1"/>
          </p:nvSpPr>
          <p:spPr bwMode="auto">
            <a:xfrm>
              <a:off x="2530476" y="1736725"/>
              <a:ext cx="104775" cy="149225"/>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3"/>
                    <a:pt x="0" y="27"/>
                  </a:cubicBezTo>
                  <a:cubicBezTo>
                    <a:pt x="0" y="14"/>
                    <a:pt x="9" y="0"/>
                    <a:pt x="17"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3" name="Freeform 1715"/>
            <p:cNvSpPr>
              <a:spLocks/>
            </p:cNvSpPr>
            <p:nvPr userDrawn="1"/>
          </p:nvSpPr>
          <p:spPr bwMode="auto">
            <a:xfrm>
              <a:off x="2530476" y="1547813"/>
              <a:ext cx="104775" cy="149225"/>
            </a:xfrm>
            <a:custGeom>
              <a:avLst/>
              <a:gdLst>
                <a:gd name="T0" fmla="*/ 33 w 33"/>
                <a:gd name="T1" fmla="*/ 27 h 47"/>
                <a:gd name="T2" fmla="*/ 17 w 33"/>
                <a:gd name="T3" fmla="*/ 47 h 47"/>
                <a:gd name="T4" fmla="*/ 0 w 33"/>
                <a:gd name="T5" fmla="*/ 26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6"/>
                  </a:cubicBezTo>
                  <a:cubicBezTo>
                    <a:pt x="0" y="13"/>
                    <a:pt x="9" y="0"/>
                    <a:pt x="17"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4" name="Freeform 1716"/>
            <p:cNvSpPr>
              <a:spLocks/>
            </p:cNvSpPr>
            <p:nvPr userDrawn="1"/>
          </p:nvSpPr>
          <p:spPr bwMode="auto">
            <a:xfrm>
              <a:off x="2670176"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5" name="Freeform 1717"/>
            <p:cNvSpPr>
              <a:spLocks/>
            </p:cNvSpPr>
            <p:nvPr userDrawn="1"/>
          </p:nvSpPr>
          <p:spPr bwMode="auto">
            <a:xfrm>
              <a:off x="3095626"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6" name="Freeform 1718"/>
            <p:cNvSpPr>
              <a:spLocks/>
            </p:cNvSpPr>
            <p:nvPr userDrawn="1"/>
          </p:nvSpPr>
          <p:spPr bwMode="auto">
            <a:xfrm>
              <a:off x="1252538" y="3825876"/>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7" name="Freeform 1719"/>
            <p:cNvSpPr>
              <a:spLocks/>
            </p:cNvSpPr>
            <p:nvPr userDrawn="1"/>
          </p:nvSpPr>
          <p:spPr bwMode="auto">
            <a:xfrm>
              <a:off x="1112838" y="3825876"/>
              <a:ext cx="107950"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6"/>
                  </a:cubicBezTo>
                  <a:cubicBezTo>
                    <a:pt x="0" y="13"/>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8" name="Freeform 1720"/>
            <p:cNvSpPr>
              <a:spLocks/>
            </p:cNvSpPr>
            <p:nvPr userDrawn="1"/>
          </p:nvSpPr>
          <p:spPr bwMode="auto">
            <a:xfrm>
              <a:off x="2670176"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3"/>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49" name="Freeform 1721"/>
            <p:cNvSpPr>
              <a:spLocks/>
            </p:cNvSpPr>
            <p:nvPr userDrawn="1"/>
          </p:nvSpPr>
          <p:spPr bwMode="auto">
            <a:xfrm>
              <a:off x="2811463"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3"/>
                    <a:pt x="0" y="27"/>
                  </a:cubicBezTo>
                  <a:cubicBezTo>
                    <a:pt x="0" y="14"/>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0" name="Freeform 1722"/>
            <p:cNvSpPr>
              <a:spLocks/>
            </p:cNvSpPr>
            <p:nvPr userDrawn="1"/>
          </p:nvSpPr>
          <p:spPr bwMode="auto">
            <a:xfrm>
              <a:off x="2811463" y="1547813"/>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6"/>
                  </a:cubicBezTo>
                  <a:cubicBezTo>
                    <a:pt x="0" y="13"/>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1" name="Freeform 1723"/>
            <p:cNvSpPr>
              <a:spLocks/>
            </p:cNvSpPr>
            <p:nvPr userDrawn="1"/>
          </p:nvSpPr>
          <p:spPr bwMode="auto">
            <a:xfrm>
              <a:off x="2952751" y="1547813"/>
              <a:ext cx="107950"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2" name="Freeform 1724"/>
            <p:cNvSpPr>
              <a:spLocks/>
            </p:cNvSpPr>
            <p:nvPr userDrawn="1"/>
          </p:nvSpPr>
          <p:spPr bwMode="auto">
            <a:xfrm>
              <a:off x="2952751" y="1358900"/>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3" name="Freeform 1725"/>
            <p:cNvSpPr>
              <a:spLocks/>
            </p:cNvSpPr>
            <p:nvPr userDrawn="1"/>
          </p:nvSpPr>
          <p:spPr bwMode="auto">
            <a:xfrm>
              <a:off x="3095626"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4" name="Freeform 1726"/>
            <p:cNvSpPr>
              <a:spLocks/>
            </p:cNvSpPr>
            <p:nvPr userDrawn="1"/>
          </p:nvSpPr>
          <p:spPr bwMode="auto">
            <a:xfrm>
              <a:off x="323691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5" name="Freeform 1727"/>
            <p:cNvSpPr>
              <a:spLocks/>
            </p:cNvSpPr>
            <p:nvPr userDrawn="1"/>
          </p:nvSpPr>
          <p:spPr bwMode="auto">
            <a:xfrm>
              <a:off x="337820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6" name="Freeform 1728"/>
            <p:cNvSpPr>
              <a:spLocks/>
            </p:cNvSpPr>
            <p:nvPr userDrawn="1"/>
          </p:nvSpPr>
          <p:spPr bwMode="auto">
            <a:xfrm>
              <a:off x="3522663" y="1166813"/>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7" name="Freeform 1729"/>
            <p:cNvSpPr>
              <a:spLocks/>
            </p:cNvSpPr>
            <p:nvPr userDrawn="1"/>
          </p:nvSpPr>
          <p:spPr bwMode="auto">
            <a:xfrm>
              <a:off x="366236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8" name="Freeform 1730"/>
            <p:cNvSpPr>
              <a:spLocks/>
            </p:cNvSpPr>
            <p:nvPr userDrawn="1"/>
          </p:nvSpPr>
          <p:spPr bwMode="auto">
            <a:xfrm>
              <a:off x="323691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59" name="Freeform 1731"/>
            <p:cNvSpPr>
              <a:spLocks/>
            </p:cNvSpPr>
            <p:nvPr userDrawn="1"/>
          </p:nvSpPr>
          <p:spPr bwMode="auto">
            <a:xfrm>
              <a:off x="337820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0" name="Freeform 1732"/>
            <p:cNvSpPr>
              <a:spLocks/>
            </p:cNvSpPr>
            <p:nvPr userDrawn="1"/>
          </p:nvSpPr>
          <p:spPr bwMode="auto">
            <a:xfrm>
              <a:off x="3522663" y="977900"/>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1" name="Freeform 1733"/>
            <p:cNvSpPr>
              <a:spLocks/>
            </p:cNvSpPr>
            <p:nvPr userDrawn="1"/>
          </p:nvSpPr>
          <p:spPr bwMode="auto">
            <a:xfrm>
              <a:off x="3944938"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2" name="Freeform 1734"/>
            <p:cNvSpPr>
              <a:spLocks/>
            </p:cNvSpPr>
            <p:nvPr userDrawn="1"/>
          </p:nvSpPr>
          <p:spPr bwMode="auto">
            <a:xfrm>
              <a:off x="4087813" y="977900"/>
              <a:ext cx="106363"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3" name="Freeform 1735"/>
            <p:cNvSpPr>
              <a:spLocks/>
            </p:cNvSpPr>
            <p:nvPr userDrawn="1"/>
          </p:nvSpPr>
          <p:spPr bwMode="auto">
            <a:xfrm>
              <a:off x="3944938"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4" name="Freeform 1736"/>
            <p:cNvSpPr>
              <a:spLocks/>
            </p:cNvSpPr>
            <p:nvPr userDrawn="1"/>
          </p:nvSpPr>
          <p:spPr bwMode="auto">
            <a:xfrm>
              <a:off x="4087813" y="1166813"/>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5" name="Freeform 1737"/>
            <p:cNvSpPr>
              <a:spLocks/>
            </p:cNvSpPr>
            <p:nvPr userDrawn="1"/>
          </p:nvSpPr>
          <p:spPr bwMode="auto">
            <a:xfrm>
              <a:off x="366236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6" name="Freeform 1738"/>
            <p:cNvSpPr>
              <a:spLocks/>
            </p:cNvSpPr>
            <p:nvPr userDrawn="1"/>
          </p:nvSpPr>
          <p:spPr bwMode="auto">
            <a:xfrm>
              <a:off x="380365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7" name="Freeform 1739"/>
            <p:cNvSpPr>
              <a:spLocks/>
            </p:cNvSpPr>
            <p:nvPr userDrawn="1"/>
          </p:nvSpPr>
          <p:spPr bwMode="auto">
            <a:xfrm>
              <a:off x="380365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8" name="Freeform 1740"/>
            <p:cNvSpPr>
              <a:spLocks/>
            </p:cNvSpPr>
            <p:nvPr userDrawn="1"/>
          </p:nvSpPr>
          <p:spPr bwMode="auto">
            <a:xfrm>
              <a:off x="2244725"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69" name="Freeform 1741"/>
            <p:cNvSpPr>
              <a:spLocks/>
            </p:cNvSpPr>
            <p:nvPr userDrawn="1"/>
          </p:nvSpPr>
          <p:spPr bwMode="auto">
            <a:xfrm>
              <a:off x="2811463"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0" name="Freeform 1742"/>
            <p:cNvSpPr>
              <a:spLocks/>
            </p:cNvSpPr>
            <p:nvPr userDrawn="1"/>
          </p:nvSpPr>
          <p:spPr bwMode="auto">
            <a:xfrm>
              <a:off x="2952751"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1" name="Freeform 1743"/>
            <p:cNvSpPr>
              <a:spLocks/>
            </p:cNvSpPr>
            <p:nvPr userDrawn="1"/>
          </p:nvSpPr>
          <p:spPr bwMode="auto">
            <a:xfrm>
              <a:off x="2952751"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2" name="Freeform 1744"/>
            <p:cNvSpPr>
              <a:spLocks/>
            </p:cNvSpPr>
            <p:nvPr userDrawn="1"/>
          </p:nvSpPr>
          <p:spPr bwMode="auto">
            <a:xfrm>
              <a:off x="3095626"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3" name="Freeform 1745"/>
            <p:cNvSpPr>
              <a:spLocks/>
            </p:cNvSpPr>
            <p:nvPr userDrawn="1"/>
          </p:nvSpPr>
          <p:spPr bwMode="auto">
            <a:xfrm>
              <a:off x="1819275"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4" name="Freeform 1746"/>
            <p:cNvSpPr>
              <a:spLocks/>
            </p:cNvSpPr>
            <p:nvPr userDrawn="1"/>
          </p:nvSpPr>
          <p:spPr bwMode="auto">
            <a:xfrm>
              <a:off x="2670176"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5" name="Freeform 1747"/>
            <p:cNvSpPr>
              <a:spLocks/>
            </p:cNvSpPr>
            <p:nvPr userDrawn="1"/>
          </p:nvSpPr>
          <p:spPr bwMode="auto">
            <a:xfrm>
              <a:off x="3095626"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6" name="Freeform 1748"/>
            <p:cNvSpPr>
              <a:spLocks/>
            </p:cNvSpPr>
            <p:nvPr userDrawn="1"/>
          </p:nvSpPr>
          <p:spPr bwMode="auto">
            <a:xfrm>
              <a:off x="1960563"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7" name="Freeform 1749"/>
            <p:cNvSpPr>
              <a:spLocks/>
            </p:cNvSpPr>
            <p:nvPr userDrawn="1"/>
          </p:nvSpPr>
          <p:spPr bwMode="auto">
            <a:xfrm>
              <a:off x="2811463"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8" name="Freeform 1750"/>
            <p:cNvSpPr>
              <a:spLocks/>
            </p:cNvSpPr>
            <p:nvPr userDrawn="1"/>
          </p:nvSpPr>
          <p:spPr bwMode="auto">
            <a:xfrm>
              <a:off x="2386013"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79" name="Freeform 1751"/>
            <p:cNvSpPr>
              <a:spLocks/>
            </p:cNvSpPr>
            <p:nvPr userDrawn="1"/>
          </p:nvSpPr>
          <p:spPr bwMode="auto">
            <a:xfrm>
              <a:off x="2530476" y="1166813"/>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0" name="Freeform 1752"/>
            <p:cNvSpPr>
              <a:spLocks/>
            </p:cNvSpPr>
            <p:nvPr userDrawn="1"/>
          </p:nvSpPr>
          <p:spPr bwMode="auto">
            <a:xfrm>
              <a:off x="224472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1" name="Freeform 1753"/>
            <p:cNvSpPr>
              <a:spLocks/>
            </p:cNvSpPr>
            <p:nvPr userDrawn="1"/>
          </p:nvSpPr>
          <p:spPr bwMode="auto">
            <a:xfrm>
              <a:off x="2386013"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2" name="Freeform 1754"/>
            <p:cNvSpPr>
              <a:spLocks/>
            </p:cNvSpPr>
            <p:nvPr userDrawn="1"/>
          </p:nvSpPr>
          <p:spPr bwMode="auto">
            <a:xfrm>
              <a:off x="2530476" y="977900"/>
              <a:ext cx="104775"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3" name="Freeform 1755"/>
            <p:cNvSpPr>
              <a:spLocks/>
            </p:cNvSpPr>
            <p:nvPr userDrawn="1"/>
          </p:nvSpPr>
          <p:spPr bwMode="auto">
            <a:xfrm>
              <a:off x="2670176"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4" name="Freeform 1756"/>
            <p:cNvSpPr>
              <a:spLocks/>
            </p:cNvSpPr>
            <p:nvPr userDrawn="1"/>
          </p:nvSpPr>
          <p:spPr bwMode="auto">
            <a:xfrm>
              <a:off x="2105025"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5" name="Freeform 1757"/>
            <p:cNvSpPr>
              <a:spLocks/>
            </p:cNvSpPr>
            <p:nvPr userDrawn="1"/>
          </p:nvSpPr>
          <p:spPr bwMode="auto">
            <a:xfrm>
              <a:off x="1960563" y="1166813"/>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6" name="Freeform 1758"/>
            <p:cNvSpPr>
              <a:spLocks/>
            </p:cNvSpPr>
            <p:nvPr userDrawn="1"/>
          </p:nvSpPr>
          <p:spPr bwMode="auto">
            <a:xfrm>
              <a:off x="2105025"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7" name="Freeform 1759"/>
            <p:cNvSpPr>
              <a:spLocks/>
            </p:cNvSpPr>
            <p:nvPr userDrawn="1"/>
          </p:nvSpPr>
          <p:spPr bwMode="auto">
            <a:xfrm>
              <a:off x="323691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8" name="Freeform 1760"/>
            <p:cNvSpPr>
              <a:spLocks/>
            </p:cNvSpPr>
            <p:nvPr userDrawn="1"/>
          </p:nvSpPr>
          <p:spPr bwMode="auto">
            <a:xfrm>
              <a:off x="3378201"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89" name="Freeform 1761"/>
            <p:cNvSpPr>
              <a:spLocks/>
            </p:cNvSpPr>
            <p:nvPr userDrawn="1"/>
          </p:nvSpPr>
          <p:spPr bwMode="auto">
            <a:xfrm>
              <a:off x="3522663" y="59690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0" name="Freeform 1762"/>
            <p:cNvSpPr>
              <a:spLocks/>
            </p:cNvSpPr>
            <p:nvPr userDrawn="1"/>
          </p:nvSpPr>
          <p:spPr bwMode="auto">
            <a:xfrm>
              <a:off x="366236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1" name="Freeform 1763"/>
            <p:cNvSpPr>
              <a:spLocks/>
            </p:cNvSpPr>
            <p:nvPr userDrawn="1"/>
          </p:nvSpPr>
          <p:spPr bwMode="auto">
            <a:xfrm>
              <a:off x="3803651"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2" name="Freeform 1764"/>
            <p:cNvSpPr>
              <a:spLocks/>
            </p:cNvSpPr>
            <p:nvPr userDrawn="1"/>
          </p:nvSpPr>
          <p:spPr bwMode="auto">
            <a:xfrm>
              <a:off x="3944938"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3" name="Freeform 1765"/>
            <p:cNvSpPr>
              <a:spLocks/>
            </p:cNvSpPr>
            <p:nvPr userDrawn="1"/>
          </p:nvSpPr>
          <p:spPr bwMode="auto">
            <a:xfrm>
              <a:off x="4087813" y="596900"/>
              <a:ext cx="106363"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4" name="Freeform 1766"/>
            <p:cNvSpPr>
              <a:spLocks/>
            </p:cNvSpPr>
            <p:nvPr userDrawn="1"/>
          </p:nvSpPr>
          <p:spPr bwMode="auto">
            <a:xfrm>
              <a:off x="827088"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5" name="Freeform 1767"/>
            <p:cNvSpPr>
              <a:spLocks/>
            </p:cNvSpPr>
            <p:nvPr userDrawn="1"/>
          </p:nvSpPr>
          <p:spPr bwMode="auto">
            <a:xfrm>
              <a:off x="1677988" y="1166813"/>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6" name="Freeform 1768"/>
            <p:cNvSpPr>
              <a:spLocks/>
            </p:cNvSpPr>
            <p:nvPr userDrawn="1"/>
          </p:nvSpPr>
          <p:spPr bwMode="auto">
            <a:xfrm>
              <a:off x="1112838"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7" name="Freeform 1769"/>
            <p:cNvSpPr>
              <a:spLocks/>
            </p:cNvSpPr>
            <p:nvPr userDrawn="1"/>
          </p:nvSpPr>
          <p:spPr bwMode="auto">
            <a:xfrm>
              <a:off x="1252538"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8" name="Freeform 1771"/>
            <p:cNvSpPr>
              <a:spLocks/>
            </p:cNvSpPr>
            <p:nvPr userDrawn="1"/>
          </p:nvSpPr>
          <p:spPr bwMode="auto">
            <a:xfrm>
              <a:off x="181927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799" name="Freeform 1772"/>
            <p:cNvSpPr>
              <a:spLocks/>
            </p:cNvSpPr>
            <p:nvPr userDrawn="1"/>
          </p:nvSpPr>
          <p:spPr bwMode="auto">
            <a:xfrm>
              <a:off x="82708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0" name="Freeform 1773"/>
            <p:cNvSpPr>
              <a:spLocks/>
            </p:cNvSpPr>
            <p:nvPr userDrawn="1"/>
          </p:nvSpPr>
          <p:spPr bwMode="auto">
            <a:xfrm>
              <a:off x="971550" y="596900"/>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1" name="Freeform 1774"/>
            <p:cNvSpPr>
              <a:spLocks/>
            </p:cNvSpPr>
            <p:nvPr userDrawn="1"/>
          </p:nvSpPr>
          <p:spPr bwMode="auto">
            <a:xfrm>
              <a:off x="111283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2" name="Freeform 1775"/>
            <p:cNvSpPr>
              <a:spLocks/>
            </p:cNvSpPr>
            <p:nvPr userDrawn="1"/>
          </p:nvSpPr>
          <p:spPr bwMode="auto">
            <a:xfrm>
              <a:off x="125253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3" name="Freeform 1776"/>
            <p:cNvSpPr>
              <a:spLocks/>
            </p:cNvSpPr>
            <p:nvPr userDrawn="1"/>
          </p:nvSpPr>
          <p:spPr bwMode="auto">
            <a:xfrm>
              <a:off x="13938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4" name="Freeform 1777"/>
            <p:cNvSpPr>
              <a:spLocks/>
            </p:cNvSpPr>
            <p:nvPr userDrawn="1"/>
          </p:nvSpPr>
          <p:spPr bwMode="auto">
            <a:xfrm>
              <a:off x="153828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5" name="Freeform 1778"/>
            <p:cNvSpPr>
              <a:spLocks/>
            </p:cNvSpPr>
            <p:nvPr userDrawn="1"/>
          </p:nvSpPr>
          <p:spPr bwMode="auto">
            <a:xfrm>
              <a:off x="167798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6" name="Freeform 1779"/>
            <p:cNvSpPr>
              <a:spLocks/>
            </p:cNvSpPr>
            <p:nvPr userDrawn="1"/>
          </p:nvSpPr>
          <p:spPr bwMode="auto">
            <a:xfrm>
              <a:off x="181927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7" name="Freeform 1780"/>
            <p:cNvSpPr>
              <a:spLocks/>
            </p:cNvSpPr>
            <p:nvPr userDrawn="1"/>
          </p:nvSpPr>
          <p:spPr bwMode="auto">
            <a:xfrm>
              <a:off x="1960562"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8" name="Freeform 1781"/>
            <p:cNvSpPr>
              <a:spLocks/>
            </p:cNvSpPr>
            <p:nvPr userDrawn="1"/>
          </p:nvSpPr>
          <p:spPr bwMode="auto">
            <a:xfrm>
              <a:off x="2105025"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09" name="Freeform 1782"/>
            <p:cNvSpPr>
              <a:spLocks/>
            </p:cNvSpPr>
            <p:nvPr userDrawn="1"/>
          </p:nvSpPr>
          <p:spPr bwMode="auto">
            <a:xfrm>
              <a:off x="22447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0" name="Freeform 1783"/>
            <p:cNvSpPr>
              <a:spLocks/>
            </p:cNvSpPr>
            <p:nvPr userDrawn="1"/>
          </p:nvSpPr>
          <p:spPr bwMode="auto">
            <a:xfrm>
              <a:off x="2386013"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1" name="Freeform 1784"/>
            <p:cNvSpPr>
              <a:spLocks/>
            </p:cNvSpPr>
            <p:nvPr userDrawn="1"/>
          </p:nvSpPr>
          <p:spPr bwMode="auto">
            <a:xfrm>
              <a:off x="2530475" y="596900"/>
              <a:ext cx="104775" cy="150813"/>
            </a:xfrm>
            <a:custGeom>
              <a:avLst/>
              <a:gdLst>
                <a:gd name="T0" fmla="*/ 33 w 33"/>
                <a:gd name="T1" fmla="*/ 27 h 47"/>
                <a:gd name="T2" fmla="*/ 17 w 33"/>
                <a:gd name="T3" fmla="*/ 47 h 47"/>
                <a:gd name="T4" fmla="*/ 0 w 33"/>
                <a:gd name="T5" fmla="*/ 27 h 47"/>
                <a:gd name="T6" fmla="*/ 17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7" y="47"/>
                  </a:cubicBezTo>
                  <a:cubicBezTo>
                    <a:pt x="9" y="47"/>
                    <a:pt x="0" y="42"/>
                    <a:pt x="0" y="27"/>
                  </a:cubicBezTo>
                  <a:cubicBezTo>
                    <a:pt x="0" y="14"/>
                    <a:pt x="9" y="0"/>
                    <a:pt x="17"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2" name="Freeform 1785"/>
            <p:cNvSpPr>
              <a:spLocks/>
            </p:cNvSpPr>
            <p:nvPr userDrawn="1"/>
          </p:nvSpPr>
          <p:spPr bwMode="auto">
            <a:xfrm>
              <a:off x="267017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3" name="Freeform 1786"/>
            <p:cNvSpPr>
              <a:spLocks/>
            </p:cNvSpPr>
            <p:nvPr userDrawn="1"/>
          </p:nvSpPr>
          <p:spPr bwMode="auto">
            <a:xfrm>
              <a:off x="2811463"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4" name="Freeform 1787"/>
            <p:cNvSpPr>
              <a:spLocks/>
            </p:cNvSpPr>
            <p:nvPr userDrawn="1"/>
          </p:nvSpPr>
          <p:spPr bwMode="auto">
            <a:xfrm>
              <a:off x="153828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5" name="Freeform 1788"/>
            <p:cNvSpPr>
              <a:spLocks/>
            </p:cNvSpPr>
            <p:nvPr userDrawn="1"/>
          </p:nvSpPr>
          <p:spPr bwMode="auto">
            <a:xfrm>
              <a:off x="167798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6" name="Freeform 1789"/>
            <p:cNvSpPr>
              <a:spLocks/>
            </p:cNvSpPr>
            <p:nvPr userDrawn="1"/>
          </p:nvSpPr>
          <p:spPr bwMode="auto">
            <a:xfrm>
              <a:off x="111283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7" name="Freeform 1790"/>
            <p:cNvSpPr>
              <a:spLocks/>
            </p:cNvSpPr>
            <p:nvPr userDrawn="1"/>
          </p:nvSpPr>
          <p:spPr bwMode="auto">
            <a:xfrm>
              <a:off x="1252537"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9" y="47"/>
                    <a:pt x="0" y="42"/>
                    <a:pt x="0" y="27"/>
                  </a:cubicBezTo>
                  <a:cubicBezTo>
                    <a:pt x="0" y="14"/>
                    <a:pt x="9"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8" name="Freeform 1791"/>
            <p:cNvSpPr>
              <a:spLocks/>
            </p:cNvSpPr>
            <p:nvPr userDrawn="1"/>
          </p:nvSpPr>
          <p:spPr bwMode="auto">
            <a:xfrm>
              <a:off x="82708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19" name="Freeform 1792"/>
            <p:cNvSpPr>
              <a:spLocks/>
            </p:cNvSpPr>
            <p:nvPr userDrawn="1"/>
          </p:nvSpPr>
          <p:spPr bwMode="auto">
            <a:xfrm>
              <a:off x="971550" y="977900"/>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0" name="Freeform 1793"/>
            <p:cNvSpPr>
              <a:spLocks/>
            </p:cNvSpPr>
            <p:nvPr userDrawn="1"/>
          </p:nvSpPr>
          <p:spPr bwMode="auto">
            <a:xfrm>
              <a:off x="1393825"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1" name="Freeform 1794"/>
            <p:cNvSpPr>
              <a:spLocks/>
            </p:cNvSpPr>
            <p:nvPr userDrawn="1"/>
          </p:nvSpPr>
          <p:spPr bwMode="auto">
            <a:xfrm>
              <a:off x="546100"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2" name="Freeform 1795"/>
            <p:cNvSpPr>
              <a:spLocks/>
            </p:cNvSpPr>
            <p:nvPr userDrawn="1"/>
          </p:nvSpPr>
          <p:spPr bwMode="auto">
            <a:xfrm>
              <a:off x="687387" y="1166812"/>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3" name="Freeform 1796"/>
            <p:cNvSpPr>
              <a:spLocks/>
            </p:cNvSpPr>
            <p:nvPr userDrawn="1"/>
          </p:nvSpPr>
          <p:spPr bwMode="auto">
            <a:xfrm>
              <a:off x="546100"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4" name="Freeform 1797"/>
            <p:cNvSpPr>
              <a:spLocks/>
            </p:cNvSpPr>
            <p:nvPr userDrawn="1"/>
          </p:nvSpPr>
          <p:spPr bwMode="auto">
            <a:xfrm>
              <a:off x="687387"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5" name="Freeform 1798"/>
            <p:cNvSpPr>
              <a:spLocks/>
            </p:cNvSpPr>
            <p:nvPr userDrawn="1"/>
          </p:nvSpPr>
          <p:spPr bwMode="auto">
            <a:xfrm>
              <a:off x="546100"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6" name="Freeform 1799"/>
            <p:cNvSpPr>
              <a:spLocks/>
            </p:cNvSpPr>
            <p:nvPr userDrawn="1"/>
          </p:nvSpPr>
          <p:spPr bwMode="auto">
            <a:xfrm>
              <a:off x="687387"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7" name="Freeform 1800"/>
            <p:cNvSpPr>
              <a:spLocks/>
            </p:cNvSpPr>
            <p:nvPr userDrawn="1"/>
          </p:nvSpPr>
          <p:spPr bwMode="auto">
            <a:xfrm>
              <a:off x="971550" y="1166812"/>
              <a:ext cx="104775" cy="150813"/>
            </a:xfrm>
            <a:custGeom>
              <a:avLst/>
              <a:gdLst>
                <a:gd name="T0" fmla="*/ 33 w 33"/>
                <a:gd name="T1" fmla="*/ 27 h 47"/>
                <a:gd name="T2" fmla="*/ 16 w 33"/>
                <a:gd name="T3" fmla="*/ 47 h 47"/>
                <a:gd name="T4" fmla="*/ 0 w 33"/>
                <a:gd name="T5" fmla="*/ 27 h 47"/>
                <a:gd name="T6" fmla="*/ 16 w 33"/>
                <a:gd name="T7" fmla="*/ 0 h 47"/>
                <a:gd name="T8" fmla="*/ 33 w 33"/>
                <a:gd name="T9" fmla="*/ 27 h 47"/>
              </a:gdLst>
              <a:ahLst/>
              <a:cxnLst>
                <a:cxn ang="0">
                  <a:pos x="T0" y="T1"/>
                </a:cxn>
                <a:cxn ang="0">
                  <a:pos x="T2" y="T3"/>
                </a:cxn>
                <a:cxn ang="0">
                  <a:pos x="T4" y="T5"/>
                </a:cxn>
                <a:cxn ang="0">
                  <a:pos x="T6" y="T7"/>
                </a:cxn>
                <a:cxn ang="0">
                  <a:pos x="T8" y="T9"/>
                </a:cxn>
              </a:cxnLst>
              <a:rect l="0" t="0" r="r" b="b"/>
              <a:pathLst>
                <a:path w="33" h="47">
                  <a:moveTo>
                    <a:pt x="33" y="27"/>
                  </a:moveTo>
                  <a:cubicBezTo>
                    <a:pt x="33" y="42"/>
                    <a:pt x="24" y="47"/>
                    <a:pt x="16" y="47"/>
                  </a:cubicBezTo>
                  <a:cubicBezTo>
                    <a:pt x="9" y="47"/>
                    <a:pt x="0" y="42"/>
                    <a:pt x="0" y="27"/>
                  </a:cubicBezTo>
                  <a:cubicBezTo>
                    <a:pt x="0" y="14"/>
                    <a:pt x="9" y="0"/>
                    <a:pt x="16" y="0"/>
                  </a:cubicBezTo>
                  <a:cubicBezTo>
                    <a:pt x="24" y="0"/>
                    <a:pt x="33" y="14"/>
                    <a:pt x="33"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8" name="Freeform 1801"/>
            <p:cNvSpPr>
              <a:spLocks/>
            </p:cNvSpPr>
            <p:nvPr userDrawn="1"/>
          </p:nvSpPr>
          <p:spPr bwMode="auto">
            <a:xfrm>
              <a:off x="1393825"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29" name="Freeform 1802"/>
            <p:cNvSpPr>
              <a:spLocks/>
            </p:cNvSpPr>
            <p:nvPr userDrawn="1"/>
          </p:nvSpPr>
          <p:spPr bwMode="auto">
            <a:xfrm>
              <a:off x="1538287" y="977900"/>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0" name="Freeform 1803"/>
            <p:cNvSpPr>
              <a:spLocks/>
            </p:cNvSpPr>
            <p:nvPr userDrawn="1"/>
          </p:nvSpPr>
          <p:spPr bwMode="auto">
            <a:xfrm>
              <a:off x="2952750" y="596900"/>
              <a:ext cx="107950"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1" name="Freeform 1804"/>
            <p:cNvSpPr>
              <a:spLocks/>
            </p:cNvSpPr>
            <p:nvPr userDrawn="1"/>
          </p:nvSpPr>
          <p:spPr bwMode="auto">
            <a:xfrm>
              <a:off x="3095625"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4" y="47"/>
                    <a:pt x="17" y="47"/>
                  </a:cubicBezTo>
                  <a:cubicBezTo>
                    <a:pt x="9" y="47"/>
                    <a:pt x="0" y="42"/>
                    <a:pt x="0" y="27"/>
                  </a:cubicBezTo>
                  <a:cubicBezTo>
                    <a:pt x="0" y="14"/>
                    <a:pt x="9" y="0"/>
                    <a:pt x="17" y="0"/>
                  </a:cubicBezTo>
                  <a:cubicBezTo>
                    <a:pt x="24"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2" name="Freeform 1805"/>
            <p:cNvSpPr>
              <a:spLocks/>
            </p:cNvSpPr>
            <p:nvPr userDrawn="1"/>
          </p:nvSpPr>
          <p:spPr bwMode="auto">
            <a:xfrm>
              <a:off x="323691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3" name="Freeform 1806"/>
            <p:cNvSpPr>
              <a:spLocks/>
            </p:cNvSpPr>
            <p:nvPr userDrawn="1"/>
          </p:nvSpPr>
          <p:spPr bwMode="auto">
            <a:xfrm>
              <a:off x="337820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4" name="Freeform 1807"/>
            <p:cNvSpPr>
              <a:spLocks/>
            </p:cNvSpPr>
            <p:nvPr userDrawn="1"/>
          </p:nvSpPr>
          <p:spPr bwMode="auto">
            <a:xfrm>
              <a:off x="3522663" y="407987"/>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5" name="Freeform 1808"/>
            <p:cNvSpPr>
              <a:spLocks/>
            </p:cNvSpPr>
            <p:nvPr userDrawn="1"/>
          </p:nvSpPr>
          <p:spPr bwMode="auto">
            <a:xfrm>
              <a:off x="366236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6" name="Freeform 1809"/>
            <p:cNvSpPr>
              <a:spLocks/>
            </p:cNvSpPr>
            <p:nvPr userDrawn="1"/>
          </p:nvSpPr>
          <p:spPr bwMode="auto">
            <a:xfrm>
              <a:off x="380365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7" name="Freeform 1810"/>
            <p:cNvSpPr>
              <a:spLocks/>
            </p:cNvSpPr>
            <p:nvPr userDrawn="1"/>
          </p:nvSpPr>
          <p:spPr bwMode="auto">
            <a:xfrm>
              <a:off x="3944938"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8" name="Freeform 1811"/>
            <p:cNvSpPr>
              <a:spLocks/>
            </p:cNvSpPr>
            <p:nvPr userDrawn="1"/>
          </p:nvSpPr>
          <p:spPr bwMode="auto">
            <a:xfrm>
              <a:off x="4087813" y="407987"/>
              <a:ext cx="106363"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39" name="Freeform 1812"/>
            <p:cNvSpPr>
              <a:spLocks/>
            </p:cNvSpPr>
            <p:nvPr userDrawn="1"/>
          </p:nvSpPr>
          <p:spPr bwMode="auto">
            <a:xfrm>
              <a:off x="82708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0" name="Freeform 1813"/>
            <p:cNvSpPr>
              <a:spLocks/>
            </p:cNvSpPr>
            <p:nvPr userDrawn="1"/>
          </p:nvSpPr>
          <p:spPr bwMode="auto">
            <a:xfrm>
              <a:off x="971550" y="407987"/>
              <a:ext cx="104775" cy="150813"/>
            </a:xfrm>
            <a:custGeom>
              <a:avLst/>
              <a:gdLst>
                <a:gd name="T0" fmla="*/ 33 w 33"/>
                <a:gd name="T1" fmla="*/ 26 h 47"/>
                <a:gd name="T2" fmla="*/ 16 w 33"/>
                <a:gd name="T3" fmla="*/ 47 h 47"/>
                <a:gd name="T4" fmla="*/ 0 w 33"/>
                <a:gd name="T5" fmla="*/ 26 h 47"/>
                <a:gd name="T6" fmla="*/ 16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6" y="47"/>
                  </a:cubicBezTo>
                  <a:cubicBezTo>
                    <a:pt x="9" y="47"/>
                    <a:pt x="0" y="42"/>
                    <a:pt x="0" y="26"/>
                  </a:cubicBezTo>
                  <a:cubicBezTo>
                    <a:pt x="0" y="13"/>
                    <a:pt x="9" y="0"/>
                    <a:pt x="16" y="0"/>
                  </a:cubicBezTo>
                  <a:cubicBezTo>
                    <a:pt x="24" y="0"/>
                    <a:pt x="33" y="14"/>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1" name="Freeform 1814"/>
            <p:cNvSpPr>
              <a:spLocks/>
            </p:cNvSpPr>
            <p:nvPr userDrawn="1"/>
          </p:nvSpPr>
          <p:spPr bwMode="auto">
            <a:xfrm>
              <a:off x="111283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2" name="Freeform 1815"/>
            <p:cNvSpPr>
              <a:spLocks/>
            </p:cNvSpPr>
            <p:nvPr userDrawn="1"/>
          </p:nvSpPr>
          <p:spPr bwMode="auto">
            <a:xfrm>
              <a:off x="125253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3" name="Freeform 1816"/>
            <p:cNvSpPr>
              <a:spLocks/>
            </p:cNvSpPr>
            <p:nvPr userDrawn="1"/>
          </p:nvSpPr>
          <p:spPr bwMode="auto">
            <a:xfrm>
              <a:off x="13938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4" name="Freeform 1817"/>
            <p:cNvSpPr>
              <a:spLocks/>
            </p:cNvSpPr>
            <p:nvPr userDrawn="1"/>
          </p:nvSpPr>
          <p:spPr bwMode="auto">
            <a:xfrm>
              <a:off x="153828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5" name="Freeform 1818"/>
            <p:cNvSpPr>
              <a:spLocks/>
            </p:cNvSpPr>
            <p:nvPr userDrawn="1"/>
          </p:nvSpPr>
          <p:spPr bwMode="auto">
            <a:xfrm>
              <a:off x="167798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6" name="Freeform 1819"/>
            <p:cNvSpPr>
              <a:spLocks/>
            </p:cNvSpPr>
            <p:nvPr userDrawn="1"/>
          </p:nvSpPr>
          <p:spPr bwMode="auto">
            <a:xfrm>
              <a:off x="181927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7" name="Freeform 1820"/>
            <p:cNvSpPr>
              <a:spLocks/>
            </p:cNvSpPr>
            <p:nvPr userDrawn="1"/>
          </p:nvSpPr>
          <p:spPr bwMode="auto">
            <a:xfrm>
              <a:off x="1960562"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8" name="Freeform 1821"/>
            <p:cNvSpPr>
              <a:spLocks/>
            </p:cNvSpPr>
            <p:nvPr userDrawn="1"/>
          </p:nvSpPr>
          <p:spPr bwMode="auto">
            <a:xfrm>
              <a:off x="2105025"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49" name="Freeform 1822"/>
            <p:cNvSpPr>
              <a:spLocks/>
            </p:cNvSpPr>
            <p:nvPr userDrawn="1"/>
          </p:nvSpPr>
          <p:spPr bwMode="auto">
            <a:xfrm>
              <a:off x="22447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0" name="Freeform 1823"/>
            <p:cNvSpPr>
              <a:spLocks/>
            </p:cNvSpPr>
            <p:nvPr userDrawn="1"/>
          </p:nvSpPr>
          <p:spPr bwMode="auto">
            <a:xfrm>
              <a:off x="2386013"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1" name="Freeform 1824"/>
            <p:cNvSpPr>
              <a:spLocks/>
            </p:cNvSpPr>
            <p:nvPr userDrawn="1"/>
          </p:nvSpPr>
          <p:spPr bwMode="auto">
            <a:xfrm>
              <a:off x="2530475" y="407987"/>
              <a:ext cx="104775" cy="150813"/>
            </a:xfrm>
            <a:custGeom>
              <a:avLst/>
              <a:gdLst>
                <a:gd name="T0" fmla="*/ 33 w 33"/>
                <a:gd name="T1" fmla="*/ 26 h 47"/>
                <a:gd name="T2" fmla="*/ 17 w 33"/>
                <a:gd name="T3" fmla="*/ 47 h 47"/>
                <a:gd name="T4" fmla="*/ 0 w 33"/>
                <a:gd name="T5" fmla="*/ 26 h 47"/>
                <a:gd name="T6" fmla="*/ 17 w 33"/>
                <a:gd name="T7" fmla="*/ 0 h 47"/>
                <a:gd name="T8" fmla="*/ 33 w 33"/>
                <a:gd name="T9" fmla="*/ 26 h 47"/>
              </a:gdLst>
              <a:ahLst/>
              <a:cxnLst>
                <a:cxn ang="0">
                  <a:pos x="T0" y="T1"/>
                </a:cxn>
                <a:cxn ang="0">
                  <a:pos x="T2" y="T3"/>
                </a:cxn>
                <a:cxn ang="0">
                  <a:pos x="T4" y="T5"/>
                </a:cxn>
                <a:cxn ang="0">
                  <a:pos x="T6" y="T7"/>
                </a:cxn>
                <a:cxn ang="0">
                  <a:pos x="T8" y="T9"/>
                </a:cxn>
              </a:cxnLst>
              <a:rect l="0" t="0" r="r" b="b"/>
              <a:pathLst>
                <a:path w="33" h="47">
                  <a:moveTo>
                    <a:pt x="33" y="26"/>
                  </a:moveTo>
                  <a:cubicBezTo>
                    <a:pt x="33" y="42"/>
                    <a:pt x="24" y="47"/>
                    <a:pt x="17" y="47"/>
                  </a:cubicBezTo>
                  <a:cubicBezTo>
                    <a:pt x="9" y="47"/>
                    <a:pt x="0" y="42"/>
                    <a:pt x="0" y="26"/>
                  </a:cubicBezTo>
                  <a:cubicBezTo>
                    <a:pt x="0" y="13"/>
                    <a:pt x="9" y="0"/>
                    <a:pt x="17" y="0"/>
                  </a:cubicBezTo>
                  <a:cubicBezTo>
                    <a:pt x="24" y="0"/>
                    <a:pt x="33" y="14"/>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2" name="Freeform 1825"/>
            <p:cNvSpPr>
              <a:spLocks/>
            </p:cNvSpPr>
            <p:nvPr userDrawn="1"/>
          </p:nvSpPr>
          <p:spPr bwMode="auto">
            <a:xfrm>
              <a:off x="267017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3" name="Freeform 1826"/>
            <p:cNvSpPr>
              <a:spLocks/>
            </p:cNvSpPr>
            <p:nvPr userDrawn="1"/>
          </p:nvSpPr>
          <p:spPr bwMode="auto">
            <a:xfrm>
              <a:off x="2811463"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9" y="47"/>
                    <a:pt x="0" y="42"/>
                    <a:pt x="0" y="26"/>
                  </a:cubicBezTo>
                  <a:cubicBezTo>
                    <a:pt x="0" y="13"/>
                    <a:pt x="9"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4" name="Freeform 1827"/>
            <p:cNvSpPr>
              <a:spLocks/>
            </p:cNvSpPr>
            <p:nvPr userDrawn="1"/>
          </p:nvSpPr>
          <p:spPr bwMode="auto">
            <a:xfrm>
              <a:off x="54610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5" name="Freeform 1828"/>
            <p:cNvSpPr>
              <a:spLocks/>
            </p:cNvSpPr>
            <p:nvPr userDrawn="1"/>
          </p:nvSpPr>
          <p:spPr bwMode="auto">
            <a:xfrm>
              <a:off x="687387"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6" name="Freeform 1829"/>
            <p:cNvSpPr>
              <a:spLocks/>
            </p:cNvSpPr>
            <p:nvPr userDrawn="1"/>
          </p:nvSpPr>
          <p:spPr bwMode="auto">
            <a:xfrm>
              <a:off x="2952750" y="407987"/>
              <a:ext cx="107950"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7" name="Freeform 1830"/>
            <p:cNvSpPr>
              <a:spLocks/>
            </p:cNvSpPr>
            <p:nvPr userDrawn="1"/>
          </p:nvSpPr>
          <p:spPr bwMode="auto">
            <a:xfrm>
              <a:off x="3095625"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4" y="47"/>
                    <a:pt x="17" y="47"/>
                  </a:cubicBezTo>
                  <a:cubicBezTo>
                    <a:pt x="9" y="47"/>
                    <a:pt x="0" y="42"/>
                    <a:pt x="0" y="26"/>
                  </a:cubicBezTo>
                  <a:cubicBezTo>
                    <a:pt x="0" y="13"/>
                    <a:pt x="9" y="0"/>
                    <a:pt x="17" y="0"/>
                  </a:cubicBezTo>
                  <a:cubicBezTo>
                    <a:pt x="24"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8" name="Freeform 1831"/>
            <p:cNvSpPr>
              <a:spLocks/>
            </p:cNvSpPr>
            <p:nvPr userDrawn="1"/>
          </p:nvSpPr>
          <p:spPr bwMode="auto">
            <a:xfrm>
              <a:off x="323691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59" name="Freeform 1832"/>
            <p:cNvSpPr>
              <a:spLocks/>
            </p:cNvSpPr>
            <p:nvPr userDrawn="1"/>
          </p:nvSpPr>
          <p:spPr bwMode="auto">
            <a:xfrm>
              <a:off x="337820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0" name="Freeform 1833"/>
            <p:cNvSpPr>
              <a:spLocks/>
            </p:cNvSpPr>
            <p:nvPr userDrawn="1"/>
          </p:nvSpPr>
          <p:spPr bwMode="auto">
            <a:xfrm>
              <a:off x="3522663" y="2190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1" name="Freeform 1834"/>
            <p:cNvSpPr>
              <a:spLocks/>
            </p:cNvSpPr>
            <p:nvPr userDrawn="1"/>
          </p:nvSpPr>
          <p:spPr bwMode="auto">
            <a:xfrm>
              <a:off x="366236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2" name="Freeform 1835"/>
            <p:cNvSpPr>
              <a:spLocks/>
            </p:cNvSpPr>
            <p:nvPr userDrawn="1"/>
          </p:nvSpPr>
          <p:spPr bwMode="auto">
            <a:xfrm>
              <a:off x="380365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3" name="Freeform 1836"/>
            <p:cNvSpPr>
              <a:spLocks/>
            </p:cNvSpPr>
            <p:nvPr userDrawn="1"/>
          </p:nvSpPr>
          <p:spPr bwMode="auto">
            <a:xfrm>
              <a:off x="3944938"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4" name="Freeform 1837"/>
            <p:cNvSpPr>
              <a:spLocks/>
            </p:cNvSpPr>
            <p:nvPr userDrawn="1"/>
          </p:nvSpPr>
          <p:spPr bwMode="auto">
            <a:xfrm>
              <a:off x="4087813" y="219075"/>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5" name="Freeform 1838"/>
            <p:cNvSpPr>
              <a:spLocks/>
            </p:cNvSpPr>
            <p:nvPr userDrawn="1"/>
          </p:nvSpPr>
          <p:spPr bwMode="auto">
            <a:xfrm>
              <a:off x="82708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6" name="Freeform 1839"/>
            <p:cNvSpPr>
              <a:spLocks/>
            </p:cNvSpPr>
            <p:nvPr userDrawn="1"/>
          </p:nvSpPr>
          <p:spPr bwMode="auto">
            <a:xfrm>
              <a:off x="971550" y="219075"/>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7" name="Freeform 1840"/>
            <p:cNvSpPr>
              <a:spLocks/>
            </p:cNvSpPr>
            <p:nvPr userDrawn="1"/>
          </p:nvSpPr>
          <p:spPr bwMode="auto">
            <a:xfrm>
              <a:off x="111283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8" name="Freeform 1841"/>
            <p:cNvSpPr>
              <a:spLocks/>
            </p:cNvSpPr>
            <p:nvPr userDrawn="1"/>
          </p:nvSpPr>
          <p:spPr bwMode="auto">
            <a:xfrm>
              <a:off x="125253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69" name="Freeform 1842"/>
            <p:cNvSpPr>
              <a:spLocks/>
            </p:cNvSpPr>
            <p:nvPr userDrawn="1"/>
          </p:nvSpPr>
          <p:spPr bwMode="auto">
            <a:xfrm>
              <a:off x="13938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0" name="Freeform 1843"/>
            <p:cNvSpPr>
              <a:spLocks/>
            </p:cNvSpPr>
            <p:nvPr userDrawn="1"/>
          </p:nvSpPr>
          <p:spPr bwMode="auto">
            <a:xfrm>
              <a:off x="153828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1" name="Freeform 1844"/>
            <p:cNvSpPr>
              <a:spLocks/>
            </p:cNvSpPr>
            <p:nvPr userDrawn="1"/>
          </p:nvSpPr>
          <p:spPr bwMode="auto">
            <a:xfrm>
              <a:off x="167798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2" name="Freeform 1845"/>
            <p:cNvSpPr>
              <a:spLocks/>
            </p:cNvSpPr>
            <p:nvPr userDrawn="1"/>
          </p:nvSpPr>
          <p:spPr bwMode="auto">
            <a:xfrm>
              <a:off x="181927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3" name="Freeform 1846"/>
            <p:cNvSpPr>
              <a:spLocks/>
            </p:cNvSpPr>
            <p:nvPr userDrawn="1"/>
          </p:nvSpPr>
          <p:spPr bwMode="auto">
            <a:xfrm>
              <a:off x="1960562"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4" name="Freeform 1847"/>
            <p:cNvSpPr>
              <a:spLocks/>
            </p:cNvSpPr>
            <p:nvPr userDrawn="1"/>
          </p:nvSpPr>
          <p:spPr bwMode="auto">
            <a:xfrm>
              <a:off x="2105025"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5" name="Freeform 1848"/>
            <p:cNvSpPr>
              <a:spLocks/>
            </p:cNvSpPr>
            <p:nvPr userDrawn="1"/>
          </p:nvSpPr>
          <p:spPr bwMode="auto">
            <a:xfrm>
              <a:off x="22447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6" name="Freeform 1849"/>
            <p:cNvSpPr>
              <a:spLocks/>
            </p:cNvSpPr>
            <p:nvPr userDrawn="1"/>
          </p:nvSpPr>
          <p:spPr bwMode="auto">
            <a:xfrm>
              <a:off x="2386013"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7" name="Freeform 1850"/>
            <p:cNvSpPr>
              <a:spLocks/>
            </p:cNvSpPr>
            <p:nvPr userDrawn="1"/>
          </p:nvSpPr>
          <p:spPr bwMode="auto">
            <a:xfrm>
              <a:off x="2530475" y="219075"/>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8" name="Freeform 1851"/>
            <p:cNvSpPr>
              <a:spLocks/>
            </p:cNvSpPr>
            <p:nvPr userDrawn="1"/>
          </p:nvSpPr>
          <p:spPr bwMode="auto">
            <a:xfrm>
              <a:off x="267017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79" name="Freeform 1852"/>
            <p:cNvSpPr>
              <a:spLocks/>
            </p:cNvSpPr>
            <p:nvPr userDrawn="1"/>
          </p:nvSpPr>
          <p:spPr bwMode="auto">
            <a:xfrm>
              <a:off x="2811463"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0" name="Freeform 1853"/>
            <p:cNvSpPr>
              <a:spLocks/>
            </p:cNvSpPr>
            <p:nvPr userDrawn="1"/>
          </p:nvSpPr>
          <p:spPr bwMode="auto">
            <a:xfrm>
              <a:off x="54610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1" name="Freeform 1854"/>
            <p:cNvSpPr>
              <a:spLocks/>
            </p:cNvSpPr>
            <p:nvPr userDrawn="1"/>
          </p:nvSpPr>
          <p:spPr bwMode="auto">
            <a:xfrm>
              <a:off x="401637"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2" name="Freeform 1855"/>
            <p:cNvSpPr>
              <a:spLocks/>
            </p:cNvSpPr>
            <p:nvPr userDrawn="1"/>
          </p:nvSpPr>
          <p:spPr bwMode="auto">
            <a:xfrm>
              <a:off x="4016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3" name="Freeform 1856"/>
            <p:cNvSpPr>
              <a:spLocks/>
            </p:cNvSpPr>
            <p:nvPr userDrawn="1"/>
          </p:nvSpPr>
          <p:spPr bwMode="auto">
            <a:xfrm>
              <a:off x="401637"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4" name="Freeform 1857"/>
            <p:cNvSpPr>
              <a:spLocks/>
            </p:cNvSpPr>
            <p:nvPr userDrawn="1"/>
          </p:nvSpPr>
          <p:spPr bwMode="auto">
            <a:xfrm>
              <a:off x="401637"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5" name="Freeform 1858"/>
            <p:cNvSpPr>
              <a:spLocks/>
            </p:cNvSpPr>
            <p:nvPr userDrawn="1"/>
          </p:nvSpPr>
          <p:spPr bwMode="auto">
            <a:xfrm>
              <a:off x="401637"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6" name="Freeform 1859"/>
            <p:cNvSpPr>
              <a:spLocks/>
            </p:cNvSpPr>
            <p:nvPr userDrawn="1"/>
          </p:nvSpPr>
          <p:spPr bwMode="auto">
            <a:xfrm>
              <a:off x="401637"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7" name="Freeform 1860"/>
            <p:cNvSpPr>
              <a:spLocks/>
            </p:cNvSpPr>
            <p:nvPr userDrawn="1"/>
          </p:nvSpPr>
          <p:spPr bwMode="auto">
            <a:xfrm>
              <a:off x="401637"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8" name="Freeform 1861"/>
            <p:cNvSpPr>
              <a:spLocks/>
            </p:cNvSpPr>
            <p:nvPr userDrawn="1"/>
          </p:nvSpPr>
          <p:spPr bwMode="auto">
            <a:xfrm>
              <a:off x="401637"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89" name="Freeform 1862"/>
            <p:cNvSpPr>
              <a:spLocks/>
            </p:cNvSpPr>
            <p:nvPr userDrawn="1"/>
          </p:nvSpPr>
          <p:spPr bwMode="auto">
            <a:xfrm>
              <a:off x="401637"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0" name="Freeform 1863"/>
            <p:cNvSpPr>
              <a:spLocks/>
            </p:cNvSpPr>
            <p:nvPr userDrawn="1"/>
          </p:nvSpPr>
          <p:spPr bwMode="auto">
            <a:xfrm>
              <a:off x="401637"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1" name="Freeform 1864"/>
            <p:cNvSpPr>
              <a:spLocks/>
            </p:cNvSpPr>
            <p:nvPr userDrawn="1"/>
          </p:nvSpPr>
          <p:spPr bwMode="auto">
            <a:xfrm>
              <a:off x="401637"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2" name="Freeform 1865"/>
            <p:cNvSpPr>
              <a:spLocks/>
            </p:cNvSpPr>
            <p:nvPr userDrawn="1"/>
          </p:nvSpPr>
          <p:spPr bwMode="auto">
            <a:xfrm>
              <a:off x="401637" y="62928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3" name="Freeform 1866"/>
            <p:cNvSpPr>
              <a:spLocks/>
            </p:cNvSpPr>
            <p:nvPr userDrawn="1"/>
          </p:nvSpPr>
          <p:spPr bwMode="auto">
            <a:xfrm>
              <a:off x="401637"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4" name="Freeform 1867"/>
            <p:cNvSpPr>
              <a:spLocks/>
            </p:cNvSpPr>
            <p:nvPr userDrawn="1"/>
          </p:nvSpPr>
          <p:spPr bwMode="auto">
            <a:xfrm>
              <a:off x="401637"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5" name="Freeform 1868"/>
            <p:cNvSpPr>
              <a:spLocks/>
            </p:cNvSpPr>
            <p:nvPr userDrawn="1"/>
          </p:nvSpPr>
          <p:spPr bwMode="auto">
            <a:xfrm>
              <a:off x="401637"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6" name="Freeform 1869"/>
            <p:cNvSpPr>
              <a:spLocks/>
            </p:cNvSpPr>
            <p:nvPr userDrawn="1"/>
          </p:nvSpPr>
          <p:spPr bwMode="auto">
            <a:xfrm>
              <a:off x="401637"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7" name="Freeform 1870"/>
            <p:cNvSpPr>
              <a:spLocks/>
            </p:cNvSpPr>
            <p:nvPr userDrawn="1"/>
          </p:nvSpPr>
          <p:spPr bwMode="auto">
            <a:xfrm>
              <a:off x="401637"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8" name="Freeform 1871"/>
            <p:cNvSpPr>
              <a:spLocks/>
            </p:cNvSpPr>
            <p:nvPr userDrawn="1"/>
          </p:nvSpPr>
          <p:spPr bwMode="auto">
            <a:xfrm>
              <a:off x="401637"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899" name="Freeform 1872"/>
            <p:cNvSpPr>
              <a:spLocks/>
            </p:cNvSpPr>
            <p:nvPr userDrawn="1"/>
          </p:nvSpPr>
          <p:spPr bwMode="auto">
            <a:xfrm>
              <a:off x="401637"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0" name="Freeform 1873"/>
            <p:cNvSpPr>
              <a:spLocks/>
            </p:cNvSpPr>
            <p:nvPr userDrawn="1"/>
          </p:nvSpPr>
          <p:spPr bwMode="auto">
            <a:xfrm>
              <a:off x="401637"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1" name="Freeform 1874"/>
            <p:cNvSpPr>
              <a:spLocks/>
            </p:cNvSpPr>
            <p:nvPr userDrawn="1"/>
          </p:nvSpPr>
          <p:spPr bwMode="auto">
            <a:xfrm>
              <a:off x="401637"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2" name="Freeform 1875"/>
            <p:cNvSpPr>
              <a:spLocks/>
            </p:cNvSpPr>
            <p:nvPr userDrawn="1"/>
          </p:nvSpPr>
          <p:spPr bwMode="auto">
            <a:xfrm>
              <a:off x="401637"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3" name="Freeform 1876"/>
            <p:cNvSpPr>
              <a:spLocks/>
            </p:cNvSpPr>
            <p:nvPr userDrawn="1"/>
          </p:nvSpPr>
          <p:spPr bwMode="auto">
            <a:xfrm>
              <a:off x="401637"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4" name="Freeform 1877"/>
            <p:cNvSpPr>
              <a:spLocks/>
            </p:cNvSpPr>
            <p:nvPr userDrawn="1"/>
          </p:nvSpPr>
          <p:spPr bwMode="auto">
            <a:xfrm>
              <a:off x="401637" y="1547812"/>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5" name="Freeform 1878"/>
            <p:cNvSpPr>
              <a:spLocks/>
            </p:cNvSpPr>
            <p:nvPr userDrawn="1"/>
          </p:nvSpPr>
          <p:spPr bwMode="auto">
            <a:xfrm>
              <a:off x="401637"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6" name="Freeform 1879"/>
            <p:cNvSpPr>
              <a:spLocks/>
            </p:cNvSpPr>
            <p:nvPr userDrawn="1"/>
          </p:nvSpPr>
          <p:spPr bwMode="auto">
            <a:xfrm>
              <a:off x="401637"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7" name="Freeform 1880"/>
            <p:cNvSpPr>
              <a:spLocks/>
            </p:cNvSpPr>
            <p:nvPr userDrawn="1"/>
          </p:nvSpPr>
          <p:spPr bwMode="auto">
            <a:xfrm>
              <a:off x="401637"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8" name="Freeform 1881"/>
            <p:cNvSpPr>
              <a:spLocks/>
            </p:cNvSpPr>
            <p:nvPr userDrawn="1"/>
          </p:nvSpPr>
          <p:spPr bwMode="auto">
            <a:xfrm>
              <a:off x="401637"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09" name="Freeform 1882"/>
            <p:cNvSpPr>
              <a:spLocks/>
            </p:cNvSpPr>
            <p:nvPr userDrawn="1"/>
          </p:nvSpPr>
          <p:spPr bwMode="auto">
            <a:xfrm>
              <a:off x="401637"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0" name="Freeform 1883"/>
            <p:cNvSpPr>
              <a:spLocks/>
            </p:cNvSpPr>
            <p:nvPr userDrawn="1"/>
          </p:nvSpPr>
          <p:spPr bwMode="auto">
            <a:xfrm>
              <a:off x="401637"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1" name="Freeform 1884"/>
            <p:cNvSpPr>
              <a:spLocks/>
            </p:cNvSpPr>
            <p:nvPr userDrawn="1"/>
          </p:nvSpPr>
          <p:spPr bwMode="auto">
            <a:xfrm>
              <a:off x="401637"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2" name="Freeform 1885"/>
            <p:cNvSpPr>
              <a:spLocks/>
            </p:cNvSpPr>
            <p:nvPr userDrawn="1"/>
          </p:nvSpPr>
          <p:spPr bwMode="auto">
            <a:xfrm>
              <a:off x="401637"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3" name="Freeform 1886"/>
            <p:cNvSpPr>
              <a:spLocks/>
            </p:cNvSpPr>
            <p:nvPr userDrawn="1"/>
          </p:nvSpPr>
          <p:spPr bwMode="auto">
            <a:xfrm>
              <a:off x="401637"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4" name="Freeform 1887"/>
            <p:cNvSpPr>
              <a:spLocks/>
            </p:cNvSpPr>
            <p:nvPr userDrawn="1"/>
          </p:nvSpPr>
          <p:spPr bwMode="auto">
            <a:xfrm>
              <a:off x="401637"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5" name="Freeform 1888"/>
            <p:cNvSpPr>
              <a:spLocks/>
            </p:cNvSpPr>
            <p:nvPr userDrawn="1"/>
          </p:nvSpPr>
          <p:spPr bwMode="auto">
            <a:xfrm>
              <a:off x="260350" y="78898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6" name="Freeform 1889"/>
            <p:cNvSpPr>
              <a:spLocks/>
            </p:cNvSpPr>
            <p:nvPr userDrawn="1"/>
          </p:nvSpPr>
          <p:spPr bwMode="auto">
            <a:xfrm>
              <a:off x="260350"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7" name="Freeform 1890"/>
            <p:cNvSpPr>
              <a:spLocks/>
            </p:cNvSpPr>
            <p:nvPr userDrawn="1"/>
          </p:nvSpPr>
          <p:spPr bwMode="auto">
            <a:xfrm>
              <a:off x="260350" y="591502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8" name="Freeform 1891"/>
            <p:cNvSpPr>
              <a:spLocks/>
            </p:cNvSpPr>
            <p:nvPr userDrawn="1"/>
          </p:nvSpPr>
          <p:spPr bwMode="auto">
            <a:xfrm>
              <a:off x="260350" y="572293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19" name="Freeform 1892"/>
            <p:cNvSpPr>
              <a:spLocks/>
            </p:cNvSpPr>
            <p:nvPr userDrawn="1"/>
          </p:nvSpPr>
          <p:spPr bwMode="auto">
            <a:xfrm>
              <a:off x="260350" y="553402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0" name="Freeform 1893"/>
            <p:cNvSpPr>
              <a:spLocks/>
            </p:cNvSpPr>
            <p:nvPr userDrawn="1"/>
          </p:nvSpPr>
          <p:spPr bwMode="auto">
            <a:xfrm>
              <a:off x="260350" y="534511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1" name="Freeform 1894"/>
            <p:cNvSpPr>
              <a:spLocks/>
            </p:cNvSpPr>
            <p:nvPr userDrawn="1"/>
          </p:nvSpPr>
          <p:spPr bwMode="auto">
            <a:xfrm>
              <a:off x="260350" y="515302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2" name="Freeform 1895"/>
            <p:cNvSpPr>
              <a:spLocks/>
            </p:cNvSpPr>
            <p:nvPr userDrawn="1"/>
          </p:nvSpPr>
          <p:spPr bwMode="auto">
            <a:xfrm>
              <a:off x="260350" y="4965700"/>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3" name="Freeform 1896"/>
            <p:cNvSpPr>
              <a:spLocks/>
            </p:cNvSpPr>
            <p:nvPr userDrawn="1"/>
          </p:nvSpPr>
          <p:spPr bwMode="auto">
            <a:xfrm>
              <a:off x="260350" y="4776788"/>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4" name="Freeform 1897"/>
            <p:cNvSpPr>
              <a:spLocks/>
            </p:cNvSpPr>
            <p:nvPr userDrawn="1"/>
          </p:nvSpPr>
          <p:spPr bwMode="auto">
            <a:xfrm>
              <a:off x="260350" y="42068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5" name="Freeform 1898"/>
            <p:cNvSpPr>
              <a:spLocks/>
            </p:cNvSpPr>
            <p:nvPr userDrawn="1"/>
          </p:nvSpPr>
          <p:spPr bwMode="auto">
            <a:xfrm>
              <a:off x="260350" y="4014788"/>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6" name="Freeform 1899"/>
            <p:cNvSpPr>
              <a:spLocks/>
            </p:cNvSpPr>
            <p:nvPr userDrawn="1"/>
          </p:nvSpPr>
          <p:spPr bwMode="auto">
            <a:xfrm>
              <a:off x="260350" y="62928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7" name="Freeform 1900"/>
            <p:cNvSpPr>
              <a:spLocks/>
            </p:cNvSpPr>
            <p:nvPr userDrawn="1"/>
          </p:nvSpPr>
          <p:spPr bwMode="auto">
            <a:xfrm>
              <a:off x="260350" y="6103938"/>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8" name="Freeform 1901"/>
            <p:cNvSpPr>
              <a:spLocks/>
            </p:cNvSpPr>
            <p:nvPr userDrawn="1"/>
          </p:nvSpPr>
          <p:spPr bwMode="auto">
            <a:xfrm>
              <a:off x="260350" y="4584700"/>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29" name="Freeform 1902"/>
            <p:cNvSpPr>
              <a:spLocks/>
            </p:cNvSpPr>
            <p:nvPr userDrawn="1"/>
          </p:nvSpPr>
          <p:spPr bwMode="auto">
            <a:xfrm>
              <a:off x="260350" y="4395788"/>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0" name="Freeform 1903"/>
            <p:cNvSpPr>
              <a:spLocks/>
            </p:cNvSpPr>
            <p:nvPr userDrawn="1"/>
          </p:nvSpPr>
          <p:spPr bwMode="auto">
            <a:xfrm>
              <a:off x="260350" y="3825875"/>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1" name="Freeform 1904"/>
            <p:cNvSpPr>
              <a:spLocks/>
            </p:cNvSpPr>
            <p:nvPr userDrawn="1"/>
          </p:nvSpPr>
          <p:spPr bwMode="auto">
            <a:xfrm>
              <a:off x="260350" y="3255962"/>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2" name="Freeform 1905"/>
            <p:cNvSpPr>
              <a:spLocks/>
            </p:cNvSpPr>
            <p:nvPr userDrawn="1"/>
          </p:nvSpPr>
          <p:spPr bwMode="auto">
            <a:xfrm>
              <a:off x="260350" y="306705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3" name="Freeform 1906"/>
            <p:cNvSpPr>
              <a:spLocks/>
            </p:cNvSpPr>
            <p:nvPr userDrawn="1"/>
          </p:nvSpPr>
          <p:spPr bwMode="auto">
            <a:xfrm>
              <a:off x="260350" y="287496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4" name="Freeform 1907"/>
            <p:cNvSpPr>
              <a:spLocks/>
            </p:cNvSpPr>
            <p:nvPr userDrawn="1"/>
          </p:nvSpPr>
          <p:spPr bwMode="auto">
            <a:xfrm>
              <a:off x="260350" y="2686050"/>
              <a:ext cx="109538" cy="150813"/>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5" name="Freeform 1908"/>
            <p:cNvSpPr>
              <a:spLocks/>
            </p:cNvSpPr>
            <p:nvPr userDrawn="1"/>
          </p:nvSpPr>
          <p:spPr bwMode="auto">
            <a:xfrm>
              <a:off x="260350" y="2497137"/>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6" name="Freeform 1909"/>
            <p:cNvSpPr>
              <a:spLocks/>
            </p:cNvSpPr>
            <p:nvPr userDrawn="1"/>
          </p:nvSpPr>
          <p:spPr bwMode="auto">
            <a:xfrm>
              <a:off x="260350" y="230505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7" name="Freeform 1910"/>
            <p:cNvSpPr>
              <a:spLocks/>
            </p:cNvSpPr>
            <p:nvPr userDrawn="1"/>
          </p:nvSpPr>
          <p:spPr bwMode="auto">
            <a:xfrm>
              <a:off x="260350" y="2117725"/>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8" name="Freeform 1911"/>
            <p:cNvSpPr>
              <a:spLocks/>
            </p:cNvSpPr>
            <p:nvPr userDrawn="1"/>
          </p:nvSpPr>
          <p:spPr bwMode="auto">
            <a:xfrm>
              <a:off x="260350" y="1547812"/>
              <a:ext cx="109538" cy="149225"/>
            </a:xfrm>
            <a:custGeom>
              <a:avLst/>
              <a:gdLst>
                <a:gd name="T0" fmla="*/ 34 w 34"/>
                <a:gd name="T1" fmla="*/ 27 h 47"/>
                <a:gd name="T2" fmla="*/ 17 w 34"/>
                <a:gd name="T3" fmla="*/ 47 h 47"/>
                <a:gd name="T4" fmla="*/ 0 w 34"/>
                <a:gd name="T5" fmla="*/ 26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6"/>
                  </a:cubicBezTo>
                  <a:cubicBezTo>
                    <a:pt x="0" y="13"/>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39" name="Freeform 1912"/>
            <p:cNvSpPr>
              <a:spLocks/>
            </p:cNvSpPr>
            <p:nvPr userDrawn="1"/>
          </p:nvSpPr>
          <p:spPr bwMode="auto">
            <a:xfrm>
              <a:off x="260350" y="1358900"/>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0" name="Freeform 1913"/>
            <p:cNvSpPr>
              <a:spLocks/>
            </p:cNvSpPr>
            <p:nvPr userDrawn="1"/>
          </p:nvSpPr>
          <p:spPr bwMode="auto">
            <a:xfrm>
              <a:off x="260350" y="3636963"/>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1" name="Freeform 1914"/>
            <p:cNvSpPr>
              <a:spLocks/>
            </p:cNvSpPr>
            <p:nvPr userDrawn="1"/>
          </p:nvSpPr>
          <p:spPr bwMode="auto">
            <a:xfrm>
              <a:off x="260350" y="3444875"/>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CCEFF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2" name="Freeform 1915"/>
            <p:cNvSpPr>
              <a:spLocks/>
            </p:cNvSpPr>
            <p:nvPr userDrawn="1"/>
          </p:nvSpPr>
          <p:spPr bwMode="auto">
            <a:xfrm>
              <a:off x="260350" y="1928812"/>
              <a:ext cx="109538" cy="146050"/>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3" name="Freeform 1916"/>
            <p:cNvSpPr>
              <a:spLocks/>
            </p:cNvSpPr>
            <p:nvPr userDrawn="1"/>
          </p:nvSpPr>
          <p:spPr bwMode="auto">
            <a:xfrm>
              <a:off x="260350" y="1736725"/>
              <a:ext cx="109538" cy="149225"/>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3"/>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4" name="Freeform 1917"/>
            <p:cNvSpPr>
              <a:spLocks/>
            </p:cNvSpPr>
            <p:nvPr userDrawn="1"/>
          </p:nvSpPr>
          <p:spPr bwMode="auto">
            <a:xfrm>
              <a:off x="260350" y="1166812"/>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5" name="Freeform 1918"/>
            <p:cNvSpPr>
              <a:spLocks/>
            </p:cNvSpPr>
            <p:nvPr userDrawn="1"/>
          </p:nvSpPr>
          <p:spPr bwMode="auto">
            <a:xfrm>
              <a:off x="260350" y="977900"/>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6" name="Freeform 1919"/>
            <p:cNvSpPr>
              <a:spLocks/>
            </p:cNvSpPr>
            <p:nvPr userDrawn="1"/>
          </p:nvSpPr>
          <p:spPr bwMode="auto">
            <a:xfrm>
              <a:off x="260350" y="596900"/>
              <a:ext cx="109538" cy="150813"/>
            </a:xfrm>
            <a:custGeom>
              <a:avLst/>
              <a:gdLst>
                <a:gd name="T0" fmla="*/ 34 w 34"/>
                <a:gd name="T1" fmla="*/ 27 h 47"/>
                <a:gd name="T2" fmla="*/ 17 w 34"/>
                <a:gd name="T3" fmla="*/ 47 h 47"/>
                <a:gd name="T4" fmla="*/ 0 w 34"/>
                <a:gd name="T5" fmla="*/ 27 h 47"/>
                <a:gd name="T6" fmla="*/ 17 w 34"/>
                <a:gd name="T7" fmla="*/ 0 h 47"/>
                <a:gd name="T8" fmla="*/ 34 w 34"/>
                <a:gd name="T9" fmla="*/ 27 h 47"/>
              </a:gdLst>
              <a:ahLst/>
              <a:cxnLst>
                <a:cxn ang="0">
                  <a:pos x="T0" y="T1"/>
                </a:cxn>
                <a:cxn ang="0">
                  <a:pos x="T2" y="T3"/>
                </a:cxn>
                <a:cxn ang="0">
                  <a:pos x="T4" y="T5"/>
                </a:cxn>
                <a:cxn ang="0">
                  <a:pos x="T6" y="T7"/>
                </a:cxn>
                <a:cxn ang="0">
                  <a:pos x="T8" y="T9"/>
                </a:cxn>
              </a:cxnLst>
              <a:rect l="0" t="0" r="r" b="b"/>
              <a:pathLst>
                <a:path w="34" h="47">
                  <a:moveTo>
                    <a:pt x="34" y="27"/>
                  </a:moveTo>
                  <a:cubicBezTo>
                    <a:pt x="34" y="42"/>
                    <a:pt x="25" y="47"/>
                    <a:pt x="17" y="47"/>
                  </a:cubicBezTo>
                  <a:cubicBezTo>
                    <a:pt x="10" y="47"/>
                    <a:pt x="0" y="42"/>
                    <a:pt x="0" y="27"/>
                  </a:cubicBezTo>
                  <a:cubicBezTo>
                    <a:pt x="0" y="14"/>
                    <a:pt x="10" y="0"/>
                    <a:pt x="17" y="0"/>
                  </a:cubicBezTo>
                  <a:cubicBezTo>
                    <a:pt x="25" y="0"/>
                    <a:pt x="34" y="14"/>
                    <a:pt x="34" y="27"/>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7" name="Freeform 1920"/>
            <p:cNvSpPr>
              <a:spLocks/>
            </p:cNvSpPr>
            <p:nvPr userDrawn="1"/>
          </p:nvSpPr>
          <p:spPr bwMode="auto">
            <a:xfrm>
              <a:off x="260350" y="407987"/>
              <a:ext cx="109538" cy="150813"/>
            </a:xfrm>
            <a:custGeom>
              <a:avLst/>
              <a:gdLst>
                <a:gd name="T0" fmla="*/ 34 w 34"/>
                <a:gd name="T1" fmla="*/ 26 h 47"/>
                <a:gd name="T2" fmla="*/ 17 w 34"/>
                <a:gd name="T3" fmla="*/ 47 h 47"/>
                <a:gd name="T4" fmla="*/ 0 w 34"/>
                <a:gd name="T5" fmla="*/ 26 h 47"/>
                <a:gd name="T6" fmla="*/ 17 w 34"/>
                <a:gd name="T7" fmla="*/ 0 h 47"/>
                <a:gd name="T8" fmla="*/ 34 w 34"/>
                <a:gd name="T9" fmla="*/ 26 h 47"/>
              </a:gdLst>
              <a:ahLst/>
              <a:cxnLst>
                <a:cxn ang="0">
                  <a:pos x="T0" y="T1"/>
                </a:cxn>
                <a:cxn ang="0">
                  <a:pos x="T2" y="T3"/>
                </a:cxn>
                <a:cxn ang="0">
                  <a:pos x="T4" y="T5"/>
                </a:cxn>
                <a:cxn ang="0">
                  <a:pos x="T6" y="T7"/>
                </a:cxn>
                <a:cxn ang="0">
                  <a:pos x="T8" y="T9"/>
                </a:cxn>
              </a:cxnLst>
              <a:rect l="0" t="0" r="r" b="b"/>
              <a:pathLst>
                <a:path w="34" h="47">
                  <a:moveTo>
                    <a:pt x="34" y="26"/>
                  </a:moveTo>
                  <a:cubicBezTo>
                    <a:pt x="34" y="42"/>
                    <a:pt x="25" y="47"/>
                    <a:pt x="17" y="47"/>
                  </a:cubicBezTo>
                  <a:cubicBezTo>
                    <a:pt x="10" y="47"/>
                    <a:pt x="0" y="42"/>
                    <a:pt x="0" y="26"/>
                  </a:cubicBezTo>
                  <a:cubicBezTo>
                    <a:pt x="0" y="13"/>
                    <a:pt x="10" y="0"/>
                    <a:pt x="17" y="0"/>
                  </a:cubicBezTo>
                  <a:cubicBezTo>
                    <a:pt x="25" y="0"/>
                    <a:pt x="34" y="14"/>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8" name="Freeform 1921"/>
            <p:cNvSpPr>
              <a:spLocks/>
            </p:cNvSpPr>
            <p:nvPr userDrawn="1"/>
          </p:nvSpPr>
          <p:spPr bwMode="auto">
            <a:xfrm>
              <a:off x="260350"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49" name="Freeform 1922"/>
            <p:cNvSpPr>
              <a:spLocks/>
            </p:cNvSpPr>
            <p:nvPr userDrawn="1"/>
          </p:nvSpPr>
          <p:spPr bwMode="auto">
            <a:xfrm>
              <a:off x="687387"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0" name="Freeform 1923"/>
            <p:cNvSpPr>
              <a:spLocks/>
            </p:cNvSpPr>
            <p:nvPr userDrawn="1"/>
          </p:nvSpPr>
          <p:spPr bwMode="auto">
            <a:xfrm>
              <a:off x="2952750" y="219075"/>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951" name="Freeform 1924"/>
            <p:cNvSpPr>
              <a:spLocks/>
            </p:cNvSpPr>
            <p:nvPr userDrawn="1"/>
          </p:nvSpPr>
          <p:spPr bwMode="auto">
            <a:xfrm>
              <a:off x="3095625" y="219075"/>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419565122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qua - Divider Page">
    <p:bg>
      <p:bgPr>
        <a:solidFill>
          <a:srgbClr val="E7E4E0"/>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2" name="Rectangle 11"/>
          <p:cNvSpPr/>
          <p:nvPr userDrawn="1"/>
        </p:nvSpPr>
        <p:spPr>
          <a:xfrm>
            <a:off x="0" y="3429000"/>
            <a:ext cx="9144002" cy="3442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4" name="Text Placeholder 10"/>
          <p:cNvSpPr>
            <a:spLocks noGrp="1"/>
          </p:cNvSpPr>
          <p:nvPr>
            <p:ph type="body" sz="quarter" idx="15" hasCustomPrompt="1"/>
          </p:nvPr>
        </p:nvSpPr>
        <p:spPr>
          <a:xfrm>
            <a:off x="4752000" y="3744000"/>
            <a:ext cx="3835400" cy="1179016"/>
          </a:xfrm>
          <a:prstGeom prst="rect">
            <a:avLst/>
          </a:prstGeom>
        </p:spPr>
        <p:txBody>
          <a:bodyPr lIns="0" tIns="0" rIns="0" bIns="0">
            <a:normAutofit/>
          </a:bodyPr>
          <a:lstStyle>
            <a:lvl1pPr marL="0" indent="0">
              <a:spcAft>
                <a:spcPts val="0"/>
              </a:spcAft>
              <a:buFontTx/>
              <a:buNone/>
              <a:defRPr sz="2000" b="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Divider slide subheading</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buFontTx/>
              <a:buNone/>
              <a:defRPr sz="2000" b="0" cap="all" baseline="0">
                <a:solidFill>
                  <a:schemeClr val="bg1"/>
                </a:solidFill>
              </a:defRPr>
            </a:lvl1pPr>
            <a:lvl2pPr marL="0" indent="0">
              <a:buNone/>
              <a:defRPr sz="2000" baseline="0">
                <a:solidFill>
                  <a:schemeClr val="tx2"/>
                </a:solidFill>
              </a:defRPr>
            </a:lvl2pPr>
          </a:lstStyle>
          <a:p>
            <a:pPr lvl="0"/>
            <a:r>
              <a:rPr lang="en-US" dirty="0"/>
              <a:t>Divider slide title</a:t>
            </a:r>
          </a:p>
        </p:txBody>
      </p:sp>
      <p:sp>
        <p:nvSpPr>
          <p:cNvPr id="11" name="Freeform 5"/>
          <p:cNvSpPr>
            <a:spLocks noEditPoints="1"/>
          </p:cNvSpPr>
          <p:nvPr/>
        </p:nvSpPr>
        <p:spPr bwMode="auto">
          <a:xfrm>
            <a:off x="812800" y="1522413"/>
            <a:ext cx="2816225" cy="3786187"/>
          </a:xfrm>
          <a:custGeom>
            <a:avLst/>
            <a:gdLst>
              <a:gd name="T0" fmla="*/ 442 w 884"/>
              <a:gd name="T1" fmla="*/ 1190 h 1190"/>
              <a:gd name="T2" fmla="*/ 0 w 884"/>
              <a:gd name="T3" fmla="*/ 666 h 1190"/>
              <a:gd name="T4" fmla="*/ 442 w 884"/>
              <a:gd name="T5" fmla="*/ 0 h 1190"/>
              <a:gd name="T6" fmla="*/ 884 w 884"/>
              <a:gd name="T7" fmla="*/ 666 h 1190"/>
              <a:gd name="T8" fmla="*/ 442 w 884"/>
              <a:gd name="T9" fmla="*/ 1190 h 1190"/>
              <a:gd name="T10" fmla="*/ 733 w 884"/>
              <a:gd name="T11" fmla="*/ 1064 h 1190"/>
              <a:gd name="T12" fmla="*/ 870 w 884"/>
              <a:gd name="T13" fmla="*/ 666 h 1190"/>
              <a:gd name="T14" fmla="*/ 731 w 884"/>
              <a:gd name="T15" fmla="*/ 221 h 1190"/>
              <a:gd name="T16" fmla="*/ 442 w 884"/>
              <a:gd name="T17" fmla="*/ 13 h 1190"/>
              <a:gd name="T18" fmla="*/ 153 w 884"/>
              <a:gd name="T19" fmla="*/ 221 h 1190"/>
              <a:gd name="T20" fmla="*/ 14 w 884"/>
              <a:gd name="T21" fmla="*/ 666 h 1190"/>
              <a:gd name="T22" fmla="*/ 150 w 884"/>
              <a:gd name="T23" fmla="*/ 1064 h 1190"/>
              <a:gd name="T24" fmla="*/ 442 w 884"/>
              <a:gd name="T25" fmla="*/ 1177 h 1190"/>
              <a:gd name="T26" fmla="*/ 733 w 884"/>
              <a:gd name="T27" fmla="*/ 106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4" h="1190">
                <a:moveTo>
                  <a:pt x="442" y="1190"/>
                </a:moveTo>
                <a:cubicBezTo>
                  <a:pt x="228" y="1190"/>
                  <a:pt x="0" y="1053"/>
                  <a:pt x="0" y="666"/>
                </a:cubicBezTo>
                <a:cubicBezTo>
                  <a:pt x="0" y="349"/>
                  <a:pt x="231" y="0"/>
                  <a:pt x="442" y="0"/>
                </a:cubicBezTo>
                <a:cubicBezTo>
                  <a:pt x="652" y="0"/>
                  <a:pt x="884" y="349"/>
                  <a:pt x="884" y="666"/>
                </a:cubicBezTo>
                <a:cubicBezTo>
                  <a:pt x="884" y="1053"/>
                  <a:pt x="655" y="1190"/>
                  <a:pt x="442" y="1190"/>
                </a:cubicBezTo>
                <a:close/>
                <a:moveTo>
                  <a:pt x="733" y="1064"/>
                </a:moveTo>
                <a:cubicBezTo>
                  <a:pt x="824" y="974"/>
                  <a:pt x="870" y="840"/>
                  <a:pt x="870" y="666"/>
                </a:cubicBezTo>
                <a:cubicBezTo>
                  <a:pt x="870" y="520"/>
                  <a:pt x="818" y="353"/>
                  <a:pt x="731" y="221"/>
                </a:cubicBezTo>
                <a:cubicBezTo>
                  <a:pt x="644" y="91"/>
                  <a:pt x="536" y="13"/>
                  <a:pt x="442" y="13"/>
                </a:cubicBezTo>
                <a:cubicBezTo>
                  <a:pt x="348" y="13"/>
                  <a:pt x="240" y="91"/>
                  <a:pt x="153" y="221"/>
                </a:cubicBezTo>
                <a:cubicBezTo>
                  <a:pt x="66" y="353"/>
                  <a:pt x="14" y="520"/>
                  <a:pt x="14" y="666"/>
                </a:cubicBezTo>
                <a:cubicBezTo>
                  <a:pt x="14" y="840"/>
                  <a:pt x="60" y="974"/>
                  <a:pt x="150" y="1064"/>
                </a:cubicBezTo>
                <a:cubicBezTo>
                  <a:pt x="224" y="1137"/>
                  <a:pt x="328" y="1177"/>
                  <a:pt x="442" y="1177"/>
                </a:cubicBezTo>
                <a:cubicBezTo>
                  <a:pt x="556" y="1177"/>
                  <a:pt x="659" y="1137"/>
                  <a:pt x="733" y="1064"/>
                </a:cubicBezTo>
                <a:close/>
              </a:path>
            </a:pathLst>
          </a:custGeom>
          <a:solidFill>
            <a:srgbClr val="66D0D5"/>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7" name="Group 6"/>
          <p:cNvGrpSpPr/>
          <p:nvPr userDrawn="1"/>
        </p:nvGrpSpPr>
        <p:grpSpPr>
          <a:xfrm>
            <a:off x="7627978" y="452046"/>
            <a:ext cx="981941" cy="624278"/>
            <a:chOff x="2051721" y="1607402"/>
            <a:chExt cx="3600400" cy="2278492"/>
          </a:xfrm>
        </p:grpSpPr>
        <p:sp>
          <p:nvSpPr>
            <p:cNvPr id="8"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9"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3"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Tree>
    <p:extLst>
      <p:ext uri="{BB962C8B-B14F-4D97-AF65-F5344CB8AC3E}">
        <p14:creationId xmlns:p14="http://schemas.microsoft.com/office/powerpoint/2010/main" val="24545000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854363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qua - Final Slide">
    <p:bg>
      <p:bgPr>
        <a:solidFill>
          <a:srgbClr val="E7E4E0"/>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1" cy="343845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41" name="Rectangle 40"/>
          <p:cNvSpPr/>
          <p:nvPr userDrawn="1"/>
        </p:nvSpPr>
        <p:spPr>
          <a:xfrm>
            <a:off x="0" y="3430800"/>
            <a:ext cx="9144002" cy="342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4" name="Text Placeholder 10"/>
          <p:cNvSpPr>
            <a:spLocks noGrp="1"/>
          </p:cNvSpPr>
          <p:nvPr>
            <p:ph type="body" sz="quarter" idx="15" hasCustomPrompt="1"/>
          </p:nvPr>
        </p:nvSpPr>
        <p:spPr>
          <a:xfrm>
            <a:off x="4752000" y="3747600"/>
            <a:ext cx="3843459"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Contact details line 1</a:t>
            </a:r>
          </a:p>
          <a:p>
            <a:pPr lvl="0"/>
            <a:r>
              <a:rPr lang="en-AU" dirty="0"/>
              <a:t>Contact details line 2</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buFontTx/>
              <a:buNone/>
              <a:defRPr sz="2000" b="0" cap="all" baseline="0">
                <a:solidFill>
                  <a:schemeClr val="bg1"/>
                </a:solidFill>
              </a:defRPr>
            </a:lvl1pPr>
            <a:lvl2pPr marL="0" indent="0">
              <a:buNone/>
              <a:defRPr sz="2000" baseline="0">
                <a:solidFill>
                  <a:schemeClr val="tx2"/>
                </a:solidFill>
              </a:defRPr>
            </a:lvl2pPr>
          </a:lstStyle>
          <a:p>
            <a:pPr lvl="0"/>
            <a:r>
              <a:rPr lang="en-US" dirty="0"/>
              <a:t>Final slide title</a:t>
            </a:r>
          </a:p>
        </p:txBody>
      </p:sp>
      <p:sp>
        <p:nvSpPr>
          <p:cNvPr id="24" name="Freeform 23"/>
          <p:cNvSpPr>
            <a:spLocks noEditPoints="1"/>
          </p:cNvSpPr>
          <p:nvPr/>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rgbClr val="66D0D5"/>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nvGrpSpPr>
          <p:cNvPr id="18" name="Group 17"/>
          <p:cNvGrpSpPr/>
          <p:nvPr userDrawn="1"/>
        </p:nvGrpSpPr>
        <p:grpSpPr>
          <a:xfrm>
            <a:off x="7627978" y="452046"/>
            <a:ext cx="981941" cy="624278"/>
            <a:chOff x="2051721" y="1607402"/>
            <a:chExt cx="3600400" cy="2278492"/>
          </a:xfrm>
        </p:grpSpPr>
        <p:sp>
          <p:nvSpPr>
            <p:cNvPr id="19"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0"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6"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35" name="Text Placeholder 10"/>
          <p:cNvSpPr>
            <a:spLocks noGrp="1"/>
          </p:cNvSpPr>
          <p:nvPr>
            <p:ph type="body" sz="quarter" idx="16" hasCustomPrompt="1"/>
          </p:nvPr>
        </p:nvSpPr>
        <p:spPr>
          <a:xfrm>
            <a:off x="571564" y="5634000"/>
            <a:ext cx="6700736" cy="507600"/>
          </a:xfrm>
          <a:prstGeom prst="rect">
            <a:avLst/>
          </a:prstGeom>
        </p:spPr>
        <p:txBody>
          <a:bodyPr lIns="0" tIns="0" rIns="0" bIns="0" anchor="b">
            <a:normAutofit/>
          </a:bodyPr>
          <a:lstStyle>
            <a:lvl1pPr marL="0" indent="0">
              <a:spcAft>
                <a:spcPts val="0"/>
              </a:spcAft>
              <a:buFontTx/>
              <a:buNone/>
              <a:defRPr sz="7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Insert disclaimer here</a:t>
            </a:r>
          </a:p>
        </p:txBody>
      </p:sp>
    </p:spTree>
    <p:extLst>
      <p:ext uri="{BB962C8B-B14F-4D97-AF65-F5344CB8AC3E}">
        <p14:creationId xmlns:p14="http://schemas.microsoft.com/office/powerpoint/2010/main" val="2467905350"/>
      </p:ext>
    </p:extLst>
  </p:cSld>
  <p:clrMapOvr>
    <a:masterClrMapping/>
  </p:clrMapOvr>
  <p:timing>
    <p:tnLst>
      <p:par>
        <p:cTn id="1" dur="indefinite" restart="never" nodeType="tmRoot"/>
      </p:par>
    </p:tnLst>
  </p:timing>
  <p:extLst>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image v1">
    <p:bg>
      <p:bgPr>
        <a:solidFill>
          <a:srgbClr val="E7E4E0"/>
        </a:solidFill>
        <a:effectLst/>
      </p:bgPr>
    </p:bg>
    <p:spTree>
      <p:nvGrpSpPr>
        <p:cNvPr id="1" name=""/>
        <p:cNvGrpSpPr/>
        <p:nvPr/>
      </p:nvGrpSpPr>
      <p:grpSpPr>
        <a:xfrm>
          <a:off x="0" y="0"/>
          <a:ext cx="0" cy="0"/>
          <a:chOff x="0" y="0"/>
          <a:chExt cx="0" cy="0"/>
        </a:xfrm>
      </p:grpSpPr>
      <p:sp>
        <p:nvSpPr>
          <p:cNvPr id="2776" name="Rectangle 967"/>
          <p:cNvSpPr>
            <a:spLocks noChangeArrowheads="1"/>
          </p:cNvSpPr>
          <p:nvPr userDrawn="1"/>
        </p:nvSpPr>
        <p:spPr bwMode="auto">
          <a:xfrm>
            <a:off x="-4763" y="0"/>
            <a:ext cx="4464051" cy="68770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pic>
        <p:nvPicPr>
          <p:cNvPr id="1002" name="Picture 1001">
            <a:extLst>
              <a:ext uri="{FF2B5EF4-FFF2-40B4-BE49-F238E27FC236}">
                <a16:creationId xmlns="" xmlns:a16="http://schemas.microsoft.com/office/drawing/2014/main" id="{62CC2F33-F104-49E0-B041-218BDE3EF8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9" t="2855" r="26903" b="328"/>
          <a:stretch/>
        </p:blipFill>
        <p:spPr>
          <a:xfrm>
            <a:off x="-4763" y="3438525"/>
            <a:ext cx="4145756" cy="3443287"/>
          </a:xfrm>
          <a:prstGeom prst="rect">
            <a:avLst/>
          </a:prstGeom>
        </p:spPr>
      </p:pic>
      <p:pic>
        <p:nvPicPr>
          <p:cNvPr id="1001" name="Picture 1000">
            <a:extLst>
              <a:ext uri="{FF2B5EF4-FFF2-40B4-BE49-F238E27FC236}">
                <a16:creationId xmlns="" xmlns:a16="http://schemas.microsoft.com/office/drawing/2014/main" id="{F78EC042-E9C2-4B47-884F-AC4274A508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624" r="1955"/>
          <a:stretch/>
        </p:blipFill>
        <p:spPr>
          <a:xfrm>
            <a:off x="0" y="-2"/>
            <a:ext cx="4140994" cy="3438000"/>
          </a:xfrm>
          <a:prstGeom prst="rect">
            <a:avLst/>
          </a:prstGeom>
        </p:spPr>
      </p:pic>
      <p:sp>
        <p:nvSpPr>
          <p:cNvPr id="4" name="Rectangle 3"/>
          <p:cNvSpPr/>
          <p:nvPr userDrawn="1"/>
        </p:nvSpPr>
        <p:spPr>
          <a:xfrm>
            <a:off x="4166955" y="0"/>
            <a:ext cx="4977046" cy="687691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1" name="Text Placeholder 10"/>
          <p:cNvSpPr>
            <a:spLocks noGrp="1"/>
          </p:cNvSpPr>
          <p:nvPr>
            <p:ph type="body" sz="quarter" idx="12" hasCustomPrompt="1"/>
          </p:nvPr>
        </p:nvSpPr>
        <p:spPr>
          <a:xfrm>
            <a:off x="6857411" y="3743775"/>
            <a:ext cx="1726202"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3775"/>
            <a:ext cx="19282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rgbClr val="D7D2CB"/>
                </a:solidFill>
              </a:defRPr>
            </a:lvl2pPr>
          </a:lstStyle>
          <a:p>
            <a:pPr lvl="0"/>
            <a:r>
              <a:rPr lang="en-US" dirty="0"/>
              <a:t>Use the increase/decrease list level buttons to switch to subtitle style</a:t>
            </a:r>
          </a:p>
          <a:p>
            <a:pPr lvl="1"/>
            <a:r>
              <a:rPr lang="en-US" dirty="0"/>
              <a:t>Subtitle</a:t>
            </a:r>
          </a:p>
        </p:txBody>
      </p:sp>
      <p:grpSp>
        <p:nvGrpSpPr>
          <p:cNvPr id="26" name="Group 25"/>
          <p:cNvGrpSpPr/>
          <p:nvPr userDrawn="1"/>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2777" name="Freeform 968"/>
          <p:cNvSpPr>
            <a:spLocks/>
          </p:cNvSpPr>
          <p:nvPr userDrawn="1"/>
        </p:nvSpPr>
        <p:spPr bwMode="auto">
          <a:xfrm>
            <a:off x="-4763" y="-30163"/>
            <a:ext cx="4464051" cy="6911976"/>
          </a:xfrm>
          <a:custGeom>
            <a:avLst/>
            <a:gdLst>
              <a:gd name="T0" fmla="*/ 2812 w 2812"/>
              <a:gd name="T1" fmla="*/ 4354 h 4354"/>
              <a:gd name="T2" fmla="*/ 0 w 2812"/>
              <a:gd name="T3" fmla="*/ 4354 h 4354"/>
              <a:gd name="T4" fmla="*/ 0 w 2812"/>
              <a:gd name="T5" fmla="*/ 0 h 4354"/>
              <a:gd name="T6" fmla="*/ 2812 w 2812"/>
              <a:gd name="T7" fmla="*/ 0 h 4354"/>
            </a:gdLst>
            <a:ahLst/>
            <a:cxnLst>
              <a:cxn ang="0">
                <a:pos x="T0" y="T1"/>
              </a:cxn>
              <a:cxn ang="0">
                <a:pos x="T2" y="T3"/>
              </a:cxn>
              <a:cxn ang="0">
                <a:pos x="T4" y="T5"/>
              </a:cxn>
              <a:cxn ang="0">
                <a:pos x="T6" y="T7"/>
              </a:cxn>
            </a:cxnLst>
            <a:rect l="0" t="0" r="r" b="b"/>
            <a:pathLst>
              <a:path w="2812" h="4354">
                <a:moveTo>
                  <a:pt x="2812" y="4354"/>
                </a:moveTo>
                <a:lnTo>
                  <a:pt x="0" y="4354"/>
                </a:lnTo>
                <a:lnTo>
                  <a:pt x="0" y="0"/>
                </a:lnTo>
                <a:lnTo>
                  <a:pt x="2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1003" name="Freeform 1002"/>
          <p:cNvSpPr>
            <a:spLocks noEditPoints="1"/>
          </p:cNvSpPr>
          <p:nvPr userDrawn="1"/>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Tree>
    <p:extLst>
      <p:ext uri="{BB962C8B-B14F-4D97-AF65-F5344CB8AC3E}">
        <p14:creationId xmlns:p14="http://schemas.microsoft.com/office/powerpoint/2010/main" val="10123579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image v2">
    <p:bg>
      <p:bgPr>
        <a:solidFill>
          <a:srgbClr val="E7E4E0"/>
        </a:solidFill>
        <a:effectLst/>
      </p:bgPr>
    </p:bg>
    <p:spTree>
      <p:nvGrpSpPr>
        <p:cNvPr id="1" name=""/>
        <p:cNvGrpSpPr/>
        <p:nvPr/>
      </p:nvGrpSpPr>
      <p:grpSpPr>
        <a:xfrm>
          <a:off x="0" y="0"/>
          <a:ext cx="0" cy="0"/>
          <a:chOff x="0" y="0"/>
          <a:chExt cx="0" cy="0"/>
        </a:xfrm>
      </p:grpSpPr>
      <p:sp>
        <p:nvSpPr>
          <p:cNvPr id="4" name="Rectangle 3"/>
          <p:cNvSpPr/>
          <p:nvPr userDrawn="1"/>
        </p:nvSpPr>
        <p:spPr>
          <a:xfrm>
            <a:off x="4166955" y="0"/>
            <a:ext cx="4977046" cy="687691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1" name="Text Placeholder 10"/>
          <p:cNvSpPr>
            <a:spLocks noGrp="1"/>
          </p:cNvSpPr>
          <p:nvPr>
            <p:ph type="body" sz="quarter" idx="12" hasCustomPrompt="1"/>
          </p:nvPr>
        </p:nvSpPr>
        <p:spPr>
          <a:xfrm>
            <a:off x="6857411" y="3743775"/>
            <a:ext cx="1726202"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3775"/>
            <a:ext cx="19282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rgbClr val="D7D2CB"/>
                </a:solidFill>
              </a:defRPr>
            </a:lvl2pPr>
          </a:lstStyle>
          <a:p>
            <a:pPr lvl="0"/>
            <a:r>
              <a:rPr lang="en-US" dirty="0"/>
              <a:t>Use the increase/decrease list level buttons to switch to subtitle style</a:t>
            </a:r>
          </a:p>
          <a:p>
            <a:pPr lvl="1"/>
            <a:r>
              <a:rPr lang="en-US" dirty="0"/>
              <a:t>Subtitle</a:t>
            </a:r>
          </a:p>
        </p:txBody>
      </p:sp>
      <p:grpSp>
        <p:nvGrpSpPr>
          <p:cNvPr id="26" name="Group 25"/>
          <p:cNvGrpSpPr/>
          <p:nvPr userDrawn="1"/>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2777" name="Freeform 968"/>
          <p:cNvSpPr>
            <a:spLocks/>
          </p:cNvSpPr>
          <p:nvPr userDrawn="1"/>
        </p:nvSpPr>
        <p:spPr bwMode="auto">
          <a:xfrm>
            <a:off x="-4763" y="-30163"/>
            <a:ext cx="4464051" cy="6911976"/>
          </a:xfrm>
          <a:custGeom>
            <a:avLst/>
            <a:gdLst>
              <a:gd name="T0" fmla="*/ 2812 w 2812"/>
              <a:gd name="T1" fmla="*/ 4354 h 4354"/>
              <a:gd name="T2" fmla="*/ 0 w 2812"/>
              <a:gd name="T3" fmla="*/ 4354 h 4354"/>
              <a:gd name="T4" fmla="*/ 0 w 2812"/>
              <a:gd name="T5" fmla="*/ 0 h 4354"/>
              <a:gd name="T6" fmla="*/ 2812 w 2812"/>
              <a:gd name="T7" fmla="*/ 0 h 4354"/>
            </a:gdLst>
            <a:ahLst/>
            <a:cxnLst>
              <a:cxn ang="0">
                <a:pos x="T0" y="T1"/>
              </a:cxn>
              <a:cxn ang="0">
                <a:pos x="T2" y="T3"/>
              </a:cxn>
              <a:cxn ang="0">
                <a:pos x="T4" y="T5"/>
              </a:cxn>
              <a:cxn ang="0">
                <a:pos x="T6" y="T7"/>
              </a:cxn>
            </a:cxnLst>
            <a:rect l="0" t="0" r="r" b="b"/>
            <a:pathLst>
              <a:path w="2812" h="4354">
                <a:moveTo>
                  <a:pt x="2812" y="4354"/>
                </a:moveTo>
                <a:lnTo>
                  <a:pt x="0" y="4354"/>
                </a:lnTo>
                <a:lnTo>
                  <a:pt x="0" y="0"/>
                </a:lnTo>
                <a:lnTo>
                  <a:pt x="2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0" name="Freeform 1413"/>
          <p:cNvSpPr>
            <a:spLocks/>
          </p:cNvSpPr>
          <p:nvPr userDrawn="1"/>
        </p:nvSpPr>
        <p:spPr bwMode="auto">
          <a:xfrm>
            <a:off x="323691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1" name="Freeform 1414"/>
          <p:cNvSpPr>
            <a:spLocks/>
          </p:cNvSpPr>
          <p:nvPr userDrawn="1"/>
        </p:nvSpPr>
        <p:spPr bwMode="auto">
          <a:xfrm>
            <a:off x="33782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2" name="Freeform 1415"/>
          <p:cNvSpPr>
            <a:spLocks/>
          </p:cNvSpPr>
          <p:nvPr userDrawn="1"/>
        </p:nvSpPr>
        <p:spPr bwMode="auto">
          <a:xfrm>
            <a:off x="3522662"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3" name="Freeform 1416"/>
          <p:cNvSpPr>
            <a:spLocks/>
          </p:cNvSpPr>
          <p:nvPr userDrawn="1"/>
        </p:nvSpPr>
        <p:spPr bwMode="auto">
          <a:xfrm>
            <a:off x="36623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4" name="Freeform 1417"/>
          <p:cNvSpPr>
            <a:spLocks/>
          </p:cNvSpPr>
          <p:nvPr userDrawn="1"/>
        </p:nvSpPr>
        <p:spPr bwMode="auto">
          <a:xfrm>
            <a:off x="38036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1"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2" name="Freeform 1425"/>
          <p:cNvSpPr>
            <a:spLocks/>
          </p:cNvSpPr>
          <p:nvPr userDrawn="1"/>
        </p:nvSpPr>
        <p:spPr bwMode="auto">
          <a:xfrm>
            <a:off x="39449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4" name="Freeform 1427"/>
          <p:cNvSpPr>
            <a:spLocks/>
          </p:cNvSpPr>
          <p:nvPr userDrawn="1"/>
        </p:nvSpPr>
        <p:spPr bwMode="auto">
          <a:xfrm>
            <a:off x="13938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6" name="Freeform 1429"/>
          <p:cNvSpPr>
            <a:spLocks/>
          </p:cNvSpPr>
          <p:nvPr userDrawn="1"/>
        </p:nvSpPr>
        <p:spPr bwMode="auto">
          <a:xfrm>
            <a:off x="8270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7" name="Freeform 1430"/>
          <p:cNvSpPr>
            <a:spLocks/>
          </p:cNvSpPr>
          <p:nvPr userDrawn="1"/>
        </p:nvSpPr>
        <p:spPr bwMode="auto">
          <a:xfrm>
            <a:off x="971550"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8" name="Freeform 1431"/>
          <p:cNvSpPr>
            <a:spLocks/>
          </p:cNvSpPr>
          <p:nvPr userDrawn="1"/>
        </p:nvSpPr>
        <p:spPr bwMode="auto">
          <a:xfrm>
            <a:off x="153828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9" name="Freeform 1432"/>
          <p:cNvSpPr>
            <a:spLocks/>
          </p:cNvSpPr>
          <p:nvPr userDrawn="1"/>
        </p:nvSpPr>
        <p:spPr bwMode="auto">
          <a:xfrm>
            <a:off x="16779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0" name="Freeform 1433"/>
          <p:cNvSpPr>
            <a:spLocks/>
          </p:cNvSpPr>
          <p:nvPr userDrawn="1"/>
        </p:nvSpPr>
        <p:spPr bwMode="auto">
          <a:xfrm>
            <a:off x="18192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1" name="Freeform 1434"/>
          <p:cNvSpPr>
            <a:spLocks/>
          </p:cNvSpPr>
          <p:nvPr userDrawn="1"/>
        </p:nvSpPr>
        <p:spPr bwMode="auto">
          <a:xfrm>
            <a:off x="196056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2" name="Freeform 1435"/>
          <p:cNvSpPr>
            <a:spLocks/>
          </p:cNvSpPr>
          <p:nvPr userDrawn="1"/>
        </p:nvSpPr>
        <p:spPr bwMode="auto">
          <a:xfrm>
            <a:off x="2105025"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3" name="Freeform 1436"/>
          <p:cNvSpPr>
            <a:spLocks/>
          </p:cNvSpPr>
          <p:nvPr userDrawn="1"/>
        </p:nvSpPr>
        <p:spPr bwMode="auto">
          <a:xfrm>
            <a:off x="22447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4" name="Freeform 1437"/>
          <p:cNvSpPr>
            <a:spLocks/>
          </p:cNvSpPr>
          <p:nvPr userDrawn="1"/>
        </p:nvSpPr>
        <p:spPr bwMode="auto">
          <a:xfrm>
            <a:off x="238601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5" name="Freeform 1438"/>
          <p:cNvSpPr>
            <a:spLocks/>
          </p:cNvSpPr>
          <p:nvPr userDrawn="1"/>
        </p:nvSpPr>
        <p:spPr bwMode="auto">
          <a:xfrm>
            <a:off x="2530475" y="64849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6" name="Freeform 1439"/>
          <p:cNvSpPr>
            <a:spLocks/>
          </p:cNvSpPr>
          <p:nvPr userDrawn="1"/>
        </p:nvSpPr>
        <p:spPr bwMode="auto">
          <a:xfrm>
            <a:off x="26701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7" name="Freeform 1440"/>
          <p:cNvSpPr>
            <a:spLocks/>
          </p:cNvSpPr>
          <p:nvPr userDrawn="1"/>
        </p:nvSpPr>
        <p:spPr bwMode="auto">
          <a:xfrm>
            <a:off x="28114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8" name="Freeform 1441"/>
          <p:cNvSpPr>
            <a:spLocks/>
          </p:cNvSpPr>
          <p:nvPr userDrawn="1"/>
        </p:nvSpPr>
        <p:spPr bwMode="auto">
          <a:xfrm>
            <a:off x="29527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9" name="Freeform 1442"/>
          <p:cNvSpPr>
            <a:spLocks/>
          </p:cNvSpPr>
          <p:nvPr userDrawn="1"/>
        </p:nvSpPr>
        <p:spPr bwMode="auto">
          <a:xfrm>
            <a:off x="30956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3" name="Freeform 1516"/>
          <p:cNvSpPr>
            <a:spLocks/>
          </p:cNvSpPr>
          <p:nvPr userDrawn="1"/>
        </p:nvSpPr>
        <p:spPr bwMode="auto">
          <a:xfrm>
            <a:off x="12525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5" name="Freeform 1518"/>
          <p:cNvSpPr>
            <a:spLocks/>
          </p:cNvSpPr>
          <p:nvPr userDrawn="1"/>
        </p:nvSpPr>
        <p:spPr bwMode="auto">
          <a:xfrm>
            <a:off x="11128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1" name="Freeform 1645"/>
          <p:cNvSpPr>
            <a:spLocks/>
          </p:cNvSpPr>
          <p:nvPr userDrawn="1"/>
        </p:nvSpPr>
        <p:spPr bwMode="auto">
          <a:xfrm>
            <a:off x="5461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2" name="Freeform 1646"/>
          <p:cNvSpPr>
            <a:spLocks/>
          </p:cNvSpPr>
          <p:nvPr userDrawn="1"/>
        </p:nvSpPr>
        <p:spPr bwMode="auto">
          <a:xfrm>
            <a:off x="687388"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06" name="Freeform 1855"/>
          <p:cNvSpPr>
            <a:spLocks/>
          </p:cNvSpPr>
          <p:nvPr userDrawn="1"/>
        </p:nvSpPr>
        <p:spPr bwMode="auto">
          <a:xfrm>
            <a:off x="4016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40" name="Freeform 1889"/>
          <p:cNvSpPr>
            <a:spLocks/>
          </p:cNvSpPr>
          <p:nvPr userDrawn="1"/>
        </p:nvSpPr>
        <p:spPr bwMode="auto">
          <a:xfrm>
            <a:off x="260350"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776" name="Rectangle 967"/>
          <p:cNvSpPr>
            <a:spLocks noChangeArrowheads="1"/>
          </p:cNvSpPr>
          <p:nvPr userDrawn="1"/>
        </p:nvSpPr>
        <p:spPr bwMode="auto">
          <a:xfrm>
            <a:off x="-4763" y="0"/>
            <a:ext cx="4464051" cy="68770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pic>
        <p:nvPicPr>
          <p:cNvPr id="44" name="Picture 43">
            <a:extLst>
              <a:ext uri="{FF2B5EF4-FFF2-40B4-BE49-F238E27FC236}">
                <a16:creationId xmlns="" xmlns:a16="http://schemas.microsoft.com/office/drawing/2014/main" id="{62CC2F33-F104-49E0-B041-218BDE3EF8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317" r="3169" b="8655"/>
          <a:stretch/>
        </p:blipFill>
        <p:spPr>
          <a:xfrm>
            <a:off x="-4763" y="3438525"/>
            <a:ext cx="4145756" cy="3443288"/>
          </a:xfrm>
          <a:prstGeom prst="rect">
            <a:avLst/>
          </a:prstGeom>
        </p:spPr>
      </p:pic>
      <p:pic>
        <p:nvPicPr>
          <p:cNvPr id="45" name="Picture 44">
            <a:extLst>
              <a:ext uri="{FF2B5EF4-FFF2-40B4-BE49-F238E27FC236}">
                <a16:creationId xmlns="" xmlns:a16="http://schemas.microsoft.com/office/drawing/2014/main" id="{F78EC042-E9C2-4B47-884F-AC4274A508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688" t="4022" r="12237" b="266"/>
          <a:stretch/>
        </p:blipFill>
        <p:spPr>
          <a:xfrm>
            <a:off x="0" y="-1"/>
            <a:ext cx="4139952" cy="3438000"/>
          </a:xfrm>
          <a:prstGeom prst="rect">
            <a:avLst/>
          </a:prstGeom>
        </p:spPr>
      </p:pic>
      <p:sp>
        <p:nvSpPr>
          <p:cNvPr id="46" name="Freeform 45"/>
          <p:cNvSpPr>
            <a:spLocks noEditPoints="1"/>
          </p:cNvSpPr>
          <p:nvPr userDrawn="1"/>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Tree>
    <p:extLst>
      <p:ext uri="{BB962C8B-B14F-4D97-AF65-F5344CB8AC3E}">
        <p14:creationId xmlns:p14="http://schemas.microsoft.com/office/powerpoint/2010/main" val="315582137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image v3">
    <p:bg>
      <p:bgPr>
        <a:solidFill>
          <a:srgbClr val="E7E4E0"/>
        </a:solidFill>
        <a:effectLst/>
      </p:bgPr>
    </p:bg>
    <p:spTree>
      <p:nvGrpSpPr>
        <p:cNvPr id="1" name=""/>
        <p:cNvGrpSpPr/>
        <p:nvPr/>
      </p:nvGrpSpPr>
      <p:grpSpPr>
        <a:xfrm>
          <a:off x="0" y="0"/>
          <a:ext cx="0" cy="0"/>
          <a:chOff x="0" y="0"/>
          <a:chExt cx="0" cy="0"/>
        </a:xfrm>
      </p:grpSpPr>
      <p:sp>
        <p:nvSpPr>
          <p:cNvPr id="2776" name="Rectangle 967"/>
          <p:cNvSpPr>
            <a:spLocks noChangeArrowheads="1"/>
          </p:cNvSpPr>
          <p:nvPr userDrawn="1"/>
        </p:nvSpPr>
        <p:spPr bwMode="auto">
          <a:xfrm>
            <a:off x="-4763" y="0"/>
            <a:ext cx="4464051" cy="68579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4" name="Rectangle 3"/>
          <p:cNvSpPr/>
          <p:nvPr userDrawn="1"/>
        </p:nvSpPr>
        <p:spPr>
          <a:xfrm>
            <a:off x="4166955" y="0"/>
            <a:ext cx="4977046" cy="687691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1" name="Text Placeholder 10"/>
          <p:cNvSpPr>
            <a:spLocks noGrp="1"/>
          </p:cNvSpPr>
          <p:nvPr>
            <p:ph type="body" sz="quarter" idx="12" hasCustomPrompt="1"/>
          </p:nvPr>
        </p:nvSpPr>
        <p:spPr>
          <a:xfrm>
            <a:off x="6857411" y="3743775"/>
            <a:ext cx="1726202"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3775"/>
            <a:ext cx="19282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rgbClr val="D7D2CB"/>
                </a:solidFill>
              </a:defRPr>
            </a:lvl2pPr>
          </a:lstStyle>
          <a:p>
            <a:pPr lvl="0"/>
            <a:r>
              <a:rPr lang="en-US" dirty="0"/>
              <a:t>Use the increase/decrease list level buttons to switch to subtitle style</a:t>
            </a:r>
          </a:p>
          <a:p>
            <a:pPr lvl="1"/>
            <a:r>
              <a:rPr lang="en-US" dirty="0"/>
              <a:t>Subtitle</a:t>
            </a:r>
          </a:p>
        </p:txBody>
      </p:sp>
      <p:grpSp>
        <p:nvGrpSpPr>
          <p:cNvPr id="26" name="Group 25"/>
          <p:cNvGrpSpPr/>
          <p:nvPr userDrawn="1"/>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2777" name="Freeform 968"/>
          <p:cNvSpPr>
            <a:spLocks/>
          </p:cNvSpPr>
          <p:nvPr userDrawn="1"/>
        </p:nvSpPr>
        <p:spPr bwMode="auto">
          <a:xfrm>
            <a:off x="-4763" y="-30163"/>
            <a:ext cx="4464051" cy="6911976"/>
          </a:xfrm>
          <a:custGeom>
            <a:avLst/>
            <a:gdLst>
              <a:gd name="T0" fmla="*/ 2812 w 2812"/>
              <a:gd name="T1" fmla="*/ 4354 h 4354"/>
              <a:gd name="T2" fmla="*/ 0 w 2812"/>
              <a:gd name="T3" fmla="*/ 4354 h 4354"/>
              <a:gd name="T4" fmla="*/ 0 w 2812"/>
              <a:gd name="T5" fmla="*/ 0 h 4354"/>
              <a:gd name="T6" fmla="*/ 2812 w 2812"/>
              <a:gd name="T7" fmla="*/ 0 h 4354"/>
            </a:gdLst>
            <a:ahLst/>
            <a:cxnLst>
              <a:cxn ang="0">
                <a:pos x="T0" y="T1"/>
              </a:cxn>
              <a:cxn ang="0">
                <a:pos x="T2" y="T3"/>
              </a:cxn>
              <a:cxn ang="0">
                <a:pos x="T4" y="T5"/>
              </a:cxn>
              <a:cxn ang="0">
                <a:pos x="T6" y="T7"/>
              </a:cxn>
            </a:cxnLst>
            <a:rect l="0" t="0" r="r" b="b"/>
            <a:pathLst>
              <a:path w="2812" h="4354">
                <a:moveTo>
                  <a:pt x="2812" y="4354"/>
                </a:moveTo>
                <a:lnTo>
                  <a:pt x="0" y="4354"/>
                </a:lnTo>
                <a:lnTo>
                  <a:pt x="0" y="0"/>
                </a:lnTo>
                <a:lnTo>
                  <a:pt x="2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0" name="Freeform 1413"/>
          <p:cNvSpPr>
            <a:spLocks/>
          </p:cNvSpPr>
          <p:nvPr userDrawn="1"/>
        </p:nvSpPr>
        <p:spPr bwMode="auto">
          <a:xfrm>
            <a:off x="323691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1" name="Freeform 1414"/>
          <p:cNvSpPr>
            <a:spLocks/>
          </p:cNvSpPr>
          <p:nvPr userDrawn="1"/>
        </p:nvSpPr>
        <p:spPr bwMode="auto">
          <a:xfrm>
            <a:off x="33782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2" name="Freeform 1415"/>
          <p:cNvSpPr>
            <a:spLocks/>
          </p:cNvSpPr>
          <p:nvPr userDrawn="1"/>
        </p:nvSpPr>
        <p:spPr bwMode="auto">
          <a:xfrm>
            <a:off x="3522662"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3" name="Freeform 1416"/>
          <p:cNvSpPr>
            <a:spLocks/>
          </p:cNvSpPr>
          <p:nvPr userDrawn="1"/>
        </p:nvSpPr>
        <p:spPr bwMode="auto">
          <a:xfrm>
            <a:off x="36623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4" name="Freeform 1417"/>
          <p:cNvSpPr>
            <a:spLocks/>
          </p:cNvSpPr>
          <p:nvPr userDrawn="1"/>
        </p:nvSpPr>
        <p:spPr bwMode="auto">
          <a:xfrm>
            <a:off x="38036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1"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2" name="Freeform 1425"/>
          <p:cNvSpPr>
            <a:spLocks/>
          </p:cNvSpPr>
          <p:nvPr userDrawn="1"/>
        </p:nvSpPr>
        <p:spPr bwMode="auto">
          <a:xfrm>
            <a:off x="39449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4" name="Freeform 1427"/>
          <p:cNvSpPr>
            <a:spLocks/>
          </p:cNvSpPr>
          <p:nvPr userDrawn="1"/>
        </p:nvSpPr>
        <p:spPr bwMode="auto">
          <a:xfrm>
            <a:off x="13938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6" name="Freeform 1429"/>
          <p:cNvSpPr>
            <a:spLocks/>
          </p:cNvSpPr>
          <p:nvPr userDrawn="1"/>
        </p:nvSpPr>
        <p:spPr bwMode="auto">
          <a:xfrm>
            <a:off x="8270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7" name="Freeform 1430"/>
          <p:cNvSpPr>
            <a:spLocks/>
          </p:cNvSpPr>
          <p:nvPr userDrawn="1"/>
        </p:nvSpPr>
        <p:spPr bwMode="auto">
          <a:xfrm>
            <a:off x="971550"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8" name="Freeform 1431"/>
          <p:cNvSpPr>
            <a:spLocks/>
          </p:cNvSpPr>
          <p:nvPr userDrawn="1"/>
        </p:nvSpPr>
        <p:spPr bwMode="auto">
          <a:xfrm>
            <a:off x="153828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9" name="Freeform 1432"/>
          <p:cNvSpPr>
            <a:spLocks/>
          </p:cNvSpPr>
          <p:nvPr userDrawn="1"/>
        </p:nvSpPr>
        <p:spPr bwMode="auto">
          <a:xfrm>
            <a:off x="16779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0" name="Freeform 1433"/>
          <p:cNvSpPr>
            <a:spLocks/>
          </p:cNvSpPr>
          <p:nvPr userDrawn="1"/>
        </p:nvSpPr>
        <p:spPr bwMode="auto">
          <a:xfrm>
            <a:off x="18192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1" name="Freeform 1434"/>
          <p:cNvSpPr>
            <a:spLocks/>
          </p:cNvSpPr>
          <p:nvPr userDrawn="1"/>
        </p:nvSpPr>
        <p:spPr bwMode="auto">
          <a:xfrm>
            <a:off x="196056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2" name="Freeform 1435"/>
          <p:cNvSpPr>
            <a:spLocks/>
          </p:cNvSpPr>
          <p:nvPr userDrawn="1"/>
        </p:nvSpPr>
        <p:spPr bwMode="auto">
          <a:xfrm>
            <a:off x="2105025"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3" name="Freeform 1436"/>
          <p:cNvSpPr>
            <a:spLocks/>
          </p:cNvSpPr>
          <p:nvPr userDrawn="1"/>
        </p:nvSpPr>
        <p:spPr bwMode="auto">
          <a:xfrm>
            <a:off x="22447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4" name="Freeform 1437"/>
          <p:cNvSpPr>
            <a:spLocks/>
          </p:cNvSpPr>
          <p:nvPr userDrawn="1"/>
        </p:nvSpPr>
        <p:spPr bwMode="auto">
          <a:xfrm>
            <a:off x="238601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5" name="Freeform 1438"/>
          <p:cNvSpPr>
            <a:spLocks/>
          </p:cNvSpPr>
          <p:nvPr userDrawn="1"/>
        </p:nvSpPr>
        <p:spPr bwMode="auto">
          <a:xfrm>
            <a:off x="2530475" y="64849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6" name="Freeform 1439"/>
          <p:cNvSpPr>
            <a:spLocks/>
          </p:cNvSpPr>
          <p:nvPr userDrawn="1"/>
        </p:nvSpPr>
        <p:spPr bwMode="auto">
          <a:xfrm>
            <a:off x="26701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7" name="Freeform 1440"/>
          <p:cNvSpPr>
            <a:spLocks/>
          </p:cNvSpPr>
          <p:nvPr userDrawn="1"/>
        </p:nvSpPr>
        <p:spPr bwMode="auto">
          <a:xfrm>
            <a:off x="28114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8" name="Freeform 1441"/>
          <p:cNvSpPr>
            <a:spLocks/>
          </p:cNvSpPr>
          <p:nvPr userDrawn="1"/>
        </p:nvSpPr>
        <p:spPr bwMode="auto">
          <a:xfrm>
            <a:off x="29527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9" name="Freeform 1442"/>
          <p:cNvSpPr>
            <a:spLocks/>
          </p:cNvSpPr>
          <p:nvPr userDrawn="1"/>
        </p:nvSpPr>
        <p:spPr bwMode="auto">
          <a:xfrm>
            <a:off x="30956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3" name="Freeform 1516"/>
          <p:cNvSpPr>
            <a:spLocks/>
          </p:cNvSpPr>
          <p:nvPr userDrawn="1"/>
        </p:nvSpPr>
        <p:spPr bwMode="auto">
          <a:xfrm>
            <a:off x="12525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5" name="Freeform 1518"/>
          <p:cNvSpPr>
            <a:spLocks/>
          </p:cNvSpPr>
          <p:nvPr userDrawn="1"/>
        </p:nvSpPr>
        <p:spPr bwMode="auto">
          <a:xfrm>
            <a:off x="11128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1" name="Freeform 1645"/>
          <p:cNvSpPr>
            <a:spLocks/>
          </p:cNvSpPr>
          <p:nvPr userDrawn="1"/>
        </p:nvSpPr>
        <p:spPr bwMode="auto">
          <a:xfrm>
            <a:off x="5461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2" name="Freeform 1646"/>
          <p:cNvSpPr>
            <a:spLocks/>
          </p:cNvSpPr>
          <p:nvPr userDrawn="1"/>
        </p:nvSpPr>
        <p:spPr bwMode="auto">
          <a:xfrm>
            <a:off x="687388"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06" name="Freeform 1855"/>
          <p:cNvSpPr>
            <a:spLocks/>
          </p:cNvSpPr>
          <p:nvPr userDrawn="1"/>
        </p:nvSpPr>
        <p:spPr bwMode="auto">
          <a:xfrm>
            <a:off x="4016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40" name="Freeform 1889"/>
          <p:cNvSpPr>
            <a:spLocks/>
          </p:cNvSpPr>
          <p:nvPr userDrawn="1"/>
        </p:nvSpPr>
        <p:spPr bwMode="auto">
          <a:xfrm>
            <a:off x="260350"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pic>
        <p:nvPicPr>
          <p:cNvPr id="1001" name="Picture 1000">
            <a:extLst>
              <a:ext uri="{FF2B5EF4-FFF2-40B4-BE49-F238E27FC236}">
                <a16:creationId xmlns="" xmlns:a16="http://schemas.microsoft.com/office/drawing/2014/main" id="{F78EC042-E9C2-4B47-884F-AC4274A508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1" r="21228"/>
          <a:stretch/>
        </p:blipFill>
        <p:spPr>
          <a:xfrm>
            <a:off x="-1" y="-1"/>
            <a:ext cx="4427539" cy="3438525"/>
          </a:xfrm>
          <a:prstGeom prst="rect">
            <a:avLst/>
          </a:prstGeom>
        </p:spPr>
      </p:pic>
      <p:pic>
        <p:nvPicPr>
          <p:cNvPr id="1002" name="Picture 1001">
            <a:extLst>
              <a:ext uri="{FF2B5EF4-FFF2-40B4-BE49-F238E27FC236}">
                <a16:creationId xmlns="" xmlns:a16="http://schemas.microsoft.com/office/drawing/2014/main" id="{62CC2F33-F104-49E0-B041-218BDE3EF8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547" t="8839" r="5229" b="-246"/>
          <a:stretch/>
        </p:blipFill>
        <p:spPr>
          <a:xfrm>
            <a:off x="-4763" y="3438525"/>
            <a:ext cx="4432302" cy="3446860"/>
          </a:xfrm>
          <a:prstGeom prst="rect">
            <a:avLst/>
          </a:prstGeom>
        </p:spPr>
      </p:pic>
      <p:sp>
        <p:nvSpPr>
          <p:cNvPr id="1003" name="Freeform 1002"/>
          <p:cNvSpPr>
            <a:spLocks noEditPoints="1"/>
          </p:cNvSpPr>
          <p:nvPr userDrawn="1"/>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Tree>
    <p:extLst>
      <p:ext uri="{BB962C8B-B14F-4D97-AF65-F5344CB8AC3E}">
        <p14:creationId xmlns:p14="http://schemas.microsoft.com/office/powerpoint/2010/main" val="38368443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image v4">
    <p:bg>
      <p:bgPr>
        <a:solidFill>
          <a:srgbClr val="E7E4E0"/>
        </a:solidFill>
        <a:effectLst/>
      </p:bgPr>
    </p:bg>
    <p:spTree>
      <p:nvGrpSpPr>
        <p:cNvPr id="1" name=""/>
        <p:cNvGrpSpPr/>
        <p:nvPr/>
      </p:nvGrpSpPr>
      <p:grpSpPr>
        <a:xfrm>
          <a:off x="0" y="0"/>
          <a:ext cx="0" cy="0"/>
          <a:chOff x="0" y="0"/>
          <a:chExt cx="0" cy="0"/>
        </a:xfrm>
      </p:grpSpPr>
      <p:sp>
        <p:nvSpPr>
          <p:cNvPr id="4" name="Rectangle 3"/>
          <p:cNvSpPr/>
          <p:nvPr userDrawn="1"/>
        </p:nvSpPr>
        <p:spPr>
          <a:xfrm>
            <a:off x="4166955" y="0"/>
            <a:ext cx="4977046" cy="6876919"/>
          </a:xfrm>
          <a:prstGeom prst="rect">
            <a:avLst/>
          </a:prstGeom>
          <a:gradFill flip="none" rotWithShape="1">
            <a:gsLst>
              <a:gs pos="0">
                <a:schemeClr val="tx1">
                  <a:lumMod val="80000"/>
                </a:schemeClr>
              </a:gs>
              <a:gs pos="15000">
                <a:srgbClr val="0D0D0D"/>
              </a:gs>
              <a:gs pos="49000">
                <a:srgbClr val="333333"/>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prstClr val="black"/>
              </a:solidFill>
            </a:endParaRPr>
          </a:p>
        </p:txBody>
      </p:sp>
      <p:sp>
        <p:nvSpPr>
          <p:cNvPr id="11" name="Text Placeholder 10"/>
          <p:cNvSpPr>
            <a:spLocks noGrp="1"/>
          </p:cNvSpPr>
          <p:nvPr>
            <p:ph type="body" sz="quarter" idx="12" hasCustomPrompt="1"/>
          </p:nvPr>
        </p:nvSpPr>
        <p:spPr>
          <a:xfrm>
            <a:off x="6857411" y="3743775"/>
            <a:ext cx="1726202"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Presented by</a:t>
            </a:r>
          </a:p>
        </p:txBody>
      </p:sp>
      <p:sp>
        <p:nvSpPr>
          <p:cNvPr id="14" name="Text Placeholder 10"/>
          <p:cNvSpPr>
            <a:spLocks noGrp="1"/>
          </p:cNvSpPr>
          <p:nvPr>
            <p:ph type="body" sz="quarter" idx="15" hasCustomPrompt="1"/>
          </p:nvPr>
        </p:nvSpPr>
        <p:spPr>
          <a:xfrm>
            <a:off x="4752000" y="3743775"/>
            <a:ext cx="1928200" cy="900360"/>
          </a:xfrm>
          <a:prstGeom prst="rect">
            <a:avLst/>
          </a:prstGeom>
        </p:spPr>
        <p:txBody>
          <a:bodyPr lIns="0" tIns="0" rIns="0" bIns="0"/>
          <a:lstStyle>
            <a:lvl1pPr marL="0" indent="0">
              <a:spcAft>
                <a:spcPts val="0"/>
              </a:spcAft>
              <a:buFontTx/>
              <a:buNone/>
              <a:defRPr sz="1200" b="0" cap="none"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AU" dirty="0"/>
              <a:t>A presentation to</a:t>
            </a:r>
          </a:p>
        </p:txBody>
      </p:sp>
      <p:sp>
        <p:nvSpPr>
          <p:cNvPr id="25" name="Text Placeholder 7"/>
          <p:cNvSpPr>
            <a:spLocks noGrp="1"/>
          </p:cNvSpPr>
          <p:nvPr>
            <p:ph type="body" sz="quarter" idx="10" hasCustomPrompt="1"/>
          </p:nvPr>
        </p:nvSpPr>
        <p:spPr>
          <a:xfrm>
            <a:off x="4752000" y="1692000"/>
            <a:ext cx="3816000" cy="1440000"/>
          </a:xfrm>
          <a:prstGeom prst="rect">
            <a:avLst/>
          </a:prstGeom>
        </p:spPr>
        <p:txBody>
          <a:bodyPr lIns="0" bIns="0" anchor="b" anchorCtr="0"/>
          <a:lstStyle>
            <a:lvl1pPr marL="0" indent="0">
              <a:lnSpc>
                <a:spcPct val="90000"/>
              </a:lnSpc>
              <a:spcAft>
                <a:spcPts val="300"/>
              </a:spcAft>
              <a:buFontTx/>
              <a:buNone/>
              <a:defRPr sz="2000" b="0" cap="all" baseline="0">
                <a:solidFill>
                  <a:schemeClr val="bg1"/>
                </a:solidFill>
              </a:defRPr>
            </a:lvl1pPr>
            <a:lvl2pPr marL="0" indent="0">
              <a:buNone/>
              <a:defRPr sz="2000" baseline="0">
                <a:solidFill>
                  <a:srgbClr val="D7D2CB"/>
                </a:solidFill>
              </a:defRPr>
            </a:lvl2pPr>
          </a:lstStyle>
          <a:p>
            <a:pPr lvl="0"/>
            <a:r>
              <a:rPr lang="en-US" dirty="0"/>
              <a:t>Use the increase/decrease list level buttons to switch to subtitle style</a:t>
            </a:r>
          </a:p>
          <a:p>
            <a:pPr lvl="1"/>
            <a:r>
              <a:rPr lang="en-US" dirty="0"/>
              <a:t>Subtitle</a:t>
            </a:r>
          </a:p>
        </p:txBody>
      </p:sp>
      <p:grpSp>
        <p:nvGrpSpPr>
          <p:cNvPr id="26" name="Group 25"/>
          <p:cNvGrpSpPr/>
          <p:nvPr userDrawn="1"/>
        </p:nvGrpSpPr>
        <p:grpSpPr>
          <a:xfrm>
            <a:off x="7627978" y="452046"/>
            <a:ext cx="981941" cy="624278"/>
            <a:chOff x="2051721" y="1607402"/>
            <a:chExt cx="3600400" cy="2278492"/>
          </a:xfrm>
        </p:grpSpPr>
        <p:sp>
          <p:nvSpPr>
            <p:cNvPr id="27" name="Freeform 576"/>
            <p:cNvSpPr>
              <a:spLocks/>
            </p:cNvSpPr>
            <p:nvPr/>
          </p:nvSpPr>
          <p:spPr bwMode="auto">
            <a:xfrm>
              <a:off x="2445890" y="1607402"/>
              <a:ext cx="2807254" cy="1586292"/>
            </a:xfrm>
            <a:custGeom>
              <a:avLst/>
              <a:gdLst>
                <a:gd name="T0" fmla="*/ 233 w 247"/>
                <a:gd name="T1" fmla="*/ 126 h 140"/>
                <a:gd name="T2" fmla="*/ 117 w 247"/>
                <a:gd name="T3" fmla="*/ 140 h 140"/>
                <a:gd name="T4" fmla="*/ 15 w 247"/>
                <a:gd name="T5" fmla="*/ 126 h 140"/>
                <a:gd name="T6" fmla="*/ 2 w 247"/>
                <a:gd name="T7" fmla="*/ 83 h 140"/>
                <a:gd name="T8" fmla="*/ 69 w 247"/>
                <a:gd name="T9" fmla="*/ 10 h 140"/>
                <a:gd name="T10" fmla="*/ 203 w 247"/>
                <a:gd name="T11" fmla="*/ 31 h 140"/>
                <a:gd name="T12" fmla="*/ 247 w 247"/>
                <a:gd name="T13" fmla="*/ 89 h 140"/>
                <a:gd name="T14" fmla="*/ 233 w 247"/>
                <a:gd name="T15" fmla="*/ 12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a:gsLst>
                <a:gs pos="0">
                  <a:srgbClr val="F5B635"/>
                </a:gs>
                <a:gs pos="26000">
                  <a:srgbClr val="F5B835">
                    <a:lumMod val="100000"/>
                  </a:srgbClr>
                </a:gs>
                <a:gs pos="78000">
                  <a:srgbClr val="E48725"/>
                </a:gs>
                <a:gs pos="95000">
                  <a:srgbClr val="C3722A"/>
                </a:gs>
                <a:gs pos="100000">
                  <a:srgbClr val="C3722A"/>
                </a:gs>
              </a:gsLst>
              <a:lin ang="420000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8" name="Freeform 1180"/>
            <p:cNvSpPr>
              <a:spLocks noEditPoints="1"/>
            </p:cNvSpPr>
            <p:nvPr/>
          </p:nvSpPr>
          <p:spPr bwMode="auto">
            <a:xfrm>
              <a:off x="2051721" y="2866822"/>
              <a:ext cx="3600400" cy="1019072"/>
            </a:xfrm>
            <a:custGeom>
              <a:avLst/>
              <a:gdLst>
                <a:gd name="T0" fmla="*/ 243 w 317"/>
                <a:gd name="T1" fmla="*/ 30 h 90"/>
                <a:gd name="T2" fmla="*/ 243 w 317"/>
                <a:gd name="T3" fmla="*/ 29 h 90"/>
                <a:gd name="T4" fmla="*/ 35 w 317"/>
                <a:gd name="T5" fmla="*/ 21 h 90"/>
                <a:gd name="T6" fmla="*/ 32 w 317"/>
                <a:gd name="T7" fmla="*/ 1 h 90"/>
                <a:gd name="T8" fmla="*/ 32 w 317"/>
                <a:gd name="T9" fmla="*/ 0 h 90"/>
                <a:gd name="T10" fmla="*/ 11 w 317"/>
                <a:gd name="T11" fmla="*/ 22 h 90"/>
                <a:gd name="T12" fmla="*/ 118 w 317"/>
                <a:gd name="T13" fmla="*/ 45 h 90"/>
                <a:gd name="T14" fmla="*/ 243 w 317"/>
                <a:gd name="T15" fmla="*/ 30 h 90"/>
                <a:gd name="T16" fmla="*/ 279 w 317"/>
                <a:gd name="T17" fmla="*/ 24 h 90"/>
                <a:gd name="T18" fmla="*/ 282 w 317"/>
                <a:gd name="T19" fmla="*/ 5 h 90"/>
                <a:gd name="T20" fmla="*/ 282 w 317"/>
                <a:gd name="T21" fmla="*/ 4 h 90"/>
                <a:gd name="T22" fmla="*/ 298 w 317"/>
                <a:gd name="T23" fmla="*/ 35 h 90"/>
                <a:gd name="T24" fmla="*/ 17 w 317"/>
                <a:gd name="T25" fmla="*/ 41 h 90"/>
                <a:gd name="T26" fmla="*/ 17 w 317"/>
                <a:gd name="T27" fmla="*/ 40 h 90"/>
                <a:gd name="T28" fmla="*/ 279 w 317"/>
                <a:gd name="T29" fmla="*/ 24 h 90"/>
                <a:gd name="T30" fmla="*/ 155 w 317"/>
                <a:gd name="T31" fmla="*/ 74 h 90"/>
                <a:gd name="T32" fmla="*/ 263 w 317"/>
                <a:gd name="T33" fmla="*/ 60 h 90"/>
                <a:gd name="T34" fmla="*/ 263 w 317"/>
                <a:gd name="T35" fmla="*/ 67 h 90"/>
                <a:gd name="T36" fmla="*/ 151 w 317"/>
                <a:gd name="T37" fmla="*/ 89 h 90"/>
                <a:gd name="T38" fmla="*/ 41 w 317"/>
                <a:gd name="T39" fmla="*/ 66 h 90"/>
                <a:gd name="T40" fmla="*/ 39 w 317"/>
                <a:gd name="T41" fmla="*/ 59 h 90"/>
                <a:gd name="T42" fmla="*/ 155 w 317"/>
                <a:gd name="T4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a:gsLst>
                <a:gs pos="0">
                  <a:srgbClr val="F5BA3B"/>
                </a:gs>
                <a:gs pos="100000">
                  <a:srgbClr val="DF8B28"/>
                </a:gs>
              </a:gsLst>
              <a:lin ang="0" scaled="0"/>
            </a:gra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9"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30" name="Freeform 10"/>
            <p:cNvSpPr>
              <a:spLocks noEditPoints="1"/>
            </p:cNvSpPr>
            <p:nvPr/>
          </p:nvSpPr>
          <p:spPr bwMode="auto">
            <a:xfrm>
              <a:off x="2832100" y="2208213"/>
              <a:ext cx="1981200" cy="669924"/>
            </a:xfrm>
            <a:custGeom>
              <a:avLst/>
              <a:gdLst>
                <a:gd name="T0" fmla="*/ 57 w 172"/>
                <a:gd name="T1" fmla="*/ 57 h 58"/>
                <a:gd name="T2" fmla="*/ 54 w 172"/>
                <a:gd name="T3" fmla="*/ 26 h 58"/>
                <a:gd name="T4" fmla="*/ 54 w 172"/>
                <a:gd name="T5" fmla="*/ 26 h 58"/>
                <a:gd name="T6" fmla="*/ 52 w 172"/>
                <a:gd name="T7" fmla="*/ 32 h 58"/>
                <a:gd name="T8" fmla="*/ 44 w 172"/>
                <a:gd name="T9" fmla="*/ 57 h 58"/>
                <a:gd name="T10" fmla="*/ 32 w 172"/>
                <a:gd name="T11" fmla="*/ 57 h 58"/>
                <a:gd name="T12" fmla="*/ 24 w 172"/>
                <a:gd name="T13" fmla="*/ 33 h 58"/>
                <a:gd name="T14" fmla="*/ 23 w 172"/>
                <a:gd name="T15" fmla="*/ 26 h 58"/>
                <a:gd name="T16" fmla="*/ 22 w 172"/>
                <a:gd name="T17" fmla="*/ 26 h 58"/>
                <a:gd name="T18" fmla="*/ 22 w 172"/>
                <a:gd name="T19" fmla="*/ 28 h 58"/>
                <a:gd name="T20" fmla="*/ 22 w 172"/>
                <a:gd name="T21" fmla="*/ 33 h 58"/>
                <a:gd name="T22" fmla="*/ 19 w 172"/>
                <a:gd name="T23" fmla="*/ 57 h 58"/>
                <a:gd name="T24" fmla="*/ 0 w 172"/>
                <a:gd name="T25" fmla="*/ 57 h 58"/>
                <a:gd name="T26" fmla="*/ 9 w 172"/>
                <a:gd name="T27" fmla="*/ 0 h 58"/>
                <a:gd name="T28" fmla="*/ 30 w 172"/>
                <a:gd name="T29" fmla="*/ 0 h 58"/>
                <a:gd name="T30" fmla="*/ 38 w 172"/>
                <a:gd name="T31" fmla="*/ 30 h 58"/>
                <a:gd name="T32" fmla="*/ 38 w 172"/>
                <a:gd name="T33" fmla="*/ 30 h 58"/>
                <a:gd name="T34" fmla="*/ 38 w 172"/>
                <a:gd name="T35" fmla="*/ 30 h 58"/>
                <a:gd name="T36" fmla="*/ 40 w 172"/>
                <a:gd name="T37" fmla="*/ 23 h 58"/>
                <a:gd name="T38" fmla="*/ 46 w 172"/>
                <a:gd name="T39" fmla="*/ 0 h 58"/>
                <a:gd name="T40" fmla="*/ 67 w 172"/>
                <a:gd name="T41" fmla="*/ 0 h 58"/>
                <a:gd name="T42" fmla="*/ 76 w 172"/>
                <a:gd name="T43" fmla="*/ 57 h 58"/>
                <a:gd name="T44" fmla="*/ 57 w 172"/>
                <a:gd name="T45" fmla="*/ 57 h 58"/>
                <a:gd name="T46" fmla="*/ 118 w 172"/>
                <a:gd name="T47" fmla="*/ 57 h 58"/>
                <a:gd name="T48" fmla="*/ 80 w 172"/>
                <a:gd name="T49" fmla="*/ 57 h 58"/>
                <a:gd name="T50" fmla="*/ 80 w 172"/>
                <a:gd name="T51" fmla="*/ 0 h 58"/>
                <a:gd name="T52" fmla="*/ 99 w 172"/>
                <a:gd name="T53" fmla="*/ 0 h 58"/>
                <a:gd name="T54" fmla="*/ 99 w 172"/>
                <a:gd name="T55" fmla="*/ 43 h 58"/>
                <a:gd name="T56" fmla="*/ 118 w 172"/>
                <a:gd name="T57" fmla="*/ 43 h 58"/>
                <a:gd name="T58" fmla="*/ 118 w 172"/>
                <a:gd name="T59" fmla="*/ 57 h 58"/>
                <a:gd name="T60" fmla="*/ 167 w 172"/>
                <a:gd name="T61" fmla="*/ 50 h 58"/>
                <a:gd name="T62" fmla="*/ 146 w 172"/>
                <a:gd name="T63" fmla="*/ 58 h 58"/>
                <a:gd name="T64" fmla="*/ 118 w 172"/>
                <a:gd name="T65" fmla="*/ 29 h 58"/>
                <a:gd name="T66" fmla="*/ 146 w 172"/>
                <a:gd name="T67" fmla="*/ 0 h 58"/>
                <a:gd name="T68" fmla="*/ 168 w 172"/>
                <a:gd name="T69" fmla="*/ 9 h 58"/>
                <a:gd name="T70" fmla="*/ 172 w 172"/>
                <a:gd name="T71" fmla="*/ 15 h 58"/>
                <a:gd name="T72" fmla="*/ 158 w 172"/>
                <a:gd name="T73" fmla="*/ 22 h 58"/>
                <a:gd name="T74" fmla="*/ 147 w 172"/>
                <a:gd name="T75" fmla="*/ 13 h 58"/>
                <a:gd name="T76" fmla="*/ 139 w 172"/>
                <a:gd name="T77" fmla="*/ 16 h 58"/>
                <a:gd name="T78" fmla="*/ 135 w 172"/>
                <a:gd name="T79" fmla="*/ 28 h 58"/>
                <a:gd name="T80" fmla="*/ 147 w 172"/>
                <a:gd name="T81" fmla="*/ 44 h 58"/>
                <a:gd name="T82" fmla="*/ 158 w 172"/>
                <a:gd name="T83" fmla="*/ 35 h 58"/>
                <a:gd name="T84" fmla="*/ 172 w 172"/>
                <a:gd name="T85" fmla="*/ 42 h 58"/>
                <a:gd name="T86" fmla="*/ 167 w 172"/>
                <a:gd name="T87"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grpSp>
      <p:sp>
        <p:nvSpPr>
          <p:cNvPr id="2777" name="Freeform 968"/>
          <p:cNvSpPr>
            <a:spLocks/>
          </p:cNvSpPr>
          <p:nvPr userDrawn="1"/>
        </p:nvSpPr>
        <p:spPr bwMode="auto">
          <a:xfrm>
            <a:off x="-4763" y="-30163"/>
            <a:ext cx="4464051" cy="6911976"/>
          </a:xfrm>
          <a:custGeom>
            <a:avLst/>
            <a:gdLst>
              <a:gd name="T0" fmla="*/ 2812 w 2812"/>
              <a:gd name="T1" fmla="*/ 4354 h 4354"/>
              <a:gd name="T2" fmla="*/ 0 w 2812"/>
              <a:gd name="T3" fmla="*/ 4354 h 4354"/>
              <a:gd name="T4" fmla="*/ 0 w 2812"/>
              <a:gd name="T5" fmla="*/ 0 h 4354"/>
              <a:gd name="T6" fmla="*/ 2812 w 2812"/>
              <a:gd name="T7" fmla="*/ 0 h 4354"/>
            </a:gdLst>
            <a:ahLst/>
            <a:cxnLst>
              <a:cxn ang="0">
                <a:pos x="T0" y="T1"/>
              </a:cxn>
              <a:cxn ang="0">
                <a:pos x="T2" y="T3"/>
              </a:cxn>
              <a:cxn ang="0">
                <a:pos x="T4" y="T5"/>
              </a:cxn>
              <a:cxn ang="0">
                <a:pos x="T6" y="T7"/>
              </a:cxn>
            </a:cxnLst>
            <a:rect l="0" t="0" r="r" b="b"/>
            <a:pathLst>
              <a:path w="2812" h="4354">
                <a:moveTo>
                  <a:pt x="2812" y="4354"/>
                </a:moveTo>
                <a:lnTo>
                  <a:pt x="0" y="4354"/>
                </a:lnTo>
                <a:lnTo>
                  <a:pt x="0" y="0"/>
                </a:lnTo>
                <a:lnTo>
                  <a:pt x="2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0" name="Freeform 1413"/>
          <p:cNvSpPr>
            <a:spLocks/>
          </p:cNvSpPr>
          <p:nvPr userDrawn="1"/>
        </p:nvSpPr>
        <p:spPr bwMode="auto">
          <a:xfrm>
            <a:off x="323691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1" name="Freeform 1414"/>
          <p:cNvSpPr>
            <a:spLocks/>
          </p:cNvSpPr>
          <p:nvPr userDrawn="1"/>
        </p:nvSpPr>
        <p:spPr bwMode="auto">
          <a:xfrm>
            <a:off x="33782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2" name="Freeform 1415"/>
          <p:cNvSpPr>
            <a:spLocks/>
          </p:cNvSpPr>
          <p:nvPr userDrawn="1"/>
        </p:nvSpPr>
        <p:spPr bwMode="auto">
          <a:xfrm>
            <a:off x="3522662"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3" name="Freeform 1416"/>
          <p:cNvSpPr>
            <a:spLocks/>
          </p:cNvSpPr>
          <p:nvPr userDrawn="1"/>
        </p:nvSpPr>
        <p:spPr bwMode="auto">
          <a:xfrm>
            <a:off x="36623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24" name="Freeform 1417"/>
          <p:cNvSpPr>
            <a:spLocks/>
          </p:cNvSpPr>
          <p:nvPr userDrawn="1"/>
        </p:nvSpPr>
        <p:spPr bwMode="auto">
          <a:xfrm>
            <a:off x="38036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1" name="Freeform 1424"/>
          <p:cNvSpPr>
            <a:spLocks/>
          </p:cNvSpPr>
          <p:nvPr userDrawn="1"/>
        </p:nvSpPr>
        <p:spPr bwMode="auto">
          <a:xfrm>
            <a:off x="4087812" y="6484938"/>
            <a:ext cx="106363"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2" name="Freeform 1425"/>
          <p:cNvSpPr>
            <a:spLocks/>
          </p:cNvSpPr>
          <p:nvPr userDrawn="1"/>
        </p:nvSpPr>
        <p:spPr bwMode="auto">
          <a:xfrm>
            <a:off x="39449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4" name="Freeform 1427"/>
          <p:cNvSpPr>
            <a:spLocks/>
          </p:cNvSpPr>
          <p:nvPr userDrawn="1"/>
        </p:nvSpPr>
        <p:spPr bwMode="auto">
          <a:xfrm>
            <a:off x="13938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6" name="Freeform 1429"/>
          <p:cNvSpPr>
            <a:spLocks/>
          </p:cNvSpPr>
          <p:nvPr userDrawn="1"/>
        </p:nvSpPr>
        <p:spPr bwMode="auto">
          <a:xfrm>
            <a:off x="8270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7" name="Freeform 1430"/>
          <p:cNvSpPr>
            <a:spLocks/>
          </p:cNvSpPr>
          <p:nvPr userDrawn="1"/>
        </p:nvSpPr>
        <p:spPr bwMode="auto">
          <a:xfrm>
            <a:off x="971550" y="6484938"/>
            <a:ext cx="104775" cy="147638"/>
          </a:xfrm>
          <a:custGeom>
            <a:avLst/>
            <a:gdLst>
              <a:gd name="T0" fmla="*/ 33 w 33"/>
              <a:gd name="T1" fmla="*/ 26 h 46"/>
              <a:gd name="T2" fmla="*/ 16 w 33"/>
              <a:gd name="T3" fmla="*/ 46 h 46"/>
              <a:gd name="T4" fmla="*/ 0 w 33"/>
              <a:gd name="T5" fmla="*/ 26 h 46"/>
              <a:gd name="T6" fmla="*/ 16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6" y="46"/>
                </a:cubicBezTo>
                <a:cubicBezTo>
                  <a:pt x="9" y="46"/>
                  <a:pt x="0" y="42"/>
                  <a:pt x="0" y="26"/>
                </a:cubicBezTo>
                <a:cubicBezTo>
                  <a:pt x="0" y="13"/>
                  <a:pt x="9" y="0"/>
                  <a:pt x="16"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8" name="Freeform 1431"/>
          <p:cNvSpPr>
            <a:spLocks/>
          </p:cNvSpPr>
          <p:nvPr userDrawn="1"/>
        </p:nvSpPr>
        <p:spPr bwMode="auto">
          <a:xfrm>
            <a:off x="153828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39" name="Freeform 1432"/>
          <p:cNvSpPr>
            <a:spLocks/>
          </p:cNvSpPr>
          <p:nvPr userDrawn="1"/>
        </p:nvSpPr>
        <p:spPr bwMode="auto">
          <a:xfrm>
            <a:off x="167798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0" name="Freeform 1433"/>
          <p:cNvSpPr>
            <a:spLocks/>
          </p:cNvSpPr>
          <p:nvPr userDrawn="1"/>
        </p:nvSpPr>
        <p:spPr bwMode="auto">
          <a:xfrm>
            <a:off x="18192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1" name="Freeform 1434"/>
          <p:cNvSpPr>
            <a:spLocks/>
          </p:cNvSpPr>
          <p:nvPr userDrawn="1"/>
        </p:nvSpPr>
        <p:spPr bwMode="auto">
          <a:xfrm>
            <a:off x="196056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2" name="Freeform 1435"/>
          <p:cNvSpPr>
            <a:spLocks/>
          </p:cNvSpPr>
          <p:nvPr userDrawn="1"/>
        </p:nvSpPr>
        <p:spPr bwMode="auto">
          <a:xfrm>
            <a:off x="2105025"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3" name="Freeform 1436"/>
          <p:cNvSpPr>
            <a:spLocks/>
          </p:cNvSpPr>
          <p:nvPr userDrawn="1"/>
        </p:nvSpPr>
        <p:spPr bwMode="auto">
          <a:xfrm>
            <a:off x="22447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4" name="Freeform 1437"/>
          <p:cNvSpPr>
            <a:spLocks/>
          </p:cNvSpPr>
          <p:nvPr userDrawn="1"/>
        </p:nvSpPr>
        <p:spPr bwMode="auto">
          <a:xfrm>
            <a:off x="2386012"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5" name="Freeform 1438"/>
          <p:cNvSpPr>
            <a:spLocks/>
          </p:cNvSpPr>
          <p:nvPr userDrawn="1"/>
        </p:nvSpPr>
        <p:spPr bwMode="auto">
          <a:xfrm>
            <a:off x="2530475" y="6484938"/>
            <a:ext cx="104775" cy="147638"/>
          </a:xfrm>
          <a:custGeom>
            <a:avLst/>
            <a:gdLst>
              <a:gd name="T0" fmla="*/ 33 w 33"/>
              <a:gd name="T1" fmla="*/ 26 h 46"/>
              <a:gd name="T2" fmla="*/ 17 w 33"/>
              <a:gd name="T3" fmla="*/ 46 h 46"/>
              <a:gd name="T4" fmla="*/ 0 w 33"/>
              <a:gd name="T5" fmla="*/ 26 h 46"/>
              <a:gd name="T6" fmla="*/ 17 w 33"/>
              <a:gd name="T7" fmla="*/ 0 h 46"/>
              <a:gd name="T8" fmla="*/ 33 w 33"/>
              <a:gd name="T9" fmla="*/ 26 h 46"/>
            </a:gdLst>
            <a:ahLst/>
            <a:cxnLst>
              <a:cxn ang="0">
                <a:pos x="T0" y="T1"/>
              </a:cxn>
              <a:cxn ang="0">
                <a:pos x="T2" y="T3"/>
              </a:cxn>
              <a:cxn ang="0">
                <a:pos x="T4" y="T5"/>
              </a:cxn>
              <a:cxn ang="0">
                <a:pos x="T6" y="T7"/>
              </a:cxn>
              <a:cxn ang="0">
                <a:pos x="T8" y="T9"/>
              </a:cxn>
            </a:cxnLst>
            <a:rect l="0" t="0" r="r" b="b"/>
            <a:pathLst>
              <a:path w="33" h="46">
                <a:moveTo>
                  <a:pt x="33" y="26"/>
                </a:moveTo>
                <a:cubicBezTo>
                  <a:pt x="33" y="41"/>
                  <a:pt x="24" y="46"/>
                  <a:pt x="17" y="46"/>
                </a:cubicBezTo>
                <a:cubicBezTo>
                  <a:pt x="9" y="46"/>
                  <a:pt x="0" y="42"/>
                  <a:pt x="0" y="26"/>
                </a:cubicBezTo>
                <a:cubicBezTo>
                  <a:pt x="0" y="13"/>
                  <a:pt x="9" y="0"/>
                  <a:pt x="17" y="0"/>
                </a:cubicBezTo>
                <a:cubicBezTo>
                  <a:pt x="24" y="0"/>
                  <a:pt x="33" y="13"/>
                  <a:pt x="33"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6" name="Freeform 1439"/>
          <p:cNvSpPr>
            <a:spLocks/>
          </p:cNvSpPr>
          <p:nvPr userDrawn="1"/>
        </p:nvSpPr>
        <p:spPr bwMode="auto">
          <a:xfrm>
            <a:off x="267017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7" name="Freeform 1440"/>
          <p:cNvSpPr>
            <a:spLocks/>
          </p:cNvSpPr>
          <p:nvPr userDrawn="1"/>
        </p:nvSpPr>
        <p:spPr bwMode="auto">
          <a:xfrm>
            <a:off x="2811462"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8" name="Freeform 1441"/>
          <p:cNvSpPr>
            <a:spLocks/>
          </p:cNvSpPr>
          <p:nvPr userDrawn="1"/>
        </p:nvSpPr>
        <p:spPr bwMode="auto">
          <a:xfrm>
            <a:off x="295275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449" name="Freeform 1442"/>
          <p:cNvSpPr>
            <a:spLocks/>
          </p:cNvSpPr>
          <p:nvPr userDrawn="1"/>
        </p:nvSpPr>
        <p:spPr bwMode="auto">
          <a:xfrm>
            <a:off x="3095625"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3" name="Freeform 1516"/>
          <p:cNvSpPr>
            <a:spLocks/>
          </p:cNvSpPr>
          <p:nvPr userDrawn="1"/>
        </p:nvSpPr>
        <p:spPr bwMode="auto">
          <a:xfrm>
            <a:off x="12525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9" y="46"/>
                  <a:pt x="0" y="42"/>
                  <a:pt x="0" y="26"/>
                </a:cubicBezTo>
                <a:cubicBezTo>
                  <a:pt x="0" y="13"/>
                  <a:pt x="9" y="0"/>
                  <a:pt x="17" y="0"/>
                </a:cubicBezTo>
                <a:cubicBezTo>
                  <a:pt x="25"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525" name="Freeform 1518"/>
          <p:cNvSpPr>
            <a:spLocks/>
          </p:cNvSpPr>
          <p:nvPr userDrawn="1"/>
        </p:nvSpPr>
        <p:spPr bwMode="auto">
          <a:xfrm>
            <a:off x="1112837"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1" name="Freeform 1645"/>
          <p:cNvSpPr>
            <a:spLocks/>
          </p:cNvSpPr>
          <p:nvPr userDrawn="1"/>
        </p:nvSpPr>
        <p:spPr bwMode="auto">
          <a:xfrm>
            <a:off x="546100"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252" name="Freeform 1646"/>
          <p:cNvSpPr>
            <a:spLocks/>
          </p:cNvSpPr>
          <p:nvPr userDrawn="1"/>
        </p:nvSpPr>
        <p:spPr bwMode="auto">
          <a:xfrm>
            <a:off x="687388" y="6484938"/>
            <a:ext cx="107950"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4" y="46"/>
                  <a:pt x="17" y="46"/>
                </a:cubicBezTo>
                <a:cubicBezTo>
                  <a:pt x="9" y="46"/>
                  <a:pt x="0" y="42"/>
                  <a:pt x="0" y="26"/>
                </a:cubicBezTo>
                <a:cubicBezTo>
                  <a:pt x="0" y="13"/>
                  <a:pt x="9" y="0"/>
                  <a:pt x="17" y="0"/>
                </a:cubicBezTo>
                <a:cubicBezTo>
                  <a:pt x="24" y="0"/>
                  <a:pt x="34" y="13"/>
                  <a:pt x="34" y="26"/>
                </a:cubicBezTo>
                <a:close/>
              </a:path>
            </a:pathLst>
          </a:custGeom>
          <a:solidFill>
            <a:srgbClr val="414141"/>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06" name="Freeform 1855"/>
          <p:cNvSpPr>
            <a:spLocks/>
          </p:cNvSpPr>
          <p:nvPr userDrawn="1"/>
        </p:nvSpPr>
        <p:spPr bwMode="auto">
          <a:xfrm>
            <a:off x="401637"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140" name="Freeform 1889"/>
          <p:cNvSpPr>
            <a:spLocks/>
          </p:cNvSpPr>
          <p:nvPr userDrawn="1"/>
        </p:nvSpPr>
        <p:spPr bwMode="auto">
          <a:xfrm>
            <a:off x="260350" y="6484938"/>
            <a:ext cx="109538" cy="147638"/>
          </a:xfrm>
          <a:custGeom>
            <a:avLst/>
            <a:gdLst>
              <a:gd name="T0" fmla="*/ 34 w 34"/>
              <a:gd name="T1" fmla="*/ 26 h 46"/>
              <a:gd name="T2" fmla="*/ 17 w 34"/>
              <a:gd name="T3" fmla="*/ 46 h 46"/>
              <a:gd name="T4" fmla="*/ 0 w 34"/>
              <a:gd name="T5" fmla="*/ 26 h 46"/>
              <a:gd name="T6" fmla="*/ 17 w 34"/>
              <a:gd name="T7" fmla="*/ 0 h 46"/>
              <a:gd name="T8" fmla="*/ 34 w 34"/>
              <a:gd name="T9" fmla="*/ 26 h 46"/>
            </a:gdLst>
            <a:ahLst/>
            <a:cxnLst>
              <a:cxn ang="0">
                <a:pos x="T0" y="T1"/>
              </a:cxn>
              <a:cxn ang="0">
                <a:pos x="T2" y="T3"/>
              </a:cxn>
              <a:cxn ang="0">
                <a:pos x="T4" y="T5"/>
              </a:cxn>
              <a:cxn ang="0">
                <a:pos x="T6" y="T7"/>
              </a:cxn>
              <a:cxn ang="0">
                <a:pos x="T8" y="T9"/>
              </a:cxn>
            </a:cxnLst>
            <a:rect l="0" t="0" r="r" b="b"/>
            <a:pathLst>
              <a:path w="34" h="46">
                <a:moveTo>
                  <a:pt x="34" y="26"/>
                </a:moveTo>
                <a:cubicBezTo>
                  <a:pt x="34" y="41"/>
                  <a:pt x="25" y="46"/>
                  <a:pt x="17" y="46"/>
                </a:cubicBezTo>
                <a:cubicBezTo>
                  <a:pt x="10" y="46"/>
                  <a:pt x="0" y="42"/>
                  <a:pt x="0" y="26"/>
                </a:cubicBezTo>
                <a:cubicBezTo>
                  <a:pt x="0" y="13"/>
                  <a:pt x="10" y="0"/>
                  <a:pt x="17" y="0"/>
                </a:cubicBezTo>
                <a:cubicBezTo>
                  <a:pt x="25" y="0"/>
                  <a:pt x="34" y="13"/>
                  <a:pt x="34" y="26"/>
                </a:cubicBezTo>
                <a:close/>
              </a:path>
            </a:pathLst>
          </a:custGeom>
          <a:solidFill>
            <a:srgbClr val="00B0B9"/>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2776" name="Rectangle 967"/>
          <p:cNvSpPr>
            <a:spLocks noChangeArrowheads="1"/>
          </p:cNvSpPr>
          <p:nvPr userDrawn="1"/>
        </p:nvSpPr>
        <p:spPr bwMode="auto">
          <a:xfrm>
            <a:off x="-4763" y="0"/>
            <a:ext cx="4464051" cy="68770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pic>
        <p:nvPicPr>
          <p:cNvPr id="1001" name="Picture 1000">
            <a:extLst>
              <a:ext uri="{FF2B5EF4-FFF2-40B4-BE49-F238E27FC236}">
                <a16:creationId xmlns="" xmlns:a16="http://schemas.microsoft.com/office/drawing/2014/main" id="{F78EC042-E9C2-4B47-884F-AC4274A508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30" t="68" r="10839" b="1209"/>
          <a:stretch/>
        </p:blipFill>
        <p:spPr>
          <a:xfrm>
            <a:off x="-1" y="-1"/>
            <a:ext cx="4427539" cy="3438525"/>
          </a:xfrm>
          <a:prstGeom prst="rect">
            <a:avLst/>
          </a:prstGeom>
        </p:spPr>
      </p:pic>
      <p:pic>
        <p:nvPicPr>
          <p:cNvPr id="1002" name="Picture 1001">
            <a:extLst>
              <a:ext uri="{FF2B5EF4-FFF2-40B4-BE49-F238E27FC236}">
                <a16:creationId xmlns="" xmlns:a16="http://schemas.microsoft.com/office/drawing/2014/main" id="{62CC2F33-F104-49E0-B041-218BDE3EF8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427" t="8109" r="1966"/>
          <a:stretch/>
        </p:blipFill>
        <p:spPr>
          <a:xfrm>
            <a:off x="-1" y="3438525"/>
            <a:ext cx="4427539" cy="3443288"/>
          </a:xfrm>
          <a:prstGeom prst="rect">
            <a:avLst/>
          </a:prstGeom>
        </p:spPr>
      </p:pic>
      <p:sp>
        <p:nvSpPr>
          <p:cNvPr id="1003" name="Freeform 1002"/>
          <p:cNvSpPr>
            <a:spLocks noEditPoints="1"/>
          </p:cNvSpPr>
          <p:nvPr userDrawn="1"/>
        </p:nvSpPr>
        <p:spPr bwMode="auto">
          <a:xfrm>
            <a:off x="836613" y="1526400"/>
            <a:ext cx="2819400" cy="3786187"/>
          </a:xfrm>
          <a:custGeom>
            <a:avLst/>
            <a:gdLst>
              <a:gd name="T0" fmla="*/ 442 w 885"/>
              <a:gd name="T1" fmla="*/ 1190 h 1190"/>
              <a:gd name="T2" fmla="*/ 0 w 885"/>
              <a:gd name="T3" fmla="*/ 666 h 1190"/>
              <a:gd name="T4" fmla="*/ 442 w 885"/>
              <a:gd name="T5" fmla="*/ 0 h 1190"/>
              <a:gd name="T6" fmla="*/ 885 w 885"/>
              <a:gd name="T7" fmla="*/ 670 h 1190"/>
              <a:gd name="T8" fmla="*/ 738 w 885"/>
              <a:gd name="T9" fmla="*/ 1074 h 1190"/>
              <a:gd name="T10" fmla="*/ 442 w 885"/>
              <a:gd name="T11" fmla="*/ 1190 h 1190"/>
              <a:gd name="T12" fmla="*/ 442 w 885"/>
              <a:gd name="T13" fmla="*/ 84 h 1190"/>
              <a:gd name="T14" fmla="*/ 85 w 885"/>
              <a:gd name="T15" fmla="*/ 666 h 1190"/>
              <a:gd name="T16" fmla="*/ 204 w 885"/>
              <a:gd name="T17" fmla="*/ 1016 h 1190"/>
              <a:gd name="T18" fmla="*/ 442 w 885"/>
              <a:gd name="T19" fmla="*/ 1105 h 1190"/>
              <a:gd name="T20" fmla="*/ 680 w 885"/>
              <a:gd name="T21" fmla="*/ 1013 h 1190"/>
              <a:gd name="T22" fmla="*/ 800 w 885"/>
              <a:gd name="T23" fmla="*/ 670 h 1190"/>
              <a:gd name="T24" fmla="*/ 674 w 885"/>
              <a:gd name="T25" fmla="*/ 265 h 1190"/>
              <a:gd name="T26" fmla="*/ 442 w 885"/>
              <a:gd name="T27" fmla="*/ 8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5" h="1190">
                <a:moveTo>
                  <a:pt x="442" y="1190"/>
                </a:moveTo>
                <a:cubicBezTo>
                  <a:pt x="228" y="1190"/>
                  <a:pt x="0" y="1052"/>
                  <a:pt x="0" y="666"/>
                </a:cubicBezTo>
                <a:cubicBezTo>
                  <a:pt x="0" y="348"/>
                  <a:pt x="231" y="0"/>
                  <a:pt x="442" y="0"/>
                </a:cubicBezTo>
                <a:cubicBezTo>
                  <a:pt x="653" y="0"/>
                  <a:pt x="885" y="351"/>
                  <a:pt x="885" y="670"/>
                </a:cubicBezTo>
                <a:cubicBezTo>
                  <a:pt x="885" y="843"/>
                  <a:pt x="834" y="982"/>
                  <a:pt x="738" y="1074"/>
                </a:cubicBezTo>
                <a:cubicBezTo>
                  <a:pt x="660" y="1149"/>
                  <a:pt x="555" y="1190"/>
                  <a:pt x="442" y="1190"/>
                </a:cubicBezTo>
                <a:moveTo>
                  <a:pt x="442" y="84"/>
                </a:moveTo>
                <a:cubicBezTo>
                  <a:pt x="293" y="84"/>
                  <a:pt x="85" y="377"/>
                  <a:pt x="85" y="666"/>
                </a:cubicBezTo>
                <a:cubicBezTo>
                  <a:pt x="85" y="823"/>
                  <a:pt x="125" y="941"/>
                  <a:pt x="204" y="1016"/>
                </a:cubicBezTo>
                <a:cubicBezTo>
                  <a:pt x="286" y="1094"/>
                  <a:pt x="388" y="1105"/>
                  <a:pt x="442" y="1105"/>
                </a:cubicBezTo>
                <a:cubicBezTo>
                  <a:pt x="495" y="1105"/>
                  <a:pt x="596" y="1093"/>
                  <a:pt x="680" y="1013"/>
                </a:cubicBezTo>
                <a:cubicBezTo>
                  <a:pt x="760" y="936"/>
                  <a:pt x="800" y="821"/>
                  <a:pt x="800" y="670"/>
                </a:cubicBezTo>
                <a:cubicBezTo>
                  <a:pt x="800" y="535"/>
                  <a:pt x="754" y="387"/>
                  <a:pt x="674" y="265"/>
                </a:cubicBezTo>
                <a:cubicBezTo>
                  <a:pt x="601" y="153"/>
                  <a:pt x="512" y="84"/>
                  <a:pt x="442" y="84"/>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Tree>
    <p:extLst>
      <p:ext uri="{BB962C8B-B14F-4D97-AF65-F5344CB8AC3E}">
        <p14:creationId xmlns:p14="http://schemas.microsoft.com/office/powerpoint/2010/main" val="28507909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dirty="0">
                <a:solidFill>
                  <a:prstClr val="black">
                    <a:tint val="75000"/>
                  </a:prstClr>
                </a:solidFill>
              </a:rPr>
              <a:t>MLC Webinar  |  30 October 2018</a:t>
            </a:r>
          </a:p>
        </p:txBody>
      </p:sp>
      <p:sp>
        <p:nvSpPr>
          <p:cNvPr id="8" name="Slide Number Placeholder 7"/>
          <p:cNvSpPr>
            <a:spLocks noGrp="1"/>
          </p:cNvSpPr>
          <p:nvPr>
            <p:ph type="sldNum" sz="quarter" idx="11"/>
          </p:nvPr>
        </p:nvSpPr>
        <p:spPr/>
        <p:txBody>
          <a:bodyPr/>
          <a:lstStyle/>
          <a:p>
            <a:fld id="{CE1B70CE-F4BC-4B6F-A663-B479B5E51611}" type="slidenum">
              <a:rPr>
                <a:solidFill>
                  <a:prstClr val="black">
                    <a:tint val="75000"/>
                  </a:prstClr>
                </a:solidFill>
              </a:rPr>
              <a:pPr/>
              <a:t>‹#›</a:t>
            </a:fld>
            <a:endParaRPr dirty="0">
              <a:solidFill>
                <a:prstClr val="black">
                  <a:tint val="75000"/>
                </a:prstClr>
              </a:solidFill>
            </a:endParaRPr>
          </a:p>
        </p:txBody>
      </p:sp>
      <p:sp>
        <p:nvSpPr>
          <p:cNvPr id="10" name="Content Placeholder 9"/>
          <p:cNvSpPr>
            <a:spLocks noGrp="1"/>
          </p:cNvSpPr>
          <p:nvPr>
            <p:ph sz="quarter" idx="12" hasCustomPrompt="1"/>
          </p:nvPr>
        </p:nvSpPr>
        <p:spPr>
          <a:xfrm>
            <a:off x="557213" y="1620000"/>
            <a:ext cx="8064500" cy="4321175"/>
          </a:xfrm>
        </p:spPr>
        <p:txBody>
          <a:bodyPr/>
          <a:lstStyle>
            <a:lvl1pPr>
              <a:defRPr/>
            </a:lvl1pPr>
          </a:lstStyle>
          <a:p>
            <a:pPr lvl="0"/>
            <a:r>
              <a:rPr lang="en-US" dirty="0"/>
              <a:t>Use the increase/decrease list level buttons to change to body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1"/>
          <p:cNvSpPr>
            <a:spLocks noGrp="1"/>
          </p:cNvSpPr>
          <p:nvPr>
            <p:ph type="body" sz="quarter" idx="13" hasCustomPrompt="1"/>
          </p:nvPr>
        </p:nvSpPr>
        <p:spPr>
          <a:xfrm>
            <a:off x="557213" y="506116"/>
            <a:ext cx="6580072" cy="852653"/>
          </a:xfrm>
        </p:spPr>
        <p:txBody>
          <a:bodyPr vert="horz" lIns="0" tIns="0" rIns="0" bIns="0" rtlCol="0" anchor="t">
            <a:noAutofit/>
          </a:bodyPr>
          <a:lstStyle>
            <a:lvl1pPr>
              <a:lnSpc>
                <a:spcPct val="90000"/>
              </a:lnSpc>
              <a:spcAft>
                <a:spcPts val="0"/>
              </a:spcAft>
              <a:defRPr lang="en-US" sz="2200"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dirty="0"/>
              <a:t>Use the increase/decrease list level buttons to change to subheading style</a:t>
            </a:r>
          </a:p>
          <a:p>
            <a:pPr lvl="1"/>
            <a:r>
              <a:rPr lang="en-US" dirty="0"/>
              <a:t>Slide subheading</a:t>
            </a:r>
          </a:p>
        </p:txBody>
      </p:sp>
    </p:spTree>
    <p:extLst>
      <p:ext uri="{BB962C8B-B14F-4D97-AF65-F5344CB8AC3E}">
        <p14:creationId xmlns:p14="http://schemas.microsoft.com/office/powerpoint/2010/main" val="336355940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dirty="0">
                <a:solidFill>
                  <a:prstClr val="black">
                    <a:tint val="75000"/>
                  </a:prstClr>
                </a:solidFill>
              </a:rPr>
              <a:t>PRESENTATION TITLE  |  00 MONTH YEAR</a:t>
            </a:r>
          </a:p>
        </p:txBody>
      </p:sp>
      <p:sp>
        <p:nvSpPr>
          <p:cNvPr id="8" name="Slide Number Placeholder 7"/>
          <p:cNvSpPr>
            <a:spLocks noGrp="1"/>
          </p:cNvSpPr>
          <p:nvPr>
            <p:ph type="sldNum" sz="quarter" idx="11"/>
          </p:nvPr>
        </p:nvSpPr>
        <p:spPr/>
        <p:txBody>
          <a:bodyPr/>
          <a:lstStyle/>
          <a:p>
            <a:fld id="{CE1B70CE-F4BC-4B6F-A663-B479B5E51611}" type="slidenum">
              <a:rPr>
                <a:solidFill>
                  <a:prstClr val="black">
                    <a:tint val="75000"/>
                  </a:prstClr>
                </a:solidFill>
              </a:rPr>
              <a:pPr/>
              <a:t>‹#›</a:t>
            </a:fld>
            <a:endParaRPr dirty="0">
              <a:solidFill>
                <a:prstClr val="black">
                  <a:tint val="75000"/>
                </a:prstClr>
              </a:solidFill>
            </a:endParaRPr>
          </a:p>
        </p:txBody>
      </p:sp>
      <p:sp>
        <p:nvSpPr>
          <p:cNvPr id="10" name="Content Placeholder 9"/>
          <p:cNvSpPr>
            <a:spLocks noGrp="1"/>
          </p:cNvSpPr>
          <p:nvPr>
            <p:ph sz="quarter" idx="12" hasCustomPrompt="1"/>
          </p:nvPr>
        </p:nvSpPr>
        <p:spPr>
          <a:xfrm>
            <a:off x="558000" y="1620000"/>
            <a:ext cx="3948591" cy="4321175"/>
          </a:xfrm>
        </p:spPr>
        <p:txBody>
          <a:bodyPr/>
          <a:lstStyle>
            <a:lvl1pPr>
              <a:defRPr/>
            </a:lvl1pPr>
          </a:lstStyle>
          <a:p>
            <a:pPr lvl="0"/>
            <a:r>
              <a:rPr lang="en-US" dirty="0"/>
              <a:t>Use the increase/decrease list level buttons to change to body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1"/>
          <p:cNvSpPr>
            <a:spLocks noGrp="1"/>
          </p:cNvSpPr>
          <p:nvPr>
            <p:ph type="body" sz="quarter" idx="13" hasCustomPrompt="1"/>
          </p:nvPr>
        </p:nvSpPr>
        <p:spPr>
          <a:xfrm>
            <a:off x="557213" y="506116"/>
            <a:ext cx="6580072" cy="852653"/>
          </a:xfrm>
        </p:spPr>
        <p:txBody>
          <a:bodyPr vert="horz" lIns="0" tIns="0" rIns="0" bIns="0" rtlCol="0" anchor="t">
            <a:noAutofit/>
          </a:bodyPr>
          <a:lstStyle>
            <a:lvl1pPr>
              <a:lnSpc>
                <a:spcPct val="90000"/>
              </a:lnSpc>
              <a:spcAft>
                <a:spcPts val="0"/>
              </a:spcAft>
              <a:defRPr lang="en-US" sz="2200" cap="all" baseline="0"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dirty="0"/>
              <a:t>Use the increase/decrease list level buttons to change to subheading style</a:t>
            </a:r>
          </a:p>
          <a:p>
            <a:pPr lvl="1"/>
            <a:r>
              <a:rPr lang="en-US" dirty="0"/>
              <a:t>Slide subheading</a:t>
            </a:r>
          </a:p>
        </p:txBody>
      </p:sp>
      <p:sp>
        <p:nvSpPr>
          <p:cNvPr id="6" name="Content Placeholder 9"/>
          <p:cNvSpPr>
            <a:spLocks noGrp="1"/>
          </p:cNvSpPr>
          <p:nvPr>
            <p:ph sz="quarter" idx="14" hasCustomPrompt="1"/>
          </p:nvPr>
        </p:nvSpPr>
        <p:spPr>
          <a:xfrm>
            <a:off x="4662010" y="1620000"/>
            <a:ext cx="3948591" cy="4321175"/>
          </a:xfrm>
        </p:spPr>
        <p:txBody>
          <a:bodyPr/>
          <a:lstStyle>
            <a:lvl1pPr>
              <a:defRPr/>
            </a:lvl1pPr>
          </a:lstStyle>
          <a:p>
            <a:pPr lvl="0"/>
            <a:r>
              <a:rPr lang="en-US" dirty="0"/>
              <a:t>Use the increase/decrease list level buttons to change to body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9733971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Content &amp; Grey Title">
    <p:bg bwMode="ltGray">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8886AB9-50B4-4621-B73E-D7165FFB4829}" type="slidenum">
              <a:rPr>
                <a:solidFill>
                  <a:prstClr val="black">
                    <a:tint val="75000"/>
                  </a:prstClr>
                </a:solidFill>
              </a:rPr>
              <a:pPr/>
              <a:t>‹#›</a:t>
            </a:fld>
            <a:endParaRPr dirty="0">
              <a:solidFill>
                <a:prstClr val="black">
                  <a:tint val="75000"/>
                </a:prstClr>
              </a:solidFill>
            </a:endParaRPr>
          </a:p>
        </p:txBody>
      </p:sp>
      <p:sp>
        <p:nvSpPr>
          <p:cNvPr id="9" name="Content Placeholder 8"/>
          <p:cNvSpPr>
            <a:spLocks noGrp="1"/>
          </p:cNvSpPr>
          <p:nvPr>
            <p:ph sz="quarter" idx="16" hasCustomPrompt="1"/>
          </p:nvPr>
        </p:nvSpPr>
        <p:spPr>
          <a:xfrm>
            <a:off x="4750743" y="2312501"/>
            <a:ext cx="3870969" cy="3853350"/>
          </a:xfrm>
        </p:spPr>
        <p:txBody>
          <a:bodyPr/>
          <a:lstStyle>
            <a:lvl1pPr>
              <a:defRPr sz="1400"/>
            </a:lvl1pPr>
          </a:lstStyle>
          <a:p>
            <a:pPr lvl="0"/>
            <a:r>
              <a:rPr lang="en-US" dirty="0"/>
              <a:t>Click to insert text, table or chart</a:t>
            </a:r>
          </a:p>
        </p:txBody>
      </p:sp>
      <p:sp>
        <p:nvSpPr>
          <p:cNvPr id="10" name="Text Placeholder 7"/>
          <p:cNvSpPr>
            <a:spLocks noGrp="1"/>
          </p:cNvSpPr>
          <p:nvPr>
            <p:ph type="body" sz="quarter" idx="17" hasCustomPrompt="1"/>
          </p:nvPr>
        </p:nvSpPr>
        <p:spPr>
          <a:xfrm>
            <a:off x="4750743" y="2055132"/>
            <a:ext cx="3870970" cy="257369"/>
          </a:xfrm>
          <a:solidFill>
            <a:srgbClr val="4D4542"/>
          </a:solidFill>
          <a:ln w="6350">
            <a:solidFill>
              <a:schemeClr val="bg1"/>
            </a:solidFill>
          </a:ln>
        </p:spPr>
        <p:txBody>
          <a:bodyPr lIns="72000" tIns="36000" rIns="72000" bIns="36000" anchor="b" anchorCtr="0">
            <a:spAutoFit/>
          </a:bodyPr>
          <a:lstStyle>
            <a:lvl1pPr>
              <a:spcAft>
                <a:spcPts val="0"/>
              </a:spcAft>
              <a:defRPr sz="1200" b="0">
                <a:solidFill>
                  <a:schemeClr val="bg1"/>
                </a:solidFill>
              </a:defRPr>
            </a:lvl1pPr>
            <a:lvl2pPr>
              <a:defRPr sz="2200">
                <a:solidFill>
                  <a:schemeClr val="accent6"/>
                </a:solidFill>
              </a:defRPr>
            </a:lvl2pPr>
            <a:lvl3pPr>
              <a:defRPr sz="2200">
                <a:solidFill>
                  <a:schemeClr val="accent6"/>
                </a:solidFill>
              </a:defRPr>
            </a:lvl3pPr>
            <a:lvl4pPr>
              <a:defRPr sz="2200">
                <a:solidFill>
                  <a:schemeClr val="accent6"/>
                </a:solidFill>
              </a:defRPr>
            </a:lvl4pPr>
            <a:lvl5pPr>
              <a:defRPr sz="2200">
                <a:solidFill>
                  <a:schemeClr val="accent6"/>
                </a:solidFill>
              </a:defRPr>
            </a:lvl5pPr>
          </a:lstStyle>
          <a:p>
            <a:pPr lvl="0"/>
            <a:r>
              <a:rPr lang="en-AU" dirty="0"/>
              <a:t>Title</a:t>
            </a:r>
          </a:p>
        </p:txBody>
      </p:sp>
      <p:sp>
        <p:nvSpPr>
          <p:cNvPr id="11" name="Title 1"/>
          <p:cNvSpPr>
            <a:spLocks noGrp="1"/>
          </p:cNvSpPr>
          <p:nvPr>
            <p:ph type="body" sz="quarter" idx="13" hasCustomPrompt="1"/>
          </p:nvPr>
        </p:nvSpPr>
        <p:spPr>
          <a:xfrm>
            <a:off x="557213" y="506116"/>
            <a:ext cx="6580072" cy="852653"/>
          </a:xfrm>
        </p:spPr>
        <p:txBody>
          <a:bodyPr vert="horz" lIns="0" tIns="0" rIns="0" bIns="0" rtlCol="0" anchor="t">
            <a:noAutofit/>
          </a:bodyPr>
          <a:lstStyle>
            <a:lvl1pPr>
              <a:lnSpc>
                <a:spcPct val="90000"/>
              </a:lnSpc>
              <a:spcAft>
                <a:spcPts val="0"/>
              </a:spcAft>
              <a:defRPr lang="en-US" sz="2200" cap="all" baseline="0"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dirty="0"/>
              <a:t>Use the increase/decrease list level buttons to change to subheading style</a:t>
            </a:r>
          </a:p>
          <a:p>
            <a:pPr lvl="1"/>
            <a:r>
              <a:rPr lang="en-US" dirty="0"/>
              <a:t>Slide subheading</a:t>
            </a:r>
          </a:p>
        </p:txBody>
      </p:sp>
      <p:sp>
        <p:nvSpPr>
          <p:cNvPr id="5" name="Text Placeholder 4"/>
          <p:cNvSpPr>
            <a:spLocks noGrp="1"/>
          </p:cNvSpPr>
          <p:nvPr>
            <p:ph type="body" sz="quarter" idx="18"/>
          </p:nvPr>
        </p:nvSpPr>
        <p:spPr>
          <a:xfrm>
            <a:off x="558000" y="1620000"/>
            <a:ext cx="39131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6"/>
          <p:cNvSpPr>
            <a:spLocks noGrp="1"/>
          </p:cNvSpPr>
          <p:nvPr>
            <p:ph type="ftr" sz="quarter" idx="10"/>
          </p:nvPr>
        </p:nvSpPr>
        <p:spPr>
          <a:xfrm>
            <a:off x="558000" y="6389252"/>
            <a:ext cx="5814200" cy="216000"/>
          </a:xfrm>
        </p:spPr>
        <p:txBody>
          <a:bodyPr/>
          <a:lstStyle/>
          <a:p>
            <a:r>
              <a:rPr dirty="0">
                <a:solidFill>
                  <a:prstClr val="black">
                    <a:tint val="75000"/>
                  </a:prstClr>
                </a:solidFill>
              </a:rPr>
              <a:t>MLC Webinar  |  30 October 2018</a:t>
            </a:r>
          </a:p>
        </p:txBody>
      </p:sp>
    </p:spTree>
    <p:extLst>
      <p:ext uri="{BB962C8B-B14F-4D97-AF65-F5344CB8AC3E}">
        <p14:creationId xmlns:p14="http://schemas.microsoft.com/office/powerpoint/2010/main" val="72720798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amp; Picture">
    <p:bg bwMode="ltGray">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8886AB9-50B4-4621-B73E-D7165FFB4829}" type="slidenum">
              <a:rPr>
                <a:solidFill>
                  <a:prstClr val="black">
                    <a:tint val="75000"/>
                  </a:prstClr>
                </a:solidFill>
              </a:rPr>
              <a:pPr/>
              <a:t>‹#›</a:t>
            </a:fld>
            <a:endParaRPr dirty="0">
              <a:solidFill>
                <a:prstClr val="black">
                  <a:tint val="75000"/>
                </a:prstClr>
              </a:solidFill>
            </a:endParaRPr>
          </a:p>
        </p:txBody>
      </p:sp>
      <p:sp>
        <p:nvSpPr>
          <p:cNvPr id="11" name="Title 1"/>
          <p:cNvSpPr>
            <a:spLocks noGrp="1"/>
          </p:cNvSpPr>
          <p:nvPr>
            <p:ph type="body" sz="quarter" idx="13" hasCustomPrompt="1"/>
          </p:nvPr>
        </p:nvSpPr>
        <p:spPr>
          <a:xfrm>
            <a:off x="557213" y="506116"/>
            <a:ext cx="6580072" cy="852653"/>
          </a:xfrm>
        </p:spPr>
        <p:txBody>
          <a:bodyPr vert="horz" lIns="0" tIns="0" rIns="0" bIns="0" rtlCol="0" anchor="t">
            <a:noAutofit/>
          </a:bodyPr>
          <a:lstStyle>
            <a:lvl1pPr>
              <a:lnSpc>
                <a:spcPct val="90000"/>
              </a:lnSpc>
              <a:spcAft>
                <a:spcPts val="0"/>
              </a:spcAft>
              <a:defRPr lang="en-US" sz="2200" cap="all" baseline="0" smtClean="0">
                <a:solidFill>
                  <a:schemeClr val="bg2"/>
                </a:solidFill>
                <a:latin typeface="+mj-lt"/>
                <a:ea typeface="+mj-ea"/>
                <a:cs typeface="Arial" pitchFamily="34" charset="0"/>
              </a:defRPr>
            </a:lvl1pPr>
            <a:lvl2pPr>
              <a:lnSpc>
                <a:spcPct val="90000"/>
              </a:lnSpc>
              <a:spcAft>
                <a:spcPts val="0"/>
              </a:spcAft>
              <a:defRPr lang="en-US" sz="2200" cap="none" baseline="0" smtClean="0"/>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dirty="0"/>
              <a:t>Use the increase/decrease list level buttons to change to subheading style</a:t>
            </a:r>
          </a:p>
          <a:p>
            <a:pPr lvl="1"/>
            <a:r>
              <a:rPr lang="en-US" dirty="0"/>
              <a:t>Slide subheading</a:t>
            </a:r>
          </a:p>
        </p:txBody>
      </p:sp>
      <p:sp>
        <p:nvSpPr>
          <p:cNvPr id="5" name="Text Placeholder 4"/>
          <p:cNvSpPr>
            <a:spLocks noGrp="1"/>
          </p:cNvSpPr>
          <p:nvPr>
            <p:ph type="body" sz="quarter" idx="18"/>
          </p:nvPr>
        </p:nvSpPr>
        <p:spPr>
          <a:xfrm>
            <a:off x="558000" y="1620000"/>
            <a:ext cx="3913188"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Picture Placeholder 6"/>
          <p:cNvSpPr>
            <a:spLocks noGrp="1"/>
          </p:cNvSpPr>
          <p:nvPr>
            <p:ph type="pic" sz="quarter" idx="19"/>
          </p:nvPr>
        </p:nvSpPr>
        <p:spPr>
          <a:xfrm>
            <a:off x="4751388" y="2049462"/>
            <a:ext cx="3870325" cy="4035425"/>
          </a:xfrm>
        </p:spPr>
        <p:txBody>
          <a:bodyPr/>
          <a:lstStyle/>
          <a:p>
            <a:r>
              <a:rPr lang="en-US" dirty="0" smtClean="0"/>
              <a:t>Click icon to add picture</a:t>
            </a:r>
            <a:endParaRPr lang="en-AU" dirty="0"/>
          </a:p>
        </p:txBody>
      </p:sp>
      <p:sp>
        <p:nvSpPr>
          <p:cNvPr id="7" name="Footer Placeholder 6"/>
          <p:cNvSpPr>
            <a:spLocks noGrp="1"/>
          </p:cNvSpPr>
          <p:nvPr>
            <p:ph type="ftr" sz="quarter" idx="10"/>
          </p:nvPr>
        </p:nvSpPr>
        <p:spPr>
          <a:xfrm>
            <a:off x="558000" y="6389252"/>
            <a:ext cx="5814200" cy="216000"/>
          </a:xfrm>
        </p:spPr>
        <p:txBody>
          <a:bodyPr/>
          <a:lstStyle/>
          <a:p>
            <a:r>
              <a:rPr dirty="0">
                <a:solidFill>
                  <a:prstClr val="black">
                    <a:tint val="75000"/>
                  </a:prstClr>
                </a:solidFill>
              </a:rPr>
              <a:t>MLC Webinar  |  30 October 2018</a:t>
            </a:r>
          </a:p>
        </p:txBody>
      </p:sp>
    </p:spTree>
    <p:extLst>
      <p:ext uri="{BB962C8B-B14F-4D97-AF65-F5344CB8AC3E}">
        <p14:creationId xmlns:p14="http://schemas.microsoft.com/office/powerpoint/2010/main" val="3459801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Table or Chart">
    <p:bg bwMode="ltGray">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8886AB9-50B4-4621-B73E-D7165FFB4829}" type="slidenum">
              <a:rPr>
                <a:solidFill>
                  <a:prstClr val="black">
                    <a:tint val="75000"/>
                  </a:prstClr>
                </a:solidFill>
              </a:rPr>
              <a:pPr/>
              <a:t>‹#›</a:t>
            </a:fld>
            <a:endParaRPr dirty="0">
              <a:solidFill>
                <a:prstClr val="black">
                  <a:tint val="75000"/>
                </a:prstClr>
              </a:solidFill>
            </a:endParaRPr>
          </a:p>
        </p:txBody>
      </p:sp>
      <p:sp>
        <p:nvSpPr>
          <p:cNvPr id="8" name="Text Placeholder 7"/>
          <p:cNvSpPr>
            <a:spLocks noGrp="1"/>
          </p:cNvSpPr>
          <p:nvPr>
            <p:ph type="body" sz="quarter" idx="15" hasCustomPrompt="1"/>
          </p:nvPr>
        </p:nvSpPr>
        <p:spPr>
          <a:xfrm>
            <a:off x="558000" y="1466032"/>
            <a:ext cx="6612654" cy="429952"/>
          </a:xfrm>
        </p:spPr>
        <p:txBody>
          <a:bodyPr rIns="0" anchor="b" anchorCtr="0">
            <a:noAutofit/>
          </a:bodyPr>
          <a:lstStyle>
            <a:lvl1pPr>
              <a:defRPr sz="1800" b="0">
                <a:solidFill>
                  <a:srgbClr val="D86018"/>
                </a:solidFill>
              </a:defRPr>
            </a:lvl1pPr>
            <a:lvl2pPr>
              <a:defRPr sz="2200">
                <a:solidFill>
                  <a:schemeClr val="accent6"/>
                </a:solidFill>
              </a:defRPr>
            </a:lvl2pPr>
            <a:lvl3pPr>
              <a:defRPr sz="2200">
                <a:solidFill>
                  <a:schemeClr val="accent6"/>
                </a:solidFill>
              </a:defRPr>
            </a:lvl3pPr>
            <a:lvl4pPr>
              <a:defRPr sz="2200">
                <a:solidFill>
                  <a:schemeClr val="accent6"/>
                </a:solidFill>
              </a:defRPr>
            </a:lvl4pPr>
            <a:lvl5pPr>
              <a:defRPr sz="2200">
                <a:solidFill>
                  <a:schemeClr val="accent6"/>
                </a:solidFill>
              </a:defRPr>
            </a:lvl5pPr>
          </a:lstStyle>
          <a:p>
            <a:pPr lvl="0"/>
            <a:r>
              <a:rPr lang="en-AU" dirty="0"/>
              <a:t>Subheading</a:t>
            </a:r>
          </a:p>
        </p:txBody>
      </p:sp>
      <p:sp>
        <p:nvSpPr>
          <p:cNvPr id="9" name="Text Placeholder 7"/>
          <p:cNvSpPr>
            <a:spLocks noGrp="1"/>
          </p:cNvSpPr>
          <p:nvPr>
            <p:ph type="body" sz="quarter" idx="17" hasCustomPrompt="1"/>
          </p:nvPr>
        </p:nvSpPr>
        <p:spPr>
          <a:xfrm>
            <a:off x="558000" y="2081010"/>
            <a:ext cx="8045036" cy="257369"/>
          </a:xfrm>
          <a:solidFill>
            <a:srgbClr val="4D4542"/>
          </a:solidFill>
          <a:ln w="6350">
            <a:solidFill>
              <a:schemeClr val="bg1"/>
            </a:solidFill>
          </a:ln>
        </p:spPr>
        <p:txBody>
          <a:bodyPr vert="horz" lIns="72000" tIns="36000" rIns="72000" bIns="36000" rtlCol="0" anchor="b" anchorCtr="0">
            <a:spAutoFit/>
          </a:bodyPr>
          <a:lstStyle>
            <a:lvl1pPr>
              <a:defRPr lang="en-AU" sz="1200" baseline="0" dirty="0">
                <a:solidFill>
                  <a:schemeClr val="bg1"/>
                </a:solidFill>
              </a:defRPr>
            </a:lvl1pPr>
          </a:lstStyle>
          <a:p>
            <a:pPr lvl="0">
              <a:spcAft>
                <a:spcPts val="0"/>
              </a:spcAft>
            </a:pPr>
            <a:r>
              <a:rPr lang="en-AU" dirty="0"/>
              <a:t>Title</a:t>
            </a:r>
          </a:p>
        </p:txBody>
      </p:sp>
      <p:sp>
        <p:nvSpPr>
          <p:cNvPr id="10" name="Content Placeholder 8"/>
          <p:cNvSpPr>
            <a:spLocks noGrp="1"/>
          </p:cNvSpPr>
          <p:nvPr>
            <p:ph sz="quarter" idx="16" hasCustomPrompt="1"/>
          </p:nvPr>
        </p:nvSpPr>
        <p:spPr>
          <a:xfrm>
            <a:off x="558000" y="2438890"/>
            <a:ext cx="8045036" cy="3726960"/>
          </a:xfrm>
        </p:spPr>
        <p:txBody>
          <a:bodyPr/>
          <a:lstStyle>
            <a:lvl1pPr>
              <a:defRPr/>
            </a:lvl1pPr>
          </a:lstStyle>
          <a:p>
            <a:pPr lvl="0"/>
            <a:r>
              <a:rPr lang="en-US" dirty="0"/>
              <a:t>Insert table or chart</a:t>
            </a:r>
          </a:p>
        </p:txBody>
      </p:sp>
      <p:sp>
        <p:nvSpPr>
          <p:cNvPr id="11" name="Title 1"/>
          <p:cNvSpPr>
            <a:spLocks noGrp="1"/>
          </p:cNvSpPr>
          <p:nvPr>
            <p:ph type="body" sz="quarter" idx="13" hasCustomPrompt="1"/>
          </p:nvPr>
        </p:nvSpPr>
        <p:spPr>
          <a:xfrm>
            <a:off x="557213" y="506116"/>
            <a:ext cx="6580072" cy="852653"/>
          </a:xfrm>
        </p:spPr>
        <p:txBody>
          <a:bodyPr vert="horz" lIns="0" tIns="0" rIns="0" bIns="0" rtlCol="0" anchor="t">
            <a:noAutofit/>
          </a:bodyPr>
          <a:lstStyle>
            <a:lvl1pPr>
              <a:lnSpc>
                <a:spcPct val="90000"/>
              </a:lnSpc>
              <a:spcAft>
                <a:spcPts val="0"/>
              </a:spcAft>
              <a:defRPr lang="en-US" sz="2200" smtClean="0">
                <a:solidFill>
                  <a:schemeClr val="bg2"/>
                </a:solidFill>
                <a:latin typeface="+mj-lt"/>
                <a:ea typeface="+mj-ea"/>
                <a:cs typeface="Arial" pitchFamily="34" charset="0"/>
              </a:defRPr>
            </a:lvl1pPr>
            <a:lvl2pPr>
              <a:lnSpc>
                <a:spcPct val="90000"/>
              </a:lnSpc>
              <a:spcAft>
                <a:spcPts val="0"/>
              </a:spcAft>
              <a:defRPr lang="en-US" sz="220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dirty="0"/>
              <a:t>Use the increase/decrease list level buttons to change to subheading style</a:t>
            </a:r>
          </a:p>
          <a:p>
            <a:pPr lvl="1"/>
            <a:r>
              <a:rPr lang="en-US" dirty="0"/>
              <a:t>Slide subheading</a:t>
            </a:r>
          </a:p>
        </p:txBody>
      </p:sp>
      <p:sp>
        <p:nvSpPr>
          <p:cNvPr id="12" name="Footer Placeholder 6"/>
          <p:cNvSpPr>
            <a:spLocks noGrp="1"/>
          </p:cNvSpPr>
          <p:nvPr>
            <p:ph type="ftr" sz="quarter" idx="10"/>
          </p:nvPr>
        </p:nvSpPr>
        <p:spPr>
          <a:xfrm>
            <a:off x="558000" y="6389252"/>
            <a:ext cx="5814200" cy="216000"/>
          </a:xfrm>
        </p:spPr>
        <p:txBody>
          <a:bodyPr/>
          <a:lstStyle/>
          <a:p>
            <a:r>
              <a:rPr dirty="0">
                <a:solidFill>
                  <a:prstClr val="black">
                    <a:tint val="75000"/>
                  </a:prstClr>
                </a:solidFill>
              </a:rPr>
              <a:t>MLC Webinar  |  30 October 2018</a:t>
            </a:r>
          </a:p>
        </p:txBody>
      </p:sp>
    </p:spTree>
    <p:extLst>
      <p:ext uri="{BB962C8B-B14F-4D97-AF65-F5344CB8AC3E}">
        <p14:creationId xmlns:p14="http://schemas.microsoft.com/office/powerpoint/2010/main" val="14953535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1760263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CE1B70CE-F4BC-4B6F-A663-B479B5E51611}" type="slidenum">
              <a:rPr>
                <a:solidFill>
                  <a:prstClr val="black">
                    <a:tint val="75000"/>
                  </a:prstClr>
                </a:solidFill>
              </a:rPr>
              <a:pPr/>
              <a:t>‹#›</a:t>
            </a:fld>
            <a:endParaRPr dirty="0">
              <a:solidFill>
                <a:prstClr val="black">
                  <a:tint val="75000"/>
                </a:prstClr>
              </a:solidFill>
            </a:endParaRPr>
          </a:p>
        </p:txBody>
      </p:sp>
      <p:sp>
        <p:nvSpPr>
          <p:cNvPr id="7" name="Title 1"/>
          <p:cNvSpPr>
            <a:spLocks noGrp="1"/>
          </p:cNvSpPr>
          <p:nvPr>
            <p:ph type="body" sz="quarter" idx="14" hasCustomPrompt="1"/>
          </p:nvPr>
        </p:nvSpPr>
        <p:spPr>
          <a:xfrm>
            <a:off x="557213" y="506116"/>
            <a:ext cx="6580072" cy="852653"/>
          </a:xfrm>
        </p:spPr>
        <p:txBody>
          <a:bodyPr vert="horz" lIns="0" tIns="0" rIns="0" bIns="0" rtlCol="0" anchor="t">
            <a:noAutofit/>
          </a:bodyPr>
          <a:lstStyle>
            <a:lvl1pPr>
              <a:lnSpc>
                <a:spcPct val="90000"/>
              </a:lnSpc>
              <a:spcAft>
                <a:spcPts val="0"/>
              </a:spcAft>
              <a:defRPr lang="en-US" sz="2200" smtClean="0">
                <a:solidFill>
                  <a:schemeClr val="bg2"/>
                </a:solidFill>
                <a:latin typeface="+mj-lt"/>
                <a:ea typeface="+mj-ea"/>
                <a:cs typeface="Arial" pitchFamily="34" charset="0"/>
              </a:defRPr>
            </a:lvl1pPr>
            <a:lvl2pPr>
              <a:lnSpc>
                <a:spcPct val="90000"/>
              </a:lnSpc>
              <a:spcAft>
                <a:spcPts val="0"/>
              </a:spcAft>
              <a:defRPr lang="en-US" sz="220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dirty="0"/>
              <a:t>Use the increase/decrease list level buttons to change to subheading style</a:t>
            </a:r>
          </a:p>
          <a:p>
            <a:pPr lvl="1"/>
            <a:r>
              <a:rPr lang="en-US" dirty="0"/>
              <a:t>Slide subheading</a:t>
            </a:r>
          </a:p>
        </p:txBody>
      </p:sp>
      <p:sp>
        <p:nvSpPr>
          <p:cNvPr id="5" name="Footer Placeholder 6"/>
          <p:cNvSpPr>
            <a:spLocks noGrp="1"/>
          </p:cNvSpPr>
          <p:nvPr>
            <p:ph type="ftr" sz="quarter" idx="10"/>
          </p:nvPr>
        </p:nvSpPr>
        <p:spPr>
          <a:xfrm>
            <a:off x="558000" y="6389252"/>
            <a:ext cx="5814200" cy="216000"/>
          </a:xfrm>
        </p:spPr>
        <p:txBody>
          <a:bodyPr/>
          <a:lstStyle/>
          <a:p>
            <a:r>
              <a:rPr dirty="0">
                <a:solidFill>
                  <a:prstClr val="black">
                    <a:tint val="75000"/>
                  </a:prstClr>
                </a:solidFill>
              </a:rPr>
              <a:t>MLC Webinar  |  30 October 2018</a:t>
            </a:r>
          </a:p>
        </p:txBody>
      </p:sp>
    </p:spTree>
    <p:extLst>
      <p:ext uri="{BB962C8B-B14F-4D97-AF65-F5344CB8AC3E}">
        <p14:creationId xmlns:p14="http://schemas.microsoft.com/office/powerpoint/2010/main" val="85856202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44897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lvl1pPr>
              <a:defRPr/>
            </a:lvl1pPr>
          </a:lstStyle>
          <a:p>
            <a:fld id="{DAA57A6A-871F-414D-9110-2065083DE00C}" type="slidenum">
              <a:rPr>
                <a:solidFill>
                  <a:srgbClr val="000000"/>
                </a:solidFill>
              </a:rPr>
              <a:pPr/>
              <a:t>‹#›</a:t>
            </a:fld>
            <a:endParaRPr sz="1000" dirty="0">
              <a:solidFill>
                <a:srgbClr val="000000"/>
              </a:solidFill>
            </a:endParaRPr>
          </a:p>
        </p:txBody>
      </p:sp>
      <p:sp>
        <p:nvSpPr>
          <p:cNvPr id="4" name="Footer Placeholder 3"/>
          <p:cNvSpPr>
            <a:spLocks noGrp="1"/>
          </p:cNvSpPr>
          <p:nvPr>
            <p:ph type="ftr" sz="quarter" idx="11"/>
          </p:nvPr>
        </p:nvSpPr>
        <p:spPr/>
        <p:txBody>
          <a:bodyPr/>
          <a:lstStyle/>
          <a:p>
            <a:r>
              <a:rPr dirty="0">
                <a:solidFill>
                  <a:srgbClr val="000000"/>
                </a:solidFill>
              </a:rPr>
              <a:t>Footer</a:t>
            </a:r>
          </a:p>
        </p:txBody>
      </p:sp>
    </p:spTree>
    <p:extLst>
      <p:ext uri="{BB962C8B-B14F-4D97-AF65-F5344CB8AC3E}">
        <p14:creationId xmlns:p14="http://schemas.microsoft.com/office/powerpoint/2010/main" val="20587665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45591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421240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1136747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324540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8F717-0BEE-4377-838A-A91711E5998F}" type="datetimeFigureOut">
              <a:rPr lang="en-AU" smtClean="0"/>
              <a:t>8/03/2019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FBA3128E-BBC3-4746-A4E0-D5DD5829DE56}" type="slidenum">
              <a:rPr lang="en-AU" smtClean="0"/>
              <a:t>‹#›</a:t>
            </a:fld>
            <a:endParaRPr lang="en-AU" dirty="0"/>
          </a:p>
        </p:txBody>
      </p:sp>
    </p:spTree>
    <p:extLst>
      <p:ext uri="{BB962C8B-B14F-4D97-AF65-F5344CB8AC3E}">
        <p14:creationId xmlns:p14="http://schemas.microsoft.com/office/powerpoint/2010/main" val="25578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vmlDrawing" Target="../drawings/vmlDrawing1.v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2.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oleObject" Target="../embeddings/oleObject1.bin"/><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8F717-0BEE-4377-838A-A91711E5998F}" type="datetimeFigureOut">
              <a:rPr lang="en-AU" smtClean="0"/>
              <a:t>8/03/2019</a:t>
            </a:fld>
            <a:endParaRPr lang="en-AU"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3128E-BBC3-4746-A4E0-D5DD5829DE56}" type="slidenum">
              <a:rPr lang="en-AU" smtClean="0"/>
              <a:t>‹#›</a:t>
            </a:fld>
            <a:endParaRPr lang="en-AU" dirty="0"/>
          </a:p>
        </p:txBody>
      </p:sp>
    </p:spTree>
    <p:extLst>
      <p:ext uri="{BB962C8B-B14F-4D97-AF65-F5344CB8AC3E}">
        <p14:creationId xmlns:p14="http://schemas.microsoft.com/office/powerpoint/2010/main" val="1350962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33" r:id="rId13"/>
    <p:sldLayoutId id="2147483734" r:id="rId14"/>
    <p:sldLayoutId id="2147483735" r:id="rId15"/>
    <p:sldLayoutId id="2147483739" r:id="rId16"/>
    <p:sldLayoutId id="2147483740" r:id="rId17"/>
    <p:sldLayoutId id="2147483745"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7"/>
            </p:custDataLst>
            <p:extLst>
              <p:ext uri="{D42A27DB-BD31-4B8C-83A1-F6EECF244321}">
                <p14:modId xmlns:p14="http://schemas.microsoft.com/office/powerpoint/2010/main" val="35618907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80" name="think-cell Slide" r:id="rId28" imgW="344" imgH="344" progId="TCLayout.ActiveDocument.1">
                  <p:embed/>
                </p:oleObj>
              </mc:Choice>
              <mc:Fallback>
                <p:oleObj name="think-cell Slide" r:id="rId28" imgW="344" imgH="344" progId="TCLayout.ActiveDocument.1">
                  <p:embed/>
                  <p:pic>
                    <p:nvPicPr>
                      <p:cNvPr id="0" name=""/>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558000" y="497325"/>
            <a:ext cx="6489275" cy="366390"/>
          </a:xfrm>
          <a:prstGeom prst="rect">
            <a:avLst/>
          </a:prstGeom>
        </p:spPr>
        <p:txBody>
          <a:bodyPr vert="horz" lIns="0" tIns="0" rIns="0" bIns="0" rtlCol="0" anchor="t">
            <a:noAutofit/>
          </a:bodyPr>
          <a:lstStyle/>
          <a:p>
            <a:r>
              <a:rPr lang="en-US" noProof="0" smtClean="0"/>
              <a:t>Click to edit Master title style</a:t>
            </a:r>
            <a:endParaRPr lang="en-AU" noProof="0" dirty="0"/>
          </a:p>
        </p:txBody>
      </p:sp>
      <p:sp>
        <p:nvSpPr>
          <p:cNvPr id="5" name="Footer Placeholder 4"/>
          <p:cNvSpPr>
            <a:spLocks noGrp="1"/>
          </p:cNvSpPr>
          <p:nvPr>
            <p:ph type="ftr" sz="quarter" idx="3"/>
          </p:nvPr>
        </p:nvSpPr>
        <p:spPr>
          <a:xfrm>
            <a:off x="558000" y="6389252"/>
            <a:ext cx="5814200" cy="216000"/>
          </a:xfrm>
          <a:prstGeom prst="rect">
            <a:avLst/>
          </a:prstGeom>
        </p:spPr>
        <p:txBody>
          <a:bodyPr vert="horz" lIns="0" tIns="45720" rIns="0" bIns="45720" rtlCol="0" anchor="b"/>
          <a:lstStyle>
            <a:lvl1pPr>
              <a:defRPr lang="en-AU" sz="800" cap="all" baseline="0" smtClean="0">
                <a:solidFill>
                  <a:schemeClr val="tx1">
                    <a:tint val="75000"/>
                  </a:schemeClr>
                </a:solidFill>
              </a:defRPr>
            </a:lvl1pPr>
          </a:lstStyle>
          <a:p>
            <a:r>
              <a:rPr dirty="0">
                <a:solidFill>
                  <a:prstClr val="black">
                    <a:tint val="75000"/>
                  </a:prstClr>
                </a:solidFill>
              </a:rPr>
              <a:t>PRESENTATION TITLE  |  00 MONTH YEAR</a:t>
            </a:r>
          </a:p>
        </p:txBody>
      </p:sp>
      <p:sp>
        <p:nvSpPr>
          <p:cNvPr id="6" name="Slide Number Placeholder 5"/>
          <p:cNvSpPr>
            <a:spLocks noGrp="1"/>
          </p:cNvSpPr>
          <p:nvPr>
            <p:ph type="sldNum" sz="quarter" idx="4"/>
          </p:nvPr>
        </p:nvSpPr>
        <p:spPr>
          <a:xfrm>
            <a:off x="8037385" y="6372000"/>
            <a:ext cx="573216" cy="216000"/>
          </a:xfrm>
          <a:prstGeom prst="rect">
            <a:avLst/>
          </a:prstGeom>
        </p:spPr>
        <p:txBody>
          <a:bodyPr vert="horz" lIns="0" tIns="45720" rIns="0" bIns="45720" rtlCol="0" anchor="ctr"/>
          <a:lstStyle>
            <a:lvl1pPr algn="r">
              <a:defRPr lang="en-AU" sz="800" smtClean="0">
                <a:solidFill>
                  <a:schemeClr val="tx1">
                    <a:tint val="75000"/>
                  </a:schemeClr>
                </a:solidFill>
              </a:defRPr>
            </a:lvl1pPr>
          </a:lstStyle>
          <a:p>
            <a:fld id="{CE1B70CE-F4BC-4B6F-A663-B479B5E51611}" type="slidenum">
              <a:rPr>
                <a:solidFill>
                  <a:prstClr val="black">
                    <a:tint val="75000"/>
                  </a:prstClr>
                </a:solidFill>
              </a:rPr>
              <a:pPr/>
              <a:t>‹#›</a:t>
            </a:fld>
            <a:endParaRPr dirty="0">
              <a:solidFill>
                <a:prstClr val="black">
                  <a:tint val="75000"/>
                </a:prstClr>
              </a:solidFill>
            </a:endParaRPr>
          </a:p>
        </p:txBody>
      </p:sp>
      <p:sp>
        <p:nvSpPr>
          <p:cNvPr id="8" name="Text Placeholder 7"/>
          <p:cNvSpPr>
            <a:spLocks noGrp="1"/>
          </p:cNvSpPr>
          <p:nvPr>
            <p:ph type="body" idx="1"/>
          </p:nvPr>
        </p:nvSpPr>
        <p:spPr>
          <a:xfrm>
            <a:off x="558000" y="1620000"/>
            <a:ext cx="8063713" cy="4186237"/>
          </a:xfrm>
          <a:prstGeom prst="rect">
            <a:avLst/>
          </a:prstGeom>
        </p:spPr>
        <p:txBody>
          <a:bodyPr vert="horz" lIns="0" tIns="0" rIns="0" bIns="0" rtlCol="0">
            <a:normAutofit/>
          </a:bodyPr>
          <a:lstStyle/>
          <a:p>
            <a:pPr lvl="0"/>
            <a:r>
              <a:rPr lang="en-US" dirty="0"/>
              <a:t>Use the increase/decrease list level buttons to change styles</a:t>
            </a:r>
          </a:p>
          <a:p>
            <a:pPr lvl="1"/>
            <a:r>
              <a:rPr lang="en-US" dirty="0"/>
              <a:t>Body copy</a:t>
            </a:r>
          </a:p>
          <a:p>
            <a:pPr lvl="2"/>
            <a:r>
              <a:rPr lang="en-US" dirty="0"/>
              <a:t>Bullet level 1</a:t>
            </a:r>
          </a:p>
          <a:p>
            <a:pPr lvl="3"/>
            <a:r>
              <a:rPr lang="en-US" dirty="0"/>
              <a:t>Bullet level 2</a:t>
            </a:r>
          </a:p>
          <a:p>
            <a:pPr lvl="4"/>
            <a:r>
              <a:rPr lang="en-US" dirty="0"/>
              <a:t>Bullet level 3</a:t>
            </a:r>
          </a:p>
        </p:txBody>
      </p:sp>
      <p:grpSp>
        <p:nvGrpSpPr>
          <p:cNvPr id="21" name="Group 20"/>
          <p:cNvGrpSpPr>
            <a:grpSpLocks/>
          </p:cNvGrpSpPr>
          <p:nvPr userDrawn="1"/>
        </p:nvGrpSpPr>
        <p:grpSpPr bwMode="auto">
          <a:xfrm>
            <a:off x="7812360" y="277944"/>
            <a:ext cx="924984" cy="588962"/>
            <a:chOff x="2051721" y="1607402"/>
            <a:chExt cx="3600400" cy="2278492"/>
          </a:xfrm>
        </p:grpSpPr>
        <p:sp>
          <p:nvSpPr>
            <p:cNvPr id="22" name="Freeform 576"/>
            <p:cNvSpPr>
              <a:spLocks/>
            </p:cNvSpPr>
            <p:nvPr/>
          </p:nvSpPr>
          <p:spPr bwMode="auto">
            <a:xfrm>
              <a:off x="2445890" y="1607402"/>
              <a:ext cx="2807254" cy="1586292"/>
            </a:xfrm>
            <a:custGeom>
              <a:avLst/>
              <a:gdLst>
                <a:gd name="T0" fmla="*/ 2147483647 w 247"/>
                <a:gd name="T1" fmla="*/ 2147483647 h 140"/>
                <a:gd name="T2" fmla="*/ 2147483647 w 247"/>
                <a:gd name="T3" fmla="*/ 2147483647 h 140"/>
                <a:gd name="T4" fmla="*/ 2147483647 w 247"/>
                <a:gd name="T5" fmla="*/ 2147483647 h 140"/>
                <a:gd name="T6" fmla="*/ 2147483647 w 247"/>
                <a:gd name="T7" fmla="*/ 2147483647 h 140"/>
                <a:gd name="T8" fmla="*/ 2147483647 w 247"/>
                <a:gd name="T9" fmla="*/ 2147483647 h 140"/>
                <a:gd name="T10" fmla="*/ 2147483647 w 247"/>
                <a:gd name="T11" fmla="*/ 2147483647 h 140"/>
                <a:gd name="T12" fmla="*/ 2147483647 w 247"/>
                <a:gd name="T13" fmla="*/ 2147483647 h 140"/>
                <a:gd name="T14" fmla="*/ 2147483647 w 247"/>
                <a:gd name="T15" fmla="*/ 2147483647 h 1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7" h="140">
                  <a:moveTo>
                    <a:pt x="233" y="126"/>
                  </a:moveTo>
                  <a:cubicBezTo>
                    <a:pt x="233" y="126"/>
                    <a:pt x="184" y="140"/>
                    <a:pt x="117" y="140"/>
                  </a:cubicBezTo>
                  <a:cubicBezTo>
                    <a:pt x="51" y="140"/>
                    <a:pt x="17" y="127"/>
                    <a:pt x="15" y="126"/>
                  </a:cubicBezTo>
                  <a:cubicBezTo>
                    <a:pt x="14" y="126"/>
                    <a:pt x="0" y="116"/>
                    <a:pt x="2" y="83"/>
                  </a:cubicBezTo>
                  <a:cubicBezTo>
                    <a:pt x="5" y="49"/>
                    <a:pt x="32" y="21"/>
                    <a:pt x="69" y="10"/>
                  </a:cubicBezTo>
                  <a:cubicBezTo>
                    <a:pt x="106" y="0"/>
                    <a:pt x="153" y="2"/>
                    <a:pt x="203" y="31"/>
                  </a:cubicBezTo>
                  <a:cubicBezTo>
                    <a:pt x="228" y="45"/>
                    <a:pt x="247" y="72"/>
                    <a:pt x="247" y="89"/>
                  </a:cubicBezTo>
                  <a:cubicBezTo>
                    <a:pt x="246" y="112"/>
                    <a:pt x="233" y="125"/>
                    <a:pt x="233" y="126"/>
                  </a:cubicBezTo>
                  <a:close/>
                </a:path>
              </a:pathLst>
            </a:custGeom>
            <a:gradFill rotWithShape="0">
              <a:gsLst>
                <a:gs pos="0">
                  <a:srgbClr val="F5B635"/>
                </a:gs>
                <a:gs pos="25999">
                  <a:srgbClr val="F5B835"/>
                </a:gs>
                <a:gs pos="78000">
                  <a:srgbClr val="E48725"/>
                </a:gs>
                <a:gs pos="95000">
                  <a:srgbClr val="C3722A"/>
                </a:gs>
                <a:gs pos="100000">
                  <a:srgbClr val="C3722A"/>
                </a:gs>
              </a:gsLst>
              <a:lin ang="42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dirty="0"/>
            </a:p>
          </p:txBody>
        </p:sp>
        <p:sp>
          <p:nvSpPr>
            <p:cNvPr id="23" name="Freeform 1180"/>
            <p:cNvSpPr>
              <a:spLocks noEditPoints="1"/>
            </p:cNvSpPr>
            <p:nvPr/>
          </p:nvSpPr>
          <p:spPr bwMode="auto">
            <a:xfrm>
              <a:off x="2051721" y="2866822"/>
              <a:ext cx="3600400" cy="1019072"/>
            </a:xfrm>
            <a:custGeom>
              <a:avLst/>
              <a:gdLst>
                <a:gd name="T0" fmla="*/ 2147483647 w 317"/>
                <a:gd name="T1" fmla="*/ 2147483647 h 90"/>
                <a:gd name="T2" fmla="*/ 2147483647 w 317"/>
                <a:gd name="T3" fmla="*/ 2147483647 h 90"/>
                <a:gd name="T4" fmla="*/ 2147483647 w 317"/>
                <a:gd name="T5" fmla="*/ 2147483647 h 90"/>
                <a:gd name="T6" fmla="*/ 2147483647 w 317"/>
                <a:gd name="T7" fmla="*/ 2147483647 h 90"/>
                <a:gd name="T8" fmla="*/ 2147483647 w 317"/>
                <a:gd name="T9" fmla="*/ 0 h 90"/>
                <a:gd name="T10" fmla="*/ 2147483647 w 317"/>
                <a:gd name="T11" fmla="*/ 2147483647 h 90"/>
                <a:gd name="T12" fmla="*/ 2147483647 w 317"/>
                <a:gd name="T13" fmla="*/ 2147483647 h 90"/>
                <a:gd name="T14" fmla="*/ 2147483647 w 317"/>
                <a:gd name="T15" fmla="*/ 2147483647 h 90"/>
                <a:gd name="T16" fmla="*/ 2147483647 w 317"/>
                <a:gd name="T17" fmla="*/ 2147483647 h 90"/>
                <a:gd name="T18" fmla="*/ 2147483647 w 317"/>
                <a:gd name="T19" fmla="*/ 2147483647 h 90"/>
                <a:gd name="T20" fmla="*/ 2147483647 w 317"/>
                <a:gd name="T21" fmla="*/ 2147483647 h 90"/>
                <a:gd name="T22" fmla="*/ 2147483647 w 317"/>
                <a:gd name="T23" fmla="*/ 2147483647 h 90"/>
                <a:gd name="T24" fmla="*/ 2147483647 w 317"/>
                <a:gd name="T25" fmla="*/ 2147483647 h 90"/>
                <a:gd name="T26" fmla="*/ 2147483647 w 317"/>
                <a:gd name="T27" fmla="*/ 2147483647 h 90"/>
                <a:gd name="T28" fmla="*/ 2147483647 w 317"/>
                <a:gd name="T29" fmla="*/ 2147483647 h 90"/>
                <a:gd name="T30" fmla="*/ 2147483647 w 317"/>
                <a:gd name="T31" fmla="*/ 2147483647 h 90"/>
                <a:gd name="T32" fmla="*/ 2147483647 w 317"/>
                <a:gd name="T33" fmla="*/ 2147483647 h 90"/>
                <a:gd name="T34" fmla="*/ 2147483647 w 317"/>
                <a:gd name="T35" fmla="*/ 2147483647 h 90"/>
                <a:gd name="T36" fmla="*/ 2147483647 w 317"/>
                <a:gd name="T37" fmla="*/ 2147483647 h 90"/>
                <a:gd name="T38" fmla="*/ 2147483647 w 317"/>
                <a:gd name="T39" fmla="*/ 2147483647 h 90"/>
                <a:gd name="T40" fmla="*/ 2147483647 w 317"/>
                <a:gd name="T41" fmla="*/ 2147483647 h 90"/>
                <a:gd name="T42" fmla="*/ 2147483647 w 317"/>
                <a:gd name="T43" fmla="*/ 2147483647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7" h="90">
                  <a:moveTo>
                    <a:pt x="243" y="30"/>
                  </a:moveTo>
                  <a:cubicBezTo>
                    <a:pt x="243" y="30"/>
                    <a:pt x="243" y="29"/>
                    <a:pt x="243" y="29"/>
                  </a:cubicBezTo>
                  <a:cubicBezTo>
                    <a:pt x="243" y="29"/>
                    <a:pt x="104" y="48"/>
                    <a:pt x="35" y="21"/>
                  </a:cubicBezTo>
                  <a:cubicBezTo>
                    <a:pt x="22" y="15"/>
                    <a:pt x="24" y="7"/>
                    <a:pt x="32" y="1"/>
                  </a:cubicBezTo>
                  <a:cubicBezTo>
                    <a:pt x="32" y="0"/>
                    <a:pt x="32" y="0"/>
                    <a:pt x="32" y="0"/>
                  </a:cubicBezTo>
                  <a:cubicBezTo>
                    <a:pt x="13" y="3"/>
                    <a:pt x="0" y="14"/>
                    <a:pt x="11" y="22"/>
                  </a:cubicBezTo>
                  <a:cubicBezTo>
                    <a:pt x="11" y="22"/>
                    <a:pt x="40" y="44"/>
                    <a:pt x="118" y="45"/>
                  </a:cubicBezTo>
                  <a:cubicBezTo>
                    <a:pt x="172" y="45"/>
                    <a:pt x="218" y="38"/>
                    <a:pt x="243" y="30"/>
                  </a:cubicBezTo>
                  <a:close/>
                  <a:moveTo>
                    <a:pt x="279" y="24"/>
                  </a:moveTo>
                  <a:cubicBezTo>
                    <a:pt x="300" y="16"/>
                    <a:pt x="282" y="5"/>
                    <a:pt x="282" y="5"/>
                  </a:cubicBezTo>
                  <a:cubicBezTo>
                    <a:pt x="282" y="5"/>
                    <a:pt x="281" y="3"/>
                    <a:pt x="282" y="4"/>
                  </a:cubicBezTo>
                  <a:cubicBezTo>
                    <a:pt x="317" y="9"/>
                    <a:pt x="308" y="29"/>
                    <a:pt x="298" y="35"/>
                  </a:cubicBezTo>
                  <a:cubicBezTo>
                    <a:pt x="234" y="77"/>
                    <a:pt x="83" y="68"/>
                    <a:pt x="17" y="41"/>
                  </a:cubicBezTo>
                  <a:cubicBezTo>
                    <a:pt x="17" y="41"/>
                    <a:pt x="17" y="40"/>
                    <a:pt x="17" y="40"/>
                  </a:cubicBezTo>
                  <a:cubicBezTo>
                    <a:pt x="140" y="62"/>
                    <a:pt x="217" y="50"/>
                    <a:pt x="279" y="24"/>
                  </a:cubicBezTo>
                  <a:close/>
                  <a:moveTo>
                    <a:pt x="155" y="74"/>
                  </a:moveTo>
                  <a:cubicBezTo>
                    <a:pt x="227" y="74"/>
                    <a:pt x="263" y="60"/>
                    <a:pt x="263" y="60"/>
                  </a:cubicBezTo>
                  <a:cubicBezTo>
                    <a:pt x="267" y="59"/>
                    <a:pt x="266" y="64"/>
                    <a:pt x="263" y="67"/>
                  </a:cubicBezTo>
                  <a:cubicBezTo>
                    <a:pt x="263" y="67"/>
                    <a:pt x="246" y="89"/>
                    <a:pt x="151" y="89"/>
                  </a:cubicBezTo>
                  <a:cubicBezTo>
                    <a:pt x="86" y="90"/>
                    <a:pt x="49" y="71"/>
                    <a:pt x="41" y="66"/>
                  </a:cubicBezTo>
                  <a:cubicBezTo>
                    <a:pt x="37" y="64"/>
                    <a:pt x="36" y="58"/>
                    <a:pt x="39" y="59"/>
                  </a:cubicBezTo>
                  <a:cubicBezTo>
                    <a:pt x="39" y="59"/>
                    <a:pt x="86" y="75"/>
                    <a:pt x="155" y="74"/>
                  </a:cubicBezTo>
                  <a:close/>
                </a:path>
              </a:pathLst>
            </a:custGeom>
            <a:gradFill rotWithShape="0">
              <a:gsLst>
                <a:gs pos="0">
                  <a:srgbClr val="F5BA3B"/>
                </a:gs>
                <a:gs pos="100000">
                  <a:srgbClr val="DF8B28"/>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dirty="0"/>
            </a:p>
          </p:txBody>
        </p:sp>
        <p:sp>
          <p:nvSpPr>
            <p:cNvPr id="24" name="AutoShape 8"/>
            <p:cNvSpPr>
              <a:spLocks noChangeAspect="1" noChangeArrowheads="1" noTextEdit="1"/>
            </p:cNvSpPr>
            <p:nvPr/>
          </p:nvSpPr>
          <p:spPr bwMode="auto">
            <a:xfrm>
              <a:off x="2820988" y="2208213"/>
              <a:ext cx="2005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
          <p:nvSpPr>
            <p:cNvPr id="25" name="Freeform 10"/>
            <p:cNvSpPr>
              <a:spLocks noEditPoints="1"/>
            </p:cNvSpPr>
            <p:nvPr/>
          </p:nvSpPr>
          <p:spPr bwMode="auto">
            <a:xfrm>
              <a:off x="2832100" y="2208213"/>
              <a:ext cx="1981200" cy="669924"/>
            </a:xfrm>
            <a:custGeom>
              <a:avLst/>
              <a:gdLst>
                <a:gd name="T0" fmla="*/ 2147483647 w 172"/>
                <a:gd name="T1" fmla="*/ 2147483647 h 58"/>
                <a:gd name="T2" fmla="*/ 2147483647 w 172"/>
                <a:gd name="T3" fmla="*/ 2147483647 h 58"/>
                <a:gd name="T4" fmla="*/ 2147483647 w 172"/>
                <a:gd name="T5" fmla="*/ 2147483647 h 58"/>
                <a:gd name="T6" fmla="*/ 2147483647 w 172"/>
                <a:gd name="T7" fmla="*/ 2147483647 h 58"/>
                <a:gd name="T8" fmla="*/ 2147483647 w 172"/>
                <a:gd name="T9" fmla="*/ 2147483647 h 58"/>
                <a:gd name="T10" fmla="*/ 2147483647 w 172"/>
                <a:gd name="T11" fmla="*/ 2147483647 h 58"/>
                <a:gd name="T12" fmla="*/ 2147483647 w 172"/>
                <a:gd name="T13" fmla="*/ 2147483647 h 58"/>
                <a:gd name="T14" fmla="*/ 2147483647 w 172"/>
                <a:gd name="T15" fmla="*/ 2147483647 h 58"/>
                <a:gd name="T16" fmla="*/ 2147483647 w 172"/>
                <a:gd name="T17" fmla="*/ 2147483647 h 58"/>
                <a:gd name="T18" fmla="*/ 2147483647 w 172"/>
                <a:gd name="T19" fmla="*/ 2147483647 h 58"/>
                <a:gd name="T20" fmla="*/ 2147483647 w 172"/>
                <a:gd name="T21" fmla="*/ 2147483647 h 58"/>
                <a:gd name="T22" fmla="*/ 2147483647 w 172"/>
                <a:gd name="T23" fmla="*/ 2147483647 h 58"/>
                <a:gd name="T24" fmla="*/ 0 w 172"/>
                <a:gd name="T25" fmla="*/ 2147483647 h 58"/>
                <a:gd name="T26" fmla="*/ 2147483647 w 172"/>
                <a:gd name="T27" fmla="*/ 0 h 58"/>
                <a:gd name="T28" fmla="*/ 2147483647 w 172"/>
                <a:gd name="T29" fmla="*/ 0 h 58"/>
                <a:gd name="T30" fmla="*/ 2147483647 w 172"/>
                <a:gd name="T31" fmla="*/ 2147483647 h 58"/>
                <a:gd name="T32" fmla="*/ 2147483647 w 172"/>
                <a:gd name="T33" fmla="*/ 2147483647 h 58"/>
                <a:gd name="T34" fmla="*/ 2147483647 w 172"/>
                <a:gd name="T35" fmla="*/ 2147483647 h 58"/>
                <a:gd name="T36" fmla="*/ 2147483647 w 172"/>
                <a:gd name="T37" fmla="*/ 2147483647 h 58"/>
                <a:gd name="T38" fmla="*/ 2147483647 w 172"/>
                <a:gd name="T39" fmla="*/ 0 h 58"/>
                <a:gd name="T40" fmla="*/ 2147483647 w 172"/>
                <a:gd name="T41" fmla="*/ 0 h 58"/>
                <a:gd name="T42" fmla="*/ 2147483647 w 172"/>
                <a:gd name="T43" fmla="*/ 2147483647 h 58"/>
                <a:gd name="T44" fmla="*/ 2147483647 w 172"/>
                <a:gd name="T45" fmla="*/ 2147483647 h 58"/>
                <a:gd name="T46" fmla="*/ 2147483647 w 172"/>
                <a:gd name="T47" fmla="*/ 2147483647 h 58"/>
                <a:gd name="T48" fmla="*/ 2147483647 w 172"/>
                <a:gd name="T49" fmla="*/ 2147483647 h 58"/>
                <a:gd name="T50" fmla="*/ 2147483647 w 172"/>
                <a:gd name="T51" fmla="*/ 0 h 58"/>
                <a:gd name="T52" fmla="*/ 2147483647 w 172"/>
                <a:gd name="T53" fmla="*/ 0 h 58"/>
                <a:gd name="T54" fmla="*/ 2147483647 w 172"/>
                <a:gd name="T55" fmla="*/ 2147483647 h 58"/>
                <a:gd name="T56" fmla="*/ 2147483647 w 172"/>
                <a:gd name="T57" fmla="*/ 2147483647 h 58"/>
                <a:gd name="T58" fmla="*/ 2147483647 w 172"/>
                <a:gd name="T59" fmla="*/ 2147483647 h 58"/>
                <a:gd name="T60" fmla="*/ 2147483647 w 172"/>
                <a:gd name="T61" fmla="*/ 2147483647 h 58"/>
                <a:gd name="T62" fmla="*/ 2147483647 w 172"/>
                <a:gd name="T63" fmla="*/ 2147483647 h 58"/>
                <a:gd name="T64" fmla="*/ 2147483647 w 172"/>
                <a:gd name="T65" fmla="*/ 2147483647 h 58"/>
                <a:gd name="T66" fmla="*/ 2147483647 w 172"/>
                <a:gd name="T67" fmla="*/ 0 h 58"/>
                <a:gd name="T68" fmla="*/ 2147483647 w 172"/>
                <a:gd name="T69" fmla="*/ 2147483647 h 58"/>
                <a:gd name="T70" fmla="*/ 2147483647 w 172"/>
                <a:gd name="T71" fmla="*/ 2147483647 h 58"/>
                <a:gd name="T72" fmla="*/ 2147483647 w 172"/>
                <a:gd name="T73" fmla="*/ 2147483647 h 58"/>
                <a:gd name="T74" fmla="*/ 2147483647 w 172"/>
                <a:gd name="T75" fmla="*/ 2147483647 h 58"/>
                <a:gd name="T76" fmla="*/ 2147483647 w 172"/>
                <a:gd name="T77" fmla="*/ 2147483647 h 58"/>
                <a:gd name="T78" fmla="*/ 2147483647 w 172"/>
                <a:gd name="T79" fmla="*/ 2147483647 h 58"/>
                <a:gd name="T80" fmla="*/ 2147483647 w 172"/>
                <a:gd name="T81" fmla="*/ 2147483647 h 58"/>
                <a:gd name="T82" fmla="*/ 2147483647 w 172"/>
                <a:gd name="T83" fmla="*/ 2147483647 h 58"/>
                <a:gd name="T84" fmla="*/ 2147483647 w 172"/>
                <a:gd name="T85" fmla="*/ 2147483647 h 58"/>
                <a:gd name="T86" fmla="*/ 2147483647 w 172"/>
                <a:gd name="T87" fmla="*/ 2147483647 h 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2" h="58">
                  <a:moveTo>
                    <a:pt x="57" y="57"/>
                  </a:moveTo>
                  <a:cubicBezTo>
                    <a:pt x="54" y="26"/>
                    <a:pt x="54" y="26"/>
                    <a:pt x="54" y="26"/>
                  </a:cubicBezTo>
                  <a:cubicBezTo>
                    <a:pt x="54" y="26"/>
                    <a:pt x="54" y="26"/>
                    <a:pt x="54" y="26"/>
                  </a:cubicBezTo>
                  <a:cubicBezTo>
                    <a:pt x="53" y="28"/>
                    <a:pt x="53" y="30"/>
                    <a:pt x="52" y="32"/>
                  </a:cubicBezTo>
                  <a:cubicBezTo>
                    <a:pt x="44" y="57"/>
                    <a:pt x="44" y="57"/>
                    <a:pt x="44" y="57"/>
                  </a:cubicBezTo>
                  <a:cubicBezTo>
                    <a:pt x="32" y="57"/>
                    <a:pt x="32" y="57"/>
                    <a:pt x="32" y="57"/>
                  </a:cubicBezTo>
                  <a:cubicBezTo>
                    <a:pt x="24" y="33"/>
                    <a:pt x="24" y="33"/>
                    <a:pt x="24" y="33"/>
                  </a:cubicBezTo>
                  <a:cubicBezTo>
                    <a:pt x="23" y="30"/>
                    <a:pt x="23" y="28"/>
                    <a:pt x="23" y="26"/>
                  </a:cubicBezTo>
                  <a:cubicBezTo>
                    <a:pt x="22" y="26"/>
                    <a:pt x="22" y="26"/>
                    <a:pt x="22" y="26"/>
                  </a:cubicBezTo>
                  <a:cubicBezTo>
                    <a:pt x="22" y="28"/>
                    <a:pt x="22" y="28"/>
                    <a:pt x="22" y="28"/>
                  </a:cubicBezTo>
                  <a:cubicBezTo>
                    <a:pt x="22" y="33"/>
                    <a:pt x="22" y="33"/>
                    <a:pt x="22" y="33"/>
                  </a:cubicBezTo>
                  <a:cubicBezTo>
                    <a:pt x="19" y="57"/>
                    <a:pt x="19" y="57"/>
                    <a:pt x="19" y="57"/>
                  </a:cubicBezTo>
                  <a:cubicBezTo>
                    <a:pt x="0" y="57"/>
                    <a:pt x="0" y="57"/>
                    <a:pt x="0" y="57"/>
                  </a:cubicBezTo>
                  <a:cubicBezTo>
                    <a:pt x="9" y="0"/>
                    <a:pt x="9" y="0"/>
                    <a:pt x="9" y="0"/>
                  </a:cubicBezTo>
                  <a:cubicBezTo>
                    <a:pt x="30" y="0"/>
                    <a:pt x="30" y="0"/>
                    <a:pt x="30" y="0"/>
                  </a:cubicBezTo>
                  <a:cubicBezTo>
                    <a:pt x="38" y="30"/>
                    <a:pt x="38" y="30"/>
                    <a:pt x="38" y="30"/>
                  </a:cubicBezTo>
                  <a:cubicBezTo>
                    <a:pt x="38" y="30"/>
                    <a:pt x="38" y="30"/>
                    <a:pt x="38" y="30"/>
                  </a:cubicBezTo>
                  <a:cubicBezTo>
                    <a:pt x="38" y="30"/>
                    <a:pt x="38" y="30"/>
                    <a:pt x="38" y="30"/>
                  </a:cubicBezTo>
                  <a:cubicBezTo>
                    <a:pt x="39" y="27"/>
                    <a:pt x="39" y="25"/>
                    <a:pt x="40" y="23"/>
                  </a:cubicBezTo>
                  <a:cubicBezTo>
                    <a:pt x="46" y="0"/>
                    <a:pt x="46" y="0"/>
                    <a:pt x="46" y="0"/>
                  </a:cubicBezTo>
                  <a:cubicBezTo>
                    <a:pt x="67" y="0"/>
                    <a:pt x="67" y="0"/>
                    <a:pt x="67" y="0"/>
                  </a:cubicBezTo>
                  <a:cubicBezTo>
                    <a:pt x="76" y="57"/>
                    <a:pt x="76" y="57"/>
                    <a:pt x="76" y="57"/>
                  </a:cubicBezTo>
                  <a:lnTo>
                    <a:pt x="57" y="57"/>
                  </a:lnTo>
                  <a:close/>
                  <a:moveTo>
                    <a:pt x="118" y="57"/>
                  </a:moveTo>
                  <a:cubicBezTo>
                    <a:pt x="80" y="57"/>
                    <a:pt x="80" y="57"/>
                    <a:pt x="80" y="57"/>
                  </a:cubicBezTo>
                  <a:cubicBezTo>
                    <a:pt x="80" y="0"/>
                    <a:pt x="80" y="0"/>
                    <a:pt x="80" y="0"/>
                  </a:cubicBezTo>
                  <a:cubicBezTo>
                    <a:pt x="99" y="0"/>
                    <a:pt x="99" y="0"/>
                    <a:pt x="99" y="0"/>
                  </a:cubicBezTo>
                  <a:cubicBezTo>
                    <a:pt x="99" y="43"/>
                    <a:pt x="99" y="43"/>
                    <a:pt x="99" y="43"/>
                  </a:cubicBezTo>
                  <a:cubicBezTo>
                    <a:pt x="118" y="43"/>
                    <a:pt x="118" y="43"/>
                    <a:pt x="118" y="43"/>
                  </a:cubicBezTo>
                  <a:lnTo>
                    <a:pt x="118" y="57"/>
                  </a:lnTo>
                  <a:close/>
                  <a:moveTo>
                    <a:pt x="167" y="50"/>
                  </a:moveTo>
                  <a:cubicBezTo>
                    <a:pt x="162" y="55"/>
                    <a:pt x="154" y="58"/>
                    <a:pt x="146" y="58"/>
                  </a:cubicBezTo>
                  <a:cubicBezTo>
                    <a:pt x="127" y="58"/>
                    <a:pt x="118" y="43"/>
                    <a:pt x="118" y="29"/>
                  </a:cubicBezTo>
                  <a:cubicBezTo>
                    <a:pt x="118" y="15"/>
                    <a:pt x="128" y="0"/>
                    <a:pt x="146" y="0"/>
                  </a:cubicBezTo>
                  <a:cubicBezTo>
                    <a:pt x="154" y="0"/>
                    <a:pt x="162" y="3"/>
                    <a:pt x="168" y="9"/>
                  </a:cubicBezTo>
                  <a:cubicBezTo>
                    <a:pt x="170" y="11"/>
                    <a:pt x="171" y="13"/>
                    <a:pt x="172" y="15"/>
                  </a:cubicBezTo>
                  <a:cubicBezTo>
                    <a:pt x="158" y="22"/>
                    <a:pt x="158" y="22"/>
                    <a:pt x="158" y="22"/>
                  </a:cubicBezTo>
                  <a:cubicBezTo>
                    <a:pt x="157" y="19"/>
                    <a:pt x="154" y="13"/>
                    <a:pt x="147" y="13"/>
                  </a:cubicBezTo>
                  <a:cubicBezTo>
                    <a:pt x="143" y="13"/>
                    <a:pt x="140" y="15"/>
                    <a:pt x="139" y="16"/>
                  </a:cubicBezTo>
                  <a:cubicBezTo>
                    <a:pt x="135" y="20"/>
                    <a:pt x="135" y="26"/>
                    <a:pt x="135" y="28"/>
                  </a:cubicBezTo>
                  <a:cubicBezTo>
                    <a:pt x="135" y="36"/>
                    <a:pt x="138" y="44"/>
                    <a:pt x="147" y="44"/>
                  </a:cubicBezTo>
                  <a:cubicBezTo>
                    <a:pt x="155" y="44"/>
                    <a:pt x="157" y="37"/>
                    <a:pt x="158" y="35"/>
                  </a:cubicBezTo>
                  <a:cubicBezTo>
                    <a:pt x="172" y="42"/>
                    <a:pt x="172" y="42"/>
                    <a:pt x="172" y="42"/>
                  </a:cubicBezTo>
                  <a:cubicBezTo>
                    <a:pt x="171" y="45"/>
                    <a:pt x="170" y="47"/>
                    <a:pt x="167"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dirty="0"/>
            </a:p>
          </p:txBody>
        </p:sp>
      </p:grpSp>
    </p:spTree>
    <p:extLst>
      <p:ext uri="{BB962C8B-B14F-4D97-AF65-F5344CB8AC3E}">
        <p14:creationId xmlns:p14="http://schemas.microsoft.com/office/powerpoint/2010/main" val="14131668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iming>
    <p:tnLst>
      <p:par>
        <p:cTn id="1" dur="indefinite" restart="never" nodeType="tmRoot"/>
      </p:par>
    </p:tnLst>
  </p:timing>
  <p:hf hdr="0" dt="0"/>
  <p:txStyles>
    <p:titleStyle>
      <a:lvl1pPr algn="l" defTabSz="914400" rtl="0" eaLnBrk="1" latinLnBrk="0" hangingPunct="1">
        <a:spcBef>
          <a:spcPct val="0"/>
        </a:spcBef>
        <a:buNone/>
        <a:defRPr sz="2200" kern="1200">
          <a:solidFill>
            <a:schemeClr val="bg2"/>
          </a:solidFill>
          <a:latin typeface="+mj-lt"/>
          <a:ea typeface="+mj-ea"/>
          <a:cs typeface="Arial" pitchFamily="34" charset="0"/>
        </a:defRPr>
      </a:lvl1pPr>
    </p:titleStyle>
    <p:bodyStyle>
      <a:lvl1pPr marL="0" indent="0" algn="l" defTabSz="914400" rtl="0" eaLnBrk="1" latinLnBrk="0" hangingPunct="1">
        <a:spcBef>
          <a:spcPts val="0"/>
        </a:spcBef>
        <a:spcAft>
          <a:spcPts val="850"/>
        </a:spcAft>
        <a:buFont typeface="Arial" pitchFamily="34" charset="0"/>
        <a:buNone/>
        <a:defRPr lang="en-AU" sz="1800" b="0" kern="1200" cap="all" baseline="0" noProof="0" dirty="0" smtClean="0">
          <a:solidFill>
            <a:schemeClr val="accent3"/>
          </a:solidFill>
          <a:latin typeface="+mn-lt"/>
          <a:ea typeface="+mn-ea"/>
          <a:cs typeface="+mn-cs"/>
        </a:defRPr>
      </a:lvl1pPr>
      <a:lvl2pPr marL="0" indent="0" algn="l" defTabSz="914400" rtl="0" eaLnBrk="1" latinLnBrk="0" hangingPunct="1">
        <a:spcBef>
          <a:spcPts val="0"/>
        </a:spcBef>
        <a:spcAft>
          <a:spcPts val="600"/>
        </a:spcAft>
        <a:buFont typeface="Arial" pitchFamily="34" charset="0"/>
        <a:buNone/>
        <a:defRPr lang="en-AU" sz="1800" kern="1200" baseline="0" noProof="0" dirty="0" smtClean="0">
          <a:solidFill>
            <a:schemeClr val="bg2"/>
          </a:solidFill>
          <a:latin typeface="+mn-lt"/>
          <a:ea typeface="+mn-ea"/>
          <a:cs typeface="+mn-cs"/>
        </a:defRPr>
      </a:lvl2pPr>
      <a:lvl3pPr marL="215900" indent="-215900" algn="l" defTabSz="914400" rtl="0" eaLnBrk="1" latinLnBrk="0" hangingPunct="1">
        <a:spcBef>
          <a:spcPts val="0"/>
        </a:spcBef>
        <a:buClr>
          <a:srgbClr val="D86018"/>
        </a:buClr>
        <a:buFont typeface="Arial" pitchFamily="34" charset="0"/>
        <a:buChar char="•"/>
        <a:defRPr lang="en-AU" sz="1800" kern="1200" noProof="0" dirty="0" smtClean="0">
          <a:solidFill>
            <a:schemeClr val="bg2"/>
          </a:solidFill>
          <a:latin typeface="+mn-lt"/>
          <a:ea typeface="+mn-ea"/>
          <a:cs typeface="+mn-cs"/>
        </a:defRPr>
      </a:lvl3pPr>
      <a:lvl4pPr marL="503238" indent="-287338" algn="l" defTabSz="914400" rtl="0" eaLnBrk="1" latinLnBrk="0" hangingPunct="1">
        <a:spcBef>
          <a:spcPts val="0"/>
        </a:spcBef>
        <a:buClr>
          <a:srgbClr val="D86018"/>
        </a:buClr>
        <a:buFont typeface="Arial" pitchFamily="34" charset="0"/>
        <a:buChar char="‒"/>
        <a:defRPr lang="en-AU" sz="1800" b="0" kern="1200" noProof="0" dirty="0" smtClean="0">
          <a:solidFill>
            <a:schemeClr val="bg2"/>
          </a:solidFill>
          <a:latin typeface="+mn-lt"/>
          <a:ea typeface="+mn-ea"/>
          <a:cs typeface="+mn-cs"/>
        </a:defRPr>
      </a:lvl4pPr>
      <a:lvl5pPr marL="792000" indent="-287338" algn="l" defTabSz="914400" rtl="0" eaLnBrk="1" latinLnBrk="0" hangingPunct="1">
        <a:spcBef>
          <a:spcPts val="0"/>
        </a:spcBef>
        <a:buFont typeface="Arial" pitchFamily="34" charset="0"/>
        <a:buChar char="‒"/>
        <a:defRPr lang="en-AU" sz="1800" b="0" kern="1200" baseline="0" noProof="0" dirty="0" smtClean="0">
          <a:solidFill>
            <a:schemeClr val="bg2"/>
          </a:solidFill>
          <a:latin typeface="+mn-lt"/>
          <a:ea typeface="+mn-ea"/>
          <a:cs typeface="+mn-cs"/>
        </a:defRPr>
      </a:lvl5pPr>
      <a:lvl6pPr marL="803275" indent="-293688" algn="l" defTabSz="914400" rtl="0" eaLnBrk="1" latinLnBrk="0" hangingPunct="1">
        <a:spcBef>
          <a:spcPts val="0"/>
        </a:spcBef>
        <a:buFont typeface="Arial" pitchFamily="34" charset="0"/>
        <a:buChar char="‒"/>
        <a:defRPr lang="en-AU" sz="2000" kern="1200" noProof="0" dirty="0" smtClean="0">
          <a:solidFill>
            <a:schemeClr val="accent2"/>
          </a:solidFill>
          <a:latin typeface="+mn-lt"/>
          <a:ea typeface="+mn-ea"/>
          <a:cs typeface="+mn-cs"/>
        </a:defRPr>
      </a:lvl6pPr>
      <a:lvl7pPr marL="803275" indent="-293688" algn="l" defTabSz="914400" rtl="0" eaLnBrk="1" latinLnBrk="0" hangingPunct="1">
        <a:spcBef>
          <a:spcPts val="0"/>
        </a:spcBef>
        <a:buFont typeface="Arial" pitchFamily="34" charset="0"/>
        <a:buChar char="‒"/>
        <a:defRPr lang="en-AU" sz="2000" kern="1200" noProof="0" dirty="0" smtClean="0">
          <a:solidFill>
            <a:schemeClr val="accent2"/>
          </a:solidFill>
          <a:latin typeface="+mn-lt"/>
          <a:ea typeface="+mn-ea"/>
          <a:cs typeface="+mn-cs"/>
        </a:defRPr>
      </a:lvl7pPr>
      <a:lvl8pPr marL="803275" indent="-293688" algn="l" defTabSz="914400" rtl="0" eaLnBrk="1" latinLnBrk="0" hangingPunct="1">
        <a:spcBef>
          <a:spcPts val="0"/>
        </a:spcBef>
        <a:buFont typeface="Arial" pitchFamily="34" charset="0"/>
        <a:buChar char="‒"/>
        <a:defRPr lang="en-AU" sz="2000" kern="1200" noProof="0" dirty="0" smtClean="0">
          <a:solidFill>
            <a:schemeClr val="accent2"/>
          </a:solidFill>
          <a:latin typeface="+mn-lt"/>
          <a:ea typeface="+mn-ea"/>
          <a:cs typeface="+mn-cs"/>
        </a:defRPr>
      </a:lvl8pPr>
      <a:lvl9pPr marL="803275" indent="-293688" algn="l" defTabSz="914400" rtl="0" eaLnBrk="1" latinLnBrk="0" hangingPunct="1">
        <a:spcBef>
          <a:spcPts val="0"/>
        </a:spcBef>
        <a:buFont typeface="Arial" pitchFamily="34" charset="0"/>
        <a:buChar char="‒"/>
        <a:defRPr lang="en-AU" sz="2000" kern="1200" noProof="0" dirty="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www.mlcinvestmenttrust.com.au/mlcit/fund_information/fund_profile_tool?_sm_au_=iPV35FsMKKHQQbJr" TargetMode="External"/><Relationship Id="rId2" Type="http://schemas.openxmlformats.org/officeDocument/2006/relationships/hyperlink" Target="http://www.mlc.com.au/fundprofiletool" TargetMode="External"/><Relationship Id="rId1" Type="http://schemas.openxmlformats.org/officeDocument/2006/relationships/slideLayout" Target="../slideLayouts/slideLayout16.xml"/><Relationship Id="rId4" Type="http://schemas.openxmlformats.org/officeDocument/2006/relationships/hyperlink" Target="https://www.mlc.com.au/adviser/investments/prices-and-performance/fund-commentari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www.mlc.com.au/fundprofile/flow/fundProfile?execution=e1s1"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hyperlink" Target="https://www.mlc.com.au/adviser/investments/prices-and-performance/fund-commentaries" TargetMode="External"/><Relationship Id="rId4" Type="http://schemas.openxmlformats.org/officeDocument/2006/relationships/hyperlink" Target="http://www.mlcinvestmenttrust.com.au/mlcit/fund_information/fund_profile_to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Placeholder 13"/>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0005" r="35941"/>
          <a:stretch>
            <a:fillRect/>
          </a:stretch>
        </p:blipFill>
        <p:spPr bwMode="auto">
          <a:xfrm>
            <a:off x="0" y="0"/>
            <a:ext cx="2097088" cy="3429000"/>
          </a:xfrm>
        </p:spPr>
      </p:pic>
      <p:pic>
        <p:nvPicPr>
          <p:cNvPr id="25603" name="Picture Placeholder 17"/>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2829" r="22829"/>
          <a:stretch>
            <a:fillRect/>
          </a:stretch>
        </p:blipFill>
        <p:spPr bwMode="auto">
          <a:xfrm>
            <a:off x="0" y="3429000"/>
            <a:ext cx="2097088" cy="3429000"/>
          </a:xfrm>
        </p:spPr>
      </p:pic>
      <p:pic>
        <p:nvPicPr>
          <p:cNvPr id="25604" name="Picture Placeholder 15"/>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16756" r="30466"/>
          <a:stretch>
            <a:fillRect/>
          </a:stretch>
        </p:blipFill>
        <p:spPr bwMode="auto">
          <a:xfrm>
            <a:off x="2097089" y="0"/>
            <a:ext cx="2097087" cy="3429000"/>
          </a:xfrm>
        </p:spPr>
      </p:pic>
      <p:pic>
        <p:nvPicPr>
          <p:cNvPr id="25605" name="Picture Placeholder 19"/>
          <p:cNvPicPr>
            <a:picLocks noGrp="1" noChangeAspect="1"/>
          </p:cNvPicPr>
          <p:nvPr>
            <p:ph type="pic" sz="quarter" idx="20"/>
          </p:nvPr>
        </p:nvPicPr>
        <p:blipFill>
          <a:blip r:embed="rId6" cstate="print">
            <a:extLst>
              <a:ext uri="{28A0092B-C50C-407E-A947-70E740481C1C}">
                <a14:useLocalDpi xmlns:a14="http://schemas.microsoft.com/office/drawing/2010/main" val="0"/>
              </a:ext>
            </a:extLst>
          </a:blip>
          <a:srcRect l="7924" t="28407" r="4172" b="-47"/>
          <a:stretch>
            <a:fillRect/>
          </a:stretch>
        </p:blipFill>
        <p:spPr bwMode="auto">
          <a:xfrm>
            <a:off x="2097089" y="3429000"/>
            <a:ext cx="2097087" cy="3429000"/>
          </a:xfrm>
        </p:spPr>
      </p:pic>
      <p:sp>
        <p:nvSpPr>
          <p:cNvPr id="25606" name="Text Placeholder 6"/>
          <p:cNvSpPr>
            <a:spLocks noGrp="1"/>
          </p:cNvSpPr>
          <p:nvPr>
            <p:ph type="body" sz="quarter" idx="15"/>
          </p:nvPr>
        </p:nvSpPr>
        <p:spPr bwMode="auto">
          <a:xfrm>
            <a:off x="4644008" y="3743331"/>
            <a:ext cx="2484906" cy="900113"/>
          </a:xfrm>
        </p:spPr>
        <p:txBody>
          <a:bodyPr wrap="square" numCol="1" anchor="t" anchorCtr="0" compatLnSpc="1">
            <a:prstTxWarp prst="textNoShape">
              <a:avLst/>
            </a:prstTxWarp>
          </a:bodyPr>
          <a:lstStyle/>
          <a:p>
            <a:pPr marL="0" indent="0">
              <a:buNone/>
            </a:pPr>
            <a:r>
              <a:rPr lang="en-US" sz="1800" cap="none" dirty="0" smtClean="0">
                <a:latin typeface="Arial" pitchFamily="34" charset="0"/>
                <a:cs typeface="Arial" pitchFamily="34" charset="0"/>
              </a:rPr>
              <a:t>March 2019</a:t>
            </a:r>
          </a:p>
          <a:p>
            <a:pPr marL="0" indent="0"/>
            <a:endParaRPr lang="en-US" sz="1800" cap="none" dirty="0" smtClean="0">
              <a:latin typeface="Arial" pitchFamily="34" charset="0"/>
              <a:cs typeface="Arial" pitchFamily="34" charset="0"/>
            </a:endParaRPr>
          </a:p>
        </p:txBody>
      </p:sp>
      <p:sp>
        <p:nvSpPr>
          <p:cNvPr id="5" name="Text Placeholder 4">
            <a:extLst>
              <a:ext uri="{FF2B5EF4-FFF2-40B4-BE49-F238E27FC236}"/>
            </a:extLst>
          </p:cNvPr>
          <p:cNvSpPr>
            <a:spLocks noGrp="1"/>
          </p:cNvSpPr>
          <p:nvPr>
            <p:ph type="body" sz="quarter" idx="10"/>
          </p:nvPr>
        </p:nvSpPr>
        <p:spPr>
          <a:xfrm>
            <a:off x="4644008" y="1844824"/>
            <a:ext cx="3827463" cy="1439863"/>
          </a:xfrm>
        </p:spPr>
        <p:txBody>
          <a:bodyPr>
            <a:normAutofit/>
          </a:bodyPr>
          <a:lstStyle/>
          <a:p>
            <a:pPr>
              <a:defRPr/>
            </a:pPr>
            <a:r>
              <a:rPr lang="en-US" dirty="0" smtClean="0">
                <a:latin typeface="Arial" pitchFamily="34" charset="0"/>
                <a:cs typeface="Arial" pitchFamily="34" charset="0"/>
              </a:rPr>
              <a:t>Manager change in MLC’s global shares strategies</a:t>
            </a:r>
          </a:p>
          <a:p>
            <a:pPr>
              <a:defRPr/>
            </a:pPr>
            <a:endParaRPr lang="en-US" dirty="0">
              <a:latin typeface="Arial" pitchFamily="34" charset="0"/>
              <a:cs typeface="Arial" pitchFamily="34" charset="0"/>
            </a:endParaRPr>
          </a:p>
        </p:txBody>
      </p:sp>
      <p:sp>
        <p:nvSpPr>
          <p:cNvPr id="25609" name="Rectangle 1"/>
          <p:cNvSpPr>
            <a:spLocks noChangeArrowheads="1"/>
          </p:cNvSpPr>
          <p:nvPr/>
        </p:nvSpPr>
        <p:spPr bwMode="auto">
          <a:xfrm>
            <a:off x="4644008" y="6481763"/>
            <a:ext cx="3921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b="1" dirty="0">
                <a:solidFill>
                  <a:schemeClr val="bg1"/>
                </a:solidFill>
                <a:latin typeface="Arial" pitchFamily="34" charset="0"/>
                <a:cs typeface="Arial" pitchFamily="34" charset="0"/>
              </a:rPr>
              <a:t>This material is not for circulation to retail </a:t>
            </a:r>
            <a:r>
              <a:rPr lang="en-AU" sz="1000" b="1" dirty="0" smtClean="0">
                <a:solidFill>
                  <a:schemeClr val="bg1"/>
                </a:solidFill>
                <a:latin typeface="Arial" pitchFamily="34" charset="0"/>
                <a:cs typeface="Arial" pitchFamily="34" charset="0"/>
              </a:rPr>
              <a:t>investors. </a:t>
            </a:r>
            <a:endParaRPr lang="en-AU" sz="1000" dirty="0">
              <a:solidFill>
                <a:schemeClr val="bg1"/>
              </a:solidFill>
              <a:latin typeface="Arial" pitchFamily="34" charset="0"/>
              <a:cs typeface="Arial" pitchFamily="34" charset="0"/>
            </a:endParaRPr>
          </a:p>
        </p:txBody>
      </p:sp>
      <p:sp>
        <p:nvSpPr>
          <p:cNvPr id="2" name="TextBox 1"/>
          <p:cNvSpPr txBox="1"/>
          <p:nvPr/>
        </p:nvSpPr>
        <p:spPr>
          <a:xfrm>
            <a:off x="4644008" y="404664"/>
            <a:ext cx="2925986" cy="369332"/>
          </a:xfrm>
          <a:prstGeom prst="rect">
            <a:avLst/>
          </a:prstGeom>
          <a:noFill/>
        </p:spPr>
        <p:txBody>
          <a:bodyPr wrap="square" rtlCol="0">
            <a:spAutoFit/>
          </a:bodyPr>
          <a:lstStyle/>
          <a:p>
            <a:r>
              <a:rPr lang="en-AU" dirty="0" smtClean="0">
                <a:solidFill>
                  <a:schemeClr val="bg1"/>
                </a:solidFill>
                <a:latin typeface="Arial" pitchFamily="34" charset="0"/>
                <a:cs typeface="Arial" pitchFamily="34" charset="0"/>
              </a:rPr>
              <a:t>Adviser Use Only</a:t>
            </a:r>
            <a:endParaRPr lang="en-AU"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7376950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a:xfrm>
            <a:off x="8037513" y="6496050"/>
            <a:ext cx="573087" cy="215900"/>
          </a:xfrm>
        </p:spPr>
        <p:txBody>
          <a:bodyPr/>
          <a:lstStyle/>
          <a:p>
            <a:pPr>
              <a:defRPr/>
            </a:pPr>
            <a:fld id="{EAEF5DDC-A3AF-457C-B639-327EDFB3A589}" type="slidenum">
              <a:rPr smtClean="0"/>
              <a:pPr>
                <a:defRPr/>
              </a:pPr>
              <a:t>2</a:t>
            </a:fld>
            <a:endParaRPr dirty="0"/>
          </a:p>
        </p:txBody>
      </p:sp>
      <p:sp>
        <p:nvSpPr>
          <p:cNvPr id="22531" name="Content Placeholder 3"/>
          <p:cNvSpPr>
            <a:spLocks noGrp="1"/>
          </p:cNvSpPr>
          <p:nvPr>
            <p:ph sz="quarter" idx="12"/>
          </p:nvPr>
        </p:nvSpPr>
        <p:spPr bwMode="auto">
          <a:xfrm>
            <a:off x="395536" y="620688"/>
            <a:ext cx="8615895" cy="5364162"/>
          </a:xfrm>
        </p:spPr>
        <p:txBody>
          <a:bodyPr wrap="square" numCol="1" anchor="t" anchorCtr="0" compatLnSpc="1">
            <a:prstTxWarp prst="textNoShape">
              <a:avLst/>
            </a:prstTxWarp>
            <a:noAutofit/>
          </a:bodyPr>
          <a:lstStyle/>
          <a:p>
            <a:pPr marL="0" indent="0">
              <a:spcAft>
                <a:spcPts val="600"/>
              </a:spcAft>
              <a:buNone/>
            </a:pPr>
            <a:r>
              <a:rPr sz="900" dirty="0" smtClean="0">
                <a:solidFill>
                  <a:schemeClr val="tx1"/>
                </a:solidFill>
                <a:latin typeface="Arial" pitchFamily="34" charset="0"/>
                <a:cs typeface="Arial" pitchFamily="34" charset="0"/>
              </a:rPr>
              <a:t>This information is provided by MLC Investments Limited (ABN 30 002 641 661 AFSL 230705) as Responsible Entity</a:t>
            </a:r>
            <a:r>
              <a:rPr lang="en-AU" sz="900" dirty="0" smtClean="0">
                <a:solidFill>
                  <a:schemeClr val="tx1"/>
                </a:solidFill>
                <a:latin typeface="Arial" pitchFamily="34" charset="0"/>
                <a:cs typeface="Arial" pitchFamily="34" charset="0"/>
              </a:rPr>
              <a:t>, </a:t>
            </a:r>
            <a:r>
              <a:rPr sz="900" dirty="0" smtClean="0">
                <a:solidFill>
                  <a:schemeClr val="tx1"/>
                </a:solidFill>
                <a:latin typeface="Arial" pitchFamily="34" charset="0"/>
                <a:cs typeface="Arial" pitchFamily="34" charset="0"/>
              </a:rPr>
              <a:t>NULIS Nominees (Australia) Limited (ABN 80 008 515 633, AFSL 236465) as trustee of the MLC MasterKey and Fundamentals Super and Pension and MLC MasterKey Business Super products which are a part of the MLC Super Fund (ABN 70 732 426 024</a:t>
            </a:r>
            <a:r>
              <a:rPr lang="en-AU" sz="900" dirty="0">
                <a:latin typeface="Arial" pitchFamily="34" charset="0"/>
                <a:cs typeface="Arial" pitchFamily="34" charset="0"/>
              </a:rPr>
              <a:t>), and Navigator Australia Limited (ABN 45 006 302 987, AFSL 236466) as Responsible Entity for the Pre Select funds </a:t>
            </a:r>
            <a:r>
              <a:rPr sz="900" dirty="0" smtClean="0">
                <a:solidFill>
                  <a:schemeClr val="tx1"/>
                </a:solidFill>
                <a:latin typeface="Arial" pitchFamily="34" charset="0"/>
                <a:cs typeface="Arial" pitchFamily="34" charset="0"/>
              </a:rPr>
              <a:t> (together “MLC” or “we”), all members of the National Australia Bank Limited (ABN 12 004 044 4397, AFSL 230 686) group of companies, 105–153 Miller Street, North Sydney 2060. An investment in any product offered by a member company of the National Australia Bank group of companies does not represent a deposit with or a liability of the National Australia Bank Limited (ABN 12 004 044 937) or its subsidiaries.</a:t>
            </a:r>
          </a:p>
          <a:p>
            <a:pPr marL="0" indent="0">
              <a:spcAft>
                <a:spcPts val="600"/>
              </a:spcAft>
              <a:buNone/>
            </a:pPr>
            <a:r>
              <a:rPr sz="900" b="1" dirty="0" smtClean="0">
                <a:solidFill>
                  <a:schemeClr val="tx1"/>
                </a:solidFill>
                <a:latin typeface="Arial" pitchFamily="34" charset="0"/>
                <a:cs typeface="Arial" pitchFamily="34" charset="0"/>
              </a:rPr>
              <a:t>This presentation has been prepared for licensed financial advisers only. This document must not be distributed to “retail clients” (as defined in the Corporations Act 2001 (Cth)) or any other persons. </a:t>
            </a:r>
          </a:p>
          <a:p>
            <a:pPr marL="0" indent="0">
              <a:spcAft>
                <a:spcPts val="600"/>
              </a:spcAft>
              <a:buNone/>
            </a:pPr>
            <a:r>
              <a:rPr sz="900" dirty="0" smtClean="0">
                <a:solidFill>
                  <a:schemeClr val="tx1"/>
                </a:solidFill>
                <a:latin typeface="Arial" pitchFamily="34" charset="0"/>
                <a:cs typeface="Arial" pitchFamily="34" charset="0"/>
              </a:rPr>
              <a:t>This information may constitute general advice. It has been prepared without taking account of an investor’s objectives, financial situation or needs and because of that an investor should, before acting on the advice, consider the appropriateness of the advice having regard to their personal objectives, financial situation and needs. </a:t>
            </a:r>
          </a:p>
          <a:p>
            <a:pPr marL="0" indent="0">
              <a:spcAft>
                <a:spcPts val="600"/>
              </a:spcAft>
              <a:buNone/>
            </a:pPr>
            <a:r>
              <a:rPr sz="900" dirty="0" smtClean="0">
                <a:solidFill>
                  <a:schemeClr val="tx1"/>
                </a:solidFill>
                <a:latin typeface="Arial" pitchFamily="34" charset="0"/>
                <a:cs typeface="Arial" pitchFamily="34" charset="0"/>
              </a:rPr>
              <a:t>Investors should obtain a Product Disclosure Statement or other disclosure document relating to any financial product which is issued by MLC, and consider it before making any decision about whether to acquire or continue to hold the product. A copy of the Product Disclosure Statement or other disclosure document is available upon request by phoning the MLC call centre on 132 652 or on our website at mlc.com.au. </a:t>
            </a:r>
            <a:r>
              <a:rPr lang="en-US" sz="900" dirty="0">
                <a:latin typeface="Arial" pitchFamily="34" charset="0"/>
                <a:cs typeface="Arial" pitchFamily="34" charset="0"/>
              </a:rPr>
              <a:t>This information is directed to and prepared for Australian residents only.</a:t>
            </a:r>
          </a:p>
          <a:p>
            <a:pPr marL="0" indent="0">
              <a:spcAft>
                <a:spcPts val="600"/>
              </a:spcAft>
              <a:buNone/>
            </a:pPr>
            <a:r>
              <a:rPr sz="900" dirty="0" smtClean="0">
                <a:solidFill>
                  <a:schemeClr val="tx1"/>
                </a:solidFill>
                <a:latin typeface="Arial" pitchFamily="34" charset="0"/>
                <a:cs typeface="Arial" pitchFamily="34" charset="0"/>
              </a:rPr>
              <a:t>Past performance is not a reliable indicator of future performance. The value of an investment may rise or fall with the changes in the market. Any projection or other forward looking statement (‘Projection’) in this document is provided for information purposes only. No representation is made as to the accuracy or reasonableness of any such Projection or that it will be met. Actual events may vary materially.</a:t>
            </a:r>
          </a:p>
          <a:p>
            <a:pPr marL="0" indent="0">
              <a:spcAft>
                <a:spcPts val="600"/>
              </a:spcAft>
              <a:buNone/>
            </a:pPr>
            <a:r>
              <a:rPr lang="en-AU" sz="900" dirty="0" smtClean="0">
                <a:latin typeface="Arial" pitchFamily="34" charset="0"/>
                <a:cs typeface="Arial" pitchFamily="34" charset="0"/>
              </a:rPr>
              <a:t>Any </a:t>
            </a:r>
            <a:r>
              <a:rPr lang="en-AU" sz="900" dirty="0">
                <a:latin typeface="Arial" pitchFamily="34" charset="0"/>
                <a:cs typeface="Arial" pitchFamily="34" charset="0"/>
              </a:rPr>
              <a:t>opinions expressed in this communication constitute our judgement at the time of issue and are subject to change. We believe that the information contained in this communication is correct and that any estimates, opinions, conclusions or recommendations are reasonably held or made as at the time of compilation. However, no warranty is made as to their accuracy or reliability (which may change without notice) or other information contained in this communication.</a:t>
            </a:r>
            <a:endParaRPr sz="900" dirty="0" smtClean="0">
              <a:solidFill>
                <a:schemeClr val="tx1"/>
              </a:solidFill>
              <a:latin typeface="Arial" pitchFamily="34" charset="0"/>
              <a:cs typeface="Arial" pitchFamily="34" charset="0"/>
            </a:endParaRPr>
          </a:p>
          <a:p>
            <a:pPr marL="0" indent="0">
              <a:spcAft>
                <a:spcPts val="600"/>
              </a:spcAft>
              <a:buNone/>
            </a:pPr>
            <a:r>
              <a:rPr sz="900" dirty="0" smtClean="0">
                <a:solidFill>
                  <a:schemeClr val="tx1"/>
                </a:solidFill>
                <a:latin typeface="Arial" pitchFamily="34" charset="0"/>
                <a:cs typeface="Arial" pitchFamily="34" charset="0"/>
              </a:rPr>
              <a:t>While MLC has taken all reasonable care in producing this communication, subsequent changes in circumstances may occur and impact on its accuracy. The investment managers are current as at the date this communication was prepared. Investment managers are regularly reviewed and may be appointed or removed at any time without prior notice to you. </a:t>
            </a:r>
            <a:r>
              <a:rPr lang="en-AU" sz="900" dirty="0">
                <a:latin typeface="Arial" pitchFamily="34" charset="0"/>
                <a:cs typeface="Arial" pitchFamily="34" charset="0"/>
              </a:rPr>
              <a:t>MLC may use the services of NAB Group companies where it makes good business sense to do so and will benefit customers. Amounts paid for these services are always negotiated on an arm’s length basis</a:t>
            </a:r>
            <a:r>
              <a:rPr lang="en-AU" sz="900" dirty="0" smtClean="0">
                <a:latin typeface="Arial" pitchFamily="34" charset="0"/>
                <a:cs typeface="Arial" pitchFamily="34" charset="0"/>
              </a:rPr>
              <a:t>.</a:t>
            </a:r>
            <a:endParaRPr sz="900" dirty="0" smtClean="0">
              <a:solidFill>
                <a:schemeClr val="tx1"/>
              </a:solidFill>
              <a:latin typeface="Arial" pitchFamily="34" charset="0"/>
              <a:cs typeface="Arial" pitchFamily="34" charset="0"/>
            </a:endParaRPr>
          </a:p>
          <a:p>
            <a:pPr marL="0" indent="0">
              <a:spcAft>
                <a:spcPts val="600"/>
              </a:spcAft>
              <a:buNone/>
            </a:pPr>
            <a:r>
              <a:rPr sz="900" b="1" dirty="0" smtClean="0">
                <a:solidFill>
                  <a:schemeClr val="tx1"/>
                </a:solidFill>
                <a:latin typeface="Arial" pitchFamily="34" charset="0"/>
                <a:cs typeface="Arial" pitchFamily="34" charset="0"/>
              </a:rPr>
              <a:t>The funds affected by these changes</a:t>
            </a:r>
          </a:p>
          <a:p>
            <a:pPr marL="0" indent="0">
              <a:buNone/>
            </a:pPr>
            <a:r>
              <a:rPr sz="900" dirty="0" smtClean="0">
                <a:solidFill>
                  <a:schemeClr val="tx1"/>
                </a:solidFill>
                <a:latin typeface="Arial" pitchFamily="34" charset="0"/>
                <a:cs typeface="Arial" pitchFamily="34" charset="0"/>
              </a:rPr>
              <a:t>The following funds are affected by the changes to our global shares strategies.  These funds appear on MLC’s platforms</a:t>
            </a:r>
            <a:r>
              <a:rPr sz="900" dirty="0" smtClean="0">
                <a:latin typeface="Arial" pitchFamily="34" charset="0"/>
                <a:cs typeface="Arial" pitchFamily="34" charset="0"/>
              </a:rPr>
              <a:t>, </a:t>
            </a:r>
            <a:r>
              <a:rPr sz="900" dirty="0" smtClean="0">
                <a:solidFill>
                  <a:schemeClr val="tx1"/>
                </a:solidFill>
                <a:latin typeface="Arial" pitchFamily="34" charset="0"/>
                <a:cs typeface="Arial" pitchFamily="34" charset="0"/>
              </a:rPr>
              <a:t>in addition to a number of external platforms:</a:t>
            </a:r>
          </a:p>
          <a:p>
            <a:pPr marL="0" indent="0">
              <a:spcAft>
                <a:spcPct val="0"/>
              </a:spcAft>
              <a:buNone/>
            </a:pPr>
            <a:r>
              <a:rPr lang="en-AU" sz="900" dirty="0" smtClean="0">
                <a:latin typeface="Arial" pitchFamily="34" charset="0"/>
                <a:cs typeface="Arial" pitchFamily="34" charset="0"/>
              </a:rPr>
              <a:t>MLC </a:t>
            </a:r>
            <a:r>
              <a:rPr lang="en-AU" sz="900" dirty="0">
                <a:latin typeface="Arial" pitchFamily="34" charset="0"/>
                <a:cs typeface="Arial" pitchFamily="34" charset="0"/>
              </a:rPr>
              <a:t>Wholesale Horizon 2 Income Portfolio		MLC Horizon 2 Capital Stable Portfolio 	MLC Horizon 2 Income Portfolio</a:t>
            </a:r>
          </a:p>
          <a:p>
            <a:pPr marL="0" indent="0">
              <a:spcAft>
                <a:spcPct val="0"/>
              </a:spcAft>
              <a:buNone/>
            </a:pPr>
            <a:r>
              <a:rPr lang="en-AU" sz="900" dirty="0">
                <a:latin typeface="Arial" pitchFamily="34" charset="0"/>
                <a:cs typeface="Arial" pitchFamily="34" charset="0"/>
              </a:rPr>
              <a:t>MLC Wholesale Horizon 3 Conservative Growth Portfolio	MLC Horizon 3 Conservative Growth Portfolio	MySuper</a:t>
            </a:r>
          </a:p>
          <a:p>
            <a:pPr marL="0" indent="0">
              <a:spcAft>
                <a:spcPct val="0"/>
              </a:spcAft>
              <a:buNone/>
            </a:pPr>
            <a:r>
              <a:rPr lang="en-AU" sz="900" dirty="0">
                <a:latin typeface="Arial" pitchFamily="34" charset="0"/>
                <a:cs typeface="Arial" pitchFamily="34" charset="0"/>
              </a:rPr>
              <a:t>MLC Wholesale Horizon 4 Balanced Portfolio		MLC Horizon 4 Balanced Portfolio	</a:t>
            </a:r>
            <a:r>
              <a:rPr lang="en-AU" sz="900" dirty="0" smtClean="0">
                <a:latin typeface="Arial" pitchFamily="34" charset="0"/>
                <a:cs typeface="Arial" pitchFamily="34" charset="0"/>
              </a:rPr>
              <a:t>	Pre </a:t>
            </a:r>
            <a:r>
              <a:rPr lang="en-AU" sz="900" dirty="0">
                <a:latin typeface="Arial" pitchFamily="34" charset="0"/>
                <a:cs typeface="Arial" pitchFamily="34" charset="0"/>
              </a:rPr>
              <a:t>Select Conservative Fund</a:t>
            </a:r>
          </a:p>
          <a:p>
            <a:pPr marL="0" indent="0">
              <a:spcAft>
                <a:spcPct val="0"/>
              </a:spcAft>
              <a:buNone/>
            </a:pPr>
            <a:r>
              <a:rPr lang="en-AU" sz="900" dirty="0">
                <a:latin typeface="Arial" pitchFamily="34" charset="0"/>
                <a:cs typeface="Arial" pitchFamily="34" charset="0"/>
              </a:rPr>
              <a:t>MLC Wholesale Horizon 5 Growth Portfolio		MLC Horizon 5 Growth Portfolio		Pre Select Balanced Fund</a:t>
            </a:r>
          </a:p>
          <a:p>
            <a:pPr marL="0" indent="0">
              <a:spcAft>
                <a:spcPct val="0"/>
              </a:spcAft>
              <a:buNone/>
            </a:pPr>
            <a:r>
              <a:rPr lang="en-AU" sz="900" dirty="0">
                <a:latin typeface="Arial" pitchFamily="34" charset="0"/>
                <a:cs typeface="Arial" pitchFamily="34" charset="0"/>
              </a:rPr>
              <a:t>MLC Wholesale Horizon 6 Share Portfolio		MLC Horizon 6 Share Portfolio		Pre Select Growth Fund</a:t>
            </a:r>
          </a:p>
          <a:p>
            <a:pPr marL="0" indent="0">
              <a:spcAft>
                <a:spcPct val="0"/>
              </a:spcAft>
              <a:buNone/>
            </a:pPr>
            <a:r>
              <a:rPr lang="en-AU" sz="900" dirty="0">
                <a:latin typeface="Arial" pitchFamily="34" charset="0"/>
                <a:cs typeface="Arial" pitchFamily="34" charset="0"/>
              </a:rPr>
              <a:t>MLC Wholesale Horizon 7 Accelerated Growth Portfolio	MLC Horizon 7 Accelerated Growth Portfolio 	Pre Select High Growth Fund</a:t>
            </a:r>
          </a:p>
          <a:p>
            <a:pPr marL="0" indent="0">
              <a:spcAft>
                <a:spcPct val="0"/>
              </a:spcAft>
              <a:buNone/>
            </a:pPr>
            <a:r>
              <a:rPr lang="en-AU" sz="900" dirty="0">
                <a:latin typeface="Arial" pitchFamily="34" charset="0"/>
                <a:cs typeface="Arial" pitchFamily="34" charset="0"/>
              </a:rPr>
              <a:t>MLC </a:t>
            </a:r>
            <a:r>
              <a:rPr lang="en-AU" sz="900" dirty="0" smtClean="0">
                <a:latin typeface="Arial" pitchFamily="34" charset="0"/>
                <a:cs typeface="Arial" pitchFamily="34" charset="0"/>
              </a:rPr>
              <a:t>Wholesale Global </a:t>
            </a:r>
            <a:r>
              <a:rPr lang="en-AU" sz="900" dirty="0">
                <a:latin typeface="Arial" pitchFamily="34" charset="0"/>
                <a:cs typeface="Arial" pitchFamily="34" charset="0"/>
              </a:rPr>
              <a:t>Share Fund 		</a:t>
            </a:r>
            <a:r>
              <a:rPr lang="en-AU" sz="900" dirty="0" smtClean="0">
                <a:latin typeface="Arial" pitchFamily="34" charset="0"/>
                <a:cs typeface="Arial" pitchFamily="34" charset="0"/>
              </a:rPr>
              <a:t>MLC Global Share Fund </a:t>
            </a:r>
            <a:r>
              <a:rPr lang="en-AU" sz="900" dirty="0">
                <a:latin typeface="Arial" pitchFamily="34" charset="0"/>
                <a:cs typeface="Arial" pitchFamily="34" charset="0"/>
              </a:rPr>
              <a:t>	</a:t>
            </a:r>
            <a:r>
              <a:rPr lang="en-AU" sz="900" dirty="0" smtClean="0">
                <a:latin typeface="Arial" pitchFamily="34" charset="0"/>
                <a:cs typeface="Arial" pitchFamily="34" charset="0"/>
              </a:rPr>
              <a:t>	National </a:t>
            </a:r>
            <a:r>
              <a:rPr lang="en-AU" sz="900" dirty="0">
                <a:latin typeface="Arial" pitchFamily="34" charset="0"/>
                <a:cs typeface="Arial" pitchFamily="34" charset="0"/>
              </a:rPr>
              <a:t>Australia Balanced Fund</a:t>
            </a:r>
            <a:endParaRPr lang="en-AU" sz="900" dirty="0" smtClean="0">
              <a:latin typeface="Arial" pitchFamily="34" charset="0"/>
              <a:cs typeface="Arial" pitchFamily="34" charset="0"/>
            </a:endParaRPr>
          </a:p>
          <a:p>
            <a:pPr marL="0" indent="0">
              <a:spcAft>
                <a:spcPct val="0"/>
              </a:spcAft>
              <a:buNone/>
            </a:pPr>
            <a:r>
              <a:rPr lang="en-AU" sz="900" dirty="0" smtClean="0">
                <a:latin typeface="Arial" pitchFamily="34" charset="0"/>
                <a:cs typeface="Arial" pitchFamily="34" charset="0"/>
              </a:rPr>
              <a:t>MLC Wholesale Hedged Global Share Fund		MLC </a:t>
            </a:r>
            <a:r>
              <a:rPr lang="en-AU" sz="900" dirty="0">
                <a:latin typeface="Arial" pitchFamily="34" charset="0"/>
                <a:cs typeface="Arial" pitchFamily="34" charset="0"/>
              </a:rPr>
              <a:t>Hedged Global Share Fund	</a:t>
            </a:r>
            <a:r>
              <a:rPr lang="en-AU" sz="900" dirty="0" smtClean="0">
                <a:latin typeface="Arial" pitchFamily="34" charset="0"/>
                <a:cs typeface="Arial" pitchFamily="34" charset="0"/>
              </a:rPr>
              <a:t>		</a:t>
            </a:r>
          </a:p>
          <a:p>
            <a:pPr marL="15875" indent="-15875">
              <a:spcAft>
                <a:spcPct val="0"/>
              </a:spcAft>
            </a:pPr>
            <a:endParaRPr lang="en-AU" sz="900" dirty="0">
              <a:latin typeface="Arial" pitchFamily="34" charset="0"/>
              <a:cs typeface="Arial" pitchFamily="34" charset="0"/>
            </a:endParaRPr>
          </a:p>
          <a:p>
            <a:pPr marL="0" indent="0">
              <a:spcAft>
                <a:spcPct val="0"/>
              </a:spcAft>
              <a:buNone/>
            </a:pPr>
            <a:r>
              <a:rPr lang="en-US" sz="900" dirty="0" smtClean="0">
                <a:latin typeface="Arial" pitchFamily="34" charset="0"/>
                <a:cs typeface="Arial" pitchFamily="34" charset="0"/>
              </a:rPr>
              <a:t>		</a:t>
            </a:r>
            <a:r>
              <a:rPr lang="en-AU" sz="900" dirty="0" smtClean="0">
                <a:latin typeface="Arial" pitchFamily="34" charset="0"/>
                <a:cs typeface="Arial" pitchFamily="34" charset="0"/>
              </a:rPr>
              <a:t>								</a:t>
            </a:r>
            <a:endParaRPr lang="en-AU" sz="900" dirty="0">
              <a:latin typeface="Arial" pitchFamily="34" charset="0"/>
              <a:cs typeface="Arial" pitchFamily="34" charset="0"/>
            </a:endParaRPr>
          </a:p>
          <a:p>
            <a:pPr marL="15875" indent="-15875"/>
            <a:endParaRPr lang="en-AU" sz="900" dirty="0">
              <a:latin typeface="Arial" pitchFamily="34" charset="0"/>
              <a:cs typeface="Arial" pitchFamily="34" charset="0"/>
            </a:endParaRPr>
          </a:p>
        </p:txBody>
      </p:sp>
      <p:sp>
        <p:nvSpPr>
          <p:cNvPr id="10" name="Text Placeholder 4"/>
          <p:cNvSpPr>
            <a:spLocks noGrp="1"/>
          </p:cNvSpPr>
          <p:nvPr>
            <p:ph type="body" sz="quarter" idx="13"/>
          </p:nvPr>
        </p:nvSpPr>
        <p:spPr>
          <a:xfrm>
            <a:off x="395536" y="260648"/>
            <a:ext cx="6580187" cy="358775"/>
          </a:xfrm>
        </p:spPr>
        <p:txBody>
          <a:bodyPr vert="horz" lIns="91440" tIns="45720" rIns="91440" bIns="45720" rtlCol="0" anchor="t">
            <a:noAutofit/>
          </a:bodyPr>
          <a:lstStyle/>
          <a:p>
            <a:pPr marL="0" indent="0">
              <a:spcBef>
                <a:spcPts val="0"/>
              </a:spcBef>
              <a:buNone/>
            </a:pPr>
            <a:r>
              <a:rPr lang="en-AU" sz="2800" dirty="0">
                <a:solidFill>
                  <a:srgbClr val="D86018"/>
                </a:solidFill>
                <a:latin typeface="Arial" pitchFamily="34" charset="0"/>
                <a:ea typeface="+mn-ea"/>
              </a:rPr>
              <a:t>Important information</a:t>
            </a:r>
          </a:p>
        </p:txBody>
      </p:sp>
    </p:spTree>
    <p:extLst>
      <p:ext uri="{BB962C8B-B14F-4D97-AF65-F5344CB8AC3E}">
        <p14:creationId xmlns:p14="http://schemas.microsoft.com/office/powerpoint/2010/main" val="3501272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sz="quarter" idx="12"/>
          </p:nvPr>
        </p:nvSpPr>
        <p:spPr>
          <a:xfrm>
            <a:off x="557213" y="1340768"/>
            <a:ext cx="8064500" cy="4321175"/>
          </a:xfrm>
        </p:spPr>
        <p:txBody>
          <a:bodyPr vert="horz" lIns="0" tIns="0" rIns="0" bIns="0" rtlCol="0">
            <a:noAutofit/>
          </a:bodyPr>
          <a:lstStyle/>
          <a:p>
            <a:pPr marL="285750" indent="-285750">
              <a:spcBef>
                <a:spcPts val="1000"/>
              </a:spcBef>
              <a:buClr>
                <a:srgbClr val="D86018"/>
              </a:buClr>
            </a:pPr>
            <a:r>
              <a:rPr lang="en-AU" sz="1600" dirty="0">
                <a:latin typeface="Arial" pitchFamily="34" charset="0"/>
                <a:cs typeface="Arial" pitchFamily="34" charset="0"/>
              </a:rPr>
              <a:t>We’ve made some changes to our global shares investment managers and their weights.  </a:t>
            </a:r>
          </a:p>
          <a:p>
            <a:pPr marL="285750" indent="-285750">
              <a:spcBef>
                <a:spcPts val="1000"/>
              </a:spcBef>
              <a:buClr>
                <a:srgbClr val="D86018"/>
              </a:buClr>
            </a:pPr>
            <a:r>
              <a:rPr lang="en-AU" sz="1600" dirty="0" smtClean="0">
                <a:latin typeface="Arial" pitchFamily="34" charset="0"/>
                <a:cs typeface="Arial" pitchFamily="34" charset="0"/>
              </a:rPr>
              <a:t>We’ve </a:t>
            </a:r>
            <a:r>
              <a:rPr lang="en-AU" sz="1600" dirty="0">
                <a:latin typeface="Arial" pitchFamily="34" charset="0"/>
                <a:cs typeface="Arial" pitchFamily="34" charset="0"/>
              </a:rPr>
              <a:t>removed Harding </a:t>
            </a:r>
            <a:r>
              <a:rPr lang="en-AU" sz="1600" dirty="0" smtClean="0">
                <a:latin typeface="Arial" pitchFamily="34" charset="0"/>
                <a:cs typeface="Arial" pitchFamily="34" charset="0"/>
              </a:rPr>
              <a:t>Loevner, a </a:t>
            </a:r>
            <a:r>
              <a:rPr lang="en-AU" sz="1600" dirty="0">
                <a:latin typeface="Arial" pitchFamily="34" charset="0"/>
                <a:cs typeface="Arial" pitchFamily="34" charset="0"/>
              </a:rPr>
              <a:t>growth style manager we appointed in 2009. </a:t>
            </a:r>
            <a:r>
              <a:rPr lang="en-AU" sz="1600" dirty="0" smtClean="0">
                <a:latin typeface="Arial" pitchFamily="34" charset="0"/>
                <a:cs typeface="Arial" pitchFamily="34" charset="0"/>
              </a:rPr>
              <a:t>Harding </a:t>
            </a:r>
            <a:r>
              <a:rPr lang="en-AU" sz="1600" dirty="0">
                <a:latin typeface="Arial" pitchFamily="34" charset="0"/>
                <a:cs typeface="Arial" pitchFamily="34" charset="0"/>
              </a:rPr>
              <a:t>Loevner has been a positive contributor to our </a:t>
            </a:r>
            <a:r>
              <a:rPr lang="en-AU" sz="1600" dirty="0" smtClean="0">
                <a:latin typeface="Arial" pitchFamily="34" charset="0"/>
                <a:cs typeface="Arial" pitchFamily="34" charset="0"/>
              </a:rPr>
              <a:t>strategy and we continue to hold them in high regard. </a:t>
            </a:r>
            <a:endParaRPr lang="en-AU" sz="1600" dirty="0">
              <a:latin typeface="Arial" pitchFamily="34" charset="0"/>
              <a:cs typeface="Arial" pitchFamily="34" charset="0"/>
            </a:endParaRPr>
          </a:p>
          <a:p>
            <a:pPr marL="285750" indent="-285750">
              <a:spcBef>
                <a:spcPts val="1000"/>
              </a:spcBef>
              <a:buClr>
                <a:srgbClr val="D86018"/>
              </a:buClr>
            </a:pPr>
            <a:endParaRPr lang="en-AU" sz="2800" dirty="0">
              <a:solidFill>
                <a:srgbClr val="D86018"/>
              </a:solidFill>
              <a:latin typeface="NAB Script" pitchFamily="66" charset="0"/>
              <a:ea typeface="+mj-ea"/>
              <a:cs typeface="Arial" pitchFamily="34" charset="0"/>
            </a:endParaRPr>
          </a:p>
        </p:txBody>
      </p:sp>
      <p:sp>
        <p:nvSpPr>
          <p:cNvPr id="3" name="Text Placeholder 2"/>
          <p:cNvSpPr>
            <a:spLocks noGrp="1"/>
          </p:cNvSpPr>
          <p:nvPr>
            <p:ph type="body" sz="quarter" idx="13"/>
          </p:nvPr>
        </p:nvSpPr>
        <p:spPr>
          <a:xfrm>
            <a:off x="557213" y="506116"/>
            <a:ext cx="6580072" cy="387798"/>
          </a:xfrm>
        </p:spPr>
        <p:txBody>
          <a:bodyPr vert="horz" wrap="square" lIns="0" tIns="0" rIns="0" bIns="0" rtlCol="0" anchor="t" anchorCtr="0">
            <a:spAutoFit/>
          </a:bodyPr>
          <a:lstStyle/>
          <a:p>
            <a:pPr>
              <a:spcBef>
                <a:spcPts val="0"/>
              </a:spcBef>
              <a:buNone/>
            </a:pPr>
            <a:r>
              <a:rPr lang="en-AU" sz="2800" dirty="0">
                <a:solidFill>
                  <a:srgbClr val="D86018"/>
                </a:solidFill>
                <a:latin typeface="Arial" pitchFamily="34" charset="0"/>
                <a:ea typeface="+mn-ea"/>
              </a:rPr>
              <a:t>What’s changed?</a:t>
            </a:r>
          </a:p>
        </p:txBody>
      </p:sp>
      <p:sp>
        <p:nvSpPr>
          <p:cNvPr id="4" name="Slide Number Placeholder 3"/>
          <p:cNvSpPr>
            <a:spLocks noGrp="1"/>
          </p:cNvSpPr>
          <p:nvPr>
            <p:ph type="sldNum" sz="quarter" idx="15"/>
          </p:nvPr>
        </p:nvSpPr>
        <p:spPr/>
        <p:txBody>
          <a:bodyPr/>
          <a:lstStyle/>
          <a:p>
            <a:fld id="{36EA6ED1-EA25-4849-B49E-27F1955AAC1E}" type="slidenum">
              <a:rPr lang="en-AU" smtClean="0"/>
              <a:pPr/>
              <a:t>3</a:t>
            </a:fld>
            <a:endParaRPr lang="en-AU" dirty="0"/>
          </a:p>
        </p:txBody>
      </p:sp>
      <p:sp>
        <p:nvSpPr>
          <p:cNvPr id="5" name="Text Placeholder 2"/>
          <p:cNvSpPr txBox="1">
            <a:spLocks/>
          </p:cNvSpPr>
          <p:nvPr/>
        </p:nvSpPr>
        <p:spPr>
          <a:xfrm>
            <a:off x="575023" y="3068960"/>
            <a:ext cx="6580072" cy="775597"/>
          </a:xfrm>
          <a:prstGeom prst="rect">
            <a:avLst/>
          </a:prstGeom>
        </p:spPr>
        <p:txBody>
          <a:bodyPr vert="horz" wrap="square" lIns="0" tIns="0" rIns="0" bIns="0" rtlCol="0" anchor="t" anchorCtr="0">
            <a:spAutoFit/>
          </a:bodyPr>
          <a:lstStyle>
            <a:lvl1pPr marL="342900" indent="-342900" algn="l" defTabSz="914400" rtl="0" eaLnBrk="1" latinLnBrk="0" hangingPunct="1">
              <a:lnSpc>
                <a:spcPct val="90000"/>
              </a:lnSpc>
              <a:spcBef>
                <a:spcPct val="20000"/>
              </a:spcBef>
              <a:spcAft>
                <a:spcPts val="0"/>
              </a:spcAft>
              <a:buFont typeface="Arial" pitchFamily="34" charset="0"/>
              <a:buChar char="•"/>
              <a:defRPr lang="en-US" sz="2200" kern="1200" cap="none" smtClean="0">
                <a:solidFill>
                  <a:schemeClr val="bg2"/>
                </a:solidFill>
                <a:latin typeface="+mj-lt"/>
                <a:ea typeface="+mj-ea"/>
                <a:cs typeface="Arial" pitchFamily="34" charset="0"/>
              </a:defRPr>
            </a:lvl1pPr>
            <a:lvl2pPr marL="742950" indent="-285750" algn="l" defTabSz="914400" rtl="0" eaLnBrk="1" latinLnBrk="0" hangingPunct="1">
              <a:lnSpc>
                <a:spcPct val="90000"/>
              </a:lnSpc>
              <a:spcBef>
                <a:spcPct val="20000"/>
              </a:spcBef>
              <a:spcAft>
                <a:spcPts val="0"/>
              </a:spcAft>
              <a:buFont typeface="Arial" pitchFamily="34" charset="0"/>
              <a:buChar char="–"/>
              <a:defRPr lang="en-US" sz="2200" kern="1200" cap="none" baseline="0" smtClean="0">
                <a:solidFill>
                  <a:schemeClr val="bg2"/>
                </a:solidFill>
                <a:latin typeface="+mn-lt"/>
                <a:ea typeface="+mn-ea"/>
                <a:cs typeface="+mn-cs"/>
              </a:defRPr>
            </a:lvl2pPr>
            <a:lvl3pPr marL="1588" indent="0" algn="l" defTabSz="914400" rtl="0" eaLnBrk="1" latinLnBrk="0" hangingPunct="1">
              <a:lnSpc>
                <a:spcPct val="90000"/>
              </a:lnSpc>
              <a:spcBef>
                <a:spcPct val="20000"/>
              </a:spcBef>
              <a:buFont typeface="Arial" pitchFamily="34" charset="0"/>
              <a:buNone/>
              <a:defRPr lang="en-US" sz="2400" kern="1200" smtClean="0">
                <a:solidFill>
                  <a:schemeClr val="tx1"/>
                </a:solidFill>
                <a:latin typeface="+mn-lt"/>
                <a:ea typeface="+mn-ea"/>
                <a:cs typeface="+mn-cs"/>
              </a:defRPr>
            </a:lvl3pPr>
            <a:lvl4pPr marL="1588" indent="0" algn="l" defTabSz="914400" rtl="0" eaLnBrk="1" latinLnBrk="0" hangingPunct="1">
              <a:lnSpc>
                <a:spcPct val="90000"/>
              </a:lnSpc>
              <a:spcBef>
                <a:spcPct val="20000"/>
              </a:spcBef>
              <a:buFont typeface="Arial" pitchFamily="34" charset="0"/>
              <a:buNone/>
              <a:defRPr lang="en-US" sz="2000" kern="1200" smtClean="0">
                <a:solidFill>
                  <a:schemeClr val="tx1"/>
                </a:solidFill>
                <a:latin typeface="+mn-lt"/>
                <a:ea typeface="+mn-ea"/>
                <a:cs typeface="+mn-cs"/>
              </a:defRPr>
            </a:lvl4pPr>
            <a:lvl5pPr marL="1588" indent="0" algn="l" defTabSz="914400" rtl="0" eaLnBrk="1" latinLnBrk="0" hangingPunct="1">
              <a:lnSpc>
                <a:spcPct val="90000"/>
              </a:lnSpc>
              <a:spcBef>
                <a:spcPct val="20000"/>
              </a:spcBef>
              <a:buFont typeface="Arial" pitchFamily="34" charset="0"/>
              <a:buNone/>
              <a:defRPr lang="en-AU"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Font typeface="Arial" pitchFamily="34" charset="0"/>
              <a:buNone/>
            </a:pPr>
            <a:r>
              <a:rPr lang="en-AU" sz="2800" dirty="0">
                <a:solidFill>
                  <a:srgbClr val="D86018"/>
                </a:solidFill>
                <a:latin typeface="NAB Script" pitchFamily="66" charset="0"/>
              </a:rPr>
              <a:t>Funds</a:t>
            </a:r>
            <a:r>
              <a:rPr lang="en-AU" sz="2800" dirty="0" smtClean="0">
                <a:solidFill>
                  <a:srgbClr val="D86018"/>
                </a:solidFill>
                <a:latin typeface="Arial" pitchFamily="34" charset="0"/>
                <a:ea typeface="+mn-ea"/>
              </a:rPr>
              <a:t> </a:t>
            </a:r>
            <a:r>
              <a:rPr lang="en-AU" sz="2800" dirty="0">
                <a:solidFill>
                  <a:srgbClr val="D86018"/>
                </a:solidFill>
                <a:latin typeface="NAB Script" pitchFamily="66" charset="0"/>
              </a:rPr>
              <a:t>affected?</a:t>
            </a:r>
          </a:p>
          <a:p>
            <a:pPr>
              <a:spcBef>
                <a:spcPts val="0"/>
              </a:spcBef>
              <a:buFont typeface="Arial" pitchFamily="34" charset="0"/>
              <a:buNone/>
            </a:pPr>
            <a:endParaRPr lang="en-AU" sz="2800" dirty="0">
              <a:solidFill>
                <a:srgbClr val="D86018"/>
              </a:solidFill>
              <a:latin typeface="Arial" pitchFamily="34" charset="0"/>
              <a:ea typeface="+mn-ea"/>
            </a:endParaRPr>
          </a:p>
        </p:txBody>
      </p:sp>
      <p:sp>
        <p:nvSpPr>
          <p:cNvPr id="6" name="Content Placeholder 1"/>
          <p:cNvSpPr txBox="1">
            <a:spLocks/>
          </p:cNvSpPr>
          <p:nvPr/>
        </p:nvSpPr>
        <p:spPr>
          <a:xfrm>
            <a:off x="611560" y="3844557"/>
            <a:ext cx="8064500" cy="2179614"/>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3200" kern="1200" cap="none">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Bef>
                <a:spcPts val="1000"/>
              </a:spcBef>
              <a:buClr>
                <a:srgbClr val="D86018"/>
              </a:buClr>
            </a:pPr>
            <a:r>
              <a:rPr lang="en-AU" sz="1600" dirty="0" smtClean="0">
                <a:latin typeface="Arial" pitchFamily="34" charset="0"/>
                <a:cs typeface="Arial" pitchFamily="34" charset="0"/>
              </a:rPr>
              <a:t>MLC Global Share Fund</a:t>
            </a:r>
          </a:p>
          <a:p>
            <a:pPr marL="285750" indent="-285750">
              <a:spcBef>
                <a:spcPts val="1000"/>
              </a:spcBef>
              <a:buClr>
                <a:srgbClr val="D86018"/>
              </a:buClr>
            </a:pPr>
            <a:r>
              <a:rPr lang="en-AU" sz="1600" dirty="0" smtClean="0">
                <a:latin typeface="Arial" pitchFamily="34" charset="0"/>
                <a:cs typeface="Arial" pitchFamily="34" charset="0"/>
              </a:rPr>
              <a:t>MLC Hedged Global Share Fund</a:t>
            </a:r>
          </a:p>
          <a:p>
            <a:pPr marL="285750" indent="-285750">
              <a:spcBef>
                <a:spcPts val="1000"/>
              </a:spcBef>
              <a:buClr>
                <a:srgbClr val="D86018"/>
              </a:buClr>
            </a:pPr>
            <a:r>
              <a:rPr lang="en-AU" sz="1600" dirty="0" smtClean="0">
                <a:latin typeface="Arial" pitchFamily="34" charset="0"/>
                <a:cs typeface="Arial" pitchFamily="34" charset="0"/>
              </a:rPr>
              <a:t>MLC Horizon portfolios 2 to 7</a:t>
            </a:r>
          </a:p>
          <a:p>
            <a:pPr marL="285750" indent="-285750">
              <a:spcBef>
                <a:spcPts val="1000"/>
              </a:spcBef>
              <a:buClr>
                <a:srgbClr val="D86018"/>
              </a:buClr>
            </a:pPr>
            <a:r>
              <a:rPr lang="en-AU" sz="1600" dirty="0" smtClean="0">
                <a:latin typeface="Arial" pitchFamily="34" charset="0"/>
                <a:cs typeface="Arial" pitchFamily="34" charset="0"/>
              </a:rPr>
              <a:t>MySuper</a:t>
            </a:r>
          </a:p>
          <a:p>
            <a:pPr marL="285750" indent="-285750">
              <a:spcBef>
                <a:spcPts val="1000"/>
              </a:spcBef>
              <a:buClr>
                <a:srgbClr val="D86018"/>
              </a:buClr>
            </a:pPr>
            <a:r>
              <a:rPr lang="en-AU" sz="1600" dirty="0" smtClean="0">
                <a:latin typeface="Arial" pitchFamily="34" charset="0"/>
                <a:cs typeface="Arial" pitchFamily="34" charset="0"/>
              </a:rPr>
              <a:t>Pre Select funds, and</a:t>
            </a:r>
          </a:p>
          <a:p>
            <a:pPr marL="285750" indent="-285750">
              <a:spcBef>
                <a:spcPts val="1000"/>
              </a:spcBef>
              <a:buClr>
                <a:srgbClr val="D86018"/>
              </a:buClr>
            </a:pPr>
            <a:r>
              <a:rPr lang="en-AU" sz="1600" dirty="0" smtClean="0">
                <a:latin typeface="Arial" pitchFamily="34" charset="0"/>
                <a:cs typeface="Arial" pitchFamily="34" charset="0"/>
              </a:rPr>
              <a:t>National Australia Balanced Fund.</a:t>
            </a:r>
          </a:p>
          <a:p>
            <a:pPr marL="285750" indent="-285750">
              <a:spcBef>
                <a:spcPts val="1000"/>
              </a:spcBef>
              <a:buClr>
                <a:srgbClr val="D86018"/>
              </a:buClr>
            </a:pPr>
            <a:endParaRPr lang="en-AU" sz="1600" dirty="0" smtClean="0">
              <a:latin typeface="Arial" pitchFamily="34" charset="0"/>
              <a:cs typeface="Arial" pitchFamily="34" charset="0"/>
            </a:endParaRPr>
          </a:p>
          <a:p>
            <a:pPr marL="285750" indent="-285750">
              <a:spcBef>
                <a:spcPts val="1000"/>
              </a:spcBef>
              <a:buClr>
                <a:srgbClr val="D86018"/>
              </a:buClr>
            </a:pPr>
            <a:endParaRPr lang="en-AU" sz="1600" dirty="0" smtClean="0">
              <a:latin typeface="Arial" pitchFamily="34" charset="0"/>
              <a:cs typeface="Arial" pitchFamily="34" charset="0"/>
            </a:endParaRPr>
          </a:p>
          <a:p>
            <a:pPr marL="285750" indent="-285750">
              <a:spcBef>
                <a:spcPts val="1000"/>
              </a:spcBef>
              <a:buClr>
                <a:srgbClr val="D86018"/>
              </a:buClr>
            </a:pPr>
            <a:endParaRPr lang="en-AU" sz="1600" dirty="0" smtClean="0">
              <a:latin typeface="Arial" pitchFamily="34" charset="0"/>
              <a:cs typeface="Arial" pitchFamily="34" charset="0"/>
            </a:endParaRPr>
          </a:p>
          <a:p>
            <a:pPr marL="285750" indent="-285750">
              <a:spcBef>
                <a:spcPts val="1000"/>
              </a:spcBef>
              <a:buClr>
                <a:srgbClr val="D86018"/>
              </a:buClr>
            </a:pPr>
            <a:endParaRPr lang="en-AU" sz="1600" dirty="0" smtClean="0">
              <a:latin typeface="Arial" pitchFamily="34" charset="0"/>
              <a:cs typeface="Arial" pitchFamily="34" charset="0"/>
            </a:endParaRPr>
          </a:p>
          <a:p>
            <a:pPr marL="285750" indent="-285750">
              <a:spcBef>
                <a:spcPts val="1000"/>
              </a:spcBef>
              <a:buClr>
                <a:srgbClr val="D86018"/>
              </a:buClr>
            </a:pPr>
            <a:endParaRPr lang="en-AU" sz="1600" dirty="0" smtClean="0">
              <a:latin typeface="Arial" pitchFamily="34" charset="0"/>
              <a:cs typeface="Arial" pitchFamily="34" charset="0"/>
            </a:endParaRPr>
          </a:p>
          <a:p>
            <a:pPr marL="285750" indent="-285750">
              <a:spcBef>
                <a:spcPts val="1000"/>
              </a:spcBef>
              <a:buClr>
                <a:srgbClr val="D86018"/>
              </a:buClr>
            </a:pPr>
            <a:endParaRPr lang="en-AU" sz="1600" dirty="0">
              <a:latin typeface="Arial" pitchFamily="34" charset="0"/>
              <a:cs typeface="Arial" pitchFamily="34" charset="0"/>
            </a:endParaRPr>
          </a:p>
        </p:txBody>
      </p:sp>
    </p:spTree>
    <p:extLst>
      <p:ext uri="{BB962C8B-B14F-4D97-AF65-F5344CB8AC3E}">
        <p14:creationId xmlns:p14="http://schemas.microsoft.com/office/powerpoint/2010/main" val="1844067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sz="quarter" idx="12"/>
          </p:nvPr>
        </p:nvSpPr>
        <p:spPr bwMode="auto">
          <a:xfrm>
            <a:off x="557213" y="1340768"/>
            <a:ext cx="8064500" cy="4321175"/>
          </a:xfrm>
        </p:spPr>
        <p:txBody>
          <a:bodyPr vert="horz" lIns="0" tIns="0" rIns="0" bIns="0" rtlCol="0">
            <a:noAutofit/>
          </a:bodyPr>
          <a:lstStyle/>
          <a:p>
            <a:pPr marL="285750" indent="-285750">
              <a:spcBef>
                <a:spcPts val="1000"/>
              </a:spcBef>
              <a:buClr>
                <a:srgbClr val="D86018"/>
              </a:buClr>
            </a:pPr>
            <a:r>
              <a:rPr lang="en-AU" sz="1600" dirty="0" smtClean="0">
                <a:latin typeface="Arial" pitchFamily="34" charset="0"/>
                <a:cs typeface="Arial" pitchFamily="34" charset="0"/>
              </a:rPr>
              <a:t>We’ve increased the strategy’s active stock positions by reducing the managers from seven to six. </a:t>
            </a:r>
            <a:endParaRPr lang="en-AU" sz="1600" dirty="0">
              <a:latin typeface="Arial" pitchFamily="34" charset="0"/>
              <a:cs typeface="Arial" pitchFamily="34" charset="0"/>
            </a:endParaRPr>
          </a:p>
          <a:p>
            <a:pPr marL="285750" indent="-285750">
              <a:spcBef>
                <a:spcPts val="1000"/>
              </a:spcBef>
              <a:buClr>
                <a:srgbClr val="D86018"/>
              </a:buClr>
            </a:pPr>
            <a:r>
              <a:rPr lang="en-AU" sz="1600" dirty="0" smtClean="0">
                <a:latin typeface="Arial" pitchFamily="34" charset="0"/>
                <a:cs typeface="Arial" pitchFamily="34" charset="0"/>
              </a:rPr>
              <a:t>We’ve continued </a:t>
            </a:r>
            <a:r>
              <a:rPr lang="en-AU" sz="1600" dirty="0">
                <a:latin typeface="Arial" pitchFamily="34" charset="0"/>
                <a:cs typeface="Arial" pitchFamily="34" charset="0"/>
              </a:rPr>
              <a:t>to rebalance the strategy towards value-oriented managers and away from growth-oriented </a:t>
            </a:r>
            <a:r>
              <a:rPr lang="en-AU" sz="1600" dirty="0" smtClean="0">
                <a:latin typeface="Arial" pitchFamily="34" charset="0"/>
                <a:cs typeface="Arial" pitchFamily="34" charset="0"/>
              </a:rPr>
              <a:t>managers, which have had strong performance in recent </a:t>
            </a:r>
            <a:r>
              <a:rPr lang="en-AU" sz="1600" dirty="0">
                <a:latin typeface="Arial" pitchFamily="34" charset="0"/>
                <a:cs typeface="Arial" pitchFamily="34" charset="0"/>
              </a:rPr>
              <a:t>years. </a:t>
            </a:r>
          </a:p>
          <a:p>
            <a:pPr marL="285750" indent="-285750">
              <a:spcBef>
                <a:spcPts val="1000"/>
              </a:spcBef>
              <a:buClr>
                <a:srgbClr val="D86018"/>
              </a:buClr>
            </a:pPr>
            <a:r>
              <a:rPr lang="en-AU" sz="1600" dirty="0">
                <a:latin typeface="Arial" pitchFamily="34" charset="0"/>
                <a:cs typeface="Arial" pitchFamily="34" charset="0"/>
              </a:rPr>
              <a:t>We’ve reweighted the managers so the strategy’s overall characteristics (eg market cap and style) aren’t significantly different to the market benchmark. </a:t>
            </a:r>
          </a:p>
          <a:p>
            <a:pPr marL="285750" indent="-285750">
              <a:spcBef>
                <a:spcPts val="1000"/>
              </a:spcBef>
              <a:buClr>
                <a:srgbClr val="D86018"/>
              </a:buClr>
            </a:pPr>
            <a:r>
              <a:rPr lang="en-AU" sz="1600" dirty="0">
                <a:latin typeface="Arial" pitchFamily="34" charset="0"/>
                <a:cs typeface="Arial" pitchFamily="34" charset="0"/>
              </a:rPr>
              <a:t>Our aim is that our managers’ active stock selection is the main source of excess return and risk relative to the market benchmark, rather than factors such as market cap and style. These factors tend to increase short-term risk, rather than increasing excess returns in the long run</a:t>
            </a:r>
            <a:r>
              <a:rPr lang="en-AU" sz="1600" dirty="0" smtClean="0">
                <a:latin typeface="Arial" pitchFamily="34" charset="0"/>
                <a:cs typeface="Arial" pitchFamily="34" charset="0"/>
              </a:rPr>
              <a:t>.</a:t>
            </a:r>
          </a:p>
          <a:p>
            <a:pPr marL="285750" indent="-285750">
              <a:spcBef>
                <a:spcPts val="1000"/>
              </a:spcBef>
              <a:buClr>
                <a:srgbClr val="D86018"/>
              </a:buClr>
            </a:pPr>
            <a:endParaRPr lang="en-AU" sz="1600" dirty="0">
              <a:latin typeface="Arial" pitchFamily="34" charset="0"/>
              <a:cs typeface="Arial" pitchFamily="34" charset="0"/>
            </a:endParaRPr>
          </a:p>
          <a:p>
            <a:pPr marL="0" indent="0">
              <a:spcBef>
                <a:spcPts val="1000"/>
              </a:spcBef>
              <a:buClr>
                <a:srgbClr val="D86018"/>
              </a:buClr>
              <a:buNone/>
            </a:pPr>
            <a:r>
              <a:rPr lang="en-AU" sz="2800" dirty="0">
                <a:solidFill>
                  <a:srgbClr val="D86018"/>
                </a:solidFill>
                <a:latin typeface="NAB Script" pitchFamily="66" charset="0"/>
                <a:ea typeface="+mj-ea"/>
                <a:cs typeface="Arial" pitchFamily="34" charset="0"/>
              </a:rPr>
              <a:t>How may clients benefit?</a:t>
            </a:r>
          </a:p>
          <a:p>
            <a:pPr marL="285750" indent="-285750">
              <a:spcBef>
                <a:spcPts val="0"/>
              </a:spcBef>
              <a:buClr>
                <a:srgbClr val="D86018"/>
              </a:buClr>
            </a:pPr>
            <a:endParaRPr lang="en-AU" sz="1600" dirty="0" smtClean="0">
              <a:latin typeface="Arial" pitchFamily="34" charset="0"/>
              <a:cs typeface="Arial" pitchFamily="34" charset="0"/>
            </a:endParaRPr>
          </a:p>
          <a:p>
            <a:pPr marL="285750" indent="-285750">
              <a:spcBef>
                <a:spcPts val="1000"/>
              </a:spcBef>
              <a:buClr>
                <a:srgbClr val="D86018"/>
              </a:buClr>
            </a:pPr>
            <a:r>
              <a:rPr lang="en-AU" sz="1600" dirty="0" smtClean="0">
                <a:latin typeface="Arial" pitchFamily="34" charset="0"/>
                <a:cs typeface="Arial" pitchFamily="34" charset="0"/>
              </a:rPr>
              <a:t>We </a:t>
            </a:r>
            <a:r>
              <a:rPr lang="en-AU" sz="1600" dirty="0">
                <a:latin typeface="Arial" pitchFamily="34" charset="0"/>
                <a:cs typeface="Arial" pitchFamily="34" charset="0"/>
              </a:rPr>
              <a:t>expect these changes to </a:t>
            </a:r>
            <a:r>
              <a:rPr lang="en-AU" sz="1600" dirty="0" smtClean="0">
                <a:latin typeface="Arial" pitchFamily="34" charset="0"/>
                <a:cs typeface="Arial" pitchFamily="34" charset="0"/>
              </a:rPr>
              <a:t>slightly improve </a:t>
            </a:r>
            <a:r>
              <a:rPr lang="en-AU" sz="1600" dirty="0">
                <a:latin typeface="Arial" pitchFamily="34" charset="0"/>
                <a:cs typeface="Arial" pitchFamily="34" charset="0"/>
              </a:rPr>
              <a:t>the return potential of our global shares </a:t>
            </a:r>
            <a:r>
              <a:rPr lang="en-AU" sz="1600" dirty="0" smtClean="0">
                <a:latin typeface="Arial" pitchFamily="34" charset="0"/>
                <a:cs typeface="Arial" pitchFamily="34" charset="0"/>
              </a:rPr>
              <a:t>strategies</a:t>
            </a:r>
            <a:r>
              <a:rPr lang="en-AU" sz="1600" dirty="0" smtClean="0">
                <a:solidFill>
                  <a:srgbClr val="FF0000"/>
                </a:solidFill>
                <a:latin typeface="Arial" pitchFamily="34" charset="0"/>
                <a:cs typeface="Arial" pitchFamily="34" charset="0"/>
              </a:rPr>
              <a:t>. </a:t>
            </a:r>
            <a:endParaRPr lang="en-AU" sz="1600" dirty="0">
              <a:solidFill>
                <a:srgbClr val="FF0000"/>
              </a:solidFill>
              <a:latin typeface="Arial" pitchFamily="34" charset="0"/>
              <a:cs typeface="Arial" pitchFamily="34" charset="0"/>
            </a:endParaRPr>
          </a:p>
          <a:p>
            <a:pPr marL="285750" indent="-285750">
              <a:spcBef>
                <a:spcPts val="1000"/>
              </a:spcBef>
              <a:buClr>
                <a:srgbClr val="D86018"/>
              </a:buClr>
            </a:pPr>
            <a:endParaRPr sz="1600" dirty="0">
              <a:latin typeface="+mj-lt"/>
            </a:endParaRPr>
          </a:p>
        </p:txBody>
      </p:sp>
      <p:sp>
        <p:nvSpPr>
          <p:cNvPr id="3" name="Text Placeholder 2"/>
          <p:cNvSpPr>
            <a:spLocks noGrp="1"/>
          </p:cNvSpPr>
          <p:nvPr>
            <p:ph type="body" sz="quarter" idx="13"/>
          </p:nvPr>
        </p:nvSpPr>
        <p:spPr>
          <a:xfrm>
            <a:off x="557213" y="506116"/>
            <a:ext cx="6580072" cy="387798"/>
          </a:xfrm>
        </p:spPr>
        <p:txBody>
          <a:bodyPr vert="horz" wrap="square" lIns="0" tIns="0" rIns="0" bIns="0" rtlCol="0" anchor="t" anchorCtr="0">
            <a:spAutoFit/>
          </a:bodyPr>
          <a:lstStyle/>
          <a:p>
            <a:pPr>
              <a:spcBef>
                <a:spcPts val="0"/>
              </a:spcBef>
              <a:buNone/>
            </a:pPr>
            <a:r>
              <a:rPr lang="en-AU" sz="2800" dirty="0">
                <a:solidFill>
                  <a:srgbClr val="D86018"/>
                </a:solidFill>
                <a:latin typeface="Arial" pitchFamily="34" charset="0"/>
                <a:ea typeface="+mn-ea"/>
              </a:rPr>
              <a:t>Why we’re making the changes</a:t>
            </a:r>
          </a:p>
        </p:txBody>
      </p:sp>
      <p:sp>
        <p:nvSpPr>
          <p:cNvPr id="4" name="Slide Number Placeholder 3"/>
          <p:cNvSpPr>
            <a:spLocks noGrp="1"/>
          </p:cNvSpPr>
          <p:nvPr>
            <p:ph type="sldNum" sz="quarter" idx="15"/>
          </p:nvPr>
        </p:nvSpPr>
        <p:spPr/>
        <p:txBody>
          <a:bodyPr/>
          <a:lstStyle/>
          <a:p>
            <a:pPr>
              <a:defRPr/>
            </a:pPr>
            <a:fld id="{36EA6ED1-EA25-4849-B49E-27F1955AAC1E}" type="slidenum">
              <a:rPr smtClean="0"/>
              <a:pPr>
                <a:defRPr/>
              </a:pPr>
              <a:t>4</a:t>
            </a:fld>
            <a:endParaRPr dirty="0"/>
          </a:p>
        </p:txBody>
      </p:sp>
    </p:spTree>
    <p:extLst>
      <p:ext uri="{BB962C8B-B14F-4D97-AF65-F5344CB8AC3E}">
        <p14:creationId xmlns:p14="http://schemas.microsoft.com/office/powerpoint/2010/main" val="1042424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sz="quarter" idx="12"/>
          </p:nvPr>
        </p:nvSpPr>
        <p:spPr>
          <a:xfrm>
            <a:off x="557212" y="1412776"/>
            <a:ext cx="8263259" cy="4688562"/>
          </a:xfrm>
        </p:spPr>
        <p:txBody>
          <a:bodyPr>
            <a:normAutofit fontScale="92500"/>
          </a:bodyPr>
          <a:lstStyle/>
          <a:p>
            <a:pPr marL="285750" indent="-285750">
              <a:spcBef>
                <a:spcPts val="1000"/>
              </a:spcBef>
              <a:buClr>
                <a:srgbClr val="D86018"/>
              </a:buClr>
            </a:pPr>
            <a:r>
              <a:rPr lang="en-AU" sz="1700" dirty="0">
                <a:latin typeface="Arial" pitchFamily="34" charset="0"/>
                <a:cs typeface="Arial" pitchFamily="34" charset="0"/>
              </a:rPr>
              <a:t>There’s no impact on fees for the following funds </a:t>
            </a:r>
            <a:r>
              <a:rPr lang="en-AU" sz="1700" dirty="0" smtClean="0">
                <a:latin typeface="Arial" pitchFamily="34" charset="0"/>
                <a:cs typeface="Arial" pitchFamily="34" charset="0"/>
              </a:rPr>
              <a:t>as a result of these changes because </a:t>
            </a:r>
            <a:r>
              <a:rPr lang="en-AU" sz="1700" dirty="0">
                <a:latin typeface="Arial" pitchFamily="34" charset="0"/>
                <a:cs typeface="Arial" pitchFamily="34" charset="0"/>
              </a:rPr>
              <a:t>they have fixed investment or management fees:</a:t>
            </a:r>
          </a:p>
          <a:p>
            <a:pPr lvl="1">
              <a:buClr>
                <a:srgbClr val="D86018"/>
              </a:buClr>
              <a:buFont typeface="Wingdings" pitchFamily="2" charset="2"/>
              <a:buChar char="Ø"/>
            </a:pPr>
            <a:r>
              <a:rPr lang="en-AU" sz="1500" dirty="0" smtClean="0">
                <a:latin typeface="Arial" pitchFamily="34" charset="0"/>
                <a:cs typeface="Arial" pitchFamily="34" charset="0"/>
              </a:rPr>
              <a:t>MLC Investment Trust - MLC Wholesale Horizon 2 to 7 portfolios and Global Share funds</a:t>
            </a:r>
          </a:p>
          <a:p>
            <a:pPr lvl="1">
              <a:buClr>
                <a:srgbClr val="D86018"/>
              </a:buClr>
              <a:buFont typeface="Wingdings" pitchFamily="2" charset="2"/>
              <a:buChar char="Ø"/>
            </a:pPr>
            <a:r>
              <a:rPr lang="en-AU" sz="1500" dirty="0" smtClean="0">
                <a:latin typeface="Arial" pitchFamily="34" charset="0"/>
                <a:cs typeface="Arial" pitchFamily="34" charset="0"/>
              </a:rPr>
              <a:t>MLC MasterKey Unit Trust - MLC Horizon 2 to 7 </a:t>
            </a:r>
            <a:r>
              <a:rPr lang="en-AU" sz="1500" dirty="0" smtClean="0">
                <a:latin typeface="Arial" pitchFamily="34" charset="0"/>
                <a:cs typeface="Arial" pitchFamily="34" charset="0"/>
              </a:rPr>
              <a:t>portfolios, Global </a:t>
            </a:r>
            <a:r>
              <a:rPr lang="en-AU" sz="1500" dirty="0" smtClean="0">
                <a:latin typeface="Arial" pitchFamily="34" charset="0"/>
                <a:cs typeface="Arial" pitchFamily="34" charset="0"/>
              </a:rPr>
              <a:t>Share funds and National Australia Balanced Fund</a:t>
            </a:r>
          </a:p>
          <a:p>
            <a:pPr lvl="1">
              <a:buClr>
                <a:srgbClr val="D86018"/>
              </a:buClr>
              <a:buFont typeface="Wingdings" pitchFamily="2" charset="2"/>
              <a:buChar char="Ø"/>
            </a:pPr>
            <a:r>
              <a:rPr lang="en-AU" sz="1500" dirty="0" smtClean="0">
                <a:latin typeface="Arial" pitchFamily="34" charset="0"/>
                <a:cs typeface="Arial" pitchFamily="34" charset="0"/>
              </a:rPr>
              <a:t>MySuper, and</a:t>
            </a:r>
          </a:p>
          <a:p>
            <a:pPr lvl="1">
              <a:spcAft>
                <a:spcPts val="1200"/>
              </a:spcAft>
              <a:buClr>
                <a:srgbClr val="D86018"/>
              </a:buClr>
              <a:buFont typeface="Wingdings" pitchFamily="2" charset="2"/>
              <a:buChar char="Ø"/>
            </a:pPr>
            <a:r>
              <a:rPr lang="en-AU" sz="1500" dirty="0" smtClean="0">
                <a:latin typeface="Arial" pitchFamily="34" charset="0"/>
                <a:cs typeface="Arial" pitchFamily="34" charset="0"/>
              </a:rPr>
              <a:t>Pre Select funds.</a:t>
            </a:r>
          </a:p>
          <a:p>
            <a:pPr marL="285750" indent="-285750">
              <a:spcBef>
                <a:spcPts val="1000"/>
              </a:spcBef>
              <a:buClr>
                <a:srgbClr val="D86018"/>
              </a:buClr>
            </a:pPr>
            <a:r>
              <a:rPr lang="en-AU" sz="1700" dirty="0">
                <a:latin typeface="Arial" pitchFamily="34" charset="0"/>
                <a:cs typeface="Arial" pitchFamily="34" charset="0"/>
              </a:rPr>
              <a:t>For funds that have variable investment fees, there may be slight fee movements. However, we give you at least 30 days' notice of any material fee increase. The following funds have variable investment fees:</a:t>
            </a:r>
          </a:p>
          <a:p>
            <a:pPr lvl="1">
              <a:spcAft>
                <a:spcPts val="1200"/>
              </a:spcAft>
              <a:buClr>
                <a:srgbClr val="D86018"/>
              </a:buClr>
              <a:buFont typeface="Wingdings" pitchFamily="2" charset="2"/>
              <a:buChar char="Ø"/>
            </a:pPr>
            <a:r>
              <a:rPr lang="en-AU" sz="1500" dirty="0">
                <a:latin typeface="Arial" pitchFamily="34" charset="0"/>
                <a:cs typeface="Arial" pitchFamily="34" charset="0"/>
              </a:rPr>
              <a:t>MLC MasterKey superannuation and pension platforms - MLC Horizon 2 to 7 </a:t>
            </a:r>
            <a:r>
              <a:rPr lang="en-AU" sz="1500" dirty="0" smtClean="0">
                <a:latin typeface="Arial" pitchFamily="34" charset="0"/>
                <a:cs typeface="Arial" pitchFamily="34" charset="0"/>
              </a:rPr>
              <a:t>portfolios and Global </a:t>
            </a:r>
            <a:r>
              <a:rPr lang="en-AU" sz="1500" dirty="0">
                <a:latin typeface="Arial" pitchFamily="34" charset="0"/>
                <a:cs typeface="Arial" pitchFamily="34" charset="0"/>
              </a:rPr>
              <a:t>Share </a:t>
            </a:r>
            <a:r>
              <a:rPr lang="en-AU" sz="1500" dirty="0" smtClean="0">
                <a:latin typeface="Arial" pitchFamily="34" charset="0"/>
                <a:cs typeface="Arial" pitchFamily="34" charset="0"/>
              </a:rPr>
              <a:t>funds.</a:t>
            </a:r>
            <a:endParaRPr lang="en-AU" sz="1500" dirty="0">
              <a:latin typeface="Arial" pitchFamily="34" charset="0"/>
              <a:cs typeface="Arial" pitchFamily="34" charset="0"/>
            </a:endParaRPr>
          </a:p>
          <a:p>
            <a:pPr marL="285750" indent="-285750">
              <a:spcBef>
                <a:spcPts val="1000"/>
              </a:spcBef>
              <a:buClr>
                <a:srgbClr val="D86018"/>
              </a:buClr>
            </a:pPr>
            <a:r>
              <a:rPr lang="en-AU" sz="1700" dirty="0">
                <a:latin typeface="Arial" pitchFamily="34" charset="0"/>
                <a:cs typeface="Arial" pitchFamily="34" charset="0"/>
              </a:rPr>
              <a:t>Investment fees are available in the Fund Profile Tool on </a:t>
            </a:r>
            <a:r>
              <a:rPr lang="en-AU" sz="1700" dirty="0">
                <a:latin typeface="Arial" pitchFamily="34" charset="0"/>
                <a:cs typeface="Arial" pitchFamily="34" charset="0"/>
                <a:hlinkClick r:id="rId2"/>
              </a:rPr>
              <a:t>mlc.com.au</a:t>
            </a:r>
            <a:r>
              <a:rPr lang="en-AU" sz="1700" dirty="0">
                <a:latin typeface="Arial" pitchFamily="34" charset="0"/>
                <a:cs typeface="Arial" pitchFamily="34" charset="0"/>
              </a:rPr>
              <a:t> and </a:t>
            </a:r>
            <a:r>
              <a:rPr lang="en-AU" sz="1700" dirty="0">
                <a:latin typeface="Arial" pitchFamily="34" charset="0"/>
                <a:cs typeface="Arial" pitchFamily="34" charset="0"/>
                <a:hlinkClick r:id="rId3"/>
              </a:rPr>
              <a:t>mlcinvestmenttrust.com.au</a:t>
            </a:r>
            <a:r>
              <a:rPr lang="en-AU" sz="1700" dirty="0">
                <a:latin typeface="Arial" pitchFamily="34" charset="0"/>
                <a:cs typeface="Arial" pitchFamily="34" charset="0"/>
              </a:rPr>
              <a:t> and for Pre Select funds on the </a:t>
            </a:r>
            <a:r>
              <a:rPr lang="en-AU" sz="1700" dirty="0">
                <a:latin typeface="Arial" pitchFamily="34" charset="0"/>
                <a:cs typeface="Arial" pitchFamily="34" charset="0"/>
                <a:hlinkClick r:id="rId4"/>
              </a:rPr>
              <a:t>MLC Wrap and Navigator Fund Profile Tool</a:t>
            </a:r>
            <a:r>
              <a:rPr lang="en-AU" sz="1700" dirty="0">
                <a:latin typeface="Arial" pitchFamily="34" charset="0"/>
                <a:cs typeface="Arial" pitchFamily="34" charset="0"/>
              </a:rPr>
              <a:t>.</a:t>
            </a:r>
          </a:p>
          <a:p>
            <a:pPr marL="285750" indent="-285750">
              <a:spcBef>
                <a:spcPts val="1000"/>
              </a:spcBef>
              <a:buClr>
                <a:srgbClr val="D86018"/>
              </a:buClr>
            </a:pPr>
            <a:r>
              <a:rPr lang="en-AU" sz="1700" dirty="0">
                <a:latin typeface="Arial" pitchFamily="34" charset="0"/>
                <a:cs typeface="Arial" pitchFamily="34" charset="0"/>
              </a:rPr>
              <a:t>For further information about fees, please refer to the product PDS.</a:t>
            </a:r>
          </a:p>
        </p:txBody>
      </p:sp>
      <p:sp>
        <p:nvSpPr>
          <p:cNvPr id="3" name="Text Placeholder 2"/>
          <p:cNvSpPr>
            <a:spLocks noGrp="1"/>
          </p:cNvSpPr>
          <p:nvPr>
            <p:ph type="body" sz="quarter" idx="13"/>
          </p:nvPr>
        </p:nvSpPr>
        <p:spPr>
          <a:xfrm>
            <a:off x="557213" y="506116"/>
            <a:ext cx="6580072" cy="775597"/>
          </a:xfrm>
        </p:spPr>
        <p:txBody>
          <a:bodyPr vert="horz" wrap="square" lIns="0" tIns="0" rIns="0" bIns="0" rtlCol="0" anchor="t" anchorCtr="0">
            <a:spAutoFit/>
          </a:bodyPr>
          <a:lstStyle/>
          <a:p>
            <a:pPr>
              <a:spcBef>
                <a:spcPts val="0"/>
              </a:spcBef>
              <a:buNone/>
            </a:pPr>
            <a:r>
              <a:rPr lang="en-AU" sz="2800" dirty="0">
                <a:solidFill>
                  <a:srgbClr val="D86018"/>
                </a:solidFill>
                <a:latin typeface="Arial" pitchFamily="34" charset="0"/>
                <a:ea typeface="+mn-ea"/>
              </a:rPr>
              <a:t>Are there fee implications?</a:t>
            </a:r>
          </a:p>
          <a:p>
            <a:pPr>
              <a:spcBef>
                <a:spcPts val="0"/>
              </a:spcBef>
              <a:buNone/>
            </a:pPr>
            <a:endParaRPr lang="en-AU" sz="2800" dirty="0">
              <a:solidFill>
                <a:srgbClr val="D86018"/>
              </a:solidFill>
              <a:latin typeface="Arial" pitchFamily="34" charset="0"/>
              <a:ea typeface="+mn-ea"/>
            </a:endParaRPr>
          </a:p>
        </p:txBody>
      </p:sp>
      <p:sp>
        <p:nvSpPr>
          <p:cNvPr id="4" name="Slide Number Placeholder 3"/>
          <p:cNvSpPr>
            <a:spLocks noGrp="1"/>
          </p:cNvSpPr>
          <p:nvPr>
            <p:ph type="sldNum" sz="quarter" idx="15"/>
          </p:nvPr>
        </p:nvSpPr>
        <p:spPr/>
        <p:txBody>
          <a:bodyPr/>
          <a:lstStyle/>
          <a:p>
            <a:fld id="{F10F6113-8A2A-4D32-9E2F-60A0E9D0C28B}" type="slidenum">
              <a:rPr lang="en-US" smtClean="0"/>
              <a:pPr/>
              <a:t>5</a:t>
            </a:fld>
            <a:endParaRPr lang="en-US" dirty="0"/>
          </a:p>
        </p:txBody>
      </p:sp>
    </p:spTree>
    <p:extLst>
      <p:ext uri="{BB962C8B-B14F-4D97-AF65-F5344CB8AC3E}">
        <p14:creationId xmlns:p14="http://schemas.microsoft.com/office/powerpoint/2010/main" val="364865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57212" y="506116"/>
            <a:ext cx="7535910" cy="387798"/>
          </a:xfrm>
        </p:spPr>
        <p:txBody>
          <a:bodyPr vert="horz" wrap="square" lIns="0" tIns="0" rIns="0" bIns="0" rtlCol="0" anchor="t" anchorCtr="0">
            <a:spAutoFit/>
          </a:bodyPr>
          <a:lstStyle/>
          <a:p>
            <a:pPr>
              <a:spcBef>
                <a:spcPts val="0"/>
              </a:spcBef>
              <a:buNone/>
            </a:pPr>
            <a:r>
              <a:rPr lang="en-AU" sz="2800" dirty="0">
                <a:solidFill>
                  <a:srgbClr val="D86018"/>
                </a:solidFill>
                <a:latin typeface="Arial" pitchFamily="34" charset="0"/>
                <a:ea typeface="+mn-ea"/>
              </a:rPr>
              <a:t>Updated global shares manager allocations</a:t>
            </a:r>
          </a:p>
        </p:txBody>
      </p:sp>
      <p:sp>
        <p:nvSpPr>
          <p:cNvPr id="4" name="Slide Number Placeholder 3"/>
          <p:cNvSpPr>
            <a:spLocks noGrp="1"/>
          </p:cNvSpPr>
          <p:nvPr>
            <p:ph type="sldNum" sz="quarter" idx="15"/>
          </p:nvPr>
        </p:nvSpPr>
        <p:spPr/>
        <p:txBody>
          <a:bodyPr/>
          <a:lstStyle/>
          <a:p>
            <a:fld id="{9E4DB9AB-8730-4A02-99B0-149F95B22458}" type="slidenum">
              <a:rPr lang="en-AU" smtClean="0"/>
              <a:pPr/>
              <a:t>6</a:t>
            </a:fld>
            <a:endParaRPr lang="en-AU" dirty="0"/>
          </a:p>
        </p:txBody>
      </p:sp>
      <p:sp>
        <p:nvSpPr>
          <p:cNvPr id="31830" name="TextBox 2"/>
          <p:cNvSpPr txBox="1">
            <a:spLocks noChangeArrowheads="1"/>
          </p:cNvSpPr>
          <p:nvPr/>
        </p:nvSpPr>
        <p:spPr bwMode="auto">
          <a:xfrm>
            <a:off x="468645" y="6374506"/>
            <a:ext cx="61674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1000" dirty="0"/>
              <a:t>Note: Figures are rounded to </a:t>
            </a:r>
            <a:r>
              <a:rPr lang="en-AU" sz="1000" dirty="0" smtClean="0"/>
              <a:t>one decimal place </a:t>
            </a:r>
            <a:r>
              <a:rPr lang="en-AU" sz="1000" dirty="0"/>
              <a:t>and based on target asset allocations.</a:t>
            </a:r>
          </a:p>
        </p:txBody>
      </p:sp>
      <p:graphicFrame>
        <p:nvGraphicFramePr>
          <p:cNvPr id="6" name="Content Placeholder 5"/>
          <p:cNvGraphicFramePr>
            <a:graphicFrameLocks noGrp="1"/>
          </p:cNvGraphicFramePr>
          <p:nvPr>
            <p:ph sz="quarter" idx="12"/>
            <p:extLst>
              <p:ext uri="{D42A27DB-BD31-4B8C-83A1-F6EECF244321}">
                <p14:modId xmlns:p14="http://schemas.microsoft.com/office/powerpoint/2010/main" val="2321490782"/>
              </p:ext>
            </p:extLst>
          </p:nvPr>
        </p:nvGraphicFramePr>
        <p:xfrm>
          <a:off x="539750" y="1124744"/>
          <a:ext cx="8064501" cy="4541159"/>
        </p:xfrm>
        <a:graphic>
          <a:graphicData uri="http://schemas.openxmlformats.org/drawingml/2006/table">
            <a:tbl>
              <a:tblPr firstRow="1" bandRow="1"/>
              <a:tblGrid>
                <a:gridCol w="2328862"/>
                <a:gridCol w="3087213"/>
                <a:gridCol w="2648426"/>
              </a:tblGrid>
              <a:tr h="896985">
                <a:tc>
                  <a:txBody>
                    <a:bodyPr/>
                    <a:lstStyle/>
                    <a:p>
                      <a:r>
                        <a:rPr lang="en-AU" sz="1200" b="1" dirty="0" smtClean="0">
                          <a:solidFill>
                            <a:schemeClr val="bg1"/>
                          </a:solidFill>
                          <a:latin typeface="Arial" pitchFamily="34" charset="0"/>
                          <a:cs typeface="Arial" pitchFamily="34" charset="0"/>
                        </a:rPr>
                        <a:t>Manager (investment</a:t>
                      </a:r>
                      <a:r>
                        <a:rPr lang="en-AU" sz="1200" b="1" baseline="0" dirty="0" smtClean="0">
                          <a:solidFill>
                            <a:schemeClr val="bg1"/>
                          </a:solidFill>
                          <a:latin typeface="Arial" pitchFamily="34" charset="0"/>
                          <a:cs typeface="Arial" pitchFamily="34" charset="0"/>
                        </a:rPr>
                        <a:t> style)</a:t>
                      </a:r>
                      <a:endParaRPr lang="en-AU" sz="1200" b="1" dirty="0">
                        <a:solidFill>
                          <a:schemeClr val="bg1"/>
                        </a:solidFill>
                        <a:latin typeface="Arial" pitchFamily="34" charset="0"/>
                        <a:cs typeface="Arial" pitchFamily="34" charset="0"/>
                      </a:endParaRPr>
                    </a:p>
                  </a:txBody>
                  <a:tcPr>
                    <a:solidFill>
                      <a:srgbClr val="D86018"/>
                    </a:solidFill>
                  </a:tcPr>
                </a:tc>
                <a:tc>
                  <a:txBody>
                    <a:bodyPr/>
                    <a:lstStyle/>
                    <a:p>
                      <a:pPr algn="ctr"/>
                      <a:r>
                        <a:rPr lang="en-AU" sz="1200" b="1" dirty="0" smtClean="0">
                          <a:solidFill>
                            <a:schemeClr val="bg1"/>
                          </a:solidFill>
                          <a:latin typeface="Arial" pitchFamily="34" charset="0"/>
                          <a:cs typeface="Arial" pitchFamily="34" charset="0"/>
                        </a:rPr>
                        <a:t>MLC Horizon 2 to 7 portfolios</a:t>
                      </a:r>
                      <a:br>
                        <a:rPr lang="en-AU" sz="1200" b="1" dirty="0" smtClean="0">
                          <a:solidFill>
                            <a:schemeClr val="bg1"/>
                          </a:solidFill>
                          <a:latin typeface="Arial" pitchFamily="34" charset="0"/>
                          <a:cs typeface="Arial" pitchFamily="34" charset="0"/>
                        </a:rPr>
                      </a:br>
                      <a:r>
                        <a:rPr lang="en-AU" sz="1200" b="1" dirty="0" smtClean="0">
                          <a:solidFill>
                            <a:schemeClr val="bg1"/>
                          </a:solidFill>
                          <a:latin typeface="Arial" pitchFamily="34" charset="0"/>
                          <a:cs typeface="Arial" pitchFamily="34" charset="0"/>
                        </a:rPr>
                        <a:t>MLC Global Share Fund</a:t>
                      </a:r>
                      <a:br>
                        <a:rPr lang="en-AU" sz="1200" b="1" dirty="0" smtClean="0">
                          <a:solidFill>
                            <a:schemeClr val="bg1"/>
                          </a:solidFill>
                          <a:latin typeface="Arial" pitchFamily="34" charset="0"/>
                          <a:cs typeface="Arial" pitchFamily="34" charset="0"/>
                        </a:rPr>
                      </a:br>
                      <a:r>
                        <a:rPr lang="en-AU" sz="1200" b="1" dirty="0" smtClean="0">
                          <a:solidFill>
                            <a:schemeClr val="bg1"/>
                          </a:solidFill>
                          <a:latin typeface="Arial" pitchFamily="34" charset="0"/>
                          <a:cs typeface="Arial" pitchFamily="34" charset="0"/>
                        </a:rPr>
                        <a:t>MLC Hedged Global Share Fund</a:t>
                      </a:r>
                      <a:br>
                        <a:rPr lang="en-AU" sz="1200" b="1" dirty="0" smtClean="0">
                          <a:solidFill>
                            <a:schemeClr val="bg1"/>
                          </a:solidFill>
                          <a:latin typeface="Arial" pitchFamily="34" charset="0"/>
                          <a:cs typeface="Arial" pitchFamily="34" charset="0"/>
                        </a:rPr>
                      </a:br>
                      <a:r>
                        <a:rPr lang="en-AU" sz="1200" b="1" dirty="0" smtClean="0">
                          <a:solidFill>
                            <a:schemeClr val="bg1"/>
                          </a:solidFill>
                          <a:latin typeface="Arial" pitchFamily="34" charset="0"/>
                          <a:cs typeface="Arial" pitchFamily="34" charset="0"/>
                        </a:rPr>
                        <a:t>National</a:t>
                      </a:r>
                      <a:r>
                        <a:rPr lang="en-AU" sz="1200" b="1" baseline="0" dirty="0" smtClean="0">
                          <a:solidFill>
                            <a:schemeClr val="bg1"/>
                          </a:solidFill>
                          <a:latin typeface="Arial" pitchFamily="34" charset="0"/>
                          <a:cs typeface="Arial" pitchFamily="34" charset="0"/>
                        </a:rPr>
                        <a:t> Australia Balanced Fund</a:t>
                      </a:r>
                      <a:br>
                        <a:rPr lang="en-AU" sz="1200" b="1" baseline="0" dirty="0" smtClean="0">
                          <a:solidFill>
                            <a:schemeClr val="bg1"/>
                          </a:solidFill>
                          <a:latin typeface="Arial" pitchFamily="34" charset="0"/>
                          <a:cs typeface="Arial" pitchFamily="34" charset="0"/>
                        </a:rPr>
                      </a:br>
                      <a:r>
                        <a:rPr lang="en-AU" sz="1200" b="1" baseline="0" dirty="0" smtClean="0">
                          <a:solidFill>
                            <a:schemeClr val="bg1"/>
                          </a:solidFill>
                          <a:latin typeface="Arial" pitchFamily="34" charset="0"/>
                          <a:cs typeface="Arial" pitchFamily="34" charset="0"/>
                        </a:rPr>
                        <a:t>Pre Select funds</a:t>
                      </a:r>
                      <a:endParaRPr lang="en-AU" sz="1200" b="1" dirty="0">
                        <a:solidFill>
                          <a:schemeClr val="bg1"/>
                        </a:solidFill>
                        <a:latin typeface="Arial" pitchFamily="34" charset="0"/>
                        <a:cs typeface="Arial" pitchFamily="34" charset="0"/>
                      </a:endParaRPr>
                    </a:p>
                  </a:txBody>
                  <a:tcPr>
                    <a:solidFill>
                      <a:srgbClr val="D86018"/>
                    </a:solidFill>
                  </a:tcPr>
                </a:tc>
                <a:tc>
                  <a:txBody>
                    <a:bodyPr/>
                    <a:lstStyle/>
                    <a:p>
                      <a:pPr algn="ctr"/>
                      <a:r>
                        <a:rPr lang="en-AU" sz="1200" b="1" dirty="0" smtClean="0">
                          <a:solidFill>
                            <a:schemeClr val="bg1"/>
                          </a:solidFill>
                          <a:latin typeface="Arial" pitchFamily="34" charset="0"/>
                          <a:cs typeface="Arial" pitchFamily="34" charset="0"/>
                        </a:rPr>
                        <a:t>MySuper</a:t>
                      </a:r>
                      <a:endParaRPr lang="en-AU" sz="1200" b="1" dirty="0">
                        <a:solidFill>
                          <a:schemeClr val="bg1"/>
                        </a:solidFill>
                        <a:latin typeface="Arial" pitchFamily="34" charset="0"/>
                        <a:cs typeface="Arial" pitchFamily="34" charset="0"/>
                      </a:endParaRPr>
                    </a:p>
                  </a:txBody>
                  <a:tcPr>
                    <a:solidFill>
                      <a:srgbClr val="D86018"/>
                    </a:solidFill>
                  </a:tcPr>
                </a:tc>
              </a:tr>
              <a:tr h="279829">
                <a:tc>
                  <a:txBody>
                    <a:bodyPr/>
                    <a:lstStyle/>
                    <a:p>
                      <a:endParaRPr lang="en-AU" sz="1200" dirty="0">
                        <a:latin typeface="Arial" pitchFamily="34" charset="0"/>
                        <a:cs typeface="Arial" pitchFamily="34" charset="0"/>
                      </a:endParaRPr>
                    </a:p>
                  </a:txBody>
                  <a:tcPr/>
                </a:tc>
                <a:tc>
                  <a:txBody>
                    <a:bodyPr/>
                    <a:lstStyle/>
                    <a:p>
                      <a:pPr algn="ctr"/>
                      <a:r>
                        <a:rPr lang="en-AU" sz="1200" b="1" dirty="0" smtClean="0">
                          <a:latin typeface="Arial" pitchFamily="34" charset="0"/>
                          <a:cs typeface="Arial" pitchFamily="34" charset="0"/>
                        </a:rPr>
                        <a:t>%</a:t>
                      </a:r>
                      <a:r>
                        <a:rPr lang="en-AU" sz="1200" b="1" baseline="0" dirty="0" smtClean="0">
                          <a:latin typeface="Arial" pitchFamily="34" charset="0"/>
                          <a:cs typeface="Arial" pitchFamily="34" charset="0"/>
                        </a:rPr>
                        <a:t> (change)</a:t>
                      </a:r>
                      <a:endParaRPr lang="en-AU" sz="1200" b="1"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200" b="1" dirty="0" smtClean="0">
                          <a:latin typeface="Arial" pitchFamily="34" charset="0"/>
                          <a:cs typeface="Arial" pitchFamily="34" charset="0"/>
                        </a:rPr>
                        <a:t>%</a:t>
                      </a:r>
                      <a:r>
                        <a:rPr lang="en-AU" sz="1200" b="1" baseline="0" dirty="0" smtClean="0">
                          <a:latin typeface="Arial" pitchFamily="34" charset="0"/>
                          <a:cs typeface="Arial" pitchFamily="34" charset="0"/>
                        </a:rPr>
                        <a:t> (change)</a:t>
                      </a:r>
                      <a:endParaRPr lang="en-AU" sz="1200" b="1" dirty="0" smtClean="0">
                        <a:latin typeface="Arial" pitchFamily="34" charset="0"/>
                        <a:cs typeface="Arial" pitchFamily="34" charset="0"/>
                      </a:endParaRPr>
                    </a:p>
                  </a:txBody>
                  <a:tcPr anchor="ctr"/>
                </a:tc>
              </a:tr>
              <a:tr h="279829">
                <a:tc>
                  <a:txBody>
                    <a:bodyPr/>
                    <a:lstStyle/>
                    <a:p>
                      <a:r>
                        <a:rPr lang="en-AU" sz="1200" dirty="0" smtClean="0">
                          <a:latin typeface="Arial" pitchFamily="34" charset="0"/>
                          <a:cs typeface="Arial" pitchFamily="34" charset="0"/>
                        </a:rPr>
                        <a:t>Arrowstreet (Systemic, quantitative</a:t>
                      </a:r>
                      <a:r>
                        <a:rPr lang="en-AU" sz="1200" baseline="0" dirty="0" smtClean="0">
                          <a:latin typeface="Arial" pitchFamily="34" charset="0"/>
                          <a:cs typeface="Arial" pitchFamily="34" charset="0"/>
                        </a:rPr>
                        <a:t> approach)</a:t>
                      </a:r>
                      <a:endParaRPr lang="en-AU" sz="1200" dirty="0">
                        <a:latin typeface="Arial" pitchFamily="34" charset="0"/>
                        <a:cs typeface="Arial" pitchFamily="34" charset="0"/>
                      </a:endParaRPr>
                    </a:p>
                  </a:txBody>
                  <a:tcPr/>
                </a:tc>
                <a:tc>
                  <a:txBody>
                    <a:bodyPr/>
                    <a:lstStyle/>
                    <a:p>
                      <a:pPr algn="ctr">
                        <a:tabLst>
                          <a:tab pos="1076325" algn="r"/>
                          <a:tab pos="1704975" algn="r"/>
                        </a:tabLst>
                      </a:pPr>
                      <a:r>
                        <a:rPr lang="en-AU" sz="1200" dirty="0" smtClean="0">
                          <a:solidFill>
                            <a:schemeClr val="tx1"/>
                          </a:solidFill>
                          <a:latin typeface="Arial" pitchFamily="34" charset="0"/>
                          <a:cs typeface="Arial" pitchFamily="34" charset="0"/>
                        </a:rPr>
                        <a:t>15.0</a:t>
                      </a:r>
                      <a:r>
                        <a:rPr lang="en-AU" sz="1200" baseline="0" dirty="0" smtClean="0">
                          <a:solidFill>
                            <a:schemeClr val="tx1"/>
                          </a:solidFill>
                          <a:latin typeface="Arial" pitchFamily="34" charset="0"/>
                          <a:cs typeface="Arial" pitchFamily="34" charset="0"/>
                        </a:rPr>
                        <a:t> </a:t>
                      </a:r>
                      <a:r>
                        <a:rPr lang="en-AU" sz="1200" dirty="0" smtClean="0">
                          <a:solidFill>
                            <a:schemeClr val="tx1"/>
                          </a:solidFill>
                          <a:latin typeface="Arial" pitchFamily="34" charset="0"/>
                          <a:cs typeface="Arial" pitchFamily="34" charset="0"/>
                        </a:rPr>
                        <a:t>(+2.5)</a:t>
                      </a:r>
                      <a:endParaRPr lang="en-AU" sz="1200" dirty="0">
                        <a:solidFill>
                          <a:schemeClr val="tx1"/>
                        </a:solidFill>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343025" algn="l"/>
                          <a:tab pos="1971675" algn="dec"/>
                        </a:tabLst>
                        <a:defRPr/>
                      </a:pPr>
                      <a:r>
                        <a:rPr lang="en-AU" sz="1200" baseline="0" dirty="0" smtClean="0">
                          <a:solidFill>
                            <a:schemeClr val="tx1"/>
                          </a:solidFill>
                          <a:latin typeface="Arial" pitchFamily="34" charset="0"/>
                          <a:cs typeface="Arial" pitchFamily="34" charset="0"/>
                        </a:rPr>
                        <a:t>6.3 </a:t>
                      </a:r>
                      <a:r>
                        <a:rPr lang="en-AU" sz="1200" dirty="0" smtClean="0">
                          <a:solidFill>
                            <a:schemeClr val="tx1"/>
                          </a:solidFill>
                          <a:latin typeface="Arial" pitchFamily="34" charset="0"/>
                          <a:cs typeface="Arial" pitchFamily="34" charset="0"/>
                        </a:rPr>
                        <a:t>(+0.9)</a:t>
                      </a:r>
                    </a:p>
                  </a:txBody>
                  <a:tcPr anchor="ctr"/>
                </a:tc>
              </a:tr>
              <a:tr h="279829">
                <a:tc>
                  <a:txBody>
                    <a:bodyPr/>
                    <a:lstStyle/>
                    <a:p>
                      <a:r>
                        <a:rPr lang="en-AU" sz="1200" dirty="0" smtClean="0">
                          <a:latin typeface="Arial" pitchFamily="34" charset="0"/>
                          <a:cs typeface="Arial" pitchFamily="34" charset="0"/>
                        </a:rPr>
                        <a:t>C Worldwide (Growth)</a:t>
                      </a:r>
                      <a:endParaRPr lang="en-AU" sz="12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076325" algn="r"/>
                          <a:tab pos="1704975" algn="r"/>
                        </a:tabLst>
                        <a:defRPr/>
                      </a:pPr>
                      <a:r>
                        <a:rPr lang="en-AU" sz="1200" baseline="0" dirty="0" smtClean="0">
                          <a:solidFill>
                            <a:schemeClr val="tx1"/>
                          </a:solidFill>
                          <a:latin typeface="Arial" pitchFamily="34" charset="0"/>
                          <a:cs typeface="Arial" pitchFamily="34" charset="0"/>
                        </a:rPr>
                        <a:t>17.5 </a:t>
                      </a:r>
                      <a:r>
                        <a:rPr lang="en-AU" sz="1200" dirty="0" smtClean="0">
                          <a:solidFill>
                            <a:schemeClr val="tx1"/>
                          </a:solidFill>
                          <a:latin typeface="Arial" pitchFamily="34" charset="0"/>
                          <a:cs typeface="Arial" pitchFamily="34" charset="0"/>
                        </a:rPr>
                        <a:t>(+2.5)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343025" algn="l"/>
                          <a:tab pos="1971675" algn="dec"/>
                        </a:tabLst>
                        <a:defRPr/>
                      </a:pPr>
                      <a:r>
                        <a:rPr lang="en-AU" sz="1200" baseline="0" dirty="0" smtClean="0">
                          <a:solidFill>
                            <a:schemeClr val="tx1"/>
                          </a:solidFill>
                          <a:latin typeface="Arial" pitchFamily="34" charset="0"/>
                          <a:cs typeface="Arial" pitchFamily="34" charset="0"/>
                        </a:rPr>
                        <a:t>6.3 </a:t>
                      </a:r>
                      <a:r>
                        <a:rPr lang="en-AU" sz="1200" dirty="0" smtClean="0">
                          <a:solidFill>
                            <a:schemeClr val="tx1"/>
                          </a:solidFill>
                          <a:latin typeface="Arial" pitchFamily="34" charset="0"/>
                          <a:cs typeface="Arial" pitchFamily="34" charset="0"/>
                        </a:rPr>
                        <a:t>(+0.9)</a:t>
                      </a:r>
                    </a:p>
                  </a:txBody>
                  <a:tcPr anchor="ctr"/>
                </a:tc>
              </a:tr>
              <a:tr h="279829">
                <a:tc>
                  <a:txBody>
                    <a:bodyPr/>
                    <a:lstStyle/>
                    <a:p>
                      <a:r>
                        <a:rPr lang="en-AU" sz="1200" dirty="0" smtClean="0">
                          <a:latin typeface="Arial" pitchFamily="34" charset="0"/>
                          <a:cs typeface="Arial" pitchFamily="34" charset="0"/>
                        </a:rPr>
                        <a:t>Harding Loevner (Growth)</a:t>
                      </a:r>
                      <a:endParaRPr lang="en-AU" sz="1200" dirty="0">
                        <a:latin typeface="Arial" pitchFamily="34" charset="0"/>
                        <a:cs typeface="Arial" pitchFamily="34" charset="0"/>
                      </a:endParaRPr>
                    </a:p>
                  </a:txBody>
                  <a:tcPr/>
                </a:tc>
                <a:tc>
                  <a:txBody>
                    <a:bodyPr/>
                    <a:lstStyle/>
                    <a:p>
                      <a:pPr algn="ctr">
                        <a:tabLst>
                          <a:tab pos="1076325" algn="r"/>
                          <a:tab pos="1704975" algn="r"/>
                        </a:tabLst>
                      </a:pPr>
                      <a:r>
                        <a:rPr lang="en-AU" sz="1200" dirty="0" smtClean="0">
                          <a:solidFill>
                            <a:schemeClr val="tx1"/>
                          </a:solidFill>
                          <a:latin typeface="Arial" pitchFamily="34" charset="0"/>
                          <a:cs typeface="Arial" pitchFamily="34" charset="0"/>
                        </a:rPr>
                        <a:t>0  (-7.5)</a:t>
                      </a:r>
                      <a:endParaRPr lang="en-AU" sz="1200" dirty="0">
                        <a:solidFill>
                          <a:schemeClr val="tx1"/>
                        </a:solidFill>
                        <a:latin typeface="Arial" pitchFamily="34" charset="0"/>
                        <a:cs typeface="Arial" pitchFamily="34" charset="0"/>
                      </a:endParaRPr>
                    </a:p>
                  </a:txBody>
                  <a:tcPr anchor="ctr"/>
                </a:tc>
                <a:tc>
                  <a:txBody>
                    <a:bodyPr/>
                    <a:lstStyle/>
                    <a:p>
                      <a:pPr algn="ctr">
                        <a:tabLst>
                          <a:tab pos="1343025" algn="l"/>
                          <a:tab pos="1971675" algn="dec"/>
                        </a:tabLst>
                      </a:pPr>
                      <a:r>
                        <a:rPr lang="en-AU" sz="1200" baseline="0" dirty="0" smtClean="0">
                          <a:solidFill>
                            <a:schemeClr val="tx1"/>
                          </a:solidFill>
                          <a:latin typeface="Arial" pitchFamily="34" charset="0"/>
                          <a:cs typeface="Arial" pitchFamily="34" charset="0"/>
                        </a:rPr>
                        <a:t>0 </a:t>
                      </a:r>
                      <a:r>
                        <a:rPr lang="en-AU" sz="1200" dirty="0" smtClean="0">
                          <a:solidFill>
                            <a:schemeClr val="tx1"/>
                          </a:solidFill>
                          <a:latin typeface="Arial" pitchFamily="34" charset="0"/>
                          <a:cs typeface="Arial" pitchFamily="34" charset="0"/>
                        </a:rPr>
                        <a:t>(-3.6)</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dirty="0" smtClean="0">
                          <a:latin typeface="Arial" pitchFamily="34" charset="0"/>
                          <a:cs typeface="Arial" pitchFamily="34" charset="0"/>
                        </a:rPr>
                        <a:t>Intermede (Growth)</a:t>
                      </a:r>
                      <a:endParaRPr lang="en-AU" sz="1200" dirty="0">
                        <a:latin typeface="Arial" pitchFamily="34" charset="0"/>
                        <a:cs typeface="Arial" pitchFamily="34" charset="0"/>
                      </a:endParaRPr>
                    </a:p>
                  </a:txBody>
                  <a:tcPr/>
                </a:tc>
                <a:tc>
                  <a:txBody>
                    <a:bodyPr/>
                    <a:lstStyle/>
                    <a:p>
                      <a:pPr algn="ctr">
                        <a:tabLst>
                          <a:tab pos="1076325" algn="r"/>
                          <a:tab pos="1704975" algn="r"/>
                        </a:tabLst>
                      </a:pPr>
                      <a:r>
                        <a:rPr lang="en-AU" sz="1200" baseline="0" dirty="0" smtClean="0">
                          <a:solidFill>
                            <a:schemeClr val="tx1"/>
                          </a:solidFill>
                          <a:latin typeface="Arial" pitchFamily="34" charset="0"/>
                          <a:cs typeface="Arial" pitchFamily="34" charset="0"/>
                        </a:rPr>
                        <a:t>15.0 (</a:t>
                      </a:r>
                      <a:r>
                        <a:rPr lang="en-AU" sz="1200" dirty="0" smtClean="0">
                          <a:solidFill>
                            <a:schemeClr val="tx1"/>
                          </a:solidFill>
                          <a:latin typeface="Arial" pitchFamily="34" charset="0"/>
                          <a:cs typeface="Arial" pitchFamily="34" charset="0"/>
                        </a:rPr>
                        <a:t>+2.5)</a:t>
                      </a:r>
                      <a:endParaRPr lang="en-AU" sz="1200" dirty="0">
                        <a:solidFill>
                          <a:schemeClr val="tx1"/>
                        </a:solidFill>
                        <a:latin typeface="Arial" pitchFamily="34" charset="0"/>
                        <a:cs typeface="Arial" pitchFamily="34" charset="0"/>
                      </a:endParaRPr>
                    </a:p>
                  </a:txBody>
                  <a:tcPr anchor="ctr"/>
                </a:tc>
                <a:tc>
                  <a:txBody>
                    <a:bodyPr/>
                    <a:lstStyle/>
                    <a:p>
                      <a:pPr algn="ctr">
                        <a:tabLst>
                          <a:tab pos="1343025" algn="l"/>
                          <a:tab pos="2152650" algn="r"/>
                        </a:tabLst>
                      </a:pPr>
                      <a:r>
                        <a:rPr lang="en-AU" sz="1200" baseline="0" dirty="0" smtClean="0">
                          <a:solidFill>
                            <a:schemeClr val="tx1"/>
                          </a:solidFill>
                          <a:latin typeface="Arial" pitchFamily="34" charset="0"/>
                          <a:cs typeface="Arial" pitchFamily="34" charset="0"/>
                        </a:rPr>
                        <a:t>5.4 </a:t>
                      </a:r>
                      <a:r>
                        <a:rPr lang="en-AU" sz="1200" dirty="0" smtClean="0">
                          <a:solidFill>
                            <a:schemeClr val="tx1"/>
                          </a:solidFill>
                          <a:latin typeface="Arial" pitchFamily="34" charset="0"/>
                          <a:cs typeface="Arial" pitchFamily="34" charset="0"/>
                        </a:rPr>
                        <a:t>(+0.9)</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dirty="0" smtClean="0">
                          <a:latin typeface="Arial" pitchFamily="34" charset="0"/>
                          <a:cs typeface="Arial" pitchFamily="34" charset="0"/>
                        </a:rPr>
                        <a:t>Kiltearn (Value)</a:t>
                      </a:r>
                      <a:endParaRPr lang="en-AU" sz="12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076325" algn="r"/>
                          <a:tab pos="1704975" algn="r"/>
                        </a:tabLst>
                        <a:defRPr/>
                      </a:pPr>
                      <a:r>
                        <a:rPr lang="en-AU" sz="1200" baseline="0" dirty="0" smtClean="0">
                          <a:solidFill>
                            <a:schemeClr val="tx1"/>
                          </a:solidFill>
                          <a:latin typeface="Arial" pitchFamily="34" charset="0"/>
                          <a:cs typeface="Arial" pitchFamily="34" charset="0"/>
                        </a:rPr>
                        <a:t>25.0 </a:t>
                      </a:r>
                      <a:r>
                        <a:rPr lang="en-AU" sz="1200" dirty="0" smtClean="0">
                          <a:solidFill>
                            <a:schemeClr val="tx1"/>
                          </a:solidFill>
                          <a:latin typeface="Arial" pitchFamily="34" charset="0"/>
                          <a:cs typeface="Arial" pitchFamily="34" charset="0"/>
                        </a:rPr>
                        <a:t>(+2.5)</a:t>
                      </a:r>
                    </a:p>
                  </a:txBody>
                  <a:tcPr anchor="ctr"/>
                </a:tc>
                <a:tc>
                  <a:txBody>
                    <a:bodyPr/>
                    <a:lstStyle/>
                    <a:p>
                      <a:pPr algn="ctr"/>
                      <a:r>
                        <a:rPr lang="en-AU" sz="1200" dirty="0" smtClean="0">
                          <a:solidFill>
                            <a:schemeClr val="tx1"/>
                          </a:solidFill>
                          <a:latin typeface="Arial" pitchFamily="34" charset="0"/>
                          <a:cs typeface="Arial" pitchFamily="34" charset="0"/>
                        </a:rPr>
                        <a:t>-</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dirty="0" smtClean="0">
                          <a:latin typeface="Arial" pitchFamily="34" charset="0"/>
                          <a:cs typeface="Arial" pitchFamily="34" charset="0"/>
                        </a:rPr>
                        <a:t>Sands Capital</a:t>
                      </a:r>
                      <a:r>
                        <a:rPr lang="en-AU" sz="1200" baseline="0" dirty="0" smtClean="0">
                          <a:latin typeface="Arial" pitchFamily="34" charset="0"/>
                          <a:cs typeface="Arial" pitchFamily="34" charset="0"/>
                        </a:rPr>
                        <a:t> (Growth)</a:t>
                      </a:r>
                      <a:endParaRPr lang="en-AU" sz="12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076325" algn="r"/>
                          <a:tab pos="1704975" algn="r"/>
                        </a:tabLst>
                        <a:defRPr/>
                      </a:pPr>
                      <a:r>
                        <a:rPr lang="en-AU" sz="1200" baseline="0" dirty="0" smtClean="0">
                          <a:solidFill>
                            <a:schemeClr val="tx1"/>
                          </a:solidFill>
                          <a:latin typeface="Arial" pitchFamily="34" charset="0"/>
                          <a:cs typeface="Arial" pitchFamily="34" charset="0"/>
                        </a:rPr>
                        <a:t>10.0 </a:t>
                      </a:r>
                      <a:r>
                        <a:rPr lang="en-AU" sz="1200" dirty="0" smtClean="0">
                          <a:solidFill>
                            <a:schemeClr val="tx1"/>
                          </a:solidFill>
                          <a:latin typeface="Arial" pitchFamily="34" charset="0"/>
                          <a:cs typeface="Arial" pitchFamily="34" charset="0"/>
                        </a:rPr>
                        <a:t>(-2.5)</a:t>
                      </a:r>
                    </a:p>
                  </a:txBody>
                  <a:tcPr anchor="ctr"/>
                </a:tc>
                <a:tc>
                  <a:txBody>
                    <a:bodyPr/>
                    <a:lstStyle/>
                    <a:p>
                      <a:pPr algn="ctr">
                        <a:tabLst>
                          <a:tab pos="1343025" algn="l"/>
                          <a:tab pos="1971675" algn="dec"/>
                        </a:tabLst>
                      </a:pPr>
                      <a:r>
                        <a:rPr lang="en-AU" sz="1200" baseline="0" dirty="0" smtClean="0">
                          <a:solidFill>
                            <a:schemeClr val="tx1"/>
                          </a:solidFill>
                          <a:latin typeface="Arial" pitchFamily="34" charset="0"/>
                          <a:cs typeface="Arial" pitchFamily="34" charset="0"/>
                        </a:rPr>
                        <a:t>3.6 </a:t>
                      </a:r>
                      <a:r>
                        <a:rPr lang="en-AU" sz="1200" dirty="0" smtClean="0">
                          <a:solidFill>
                            <a:schemeClr val="tx1"/>
                          </a:solidFill>
                          <a:latin typeface="Arial" pitchFamily="34" charset="0"/>
                          <a:cs typeface="Arial" pitchFamily="34" charset="0"/>
                        </a:rPr>
                        <a:t>(-0.9)</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dirty="0" smtClean="0">
                          <a:latin typeface="Arial" pitchFamily="34" charset="0"/>
                          <a:cs typeface="Arial" pitchFamily="34" charset="0"/>
                        </a:rPr>
                        <a:t>Tweedy, Browne (Value)</a:t>
                      </a:r>
                      <a:endParaRPr lang="en-AU" sz="12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076325" algn="r"/>
                          <a:tab pos="1704975" algn="r"/>
                        </a:tabLst>
                        <a:defRPr/>
                      </a:pPr>
                      <a:r>
                        <a:rPr lang="en-AU" sz="1200" baseline="0" dirty="0" smtClean="0">
                          <a:solidFill>
                            <a:schemeClr val="tx1"/>
                          </a:solidFill>
                          <a:latin typeface="Arial" pitchFamily="34" charset="0"/>
                          <a:cs typeface="Arial" pitchFamily="34" charset="0"/>
                        </a:rPr>
                        <a:t>17.5 </a:t>
                      </a:r>
                      <a:r>
                        <a:rPr lang="en-AU" sz="1200" dirty="0" smtClean="0">
                          <a:solidFill>
                            <a:schemeClr val="tx1"/>
                          </a:solidFill>
                          <a:latin typeface="Arial" pitchFamily="34" charset="0"/>
                          <a:cs typeface="Arial" pitchFamily="34" charset="0"/>
                        </a:rPr>
                        <a:t>(0.0)</a:t>
                      </a:r>
                    </a:p>
                  </a:txBody>
                  <a:tcPr anchor="ctr"/>
                </a:tc>
                <a:tc>
                  <a:txBody>
                    <a:bodyPr/>
                    <a:lstStyle/>
                    <a:p>
                      <a:pPr algn="ctr">
                        <a:tabLst>
                          <a:tab pos="1343025" algn="l"/>
                          <a:tab pos="1971675" algn="dec"/>
                        </a:tabLst>
                      </a:pPr>
                      <a:r>
                        <a:rPr lang="en-AU" sz="1200" baseline="0" dirty="0" smtClean="0">
                          <a:solidFill>
                            <a:schemeClr val="tx1"/>
                          </a:solidFill>
                          <a:latin typeface="Arial" pitchFamily="34" charset="0"/>
                          <a:cs typeface="Arial" pitchFamily="34" charset="0"/>
                        </a:rPr>
                        <a:t>5.4 </a:t>
                      </a:r>
                      <a:r>
                        <a:rPr lang="en-AU" sz="1200" dirty="0" smtClean="0">
                          <a:solidFill>
                            <a:schemeClr val="tx1"/>
                          </a:solidFill>
                          <a:latin typeface="Arial" pitchFamily="34" charset="0"/>
                          <a:cs typeface="Arial" pitchFamily="34" charset="0"/>
                        </a:rPr>
                        <a:t>(+0.9)</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dirty="0" smtClean="0">
                          <a:latin typeface="Arial" pitchFamily="34" charset="0"/>
                          <a:cs typeface="Arial" pitchFamily="34" charset="0"/>
                        </a:rPr>
                        <a:t>Pzena (Value)</a:t>
                      </a:r>
                      <a:endParaRPr lang="en-AU" sz="1200" dirty="0">
                        <a:latin typeface="Arial" pitchFamily="34" charset="0"/>
                        <a:cs typeface="Arial" pitchFamily="34" charset="0"/>
                      </a:endParaRPr>
                    </a:p>
                  </a:txBody>
                  <a:tcPr/>
                </a:tc>
                <a:tc>
                  <a:txBody>
                    <a:bodyPr/>
                    <a:lstStyle/>
                    <a:p>
                      <a:pPr algn="ctr"/>
                      <a:r>
                        <a:rPr lang="en-AU" sz="1200" dirty="0" smtClean="0">
                          <a:solidFill>
                            <a:schemeClr val="tx1"/>
                          </a:solidFill>
                          <a:latin typeface="Arial" pitchFamily="34" charset="0"/>
                          <a:cs typeface="Arial" pitchFamily="34" charset="0"/>
                        </a:rPr>
                        <a:t>-</a:t>
                      </a:r>
                      <a:endParaRPr lang="en-AU" sz="1200" dirty="0">
                        <a:solidFill>
                          <a:schemeClr val="tx1"/>
                        </a:solidFill>
                        <a:latin typeface="Arial" pitchFamily="34" charset="0"/>
                        <a:cs typeface="Arial" pitchFamily="34" charset="0"/>
                      </a:endParaRPr>
                    </a:p>
                  </a:txBody>
                  <a:tcPr anchor="ctr"/>
                </a:tc>
                <a:tc>
                  <a:txBody>
                    <a:bodyPr/>
                    <a:lstStyle/>
                    <a:p>
                      <a:pPr algn="ctr">
                        <a:tabLst>
                          <a:tab pos="1343025" algn="l"/>
                          <a:tab pos="1971675" algn="dec"/>
                        </a:tabLst>
                      </a:pPr>
                      <a:r>
                        <a:rPr lang="en-AU" sz="1200" baseline="0" dirty="0" smtClean="0">
                          <a:solidFill>
                            <a:schemeClr val="tx1"/>
                          </a:solidFill>
                          <a:latin typeface="Arial" pitchFamily="34" charset="0"/>
                          <a:cs typeface="Arial" pitchFamily="34" charset="0"/>
                        </a:rPr>
                        <a:t>9.0 </a:t>
                      </a:r>
                      <a:r>
                        <a:rPr lang="en-AU" sz="1200" dirty="0" smtClean="0">
                          <a:solidFill>
                            <a:schemeClr val="tx1"/>
                          </a:solidFill>
                          <a:latin typeface="Arial" pitchFamily="34" charset="0"/>
                          <a:cs typeface="Arial" pitchFamily="34" charset="0"/>
                        </a:rPr>
                        <a:t>(+0.9)</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dirty="0" smtClean="0">
                          <a:solidFill>
                            <a:schemeClr val="tx1"/>
                          </a:solidFill>
                          <a:latin typeface="Arial" pitchFamily="34" charset="0"/>
                          <a:cs typeface="Arial" pitchFamily="34" charset="0"/>
                        </a:rPr>
                        <a:t>Vanguard (Passive) </a:t>
                      </a:r>
                      <a:endParaRPr lang="en-AU" sz="1200" dirty="0">
                        <a:solidFill>
                          <a:schemeClr val="tx1"/>
                        </a:solidFill>
                        <a:latin typeface="Arial" pitchFamily="34" charset="0"/>
                        <a:cs typeface="Arial" pitchFamily="34" charset="0"/>
                      </a:endParaRPr>
                    </a:p>
                  </a:txBody>
                  <a:tcPr/>
                </a:tc>
                <a:tc>
                  <a:txBody>
                    <a:bodyPr/>
                    <a:lstStyle/>
                    <a:p>
                      <a:pPr algn="ctr"/>
                      <a:r>
                        <a:rPr lang="en-AU" sz="1200" dirty="0" smtClean="0">
                          <a:solidFill>
                            <a:schemeClr val="tx1"/>
                          </a:solidFill>
                          <a:latin typeface="Arial" pitchFamily="34" charset="0"/>
                          <a:cs typeface="Arial" pitchFamily="34" charset="0"/>
                        </a:rPr>
                        <a:t>-</a:t>
                      </a:r>
                      <a:endParaRPr lang="en-AU" sz="1200" dirty="0">
                        <a:solidFill>
                          <a:schemeClr val="tx1"/>
                        </a:solidFill>
                        <a:latin typeface="Arial" pitchFamily="34" charset="0"/>
                        <a:cs typeface="Arial" pitchFamily="34" charset="0"/>
                      </a:endParaRPr>
                    </a:p>
                  </a:txBody>
                  <a:tcPr anchor="ctr"/>
                </a:tc>
                <a:tc>
                  <a:txBody>
                    <a:bodyPr/>
                    <a:lstStyle/>
                    <a:p>
                      <a:pPr algn="ctr">
                        <a:tabLst>
                          <a:tab pos="1619250" algn="r"/>
                          <a:tab pos="2152650" algn="r"/>
                        </a:tabLst>
                      </a:pPr>
                      <a:r>
                        <a:rPr lang="en-AU" sz="1200" baseline="0" dirty="0" smtClean="0">
                          <a:solidFill>
                            <a:schemeClr val="tx1"/>
                          </a:solidFill>
                          <a:latin typeface="Arial" pitchFamily="34" charset="0"/>
                          <a:cs typeface="Arial" pitchFamily="34" charset="0"/>
                        </a:rPr>
                        <a:t>32.0 </a:t>
                      </a:r>
                      <a:r>
                        <a:rPr lang="en-AU" sz="1200" dirty="0" smtClean="0">
                          <a:solidFill>
                            <a:schemeClr val="tx1"/>
                          </a:solidFill>
                          <a:latin typeface="Arial" pitchFamily="34" charset="0"/>
                          <a:cs typeface="Arial" pitchFamily="34" charset="0"/>
                        </a:rPr>
                        <a:t>(0.0)</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dirty="0" smtClean="0">
                          <a:solidFill>
                            <a:schemeClr val="tx1"/>
                          </a:solidFill>
                          <a:latin typeface="Arial" pitchFamily="34" charset="0"/>
                          <a:cs typeface="Arial" pitchFamily="34" charset="0"/>
                        </a:rPr>
                        <a:t>Redpoint</a:t>
                      </a:r>
                      <a:r>
                        <a:rPr lang="en-AU" sz="1200" baseline="0" dirty="0" smtClean="0">
                          <a:solidFill>
                            <a:schemeClr val="tx1"/>
                          </a:solidFill>
                          <a:latin typeface="Arial" pitchFamily="34" charset="0"/>
                          <a:cs typeface="Arial" pitchFamily="34" charset="0"/>
                        </a:rPr>
                        <a:t> (Enhanced </a:t>
                      </a:r>
                      <a:r>
                        <a:rPr lang="en-AU" sz="1200" dirty="0" smtClean="0">
                          <a:solidFill>
                            <a:schemeClr val="tx1"/>
                          </a:solidFill>
                          <a:latin typeface="Arial" pitchFamily="34" charset="0"/>
                          <a:cs typeface="Arial" pitchFamily="34" charset="0"/>
                        </a:rPr>
                        <a:t>Passive) </a:t>
                      </a:r>
                      <a:endParaRPr lang="en-AU" sz="1200" dirty="0">
                        <a:solidFill>
                          <a:schemeClr val="tx1"/>
                        </a:solidFill>
                        <a:latin typeface="Arial" pitchFamily="34" charset="0"/>
                        <a:cs typeface="Arial" pitchFamily="34" charset="0"/>
                      </a:endParaRPr>
                    </a:p>
                  </a:txBody>
                  <a:tcPr/>
                </a:tc>
                <a:tc>
                  <a:txBody>
                    <a:bodyPr/>
                    <a:lstStyle/>
                    <a:p>
                      <a:pPr algn="ctr"/>
                      <a:r>
                        <a:rPr lang="en-AU" sz="1200" dirty="0" smtClean="0">
                          <a:solidFill>
                            <a:schemeClr val="tx1"/>
                          </a:solidFill>
                          <a:latin typeface="Arial" pitchFamily="34" charset="0"/>
                          <a:cs typeface="Arial" pitchFamily="34" charset="0"/>
                        </a:rPr>
                        <a:t>-</a:t>
                      </a:r>
                      <a:endParaRPr lang="en-AU" sz="1200" dirty="0">
                        <a:solidFill>
                          <a:schemeClr val="tx1"/>
                        </a:solidFill>
                        <a:latin typeface="Arial" pitchFamily="34" charset="0"/>
                        <a:cs typeface="Arial" pitchFamily="34" charset="0"/>
                      </a:endParaRPr>
                    </a:p>
                  </a:txBody>
                  <a:tcPr anchor="ctr"/>
                </a:tc>
                <a:tc>
                  <a:txBody>
                    <a:bodyPr/>
                    <a:lstStyle/>
                    <a:p>
                      <a:pPr algn="ctr">
                        <a:tabLst>
                          <a:tab pos="1619250" algn="r"/>
                          <a:tab pos="2152650" algn="r"/>
                        </a:tabLst>
                      </a:pPr>
                      <a:r>
                        <a:rPr lang="en-AU" sz="1200" baseline="0" dirty="0" smtClean="0">
                          <a:solidFill>
                            <a:schemeClr val="tx1"/>
                          </a:solidFill>
                          <a:latin typeface="Arial" pitchFamily="34" charset="0"/>
                          <a:cs typeface="Arial" pitchFamily="34" charset="0"/>
                        </a:rPr>
                        <a:t>32.0 </a:t>
                      </a:r>
                      <a:r>
                        <a:rPr lang="en-AU" sz="1200" dirty="0" smtClean="0">
                          <a:solidFill>
                            <a:schemeClr val="tx1"/>
                          </a:solidFill>
                          <a:latin typeface="Arial" pitchFamily="34" charset="0"/>
                          <a:cs typeface="Arial" pitchFamily="34" charset="0"/>
                        </a:rPr>
                        <a:t>(0.0)</a:t>
                      </a:r>
                      <a:endParaRPr lang="en-AU" sz="1200" dirty="0">
                        <a:solidFill>
                          <a:schemeClr val="tx1"/>
                        </a:solidFill>
                        <a:latin typeface="Arial" pitchFamily="34" charset="0"/>
                        <a:cs typeface="Arial" pitchFamily="34" charset="0"/>
                      </a:endParaRPr>
                    </a:p>
                  </a:txBody>
                  <a:tcPr anchor="ctr"/>
                </a:tc>
              </a:tr>
              <a:tr h="279829">
                <a:tc>
                  <a:txBody>
                    <a:bodyPr/>
                    <a:lstStyle/>
                    <a:p>
                      <a:r>
                        <a:rPr lang="en-AU" sz="1200" b="1" dirty="0" smtClean="0">
                          <a:latin typeface="Arial" pitchFamily="34" charset="0"/>
                          <a:cs typeface="Arial" pitchFamily="34" charset="0"/>
                        </a:rPr>
                        <a:t>Total</a:t>
                      </a:r>
                      <a:endParaRPr lang="en-AU" sz="1200" b="1"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076325" algn="r"/>
                        </a:tabLst>
                        <a:defRPr/>
                      </a:pPr>
                      <a:r>
                        <a:rPr lang="en-AU" sz="1200" b="1" dirty="0" smtClean="0">
                          <a:latin typeface="Arial" pitchFamily="34" charset="0"/>
                          <a:cs typeface="Arial" pitchFamily="34" charset="0"/>
                        </a:rPr>
                        <a:t>100.0</a:t>
                      </a:r>
                      <a:endParaRPr lang="en-AU" sz="1200" b="1" dirty="0">
                        <a:latin typeface="Arial" pitchFamily="34" charset="0"/>
                        <a:cs typeface="Arial" pitchFamily="34" charset="0"/>
                      </a:endParaRPr>
                    </a:p>
                  </a:txBody>
                  <a:tcPr anchor="ctr"/>
                </a:tc>
                <a:tc>
                  <a:txBody>
                    <a:bodyPr/>
                    <a:lstStyle/>
                    <a:p>
                      <a:pPr algn="ctr">
                        <a:tabLst>
                          <a:tab pos="1076325" algn="r"/>
                        </a:tabLst>
                      </a:pPr>
                      <a:r>
                        <a:rPr lang="en-AU" sz="1200" b="1" dirty="0" smtClean="0">
                          <a:solidFill>
                            <a:schemeClr val="tx1"/>
                          </a:solidFill>
                          <a:latin typeface="Arial" pitchFamily="34" charset="0"/>
                          <a:cs typeface="Arial" pitchFamily="34" charset="0"/>
                        </a:rPr>
                        <a:t>100.0</a:t>
                      </a:r>
                      <a:endParaRPr lang="en-AU" sz="1200" b="1" dirty="0">
                        <a:solidFill>
                          <a:schemeClr val="tx1"/>
                        </a:solidFill>
                        <a:latin typeface="Arial" pitchFamily="34" charset="0"/>
                        <a:cs typeface="Arial" pitchFamily="34" charset="0"/>
                      </a:endParaRPr>
                    </a:p>
                  </a:txBody>
                  <a:tcPr anchor="ctr"/>
                </a:tc>
              </a:tr>
            </a:tbl>
          </a:graphicData>
        </a:graphic>
      </p:graphicFrame>
    </p:spTree>
    <p:extLst>
      <p:ext uri="{BB962C8B-B14F-4D97-AF65-F5344CB8AC3E}">
        <p14:creationId xmlns:p14="http://schemas.microsoft.com/office/powerpoint/2010/main" val="413732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2"/>
            <p:extLst>
              <p:ext uri="{D42A27DB-BD31-4B8C-83A1-F6EECF244321}">
                <p14:modId xmlns:p14="http://schemas.microsoft.com/office/powerpoint/2010/main" val="2200396463"/>
              </p:ext>
            </p:extLst>
          </p:nvPr>
        </p:nvGraphicFramePr>
        <p:xfrm>
          <a:off x="388963" y="979316"/>
          <a:ext cx="8508977" cy="3241772"/>
        </p:xfrm>
        <a:graphic>
          <a:graphicData uri="http://schemas.openxmlformats.org/drawingml/2006/table">
            <a:tbl>
              <a:tblPr firstRow="1" bandRow="1"/>
              <a:tblGrid>
                <a:gridCol w="1115705">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2460009">
                  <a:extLst>
                    <a:ext uri="{9D8B030D-6E8A-4147-A177-3AD203B41FA5}">
                      <a16:colId xmlns="" xmlns:a16="http://schemas.microsoft.com/office/drawing/2014/main" val="20002"/>
                    </a:ext>
                  </a:extLst>
                </a:gridCol>
                <a:gridCol w="3561663">
                  <a:extLst>
                    <a:ext uri="{9D8B030D-6E8A-4147-A177-3AD203B41FA5}">
                      <a16:colId xmlns="" xmlns:a16="http://schemas.microsoft.com/office/drawing/2014/main" val="20003"/>
                    </a:ext>
                  </a:extLst>
                </a:gridCol>
              </a:tblGrid>
              <a:tr h="320043">
                <a:tc>
                  <a:txBody>
                    <a:bodyPr/>
                    <a:lstStyle/>
                    <a:p>
                      <a:r>
                        <a:rPr lang="en-AU" sz="1600" b="1" dirty="0">
                          <a:solidFill>
                            <a:schemeClr val="bg1"/>
                          </a:solidFill>
                          <a:latin typeface="Arial" pitchFamily="34" charset="0"/>
                          <a:cs typeface="Arial" pitchFamily="34" charset="0"/>
                        </a:rPr>
                        <a:t>Date</a:t>
                      </a:r>
                    </a:p>
                  </a:txBody>
                  <a:tcPr marL="91442" marR="91442" marT="45721" marB="45721">
                    <a:solidFill>
                      <a:srgbClr val="D86018"/>
                    </a:solidFill>
                  </a:tcPr>
                </a:tc>
                <a:tc>
                  <a:txBody>
                    <a:bodyPr/>
                    <a:lstStyle/>
                    <a:p>
                      <a:r>
                        <a:rPr lang="en-AU" sz="1600" b="1" dirty="0">
                          <a:solidFill>
                            <a:schemeClr val="bg1"/>
                          </a:solidFill>
                          <a:latin typeface="Arial" pitchFamily="34" charset="0"/>
                          <a:cs typeface="Arial" pitchFamily="34" charset="0"/>
                        </a:rPr>
                        <a:t>Audience</a:t>
                      </a:r>
                    </a:p>
                  </a:txBody>
                  <a:tcPr marL="91442" marR="91442" marT="45721" marB="45721">
                    <a:solidFill>
                      <a:srgbClr val="D86018"/>
                    </a:solidFill>
                  </a:tcPr>
                </a:tc>
                <a:tc>
                  <a:txBody>
                    <a:bodyPr/>
                    <a:lstStyle/>
                    <a:p>
                      <a:r>
                        <a:rPr lang="en-AU" sz="1600" b="1" dirty="0">
                          <a:solidFill>
                            <a:schemeClr val="bg1"/>
                          </a:solidFill>
                          <a:latin typeface="Arial" pitchFamily="34" charset="0"/>
                          <a:cs typeface="Arial" pitchFamily="34" charset="0"/>
                        </a:rPr>
                        <a:t>Communication</a:t>
                      </a:r>
                    </a:p>
                  </a:txBody>
                  <a:tcPr marL="91442" marR="91442" marT="45721" marB="45721">
                    <a:solidFill>
                      <a:srgbClr val="D86018"/>
                    </a:solidFill>
                  </a:tcPr>
                </a:tc>
                <a:tc>
                  <a:txBody>
                    <a:bodyPr/>
                    <a:lstStyle/>
                    <a:p>
                      <a:r>
                        <a:rPr lang="en-AU" sz="1600" b="1" dirty="0">
                          <a:solidFill>
                            <a:schemeClr val="bg1"/>
                          </a:solidFill>
                          <a:latin typeface="Arial" pitchFamily="34" charset="0"/>
                          <a:cs typeface="Arial" pitchFamily="34" charset="0"/>
                        </a:rPr>
                        <a:t>Location/medium</a:t>
                      </a:r>
                    </a:p>
                  </a:txBody>
                  <a:tcPr marL="91442" marR="91442" marT="45721" marB="45721">
                    <a:solidFill>
                      <a:srgbClr val="D86018"/>
                    </a:solidFill>
                  </a:tcPr>
                </a:tc>
                <a:extLst>
                  <a:ext uri="{0D108BD9-81ED-4DB2-BD59-A6C34878D82A}">
                    <a16:rowId xmlns="" xmlns:a16="http://schemas.microsoft.com/office/drawing/2014/main" val="10000"/>
                  </a:ext>
                </a:extLst>
              </a:tr>
              <a:tr h="976085">
                <a:tc>
                  <a:txBody>
                    <a:bodyPr/>
                    <a:lstStyle/>
                    <a:p>
                      <a:r>
                        <a:rPr lang="en-AU" sz="1400" kern="1200" cap="none" dirty="0" smtClean="0">
                          <a:solidFill>
                            <a:schemeClr val="tx1"/>
                          </a:solidFill>
                          <a:latin typeface="Arial" pitchFamily="34" charset="0"/>
                          <a:ea typeface="+mn-ea"/>
                          <a:cs typeface="Arial" pitchFamily="34" charset="0"/>
                        </a:rPr>
                        <a:t>Early March</a:t>
                      </a:r>
                      <a:endParaRPr lang="en-AU" sz="1400" kern="1200" cap="none" dirty="0">
                        <a:solidFill>
                          <a:schemeClr val="tx1"/>
                        </a:solidFill>
                        <a:latin typeface="Arial" pitchFamily="34" charset="0"/>
                        <a:ea typeface="+mn-ea"/>
                        <a:cs typeface="Arial" pitchFamily="34" charset="0"/>
                      </a:endParaRPr>
                    </a:p>
                  </a:txBody>
                  <a:tcPr marL="91442" marR="91442" marT="45721" marB="45721">
                    <a:noFill/>
                  </a:tcPr>
                </a:tc>
                <a:tc>
                  <a:txBody>
                    <a:bodyPr/>
                    <a:lstStyle/>
                    <a:p>
                      <a:r>
                        <a:rPr lang="en-AU" sz="1400" kern="1200" cap="none" dirty="0">
                          <a:solidFill>
                            <a:schemeClr val="tx1"/>
                          </a:solidFill>
                          <a:latin typeface="Arial" pitchFamily="34" charset="0"/>
                          <a:ea typeface="+mn-ea"/>
                          <a:cs typeface="Arial" pitchFamily="34" charset="0"/>
                        </a:rPr>
                        <a:t>Advisers</a:t>
                      </a:r>
                    </a:p>
                  </a:txBody>
                  <a:tcPr marL="91442" marR="91442" marT="45721" marB="45721">
                    <a:noFill/>
                  </a:tcPr>
                </a:tc>
                <a:tc>
                  <a:txBody>
                    <a:bodyPr/>
                    <a:lstStyle/>
                    <a:p>
                      <a:r>
                        <a:rPr lang="en-AU" sz="1400" kern="1200" cap="none" dirty="0">
                          <a:solidFill>
                            <a:schemeClr val="tx1"/>
                          </a:solidFill>
                          <a:latin typeface="Arial" pitchFamily="34" charset="0"/>
                          <a:ea typeface="+mn-ea"/>
                          <a:cs typeface="Arial" pitchFamily="34" charset="0"/>
                        </a:rPr>
                        <a:t>Strategy update presentation</a:t>
                      </a:r>
                    </a:p>
                  </a:txBody>
                  <a:tcPr marL="91442" marR="91442" marT="45721" marB="45721">
                    <a:noFill/>
                  </a:tcPr>
                </a:tc>
                <a:tc>
                  <a:txBody>
                    <a:bodyPr/>
                    <a:lstStyle/>
                    <a:p>
                      <a:r>
                        <a:rPr lang="en-AU" sz="1400" kern="1200" cap="none" dirty="0">
                          <a:solidFill>
                            <a:schemeClr val="tx1"/>
                          </a:solidFill>
                          <a:latin typeface="Arial" pitchFamily="34" charset="0"/>
                          <a:ea typeface="+mn-ea"/>
                          <a:cs typeface="Arial" pitchFamily="34" charset="0"/>
                        </a:rPr>
                        <a:t>Published on mlc.com.au and nabam.nab.com.au. Emailed to advisers in MLC News, NAB FP News Wrap and </a:t>
                      </a:r>
                      <a:r>
                        <a:rPr lang="en-AU" sz="1400" kern="1200" cap="none" dirty="0" smtClean="0">
                          <a:solidFill>
                            <a:schemeClr val="tx1"/>
                          </a:solidFill>
                          <a:latin typeface="Arial" pitchFamily="34" charset="0"/>
                          <a:ea typeface="+mn-ea"/>
                          <a:cs typeface="Arial" pitchFamily="34" charset="0"/>
                        </a:rPr>
                        <a:t>Engage</a:t>
                      </a:r>
                      <a:endParaRPr lang="en-AU" sz="1400" kern="1200" cap="none" dirty="0">
                        <a:solidFill>
                          <a:schemeClr val="tx1"/>
                        </a:solidFill>
                        <a:latin typeface="Arial" pitchFamily="34" charset="0"/>
                        <a:ea typeface="+mn-ea"/>
                        <a:cs typeface="Arial" pitchFamily="34" charset="0"/>
                      </a:endParaRPr>
                    </a:p>
                  </a:txBody>
                  <a:tcPr marL="91442" marR="91442" marT="45721" marB="45721">
                    <a:noFill/>
                  </a:tcPr>
                </a:tc>
                <a:extLst>
                  <a:ext uri="{0D108BD9-81ED-4DB2-BD59-A6C34878D82A}">
                    <a16:rowId xmlns="" xmlns:a16="http://schemas.microsoft.com/office/drawing/2014/main" val="10001"/>
                  </a:ext>
                </a:extLst>
              </a:tr>
              <a:tr h="762003">
                <a:tc>
                  <a:txBody>
                    <a:bodyPr/>
                    <a:lstStyle/>
                    <a:p>
                      <a:r>
                        <a:rPr lang="en-AU" sz="1400" kern="1200" cap="none" dirty="0" smtClean="0">
                          <a:solidFill>
                            <a:schemeClr val="tx1"/>
                          </a:solidFill>
                          <a:latin typeface="Arial" pitchFamily="34" charset="0"/>
                          <a:ea typeface="+mn-ea"/>
                          <a:cs typeface="Arial" pitchFamily="34" charset="0"/>
                        </a:rPr>
                        <a:t>Mid March</a:t>
                      </a:r>
                      <a:endParaRPr lang="en-AU" sz="1400" kern="1200" cap="none" dirty="0">
                        <a:solidFill>
                          <a:schemeClr val="tx1"/>
                        </a:solidFill>
                        <a:latin typeface="Arial" pitchFamily="34" charset="0"/>
                        <a:ea typeface="+mn-ea"/>
                        <a:cs typeface="Arial" pitchFamily="34" charset="0"/>
                      </a:endParaRPr>
                    </a:p>
                  </a:txBody>
                  <a:tcPr marL="91442" marR="91442" marT="45721" marB="45721">
                    <a:noFill/>
                  </a:tcPr>
                </a:tc>
                <a:tc>
                  <a:txBody>
                    <a:bodyPr/>
                    <a:lstStyle/>
                    <a:p>
                      <a:r>
                        <a:rPr lang="en-AU" sz="1400" kern="1200" cap="none" dirty="0">
                          <a:solidFill>
                            <a:schemeClr val="tx1"/>
                          </a:solidFill>
                          <a:latin typeface="Arial" pitchFamily="34" charset="0"/>
                          <a:ea typeface="+mn-ea"/>
                          <a:cs typeface="Arial" pitchFamily="34" charset="0"/>
                        </a:rPr>
                        <a:t>Advisers &amp; clients</a:t>
                      </a:r>
                    </a:p>
                  </a:txBody>
                  <a:tcPr marL="91442" marR="91442" marT="45721" marB="45721">
                    <a:noFill/>
                  </a:tcPr>
                </a:tc>
                <a:tc>
                  <a:txBody>
                    <a:bodyPr/>
                    <a:lstStyle/>
                    <a:p>
                      <a:r>
                        <a:rPr lang="en-AU" sz="1400" kern="1200" cap="none" dirty="0">
                          <a:solidFill>
                            <a:schemeClr val="tx1"/>
                          </a:solidFill>
                          <a:latin typeface="Arial" pitchFamily="34" charset="0"/>
                          <a:ea typeface="+mn-ea"/>
                          <a:cs typeface="Arial" pitchFamily="34" charset="0"/>
                        </a:rPr>
                        <a:t>Commentaries</a:t>
                      </a:r>
                    </a:p>
                  </a:txBody>
                  <a:tcPr marL="91442" marR="91442" marT="45721" marB="45721">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kern="1200" cap="none" dirty="0">
                          <a:solidFill>
                            <a:schemeClr val="tx1"/>
                          </a:solidFill>
                          <a:latin typeface="Arial" pitchFamily="34" charset="0"/>
                          <a:ea typeface="+mn-ea"/>
                          <a:cs typeface="Arial" pitchFamily="34" charset="0"/>
                        </a:rPr>
                        <a:t>Commentaries in the Fund Profile Tool will include an overview of changes reflected in the asset allocations dated </a:t>
                      </a:r>
                      <a:r>
                        <a:rPr lang="en-AU" sz="1400" kern="1200" cap="none" dirty="0" smtClean="0">
                          <a:solidFill>
                            <a:schemeClr val="tx1"/>
                          </a:solidFill>
                          <a:latin typeface="Arial" pitchFamily="34" charset="0"/>
                          <a:ea typeface="+mn-ea"/>
                          <a:cs typeface="Arial" pitchFamily="34" charset="0"/>
                        </a:rPr>
                        <a:t>28 February 2019</a:t>
                      </a:r>
                      <a:endParaRPr lang="en-AU" sz="1400" kern="1200" cap="none" dirty="0">
                        <a:solidFill>
                          <a:schemeClr val="tx1"/>
                        </a:solidFill>
                        <a:latin typeface="Arial" pitchFamily="34" charset="0"/>
                        <a:ea typeface="+mn-ea"/>
                        <a:cs typeface="Arial" pitchFamily="34" charset="0"/>
                      </a:endParaRPr>
                    </a:p>
                  </a:txBody>
                  <a:tcPr marL="91442" marR="91442" marT="45721" marB="45721">
                    <a:noFill/>
                  </a:tcPr>
                </a:tc>
                <a:extLst>
                  <a:ext uri="{0D108BD9-81ED-4DB2-BD59-A6C34878D82A}">
                    <a16:rowId xmlns="" xmlns:a16="http://schemas.microsoft.com/office/drawing/2014/main" val="10002"/>
                  </a:ext>
                </a:extLst>
              </a:tr>
              <a:tr h="985523">
                <a:tc>
                  <a:txBody>
                    <a:bodyPr/>
                    <a:lstStyle/>
                    <a:p>
                      <a:r>
                        <a:rPr lang="en-AU" sz="1400" kern="1200" cap="none" dirty="0" smtClean="0">
                          <a:solidFill>
                            <a:schemeClr val="tx1"/>
                          </a:solidFill>
                          <a:latin typeface="Arial" pitchFamily="34" charset="0"/>
                          <a:ea typeface="+mn-ea"/>
                          <a:cs typeface="Arial" pitchFamily="34" charset="0"/>
                        </a:rPr>
                        <a:t>Late April</a:t>
                      </a:r>
                      <a:endParaRPr lang="en-AU" sz="1400" kern="1200" cap="none" dirty="0">
                        <a:solidFill>
                          <a:schemeClr val="tx1"/>
                        </a:solidFill>
                        <a:latin typeface="Arial" pitchFamily="34" charset="0"/>
                        <a:ea typeface="+mn-ea"/>
                        <a:cs typeface="Arial" pitchFamily="34" charset="0"/>
                      </a:endParaRPr>
                    </a:p>
                  </a:txBody>
                  <a:tcPr marL="91442" marR="91442" marT="45721" marB="45721">
                    <a:noFill/>
                  </a:tcPr>
                </a:tc>
                <a:tc>
                  <a:txBody>
                    <a:bodyPr/>
                    <a:lstStyle/>
                    <a:p>
                      <a:r>
                        <a:rPr lang="en-AU" sz="1400" kern="1200" cap="none" dirty="0">
                          <a:solidFill>
                            <a:schemeClr val="tx1"/>
                          </a:solidFill>
                          <a:latin typeface="Arial" pitchFamily="34" charset="0"/>
                          <a:ea typeface="+mn-ea"/>
                          <a:cs typeface="Arial" pitchFamily="34" charset="0"/>
                        </a:rPr>
                        <a:t>Advisers</a:t>
                      </a:r>
                    </a:p>
                  </a:txBody>
                  <a:tcPr marL="91442" marR="91442" marT="45721" marB="45721">
                    <a:noFill/>
                  </a:tcPr>
                </a:tc>
                <a:tc>
                  <a:txBody>
                    <a:bodyPr/>
                    <a:lstStyle/>
                    <a:p>
                      <a:r>
                        <a:rPr lang="en-AU" sz="1400" kern="1200" cap="none" dirty="0">
                          <a:solidFill>
                            <a:schemeClr val="tx1"/>
                          </a:solidFill>
                          <a:latin typeface="Arial" pitchFamily="34" charset="0"/>
                          <a:ea typeface="+mn-ea"/>
                          <a:cs typeface="Arial" pitchFamily="34" charset="0"/>
                        </a:rPr>
                        <a:t>Quarterly investment update (performance pack)</a:t>
                      </a:r>
                    </a:p>
                  </a:txBody>
                  <a:tcPr marL="91442" marR="91442" marT="45721" marB="45721">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kern="1200" cap="none" dirty="0">
                          <a:solidFill>
                            <a:schemeClr val="tx1"/>
                          </a:solidFill>
                          <a:latin typeface="Arial" pitchFamily="34" charset="0"/>
                          <a:ea typeface="+mn-ea"/>
                          <a:cs typeface="Arial" pitchFamily="34" charset="0"/>
                        </a:rPr>
                        <a:t>Quarterly performance pack will include an overview of changes. Emailed to advisers in MLC News, NAB FP News Wrap and Engage, and published on mlc.com.au</a:t>
                      </a:r>
                    </a:p>
                  </a:txBody>
                  <a:tcPr marL="91442" marR="91442" marT="45721" marB="45721">
                    <a:noFill/>
                  </a:tcPr>
                </a:tc>
                <a:extLst>
                  <a:ext uri="{0D108BD9-81ED-4DB2-BD59-A6C34878D82A}">
                    <a16:rowId xmlns="" xmlns:a16="http://schemas.microsoft.com/office/drawing/2014/main" val="10003"/>
                  </a:ext>
                </a:extLst>
              </a:tr>
            </a:tbl>
          </a:graphicData>
        </a:graphic>
      </p:graphicFrame>
      <p:sp>
        <p:nvSpPr>
          <p:cNvPr id="3" name="Text Placeholder 2"/>
          <p:cNvSpPr>
            <a:spLocks noGrp="1"/>
          </p:cNvSpPr>
          <p:nvPr>
            <p:ph type="body" sz="quarter" idx="13"/>
          </p:nvPr>
        </p:nvSpPr>
        <p:spPr>
          <a:xfrm>
            <a:off x="557216" y="506416"/>
            <a:ext cx="6580187" cy="387798"/>
          </a:xfrm>
        </p:spPr>
        <p:txBody>
          <a:bodyPr vert="horz" wrap="square" lIns="0" tIns="0" rIns="0" bIns="0" rtlCol="0" anchor="t" anchorCtr="0">
            <a:spAutoFit/>
          </a:bodyPr>
          <a:lstStyle/>
          <a:p>
            <a:pPr>
              <a:spcBef>
                <a:spcPts val="0"/>
              </a:spcBef>
              <a:buNone/>
            </a:pPr>
            <a:r>
              <a:rPr lang="en-AU" sz="2800" dirty="0">
                <a:solidFill>
                  <a:srgbClr val="D86018"/>
                </a:solidFill>
                <a:latin typeface="Arial" pitchFamily="34" charset="0"/>
                <a:ea typeface="+mn-ea"/>
              </a:rPr>
              <a:t>What’s the communication plan? </a:t>
            </a:r>
          </a:p>
        </p:txBody>
      </p:sp>
      <p:sp>
        <p:nvSpPr>
          <p:cNvPr id="4" name="Slide Number Placeholder 3"/>
          <p:cNvSpPr>
            <a:spLocks noGrp="1"/>
          </p:cNvSpPr>
          <p:nvPr>
            <p:ph type="sldNum" sz="quarter" idx="15"/>
          </p:nvPr>
        </p:nvSpPr>
        <p:spPr/>
        <p:txBody>
          <a:bodyPr/>
          <a:lstStyle/>
          <a:p>
            <a:pPr>
              <a:defRPr/>
            </a:pPr>
            <a:fld id="{B88E3C09-0CE5-4FEE-9568-0B938E72506C}" type="slidenum">
              <a:rPr smtClean="0"/>
              <a:pPr>
                <a:defRPr/>
              </a:pPr>
              <a:t>7</a:t>
            </a:fld>
            <a:endParaRPr dirty="0"/>
          </a:p>
        </p:txBody>
      </p:sp>
      <p:sp>
        <p:nvSpPr>
          <p:cNvPr id="6" name="TextBox 5"/>
          <p:cNvSpPr txBox="1"/>
          <p:nvPr/>
        </p:nvSpPr>
        <p:spPr>
          <a:xfrm>
            <a:off x="395537" y="5085184"/>
            <a:ext cx="8496944" cy="985398"/>
          </a:xfrm>
          <a:prstGeom prst="rect">
            <a:avLst/>
          </a:prstGeom>
          <a:solidFill>
            <a:srgbClr val="D86018"/>
          </a:solidFill>
        </p:spPr>
        <p:txBody>
          <a:bodyPr wrap="square" rtlCol="0">
            <a:spAutoFit/>
          </a:bodyPr>
          <a:lstStyle/>
          <a:p>
            <a:pPr>
              <a:lnSpc>
                <a:spcPts val="2400"/>
              </a:lnSpc>
              <a:spcBef>
                <a:spcPts val="600"/>
              </a:spcBef>
              <a:spcAft>
                <a:spcPts val="600"/>
              </a:spcAft>
            </a:pPr>
            <a:r>
              <a:rPr lang="en-AU" sz="1600" dirty="0" smtClean="0">
                <a:solidFill>
                  <a:schemeClr val="bg1"/>
                </a:solidFill>
                <a:latin typeface="Arial" pitchFamily="34" charset="0"/>
                <a:cs typeface="Arial" pitchFamily="34" charset="0"/>
              </a:rPr>
              <a:t>You can find up-to-date asset </a:t>
            </a:r>
            <a:r>
              <a:rPr lang="en-AU" sz="1600" dirty="0">
                <a:solidFill>
                  <a:schemeClr val="bg1"/>
                </a:solidFill>
                <a:latin typeface="Arial" pitchFamily="34" charset="0"/>
                <a:cs typeface="Arial" pitchFamily="34" charset="0"/>
              </a:rPr>
              <a:t>allocations, manager allocations, portfolio performance and investment </a:t>
            </a:r>
            <a:r>
              <a:rPr lang="en-AU" sz="1600" dirty="0" smtClean="0">
                <a:solidFill>
                  <a:schemeClr val="bg1"/>
                </a:solidFill>
                <a:latin typeface="Arial" pitchFamily="34" charset="0"/>
                <a:cs typeface="Arial" pitchFamily="34" charset="0"/>
              </a:rPr>
              <a:t>fees for each fund at </a:t>
            </a:r>
            <a:r>
              <a:rPr lang="en-AU" sz="1600" u="sng" dirty="0" smtClean="0">
                <a:solidFill>
                  <a:schemeClr val="bg1"/>
                </a:solidFill>
                <a:latin typeface="Arial" pitchFamily="34" charset="0"/>
                <a:cs typeface="Arial" pitchFamily="34" charset="0"/>
                <a:hlinkClick r:id="rId3"/>
              </a:rPr>
              <a:t>mlc.com.au/fundprofiletool</a:t>
            </a:r>
            <a:r>
              <a:rPr lang="en-AU" sz="1600" dirty="0" smtClean="0">
                <a:solidFill>
                  <a:schemeClr val="bg1"/>
                </a:solidFill>
                <a:latin typeface="Arial" pitchFamily="34" charset="0"/>
                <a:cs typeface="Arial" pitchFamily="34" charset="0"/>
              </a:rPr>
              <a:t> and </a:t>
            </a:r>
            <a:r>
              <a:rPr lang="en-AU" sz="1600" u="sng" dirty="0" smtClean="0">
                <a:solidFill>
                  <a:schemeClr val="bg1"/>
                </a:solidFill>
                <a:latin typeface="Arial" pitchFamily="34" charset="0"/>
                <a:cs typeface="Arial" pitchFamily="34" charset="0"/>
                <a:hlinkClick r:id="rId4"/>
              </a:rPr>
              <a:t>mlcinvestmenttrust.com.au</a:t>
            </a:r>
            <a:r>
              <a:rPr lang="en-AU" sz="1600" dirty="0" smtClean="0">
                <a:solidFill>
                  <a:schemeClr val="bg1"/>
                </a:solidFill>
                <a:latin typeface="Arial" pitchFamily="34" charset="0"/>
                <a:cs typeface="Arial" pitchFamily="34" charset="0"/>
              </a:rPr>
              <a:t> and for Pre </a:t>
            </a:r>
            <a:r>
              <a:rPr lang="en-AU" sz="1600" dirty="0">
                <a:solidFill>
                  <a:schemeClr val="bg1"/>
                </a:solidFill>
                <a:latin typeface="Arial" pitchFamily="34" charset="0"/>
                <a:cs typeface="Arial" pitchFamily="34" charset="0"/>
              </a:rPr>
              <a:t>Select </a:t>
            </a:r>
            <a:r>
              <a:rPr lang="en-AU" sz="1600" dirty="0" smtClean="0">
                <a:solidFill>
                  <a:schemeClr val="bg1"/>
                </a:solidFill>
                <a:latin typeface="Arial" pitchFamily="34" charset="0"/>
                <a:cs typeface="Arial" pitchFamily="34" charset="0"/>
              </a:rPr>
              <a:t>funds on the </a:t>
            </a:r>
            <a:r>
              <a:rPr lang="en-AU" sz="1600" u="sng" dirty="0" smtClean="0">
                <a:solidFill>
                  <a:schemeClr val="bg1"/>
                </a:solidFill>
                <a:latin typeface="Arial" pitchFamily="34" charset="0"/>
                <a:cs typeface="Arial" pitchFamily="34" charset="0"/>
                <a:hlinkClick r:id="rId5"/>
              </a:rPr>
              <a:t>MLC Wrap and Navigator Fund </a:t>
            </a:r>
            <a:r>
              <a:rPr lang="en-AU" sz="1600" u="sng" dirty="0">
                <a:solidFill>
                  <a:schemeClr val="bg1"/>
                </a:solidFill>
                <a:latin typeface="Arial" pitchFamily="34" charset="0"/>
                <a:cs typeface="Arial" pitchFamily="34" charset="0"/>
                <a:hlinkClick r:id="rId5"/>
              </a:rPr>
              <a:t>Profile </a:t>
            </a:r>
            <a:r>
              <a:rPr lang="en-AU" sz="1600" u="sng" dirty="0" smtClean="0">
                <a:solidFill>
                  <a:schemeClr val="bg1"/>
                </a:solidFill>
                <a:latin typeface="Arial" pitchFamily="34" charset="0"/>
                <a:cs typeface="Arial" pitchFamily="34" charset="0"/>
                <a:hlinkClick r:id="rId5"/>
              </a:rPr>
              <a:t>Tool</a:t>
            </a:r>
            <a:r>
              <a:rPr lang="en-AU" sz="1600" dirty="0" smtClean="0">
                <a:solidFill>
                  <a:schemeClr val="bg1"/>
                </a:solidFill>
                <a:latin typeface="Arial" pitchFamily="34" charset="0"/>
                <a:cs typeface="Arial" pitchFamily="34" charset="0"/>
              </a:rPr>
              <a:t>.</a:t>
            </a:r>
            <a:endParaRPr lang="en-AU" sz="1600" dirty="0">
              <a:solidFill>
                <a:schemeClr val="bg1"/>
              </a:solidFill>
              <a:latin typeface="Arial" pitchFamily="34" charset="0"/>
              <a:cs typeface="Arial" pitchFamily="34" charset="0"/>
            </a:endParaRPr>
          </a:p>
        </p:txBody>
      </p:sp>
      <p:sp>
        <p:nvSpPr>
          <p:cNvPr id="7" name="Text Placeholder 4"/>
          <p:cNvSpPr txBox="1">
            <a:spLocks/>
          </p:cNvSpPr>
          <p:nvPr/>
        </p:nvSpPr>
        <p:spPr>
          <a:xfrm>
            <a:off x="512208" y="4509120"/>
            <a:ext cx="6580072" cy="398571"/>
          </a:xfrm>
          <a:prstGeom prst="rect">
            <a:avLst/>
          </a:prstGeom>
        </p:spPr>
        <p:txBody>
          <a:bodyPr vert="horz" wrap="square" lIns="0" tIns="0" rIns="0" bIns="0" rtlCol="0" anchor="t" anchorCtr="0">
            <a:spAutoFit/>
          </a:bodyPr>
          <a:lstStyle>
            <a:lvl1pPr marL="342900" indent="-342900" algn="l" defTabSz="914400" rtl="0" eaLnBrk="1" latinLnBrk="0" hangingPunct="1">
              <a:lnSpc>
                <a:spcPct val="90000"/>
              </a:lnSpc>
              <a:spcBef>
                <a:spcPct val="20000"/>
              </a:spcBef>
              <a:spcAft>
                <a:spcPts val="0"/>
              </a:spcAft>
              <a:buFont typeface="Arial" pitchFamily="34" charset="0"/>
              <a:buChar char="•"/>
              <a:defRPr lang="en-US" sz="2300" kern="1200" cap="none" smtClean="0">
                <a:solidFill>
                  <a:schemeClr val="bg2"/>
                </a:solidFill>
                <a:latin typeface="+mj-lt"/>
                <a:ea typeface="+mj-ea"/>
                <a:cs typeface="Arial" pitchFamily="34" charset="0"/>
              </a:defRPr>
            </a:lvl1pPr>
            <a:lvl2pPr marL="742950" indent="-285750" algn="l" defTabSz="914400" rtl="0" eaLnBrk="1" latinLnBrk="0" hangingPunct="1">
              <a:lnSpc>
                <a:spcPct val="90000"/>
              </a:lnSpc>
              <a:spcBef>
                <a:spcPct val="20000"/>
              </a:spcBef>
              <a:spcAft>
                <a:spcPts val="0"/>
              </a:spcAft>
              <a:buFont typeface="Arial" pitchFamily="34" charset="0"/>
              <a:buChar char="–"/>
              <a:defRPr lang="en-US" sz="2300" kern="1200" cap="none" baseline="0" smtClean="0">
                <a:solidFill>
                  <a:schemeClr val="bg2"/>
                </a:solidFill>
                <a:latin typeface="+mn-lt"/>
                <a:ea typeface="+mn-ea"/>
                <a:cs typeface="+mn-cs"/>
              </a:defRPr>
            </a:lvl2pPr>
            <a:lvl3pPr marL="1588" indent="0" algn="l" defTabSz="914400" rtl="0" eaLnBrk="1" latinLnBrk="0" hangingPunct="1">
              <a:lnSpc>
                <a:spcPct val="90000"/>
              </a:lnSpc>
              <a:spcBef>
                <a:spcPct val="20000"/>
              </a:spcBef>
              <a:buFont typeface="Arial" pitchFamily="34" charset="0"/>
              <a:buNone/>
              <a:defRPr lang="en-US" sz="2400" kern="1200" smtClean="0">
                <a:solidFill>
                  <a:schemeClr val="tx1"/>
                </a:solidFill>
                <a:latin typeface="+mn-lt"/>
                <a:ea typeface="+mn-ea"/>
                <a:cs typeface="+mn-cs"/>
              </a:defRPr>
            </a:lvl3pPr>
            <a:lvl4pPr marL="1588" indent="0" algn="l" defTabSz="914400" rtl="0" eaLnBrk="1" latinLnBrk="0" hangingPunct="1">
              <a:lnSpc>
                <a:spcPct val="90000"/>
              </a:lnSpc>
              <a:spcBef>
                <a:spcPct val="20000"/>
              </a:spcBef>
              <a:buFont typeface="Arial" pitchFamily="34" charset="0"/>
              <a:buNone/>
              <a:defRPr lang="en-US" sz="2000" kern="1200" smtClean="0">
                <a:solidFill>
                  <a:schemeClr val="tx1"/>
                </a:solidFill>
                <a:latin typeface="+mn-lt"/>
                <a:ea typeface="+mn-ea"/>
                <a:cs typeface="+mn-cs"/>
              </a:defRPr>
            </a:lvl4pPr>
            <a:lvl5pPr marL="1588" indent="0" algn="l" defTabSz="914400" rtl="0" eaLnBrk="1" latinLnBrk="0" hangingPunct="1">
              <a:lnSpc>
                <a:spcPct val="90000"/>
              </a:lnSpc>
              <a:spcBef>
                <a:spcPct val="20000"/>
              </a:spcBef>
              <a:buFont typeface="Arial" pitchFamily="34" charset="0"/>
              <a:buNone/>
              <a:defRPr lang="en-AU"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Clr>
                <a:srgbClr val="D86018"/>
              </a:buClr>
              <a:buFont typeface="Arial" pitchFamily="34" charset="0"/>
              <a:buNone/>
            </a:pPr>
            <a:r>
              <a:rPr lang="en-AU" sz="2800" dirty="0" smtClean="0">
                <a:solidFill>
                  <a:srgbClr val="D86018"/>
                </a:solidFill>
                <a:latin typeface="NAB Script" pitchFamily="66" charset="0"/>
              </a:rPr>
              <a:t>More information</a:t>
            </a:r>
            <a:endParaRPr lang="en-AU" sz="2800" dirty="0">
              <a:solidFill>
                <a:srgbClr val="D86018"/>
              </a:solidFill>
              <a:latin typeface="NAB Script" pitchFamily="66" charset="0"/>
            </a:endParaRPr>
          </a:p>
        </p:txBody>
      </p:sp>
    </p:spTree>
    <p:extLst>
      <p:ext uri="{BB962C8B-B14F-4D97-AF65-F5344CB8AC3E}">
        <p14:creationId xmlns:p14="http://schemas.microsoft.com/office/powerpoint/2010/main" val="3949473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LC Webinar Combined Slides_22102018_v2 NC BMc">
  <a:themeElements>
    <a:clrScheme name="MLC">
      <a:dk1>
        <a:sysClr val="windowText" lastClr="000000"/>
      </a:dk1>
      <a:lt1>
        <a:sysClr val="window" lastClr="FFFFFF"/>
      </a:lt1>
      <a:dk2>
        <a:srgbClr val="D7D2CB"/>
      </a:dk2>
      <a:lt2>
        <a:srgbClr val="4D4542"/>
      </a:lt2>
      <a:accent1>
        <a:srgbClr val="CE0058"/>
      </a:accent1>
      <a:accent2>
        <a:srgbClr val="672146"/>
      </a:accent2>
      <a:accent3>
        <a:srgbClr val="D86018"/>
      </a:accent3>
      <a:accent4>
        <a:srgbClr val="81312F"/>
      </a:accent4>
      <a:accent5>
        <a:srgbClr val="00B0B9"/>
      </a:accent5>
      <a:accent6>
        <a:srgbClr val="004F59"/>
      </a:accent6>
      <a:hlink>
        <a:srgbClr val="D86018"/>
      </a:hlink>
      <a:folHlink>
        <a:srgbClr val="4D454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right Rubine Red">
      <a:srgbClr val="CE0058"/>
    </a:custClr>
    <a:custClr name="Deep Rubine Red">
      <a:srgbClr val="672146"/>
    </a:custClr>
    <a:custClr name="Bright Orange">
      <a:srgbClr val="D86018"/>
    </a:custClr>
    <a:custClr name="Deep Orange">
      <a:srgbClr val="81312F"/>
    </a:custClr>
    <a:custClr name="Bright Aqua">
      <a:srgbClr val="00B0B9"/>
    </a:custClr>
    <a:custClr name="Deep Aqua">
      <a:srgbClr val="004F59"/>
    </a:custClr>
    <a:custClr name="Process Black">
      <a:srgbClr val="2C2A29"/>
    </a:custClr>
    <a:custClr name="Dark Grey">
      <a:srgbClr val="4D4542"/>
    </a:custClr>
    <a:custClr name="Warm Grey">
      <a:srgbClr val="D7D2CB"/>
    </a:custClr>
  </a:custClrLst>
  <a:extLst>
    <a:ext uri="{05A4C25C-085E-4340-85A3-A5531E510DB2}">
      <thm15:themeFamily xmlns="" xmlns:thm15="http://schemas.microsoft.com/office/thememl/2012/main" name="MLC_Master_Partner_Oct2016.potx" id="{36C732BA-6153-4F2B-B58A-880C20305F47}" vid="{AC87425A-B330-413E-887F-F420EC12F6D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3116</TotalTime>
  <Words>940</Words>
  <Application>Microsoft Office PowerPoint</Application>
  <PresentationFormat>On-screen Show (4:3)</PresentationFormat>
  <Paragraphs>126</Paragraphs>
  <Slides>7</Slides>
  <Notes>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vt:i4>
      </vt:variant>
    </vt:vector>
  </HeadingPairs>
  <TitlesOfParts>
    <vt:vector size="10" baseType="lpstr">
      <vt:lpstr>Office Theme</vt:lpstr>
      <vt:lpstr>MLC Webinar Combined Slides_22102018_v2 NC BMc</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Australia Bank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Sinead Rafferty</dc:creator>
  <cp:lastModifiedBy>Michelle T Jess</cp:lastModifiedBy>
  <cp:revision>137</cp:revision>
  <cp:lastPrinted>2018-11-23T04:05:44Z</cp:lastPrinted>
  <dcterms:created xsi:type="dcterms:W3CDTF">2018-11-05T04:53:14Z</dcterms:created>
  <dcterms:modified xsi:type="dcterms:W3CDTF">2019-03-08T00:50:19Z</dcterms:modified>
</cp:coreProperties>
</file>